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8"/>
  </p:handoutMasterIdLst>
  <p:sldIdLst>
    <p:sldId id="328" r:id="rId5"/>
    <p:sldId id="297" r:id="rId6"/>
    <p:sldId id="329" r:id="rId7"/>
    <p:sldId id="298" r:id="rId8"/>
    <p:sldId id="283" r:id="rId9"/>
    <p:sldId id="284" r:id="rId10"/>
    <p:sldId id="285" r:id="rId11"/>
    <p:sldId id="286" r:id="rId12"/>
    <p:sldId id="287" r:id="rId13"/>
    <p:sldId id="299" r:id="rId14"/>
    <p:sldId id="296" r:id="rId15"/>
    <p:sldId id="316" r:id="rId16"/>
    <p:sldId id="319" r:id="rId17"/>
    <p:sldId id="322" r:id="rId18"/>
    <p:sldId id="304" r:id="rId19"/>
    <p:sldId id="305" r:id="rId20"/>
    <p:sldId id="324" r:id="rId21"/>
    <p:sldId id="306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EC090-FE9E-462B-99B0-DFE272A2A5F0}" v="460" dt="2020-09-17T18:51:21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3947" autoAdjust="0"/>
    <p:restoredTop sz="95808" autoAdjust="0"/>
  </p:normalViewPr>
  <p:slideViewPr>
    <p:cSldViewPr snapToGrid="0">
      <p:cViewPr>
        <p:scale>
          <a:sx n="81" d="100"/>
          <a:sy n="81" d="100"/>
        </p:scale>
        <p:origin x="15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B290A2-672C-48DD-8E42-930423A967A3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C46E1-E815-40E1-9364-DD2654778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0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3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32 3136,'0'0'1029,"0"0"-629,0-3-85,0 3-287,0-1-1,0 1 1,0-1 0,0 1-1,0-1 1,0 1 0,0-1-1,1 1 1,-1-1 0,0 1-1,0-1 1,0 1 0,0 0-1,1-1 1,-1 1 0,0-1-1,0 1 1,1-1 0,-1 1-1,0 0 1,1-1 0,-1 1 0,0 0-1,1-1 1,-1 1 0,0 0-1,1 0 1,-1-1 0,1 1-1,-1 0 1,1 0 0,-1 0-1,1-1 1,-1 1 0,1 0-1,-1 0 1,1 0 0,-1 0-1,1 0 1,-1 0 0,1 0-1,2 0 549,-3-13 475,0 11-667,0 2-144,0 2-96,0 3-69,0-2-48,0 0 0,0 0 1,0 0-1,0 0 0,0-1 1,-1 1-1,-1 3 0,-3 12-1,1 1-1,-3 28 1,-5 23-1,-4-6 51,-16 63 319,23-97-293,-2 0 1,-15 30-1,-2-13 186,23-36-292,-6 7-1037,9-16 348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1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4064,'0'0'1307,"-3"-3"-801,-7-7-143,7 7 287,-2 3-234,-26 0 198,16 3-311,1 0 0,0 0 0,-13 7 1,27-10-301,-6 2 55,1 0 1,0 0 0,-1 1-1,-4 3 1,7-1-79,0 0 0,1 0-1,-1 0 1,-1 6 0,3-7 8,0 0 1,1 0-1,-1 0 1,1 0-1,0 0 1,1 1-1,-1-1 1,1 0-1,-1 0 1,4 7-1,15 43-92,-13-40 95,0-2 9,0 1 0,10 14 0,0 1 0,-3-3 4,-3-3 23,17 25 0,-19-35-12,1 0-5,-1 0 0,0 1 0,-1 0 0,-1 0 0,8 21 0,-9-6 43,-2-19-40,-3-8-7,1 0 0,-1 0 0,0-1 0,1 1 0,-1 0 1,0 0-1,0 0 0,0 0 0,0 0 0,0 0 0,0 0 1,0 0-1,0 0 0,0 0 0,0-1 0,0 1 0,0 0 1,-1 0-1,1 0 0,0 0 0,-1 0 0,1 0 0,-1-1 1,1 1-1,-1 0 0,0 1 0,1-2-3,-1 2 5,1-1 0,-1 1-1,1-1 1,-1 1 0,1-1 0,0 1 0,0-1 0,0 1 0,0 2 0,-3 6 26,3-10-32,-1 1 0,0-1 0,0 1 1,1-1-1,-1 0 0,0 1 0,0-1 0,0 0 0,0 0 0,0 0 0,0 1 0,1-1 1,-1 0-1,0 0 0,0 0 0,-1-1 0,-18 2 35,9 0 20,1-1 0,0 0 0,-16-3 0,24 3-19,-1-1 0,1 1 0,-1-1 0,1 0 0,0 0 0,-1 0 0,1 0 0,0 0 0,0-1 0,0 1-1,0 0 1,0-1 0,0 0 0,0 1 0,1-1 0,-1 0 0,0 0 0,1 0 0,-2-4 0,0 2 2,2 1-38,-1 0-1,0 1 0,1-1 0,-1-1 0,1 1 0,0 0 0,0 0 1,0 0-1,0 0 0,1-1 0,-1 1 0,1 0 0,0-1 0,0 1 1,1-5-1,9-13-33,-4-8 117,4-5-16,-7 15-49,-2 11-13,0 1 0,1 0 1,-1 0-1,2-1 1,4-11-1,-7 19-7,5-8 79,-1 0 0,0 0 0,0-1 0,-1 1 0,0-1 1,-1 0-1,0 0 0,0 0 0,-1 0 0,0-17 0,-1 3 438,0 23-501,0-1 0,0 1 0,0 0 0,0-1 0,0 1 0,0 0 0,0 0 0,0-1 0,0 1 0,0 0 0,0-1 0,0 1 0,0 0 0,0-1 0,1 1 0,-1 0 0,0-1 0,0 1 0,0 0 0,0 0 0,1-1 0,-1 1 0,0 0 0,0 0 0,1-1 0,0 0 36,0 0-5,0 0 0,0 0 0,0 0 0,0 0 0,0-1 0,0 1 0,0 0 0,-1-1 0,1 1 0,0 0 0,-1-1 0,1 1 0,-1-1 0,0 1 0,1-1 0,-1 1 0,0-1 0,0 1 0,0-4 0,0-5-84,0 10 31,0 0 1,0-1-1,0 1 1,0 0-1,0 0 0,0 0 1,0 0-1,0 0 1,0 0-1,0 0 1,0 0-1,0 0 1,0 0-1,0-1 1,0 1-1,0 0 1,0 0-1,0 0 1,0 0-1,0 0 1,0 0-1,0 0 1,0 0-1,0 0 1,0 0-1,0 0 1,0 0-1,0-1 0,0 1 1,0 0-1,0 0 1,0 0-1,0 0 1,1 0-1,-1 0 1,0 0-1,0 0 1,0 0-1,0 0 1,0 0-1,0 0 1,0 0-1,0 0 1,0 0-1,0 0 1,0 0-1,1 0 1,-1 0-1,0 0 1,0 0-1,0 0 1,0 0-1,0 0 0,0 0 1,0 0-1,0 0 1,13 0-1168,3 0 325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6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94 5632,'-31'0'2112,"46"0"-1664,-15-15-96,16 15 160,15 0-352,0 0 352,0-16-288,16 16 32,15 0-160,-15-15 96,16 15-128,-17 0 32,1 0-32,-31-16-832,15 16 416,0-16-2016,-31 1 1280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18 2912,'-7'0'818,"8"0"-300,19 0-103,32 0-118,-22 0-122,-10 1-38,1-1 0,23-4 0,-19-1-49,-9 2-16,0 1 0,25-2 0,57 4 568,-88 0-442,-20 3 31,-9 8-64,-11-5 1,-3 4-97,15-5-120,10-4 15,0 1 1,0 0-1,1 1 0,-9 4 1,-56 37-405,65-39 378,2-3 51,2 1-1,-1 0 0,0 0 0,1 0 0,-1 1 1,1-1-1,0 1 0,0 0 0,0 0 0,1 0 0,0 0 1,-1 0-1,1 1 0,1-1 0,-1 1 0,1-1 0,-1 1 1,1 0-1,1-1 0,-1 1 0,1 0 0,0 6 0,-1-4-8,1 0 0,-1 0 0,-1 0 0,1 0 0,-3 7-1,-1 3-44,0 6 13,3-13 146,0 0 0,-1-1-1,-4 12 1,5-18-62,0 1 0,0 0 1,0-1-1,-1 1 0,1-1 0,-1 0 0,0 0 0,0 0 1,0 0-1,0 0 0,-5 2 0,4-2-25,0-1 0,0 0 1,0 0-1,-1-1 0,1 1 0,0-1 0,-1 0 0,0 0 0,-4 0 1,-48 0 124,31-1-75,15-1-52,0 0-1,1 0 1,-1-1-1,0 0 1,-11-5-1,1 3-174,20 5 163,1-1 0,-1 0-1,1 0 1,-1 0 0,1 0 0,-1 0-1,1 0 1,-1 0 0,1 0-1,-1 0 1,1 0 0,-1 0 0,1 0-1,-1-1 1,1 1 0,0 0-1,-1 0 1,1 0 0,-1-1 0,1 1-1,-1 0 1,1 0 0,0-1 0,-1 1-1,1 0 1,0-1 0,-1 1-1,1-1 1,0 1 0,0 0 0,-1-1-1,1 1 1,0-1 0,0 1-1,0-1 1,-1 1 0,1-1 0,0 1-1,0 0 1,0-1 0,0 1 0,0-1-1,0 1 1,0-1 0,0 1-1,0-1 1,0 0 5,0 1 0,0 0 0,0 0 1,0 0-1,0 0 0,0 0 0,0 0 0,0-1 0,0 1 0,0 0 0,1 0 1,-1 0-1,0 0 0,0 0 0,0-1 0,0 1 0,0 0 0,0 0 0,0 0 1,0 0-1,0 0 0,0 0 0,1 0 0,-1 0 0,0-1 0,0 1 0,0 0 1,0 0-1,0 0 0,0 0 0,1 0 0,-1 0 0,0 0 0,0 0 0,0 0 1,0 0-1,0 0 0,1 0 0,-1 0 0,0 0 0,0 0 0,0 0 0,0 0 1,0 0-1,1 0 0,-1 0 0,0 0 0,0 0 0,0 0 0,0 0 0,0 1 1,0-1-1,1 0 0,10 1 56,1 0 0,-1 1 0,13 4 0,13 3 220,10 2-114,2-6-69,-24 0-62,-9-2 122,0 0-1,25 0 0,-19-2-24,-12-1-381,1 0-1,0 0 1,20-4-1,15-9-437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33 115 3712,'-13'0'1221,"13"0"-1213,0 0 0,0 0 1,0 0-1,-1 0 0,1 0 0,0 0 0,0 0 0,0 0 0,0 0 1,0 0-1,0 0 0,0 0 0,0 0 0,0 0 0,-1 0 0,1 0 1,0 0-1,0 0 0,0 0 0,0 0 0,0 0 0,0 0 0,0 0 1,0 0-1,0 0 0,0 0 0,0 0 0,-1 0 0,1 0 0,0 0 1,0 0-1,0 0 0,0 1 0,0-1 0,0 0 0,0 0 0,0 0 0,0 0 1,0 0-1,0 0 0,0 0 0,0 0 0,0 0 0,0 0 0,0 1 1,0-1-1,0 0 0,0 0 0,0 0 0,0 0 0,0 0 0,0 0 1,0 0-1,0 0 0,0 0 0,0 1 0,0 0 37,0 1 0,-1 0 0,1-1-1,0 1 1,-1 0 0,1-1 0,-1 1 0,0-1 0,0 1-1,1-1 1,-2 2 0,0-1 3,1 0-1,0-1 1,0 1 0,1 0-1,-1 0 1,0 0-1,0 0 1,1 0 0,0 0-1,-1 0 1,1 3-1,0 41-68,0-44 33,0 0 0,0 0-1,0-1 1,1 1 0,-1 0 0,1 0-1,-1-1 1,1 1 0,-1-1-1,1 1 1,0-1 0,0 1 0,0-1-1,0 1 1,0-1 0,0 1 0,0-1-1,1 0 1,-1 0 0,0 0 0,1 0-1,-1 0 1,1 0 0,1 1-1,1 0 32,0-1 0,0 1-1,0-1 1,0 0 0,0 0-1,1 0 1,-1-1 0,8 1-1,8-3 57,-1-1-1,1 0 0,-1-2 0,29-9 0,-41 10-46,0 1 0,0-1 0,0-1 0,0 1 0,0-1 0,-1 0 0,11-12 0,-13 13-21,0 0-1,0 0 1,0-1 0,-1 0-1,0 1 1,5-11 0,-7 13-23,0-1 0,0 0-1,0 0 1,-1 0 0,1 1 0,-1-1 0,0 0 0,0 0 0,0 0 0,0 0 0,0 0 0,-1 0 0,0-3-1,-10-25-44,11 30 35,-1-1 0,1 0 1,-1 0-1,0 1 0,0-1 0,1 0 0,-1 1 1,0-1-1,0 1 0,-1-1 0,1 1 0,0-1 1,0 1-1,-1 0 0,1 0 0,-1 0 0,1-1 1,-1 1-1,-2-1 0,-5-3 1,-26-14-202,18 5 86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8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5312,'0'0'1952,"0"0"-1504,0 0-128,0 0-96,17 0-192,-17 0 64,16 0-64,17 0 416,-17 16-256,17 1-704,-17-17 256</inkml:trace>
  <inkml:trace contextRef="#ctx0" brushRef="#br0" timeOffset="1">17 247 3904,'-16'0'1440,"16"0"-1120,16 16-96,1-16 160,15 16-256,-15-16 256,16 0-256,-1 0 384,1 0-288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1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0 493 2304,'0'0'752,"0"2"-453,0 258 1791,1-226-1994,2 1 0,1-1 0,13 53-1,40 99 426,-57-185-518,2 4 22,-1 0 0,2 1 1,-1-1-1,1 0 0,-1 0 1,1 0-1,5 5 0,-2-4 76,1 0-1,0 0 0,0 0 0,10 6 1,-14-11-68,16 11 132,-17-12-153,-1 1 0,0-1-1,0 1 1,0-1 0,1 0 0,-1 0 0,0 1-1,1-1 1,-1 0 0,0 0 0,0 0 0,1-1-1,-1 1 1,0 0 0,0 0 0,1-1 0,1 0-1,-1 0 12,1-1-1,0 0 1,-1 0-1,1 0 1,-1 0-1,0 0 0,0-1 1,0 1-1,0-1 1,0 1-1,2-5 1,12-30 120,-12 28-108,31-89 221,-25 77-219,5-13-52,-13 25-33,0-1-1,0-13 1,0 2-31,26-111-243,-9 51 212,-15 60 76,6-26-101,-2 0 1,2-65-1,-9 88 99,7-37 0,-5 38 59,2-35 0,-5 47-43,-1 1-12,1 1 0,0-1-1,1 1 1,0-1 0,0 1 0,1 0 0,0-1 0,1 1 0,4-10-1,12-30 17,-8 30 38,-5-8-65,-4 21 7,0 0 0,1 1-1,-1-1 1,5-4 0,7 4-50,-9 3 15,-1-1 0,1 0-1,-1 0 1,5-6-1,-6 8 13,19-20 513,-12 11-278,-9 11-173,-1 0 0,0-1 0,0 1 0,0 0 1,1 0-1,-1-1 0,0 1 0,0 0 0,1 0 0,-1-1 0,0 1 1,0 0-1,1 0 0,-1 0 0,0 0 0,1 0 0,-1-1 0,0 1 1,0 0-1,1 0 0,-1 0 0,0 0 0,1 0 0,-1 0 0,0 0 1,1 0-1,-1 0 0,0 0 0,1 0 0,-1 0 0,0 0 0,1 1 1,-1-1-1,0 0 0,1 0 0,-1 0 0,1 1-2,-1-1 0,0 0 0,0 0 0,1 0 0,-1 0-1,0 0 1,1 1 0,-1-1 0,0 0 0,1 0 0,-1 0 0,0 0 0,1 0 0,-1 0-1,0 0 1,1 0 0,-1 0 0,0 0 0,1-1 0,-1 1 0,0 0 0,1 0 0,-1 0 0,0 0-1,0 0 1,1 0 0,-1-1 0,0 1 0,0 0 0,1 0 0,-1 0 0,0-1 0,0 1-1,1 0 1,-1 0 0,0-1 0,1 0 3,0 0 1,0 0 0,0 0 1,1-1-1,-1 1 1,0 0-1,1 1 1,-1-1-1,1 0 0,-1 0 1,1 1-1,-1-1 1,1 1-1,0-1 1,-1 1-1,1-1 0,-1 1 1,1 0-1,0 0 1,2 0-1,48 0 230,-32 0-137,8 0 29,30 3 0,-26 2 5,-9-2-30,40 2 0,35 4-86,1-1 272,111-8 512,-195-1-248,-30 5-1611,-15 9 30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1248,'-16'0'448,"16"0"-352,0 16-32,0 1 896,0-17-544,-16 33 192,-1-1-352,17 17-96,-16 1-96,0 15 448,16-32-288,-17 16 192,1-16-256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1824,'-14'0'587,"11"0"-353,6 3 44,8 8 564,-11-11-815,1 0 0,-1 1 0,0-1 0,1 0 0,-1 0 0,1 1-1,-1-1 1,0 0 0,1 0 0,-1 0 0,1 0 0,-1 1 0,1-1 0,-1 0 0,1 0-1,-1 0 1,0 0 0,1 0 0,-1 0 0,1 0 0,-1 0 0,1 0 0,0-1 0,81 1 1114,546 0 667,-611 1-1752,-1 0 0,1 1 0,29 8 0,-17-6 372,-26-5-511,-11 1-358,6 0 25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2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2560,'0'0'832,"0"0"-517,-3 2-198,-8 9-192,8-5 86,3-2 66,-1 0-1,1-1 1,-1 1 0,0 0 0,0 0-1,-1 0 1,1-1 0,-1 1 0,-3 4-1,2-2 37,0-1-1,1 1 0,0 0 0,-4 11 0,1 26 240,-6-4-96,5 7-102,2-21-48,1-8-27,0 0-1,0 20 1,3 47 683,0-83-745,0 0-1,0-1 0,0 1 1,0-1-1,0 1 0,0 0 1,0-1-1,0 1 0,0 0 0,0-1 1,1 1-1,-1-1 0,0 1 1,0-1-1,1 1 0,-1 0 0,0-1 1,1 1-1,-1-1 0,0 1 1,1-1-1,-1 0 0,1 1 1,-1-1-1,1 1 0,0-1 0,15 2 414,-9-2-366,-2-3-75,0 0-5,0 0-1,0 0 1,0 1-1,0 0 1,0 0-1,1 0 1,-1 0-1,9-1 1,8-2-23,30-12 29,-48 17 9,1-1-1,-1 1 1,1 0 0,-1 0 0,1 0-1,-1 1 1,1-1 0,-1 1 0,1 0 0,6 3-1,-5-2-24,0 0 0,1-1 0,-1 0 0,11 1 0,-11-2 76,0 1 1,0 0-1,0 0 1,0 1-1,7 2 1,-8-3 78,0 1 0,0-1 1,1 0-1,9 1 0,40-2-1057,-25 0-69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19 2240,'-14'-14'720,"14"13"-702,-1 1-1,1 0 1,-1-1 0,0 1 0,1 0 0,-1-1-1,1 1 1,-1 0 0,0-1 0,1 1-1,-1 0 1,0 0 0,0 0 0,1 0-1,-1 0 1,0 0 0,1 0 0,-1 0-1,0 0 1,1 0 0,-1 0 0,0 0 0,0 1-1,-2-1 90,-4 0 157,5 0-83,-1 0 0,0 0 0,1 0 0,-1 0 0,1 0 0,-1 1 0,-5 1 0,-38 28 854,39-25-977,1 0-1,0 0 1,0 0 0,0 1 0,1 0 0,-8 11 0,13-17-58,-4 6 34,0 1 0,0-1 0,0 1-1,1-1 1,0 1 0,1 0 0,0 0-1,-3 13 1,3-4 59,0 1-1,1 19 0,1-27-89,1 1-1,0-1 0,0 0 1,0 0-1,1 0 0,7 18 0,-7-21 14,0 0 31,0 1 0,1 0 0,-1-1 0,8 11 0,7-1 92,-7-7-22,-1 1 51,7 7 117,-11-14-257,0 0 0,0-1 0,0 0 0,0 0 0,1 0 0,-1 0 0,1-1 0,0 0-1,-1 0 1,1-1 0,0 0 0,5 0 0,22 0-17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2240,'0'0'720,"2"0"-448,9 0-37,-8 0 239,-3 2-47,0 2-305,-1 0 1,0 0 0,1 0-1,-2 0 1,1 0 0,0-1-1,-1 1 1,1-1-1,-4 6 1,2-4-35,0 1-1,0 0 1,1-1-1,-3 12 1,3-1 17,-4 15 46,-16 18 94,20-42-216,1-1-1,-1 1 1,1 8-1,-1 2 13,-2 0 11,0 0 0,-1 0 0,-12 30 0,3-3 76,9-11-43,-2-17-14,6-13-34,-1 1 0,1-1 0,0 0 1,0 1-1,1-1 0,-1 0 0,1 1 0,0-1 1,0 1-1,0 3 0,-1-1 61,1-4-3,0 0-1,-1 0 1,1 0 0,0 0-1,0 0 1,1 0-1,-1 0 1,1 3-1,2-5 82,8 0-85,-9 0-11,-1-1-101,0 0 1,-1 0-1,1 0 0,0 0 0,0 0 1,0 0-1,0 0 0,0 0 1,0 1-1,0-1 0,0 0 0,0 1 1,0-1-1,2 0 0,-2 1-4,0-1-2,1 0 1,0 1-1,0-1 0,0 1 1,0-1-1,-1 1 0,1 0 1,0 0-1,0 0 1,0 0-1,2 0 0,0 1 4,0-1 0,0 0 0,0-1 0,0 1 0,6-2-1,10-2 37,0 0-1,1 2 1,-1 0-1,0 1 1,38 3-1,-23 4 1,-15-3 23,39 2 0,168-5 946,-224 0-673,-3 0-58,-1 0-224,0 0 0,0 1 0,-1-1 0,1 0 0,0 0 1,0 0-1,0 0 0,0 0 0,0-1 0,-2 1 0,-2 0-296,4 0 225,1 0 0,-1 0-1,1-1 1,0 1 0,-1 0 0,1 0 0,-1 0 0,1 0-1,-1 0 1,1 1 0,-1-1 0,1 0 0,-1 0 0,1 0-1,-1 0 1,1 0 0,-1 1 0,1-1 0,-1 0 0,1 1-1,0-1 1,-1 1 0,0-1-16,1 1 0,0 0 1,-1 0-1,1 0 0,0-1 0,-1 1 0,1 0 1,0 0-1,0 0 0,0 0 0,0 0 0,0 0 1,0 1-1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3392,'0'0'1248,"0"0"-960,-16-16-64,16 16 768,0 0-576,0 0 192,16 0-352,0 0-32,1 0-128,15 0 224,-15 0-192,32 0 320,-16 0-256,0 0-2720,-1 16 1376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6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7040,'-15'-16'2624,"15"16"-2048,15 0-128,1 0 160,-1 0-416,17 0 192,-1 0-224,15 0-64,-14 0-64,14 0-32,-14 16 0,-1-16-3328,0 0 1824,0 16-2688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3232,'0'0'1184,"0"0"-896,32 0-96,1 0 448,0 0-384,32 0 192,-15 0-288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5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1262 2656,'0'55'837,"0"-54"-813,0 0 0,0 0 0,0 0 0,0 0 0,0 0 0,0 1 0,0-1 0,0 0 0,0 0 0,1 0 0,-1 0 0,0 0 0,2 1 0,0 2 28,-1-1 29,1 0 1,0 1 0,-1-1-1,0 0 1,0 0 0,0 1-1,0-1 1,-1 1-1,1-1 1,-1 4 0,0-6-37,0 1 0,0-1 0,0 0 0,0 1 1,1-1-1,-1 0 0,0 1 0,1-1 1,-1 0-1,1 1 0,-1-1 0,1 0 0,-1 0 1,1 0-1,0 0 0,0 1 0,-1-1 1,1 0-1,0 0 0,0 0 0,0-1 0,0 1 1,0 0-1,3 1 0,9 4 382,-9 0-169,-4-6-249,0 0 0,0 1 1,0-1-1,0 0 0,1 1 0,-1-1 0,0 1 0,0-1 0,0 0 0,1 1 0,-1-1 0,0 0 0,0 0 1,1 1-1,-1-1 0,0 0 0,1 0 0,-1 1 0,0-1 0,1 0 0,-1 0 0,0 0 0,1 1 0,-1-1 1,1 0-1,-1 0 0,0 0 0,1 0 0,-1 0 0,0 0 0,1 0 0,-1 0 0,1 0 0,-1 0 1,0 0-1,1 0 0,-1 0 0,1 0 0,-1 0 0,0 0 0,1-1 0,-1 1 0,0 0 0,1 0 0,-1 0 1,0-1-1,1 1 0,-1-1 0,17-9 193,-15 9-166,0-1 0,1 1 0,-1 0 0,0-1 0,0 1 0,0-1 0,0 1 0,-1-1 0,1 0 0,0 0 0,-1 0 0,3-4 0,4-5 104,-6 9-120,4-6 19,0 0 0,0 0-1,-1 0 1,0-1 0,-1 0 0,0 0 0,5-15 0,50-249 268,-53 235-241,2-13 12,0-64 0,-7-56-60,-1 107-122,0-286-142,-1 340 199,2 1 0,-1-1 0,1 0 0,0 1 0,1-1 0,0 1 0,1 0 0,0-1-1,0 1 1,1 0 0,9-15 0,2 1-151,-10 15 102,0 0 0,1 0 0,0 1 1,7-8-1,-11 12 81,0 1 1,1-1 0,-1 1-1,1-1 1,0 1-1,0 0 1,0 0 0,0 0-1,0 0 1,1 0-1,-1 1 1,0 0 0,1-1-1,-1 1 1,1 1-1,-1-1 1,1 0 0,-1 1-1,7 0 1,53 0-157,-62 0 178,1 0-1,0 0 1,0 0-1,-1 0 1,1 1-1,0-1 1,-1 1-1,1 0 1,0-1-1,-1 1 1,1 0-1,-1 0 1,1 0-1,-1 0 1,0 0-1,1 0 1,1 2-1,0 0 213,-3-3 10,0 3 219,-1-3-439,1 1 0,0-1 0,0 0-1,0 1 1,0-1 0,0 1 0,0-1-1,1 1 1,-1-1 0,0 0 0,0 1-1,0-1 1,0 1 0,0-1 0,1 0-1,-1 1 1,0-1 0,0 1 0,1-1 0,-1 0-1,0 1 1,1-1 0,-1 0 0,0 0-1,1 1 1,-1-1 0,0 0 0,1 0-1,-1 1 1,1-1 0,6 5-35,-2 2-3,-1-2 79,9-3 67,-9-2-90,0 0 0,0 1-1,0-1 1,0 1 0,0 0-1,0 0 1,0 1 0,0-1-1,0 1 1,-1 0 0,6 3-1,-2-2-2,0 0-1,0-1 0,0 0 0,0 0 0,0 0 0,1-1 0,-1 0 0,15-1 0,-8 1 14,-1 1-1,1 0 1,21 6-1,-32-7-27,12 1 30,1 0 1,-1-1-1,0 0 0,20-3 1,-2 1 136,-19 1-33,-11 1-72,-1-1 0,1 0 1,0 1-1,-1-1 0,1-1 0,-1 1 1,1 0-1,0-1 0,-1 1 0,1-1 0,3-1 1,-1-6 60,-5 8-128,1 0 0,-1-1-1,0 1 1,0 0 0,0-1 0,0 1 0,1 0 0,-1 0 0,0-1-1,0 1 1,1 0 0,-1-1 0,0 1 0,0 0 0,1 0 0,-1 0-1,0-1 1,1 1 0,-1 0 0,0 0 0,1 0 0,-1 0-1,0 0 1,1 0 0,-1 0 0,0-1 0,2 1 0,-13 0 486,11 0-404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1664,'13'0'528,"-10"0"-325,-3 0-27,0 0 240,0 0-107,0 3 32,0 0-304,0 0 1,0 0-1,-1 0 0,1 0 1,-1 0-1,0 0 0,1 0 0,-1 0 1,-2 3-1,-9 29 257,-15 41 261,10 4-347,15-67-76,1 1 0,0 0 0,2 20 1,0-11 116,-2-23-217,1 1 0,0-1 0,0 1 0,0 0 0,0-1 0,0 1 0,0-1 0,0 1 0,0-1 0,0 1 1,0-1-1,0 1 0,0-1 0,0 1 0,1-1 0,-1 1 0,0-1 0,0 1 0,0-1 0,1 1 0,-1-1 0,0 1 0,1-1 0,-1 0 0,1 2 0,7-8 62,-6 3-13,-2 3-77,1 0-1,-1 0 1,0-1-1,0 1 1,1 0-1,-1 0 1,0 0-1,0-1 1,1 1-1,-1 0 0,0 0 1,1 0-1,-1 0 1,0 0-1,1 0 1,-1 0-1,0-1 1,1 1-1,-1 0 1,0 0-1,1 0 1,-1 0-1,0 0 1,1 1-1,-1-1 1,5-1-19,-1 1 0,0-1 0,1 0 1,-1 0-1,0-1 0,0 1 0,0-1 0,6-3 0,-8 4 4,1 0 0,-1 1-1,1-1 1,-1 0 0,0 1-1,1 0 1,-1-1-1,1 1 1,4 1 0,10-2-20,-1-5 22,-12 4 12,-1 1 1,1 0-1,-1 0 1,1 0-1,-1 0 0,1 1 1,0-1-1,3 1 1,1 0 38,-1 1-1,1 0 1,-1 1 0,1-1 0,12 6 0,-15-5-21,-2-1 5,1-1 0,-1 1 0,1 0 0,-1-1 0,0 0 0,1 1 0,3-2-1,11 3 98,-4 5 110,-13-6-223,1-1-1,-1 1 1,1 0 0,-1 0-1,1-1 1,-1 1-1,1-1 1,0 1-1,-1-1 1,1 0 0,0 1-1,1-1 1,-2 0-77,0-1 0,0 1 1,-1 0-1,1 0 0,0 1 1,0-1-1,0 0 0,0 0 1,0 0-1,0 1 0,-1-1 1,1 0-1,2 1 0,-3 0 18,0 0-1,1 0 0,-1 0 0,0-1 0,1 1 0,-1 0 0,0 0 0,0 0 0,0 0 0,0 0 1,0 0-1,0-1 0,0 3 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1888,'0'0'704,"0"0"-544,16 0-32,1 0 1248,-1 0-768,17 0 128,0 0-448,16 0 224,0 0-288,0 0 32,17 0-160,-34 0 224,1 0-192,0 0-256,-17 0 64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1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50 1888,'13'-14'613,"-10"11"-367,-17 3 639,14 0-878,0 0 1,0 0-1,0 0 0,0 1 1,0-1-1,0 0 1,0 0-1,0 0 0,0 0 1,0 0-1,-1 0 1,1 0-1,0 0 0,0 0 1,0 0-1,0 0 1,0 0-1,0-1 0,0 1 1,0 0-1,0 0 1,0 0-1,-1 0 0,1 0 1,0 0-1,0 0 0,0 0 1,0 0-1,0 0 1,0 0-1,0 0 0,0 0 1,0 0-1,0 0 1,0 0-1,0-1 0,0 1 1,0 0-1,0 0 1,0 0-1,0 0 0,0 0 1,-1 0-1,1 0 1,0 0-1,0 0 0,0 0 1,0-1-1,0 1 0,0 0 1,1 0-1,-1 0 1,0 0-1,0 0 0,0 0 1,0 0-1,-1-2 54,1 0 1,0 0-1,-1 0 0,1 1 0,-1-1 0,1 0 0,-1 0 0,0 1 1,0-1-1,0 1 0,0-1 0,0 1 0,0-1 0,-3-2 1,4 4-51,0 0 1,-1 0 0,1-1-1,0 1 1,0 0 0,-1 0-1,1 0 1,0-1 0,-1 1-1,1 0 1,0 0 0,0 0 0,-1 0-1,1 0 1,0-1 0,-1 1-1,1 0 1,0 0 0,-1 0-1,1 0 1,0 0 0,-1 0-1,1 0 1,0 0 0,-1 1 0,-223-1 1443,218 0-1425,-1 0-1,1 0 1,0 1-1,0 0 1,0 0-1,-1 1 0,1 0 1,-6 3-1,1 0 52,1 1-1,-18 15 1,24-19-65,-26 20 309,8 5-90,12-18-153,-7 7 33,15-13-101,-1 1 0,1 0 0,0 0 0,1 0 0,-1 1-1,1-1 1,0 0 0,0 0 0,-1 8 0,0 46 123,2-55-130,0 2 10,0-1-1,0 1 1,1-1 0,-1 1 0,1-1-1,0 1 1,1-1 0,-1 1-1,1-1 1,0 0 0,0 0-1,0 0 1,0 0 0,1 0 0,-1 0-1,1-1 1,0 1 0,0-1-1,1 0 1,-1 0 0,1 0-1,7 5 1,3-1 68,1-1 1,0 0-1,0-1 0,1-1 1,-1 0-1,23 2 0,-24-3 27,21 7 0,-21-5-37,21 4 0,1-6 177,0-1 1,35-3 0,-20 0 34,-50 1-317,1 0 0,-1 0 0,0 0 0,0 0 0,0 0 0,0 0 0,0 0 0,0-1 0,0 1 0,0 0 0,0-1 0,0 1 1,2-1-1,-3 0-94,1 1 1,-1-1-1,0 1 1,0-1 0,1 1-1,-1-1 1,0 1 0,0-1-1,0 0 1,0 1 0,1-1-1,-1 1 1,0-1 0,0 1-1,0-1 1,0 0-1,-1 0 1,1-2-1562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1664,'-13'13'528,"7"-2"-325,-2 9-138,1-3 97,-5 20 0,4 7 25,-14 40 47,16-21-114,4-33-74,-18 151 176,-4 53 4,19-114-43,6-1 0,17 120 0,14 37 100,-13-164-294,9-22-5,-16-35 37,11 35 59,-16-71-7,13 23 0,-3-7 37,-6 0 189,-9-32-272,0 1-1,0-1 1,0 0 0,1 0-1,5 4 1,-3-2-26,0 1 1,0-1-1,5 8 0,-5-3-17,-4-7 17,0-1-1,0 1 1,1-1 0,-1 0-1,1 0 1,-1 0 0,1 0-1,-1 0 1,1 0 0,0 0-1,0 0 1,0 0 0,0-1-1,0 1 1,4 1 0,16 3 15,-14-5-26,0 1-1,-1 1 0,11 4 0,-11-4 16,0 0 0,1-1 1,-1 0-1,1 0 0,14 2 0,-2-1 44,4 3-2,-18-4-48,1 0 1,-1-1-1,1 0 0,0 0 1,7 0-1,-4-1-12,1 0 1,12 2 0,0 4-22,-12-4 18,0 0 1,0 0-1,0-1 0,12 0 1,34-1 8,143 3-82,-79 10 52,4 1 31,14-8-21,7 6-75,49 3 50,-84-11 121,177 11 64,-99-3-124,146 12-103,-86 3-226,-100-12 115,188 22-774,-64-3 333,85 14 204,-153-18 293,8 1 39,57 6 81,-208-30 31,286 35 113,-141-26 106,4-15-142,-124-1-176,-71-1 77,0 0 0,28-6 0,-19 2 16,22-1 15,-23 0 18,-18 4-22,0 1-1,1-1 1,0 1 0,-1 0-1,9 1 1,9-3-35,1 0 1,41-11 0,-23 4 61,-30 7 10,-5 2-11,0-1 0,0 0-1,0 0 1,0-1-1,7-3 1,2-3-20,29-12-37,-44 20 25,1 0 0,-1 0 0,0 0 0,0 0 0,0 0 0,0 0 0,0-1 0,0 1 0,0-1 0,0 1 0,0-1 0,-1 0 0,1 0 1,-1 1-1,1-1 0,-1 0 0,2-4 0,14-16 151,-8 13-87,-7 8-25,0-1 0,0 1 0,0-1-1,-1 1 1,1-1 0,-1 0 0,1 0 0,-1 1-1,0-1 1,0 0 0,0 0 0,0 0 0,0-1 0,0 1-1,0 0 1,-1 0 0,1 0 0,-1-1 0,0 1-1,1-3 1,-2-4 37,1 6-55,-1 0-1,1 0 0,0-1 0,0 1 0,0 0 0,1 0 0,-1 0 0,1 0 0,-1 0 0,3-4 1,7-12 111,-5 0-70,-5 16-48,1 0-1,-1 0 1,1 0-1,0 0 0,0 0 1,0 0-1,0 0 1,1 0-1,-1 0 0,1 1 1,0-1-1,2-3 1,7-3 28,6-6 31,4-26 123,-15 33-148,-1 0-1,1 1 1,13-12-1,8-10 137,23-42-92,-34 46-122,-8 12 48,-1-1-1,0 0 1,-1-1 0,0 1 0,-1-1-1,4-19 1,-5 19 15,20-75 121,-18 40-2,-3 26-77,1-11 5,5-72 249,-8 91-299,0 0 0,6-28 0,-2 19-60,0-13-7,-2 20 57,-1 1 0,7-19-1,32-105 100,-33 107-80,11-40 110,-5 35-89,-6 19-84,-2 0 0,0 0-1,4-28 1,-8-19-46,-2 50 66,3-27 0,1 27 11,1-10 5,-10-11-6,1 19-3,0-15 12,4 24-6,-2 0 0,1 0 0,-1 0 0,-1 0 0,1 1 0,-5-10-1,-21-22 13,6-6-65,10 23 23,2 5-21,-14-36 1,21 45 22,-1 0 0,-8-17 0,-3 4 9,11 17 7,0 0-1,0 0 1,0 0 0,1-1 0,0 1 0,1-1 0,-3-8 0,-11-50-116,6 42 62,8 21 50,1 0 0,0 0 0,0 0 0,0-1 0,0 1 0,1 0 0,-1-1 0,1 1 0,-1 0 0,1-5 0,0 5 6,-1 1 0,1-1 0,0 0 0,0 0 0,-1 1 0,1-1 0,-1 0 0,0 1 0,1-1 0,-1 1 0,0-1 0,0 1 0,-1-2 0,-3-6 0,5 8 2,-1 0 0,0 0 1,1-1-1,-1 1 0,0 0 1,1 0-1,-1 0 0,0 0 0,0 0 1,0 0-1,-2-1 0,2 1 6,-1 1-1,0-1 1,0 1-1,0 0 1,1 0 0,-1-1-1,0 1 1,-2 1-1,-5-1 15,-17-1 90,7 1-112,0 0 0,-27 4 0,35-2-22,-6 2 33,0-1 0,-1-1 0,-20 0-1,-461-2 44,432 1-53,-164-5 56,159 0-27,-200-5 31,-127 9-210,-396 35 79,517-7 22,16-11 104,-50 4-5,17 6-115,-144 4-25,130-10 87,90-5 50,-141 1-3066,221-17 1178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1888,'14'-27'613,"-11"16"-367,-3 7-130,0-1 1,1 1-1,0 0 1,0-1-1,0 1 1,1 0-1,-1 0 1,1 0-1,3-5 1,-1 2 182,1-1 0,0 1 1,1-1-1,9-8 0,-6 6-159,12-12-159,-20 21 13,1 0 0,-1 0 1,0 0-1,0 0 1,1 0-1,-1 0 1,1 0-1,-1 1 0,1-1 1,-1 0-1,1 1 1,-1-1-1,3 1 1,-2 0 15,1 0 1,-1 1 0,0-1-1,1 1 1,-1 0-1,0 0 1,1 0 0,-1 0-1,0 0 1,0 1 0,0-1-1,0 0 1,0 1 0,0 0-1,0-1 1,0 1 0,-1 0-1,1 0 1,-1 0 0,1 0-1,1 4 1,47 117 338,-32-71-143,10 16 7,-17-31-44,-2-8 37,23 50 0,-15-45-105,3 5 254,24 68 0,-40-93-221,-3-11-70,0 1 0,0-1-1,0 0 1,0 1-1,0-1 1,1 0 0,-1 0-1,1 0 1,0 0 0,0 0-1,0 0 1,0-1 0,0 1-1,1-1 1,-1 1-1,4 1 1,-5-3-25,1 0-1,-1 0 1,1 0 0,0 0-1,-1 0 1,1-1 0,0 1-1,-1 0 1,1-1 0,0 0-1,3 1 1,-2-1 64,1-1 0,0 1 0,-1-1 0,1 0 1,4-2-1,22-5 238,-22 3-268,-1-1-1,0 1 1,0-1-1,-1 0 1,9-10 0,3-3 3,51-42 60,7-7 245,-1-16-205,-51 56-213,22-26-43,-25 22-5,23-48-1,-22 33 76,3 12 20,-14 2 38,19-16 315,-19 33-150,-8 8-323,1 1 624,11 5-4006,-2 2 1498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3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12 2400,'0'0'779,"-2"0"-481,-1-1-250,1 1-1,0-1 0,0 1 1,0-1-1,0 0 0,0 0 1,-2-2-1,-5 0 289,4 11 37,3-7-321,0 0 0,0-1-1,0 1 1,0 0 0,0-1 0,0 0-1,0 1 1,0-1 0,0 0 0,0 0-1,-4-1 1,-13 2 69,12 2-113,0-1 1,-1 1 0,1 0 0,0 0 0,1 1 0,-1 0 0,1 0 0,-7 6 0,-3 4 21,0 1 1,1 1 0,1 1-1,1 0 1,0 0 0,1 1-1,-11 23 1,-60 146 353,78-174-368,-12 31 140,-19 80 0,31-104-46,2 0 0,0 0 0,1 0 0,1 1 0,1-1 0,4 30 0,-2-43-18,-1 0 0,1-1-1,1 1 1,0 0 0,0-1-1,5 9 1,0 1-302,8 14-1406,1-11 390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1248,'27'0'389,"-27"0"-385,1 0 0,-1-1 0,0 1 0,0 0 0,1 0 0,-1 0 0,0 0 0,0 0 0,1 1 0,-1-1 0,0 0-1,1 0 1,-1 0 0,0 0 0,0 0 0,1 0 0,-1 0 0,0 0 0,0 1 0,1-1 0,-1 0 0,0 0 0,0 0 0,0 0 0,1 1-1,-1-1 1,0 0 0,0 0 0,0 1 0,0-1 0,1 0 0,-1 0 0,0 1 0,0-1 0,0 0 0,0 0 0,0 1 0,1 1 12,2 4 57,0 0-1,1-1 0,-1 1 0,1-1 1,0 0-1,7 7 0,-10-11-39,1 1 0,-1 0 0,0 0-1,0-1 1,0 1 0,0 0 0,0 0-1,0 0 1,0 1 0,-1-1 0,1 0-1,-1 0 1,1 3 0,-1-4 6,0 0 1,0 1-1,0-1 1,0 0-1,0 0 1,0 1-1,-1-1 1,1 0-1,0 0 1,-1 0-1,1 1 1,0-1-1,-1 0 1,0 0-1,1 0 1,-1 0-1,0 0 1,0 0-1,1 0 1,-1 0 0,0 0-1,0 0 1,0 0-1,0-1 1,0 1-1,-2 1 1,-10 3 562,4 9-228,-1-6-205,0 0 1,-1-1-1,0 0 1,-20 9-1,-16 1 146,46-17-316,0 0-1,0 0 1,1 1-1,-1-1 0,0 1 1,0-1-1,0 1 1,1-1-1,-1 1 1,0-1-1,0 1 1,1 0-1,-1-1 1,0 1-1,1 0 1,-1-1-1,1 1 1,-1 0-1,1 0 0,-1 0 1,1 0-1,0 0 1,-1-1-1,1 1 1,0 0-1,0 2 1,0-2 2,0 0 1,1 0-1,-1 0 0,0 0 1,1 0-1,-1 0 1,1 0-1,0 0 1,-1 0-1,1-1 0,0 1 1,1 1-1,-2-2 1,1 1 16,-1-1-1,1 1 1,-1-1 0,1 1 0,0-1 0,-1 0 0,1 0-1,0 1 1,0-1 0,-1 0 0,1 0 0,0 0 0,0 1-1,-1-1 1,1 0 0,0 0 0,0 0 0,-1 0 0,1-1-1,0 1 1,1 0 0,3-1 38,123 1-616,-111 0-96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3232,'17'0'1184,"-17"0"-896,16 0-96,-16 0 384,17 0-352,15 0 64,-15 0-192,15 0 352,1 0-224,0 0 160,0 0-224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6240,'-15'0'2304,"15"0"-1792,15 0-160,-15 0 448,0 0-512,0 0-32,0 0-160,0 0-96,0 0 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2144,'14'-14'699,"-14"14"-681,0-1 0,1 1 0,-1-1 1,1 1-1,-1-1 0,0 1 1,0-1-1,1 1 0,-1-1 1,0 0-1,0 1 0,0-1 0,1 0 1,-1 1-1,0-1 0,0 1 1,0-1-1,0 0 0,0 1 0,0-1 1,-1 0-1,1 1 0,0-1 1,0 1-1,-1-2 0,1 2 35,0 0-43,0 0 0,0 0 0,0 0 1,0 0-1,0-1 0,0 1 1,0 0-1,0 0 0,0 0 0,0 0 1,0 0-1,0 0 0,0 0 1,0 0-1,0 0 0,0-1 1,0 1-1,0 0 0,0 0 0,0 0 1,0 0-1,0 0 0,0 0 1,0 0-1,0 0 0,1 0 0,-1 0 1,0 0-1,0 0 0,0-1 1,0 1-1,0 0 0,0 0 0,0 0 1,0 0-1,0 0 0,0 0 1,0 0-1,0 0 0,1 0 1,-1 0-1,0 0 0,0 0 0,0 0 1,0 0-1,0 0 0,0 0 1,0 0-1,0 0 0,0 0 0,0 0 1,1 0-1,-1 0 0,0 0 1,0 0-1,0 0 0,4 0 281,0 0-180,0 0 1,0 0 0,-1 0 0,1 0 0,0 0 0,-1 1-1,1 0 1,0 0 0,-1 0 0,1 0 0,-1 1 0,1-1 0,-1 1-1,0 0 1,5 3 0,-6-3-106,1 0 0,0-1 1,0 1-1,0-1 0,0 1 0,0-1 0,0 0 0,1 0 1,-1 0-1,0 0 0,1-1 0,5 1 0,-7-1-3,-1 0 0,1 0 0,0 1 0,-1-1 0,1 1 0,-1-1 0,1 1 0,-1-1 0,1 1 0,-1 0 0,1 0 0,-1 0 0,0-1 0,1 1 0,-1 1 0,0-1 0,0 0 0,0 0 0,0 0 0,0 1 0,0-1 0,0 0 0,0 1 0,0-1 0,-1 1 0,1-1 0,0 3 0,10 14 318,-10-17-304,-1-1-1,1 1 1,-1-1-1,0 1 1,1-1-1,-1 1 1,0 0-1,1-1 1,-1 1-1,0-1 1,0 1-1,0 0 0,0-1 1,0 1-1,1 0 1,-1-1-1,0 1 1,0-1-1,-1 1 1,1 0-1,0-1 1,0 1-1,0 0 0,0-1 1,-1 2-1,1-2 15,-3 5 118,-3 2 4,-20 18 4,25-23-154,-1 0 0,1-1 1,0 1-1,-1 0 0,1 0 0,0 0 1,0 0-1,0 1 0,1-1 1,-1 0-1,0 0 0,0 5 0,1 9 35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66 279 2304,'-16'16'864,"16"-16"-672,0 66-32,-17-50 32,17 17-128,0 0 128,0 0-128,-16-17 256,16 17-192,0-17 96,0 1-128,-17-1 224,17-16-192</inkml:trace>
  <inkml:trace contextRef="#ctx0" brushRef="#br0" timeOffset="1">361 33 3232,'0'-16'1184,"0"16"-896,33 0-96,-17 0-96,17 16-96,0-16 608,-1 0-320,18-16 192,-18 16-320,1 0-64,0 0-64,0-16 448,-17 16-256,0 0-928,-16 0 352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5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2560,'0'0'832,"0"5"-517,0 85 1381,0-84-1652,0 0 0,-1 0 0,0 0 0,0 0 0,0-1 1,-1 1-1,0 0 0,0-1 0,-4 8 0,2-6 38,1 1 0,-4 13 0,3-2 176,3-14-197,0 0 0,0 0 0,0 0 0,-1 0 1,0 0-1,0-1 0,-3 6 0,3-6-35,0-1 0,-1 1 0,2 0 0,-1 0 0,0 0 0,1 0 0,0 1 0,0-1 0,0 0 0,0 0 0,1 1 0,0-1 0,0 0 0,1 8 1,-1 4 62,0-15-70,0 1 0,0-1 0,0 1 0,1-1 0,-1 0 1,0 1-1,1-1 0,0 1 0,-1-1 0,1 0 0,0 0 0,-1 1 0,1-1 0,0 0 0,0 0 0,0 0 0,0 0 0,0 0 0,0 0 0,0 0 1,1 0-1,-1 0 0,0 0 0,0-1 0,1 1 0,-1-1 0,0 1 0,1-1 0,-1 1 0,1-1 0,-1 0 0,3 1 0,7 0 6,0 0-1,0-1 1,17-1-1,-7 0-250,15-2-1267,10-11 384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2304,'0'-17'864,"0"17"-672,49 0-32,-33 17 608,17-1-448,0 17 0,16 16-192,-16 16 320,0 17-224,-17-16 224,-16 0-224,0-1 352,-16 1-320,-34-1 288,1 1-288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6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2080,'0'0'667,"0"0"-411,3 0-54,-3 0-185,1 0 0,-1 0 0,1 0 0,-1 0 0,0 0 0,1 0 0,-1 0-1,1 0 1,-1 0 0,1 0 0,-1 0 0,0 0 0,1 0 0,-1 1 0,1-1 0,-1 0-1,0 0 1,1 1 0,-1-1 0,0 0 0,1 0 0,-1 1 0,0-1 0,1 0 0,-1 1 0,0-1-1,0 0 1,1 1 0,-1-1 0,0 1 0,5 6 190,9-1 134,-6-2-230,19 8 445,13 4-149,-28-11-281,1 0 0,0 0 0,0-1 0,0-1 0,20 3-1,57-1 222,22 6-86,140-8 297,-143-3-401,694 0 798,62-33-246,-619 20-570,-30 7-22,-22-5 107,-128 9-157,163-15 223,-218 15-279,35-4 378,63-2 1,-43 8 420,-82 0-527,-15 0-64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 2656,'-14'-14'837,"15"14"-809,-1 0 0,1 0 0,0 0-1,-1-1 1,1 1 0,0 0 0,-1 0 0,1 0-1,0 0 1,-1 0 0,1 0 0,0 0-1,-1 0 1,1 0 0,0 0 0,-1 1 0,1-1-1,1 0 1,6 6 90,-7-5-96,1 0 1,-1 0-1,1-1 0,-1 1 1,1 0-1,-1 0 1,1-1-1,0 1 0,0-1 1,-1 0-1,1 1 0,0-1 1,-1 0-1,4 0 1,8 1 223,1 0 1,22 5 0,-23-3-92,1-1 0,25 2 0,14-4 113,-13 1 25,50-5-1,-64 1-214,103-8 185,-107 11-170,1-2 0,23-5-1,-27 4 128,-1 1 1,21 0-1,-39 2-216,0 0-1,0 0 0,0 0 1,0 0-1,0 0 1,0 0-1,0 0 1,1 0-1,-1-1 1,0 1-1,0 0 1,0 0-1,0 1 1,0-1-1,0 0 0,0 0 1,0 0-1,0 0 1,0 0-1,1 0 1,-1 0-1,0 0 1,0 0-1,0 0 1,0 0-1,0 0 1,0 0-1,0 0 0,0 0 1,0 0-1,0 0 1,0 0-1,0 0 1,0 0-1,1 1 1,-1-1-1,0 0 1,0 0-1,0 0 1,0 0-1,0 0 0,0 0 1,0 0-1,0 0 1,0 0-1,0 0 1,0 1-1,0-1 1,0 0-1,0 0 1,0 0-1,0 0 1,0 0-1,0 0 0,0 0 1,0 0-1,0 1-1,0-1 0,0 1 0,0-1 0,-1 1 0,1-1-1,0 1 1,0-1 0,0 0 0,0 1 0,0-1 0,0 1-1,-1-1 1,1 0 0,0 1 0,0-1 0,-1 1 0,1-1-1,0 0 1,0 1 0,-1-1 0,1 0 0,0 0 0,-1 1-1,1-1 1,-1 0 0,1 0 0,0 1 0,-1-1 0,1 0-1,-1 0 1,0 0 0,-3 1-27,0 0 0,0-1 0,-1 1-1,-6-1 1,1-1-41,0 2-1,-18 2 1,10 0-29,-12 3-167,-48 15 0,69-17 231,-1 1 0,1 1 0,0-1 0,1 2 0,-1-1 0,1 1 0,1 0 0,-1 1 0,1-1 0,-10 16 0,13-18 20,0 1 0,0-1 1,0 1-1,1 0 0,-5 12 1,-3 31-70,-11 3-48,14-6 65,7-35 52,-1 1 0,0-1 0,-7 18 0,-24 53 240,30-74-192,-1-1 0,1 0-1,-2 0 1,1 0 0,-1-1-1,0 1 1,-12 10 0,11-12-26,0 1 0,0-1 0,-1 0 1,0 0-1,0-1 0,0 0 0,-11 4 0,-3 2 6,12-6-12,7-2-3,-1 0 0,0-1 0,0 0 0,0 1-1,0-1 1,-1 0 0,1-1 0,0 1 0,0-1 0,-1 1-1,-5-1 1,-15 0 94,18 0-37,6 0-75,6 0 69,3 0 80,0-1 2,0 1 0,0 1-1,15 2 1,-15-1-17,2 1 8,1 0 0,0-1-1,0 0 1,17-1 0,57 7 176,2 1-23,142-9 1540,-227 0-2145,-3-3-1610,0-11 486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33 2656,'0'0'837,"0"-3"-501,0-27 2907,-3 33-3121,-12 12-183,10-10 87,0-1 1,0 1-1,0 1 1,1-1-1,0 0 0,0 1 1,0 0-1,1 0 1,-5 13-1,-11 26 313,6-16-164,2 0 0,-12 48 0,8 36 27,11-67-111,-4 19 85,8-57-98,1-1 0,0 0 0,2 8 0,0 0 69,-2-7-93,0 0 33,1 0 0,0 0 0,3 8 0,-4-13-48,0 0 1,1-1-1,-1 1 1,1 0 0,0-1-1,0 1 1,0-1 0,0 0-1,0 1 1,5 2-1,3 2-319,0-1 0,20 9 0,-14-7-640,17 8-338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2304,'-13'-13'752,"11"10"-559,6 0-87,-1 2-122,22-9 391,-23 9-323,0 0 0,-1 1 1,1 0-1,0-1 0,0 1 0,0 0 0,0 0 0,0 0 0,0 0 0,0 0 0,0 1 1,0-1-1,0 1 0,3 0 0,15 10 279,2-5-178,-15-4-128,1 0 1,0 0 0,9 5 0,-9-3 17,0 1 1,0-1 0,-1 1-1,0 1 1,12 9 0,-17-12-15,1 0 1,-1-1-1,0 1 1,0 0-1,0 0 0,0 1 1,0-1-1,-1 0 1,1 1-1,-1-1 1,0 1-1,0-1 0,0 1 1,-1-1-1,1 1 1,-1 4-1,1 16 141,0-17-94,0-1-1,-1 1 0,0 0 0,0 0 1,-1-1-1,0 1 0,0-1 0,0 1 1,-3 7-1,1-8-39,-1-1 1,1 0-1,-1 0 1,0 0-1,0-1 1,0 1-1,-1-1 1,1 0-1,-6 4 1,-9 4-9,-24 12 0,-6 4-113,30-15-6,5-7-85,14-6 173,0 0 0,0 1 0,-1-1 0,1 0 0,0 1 0,0-1-1,0 0 1,0 1 0,0-1 0,0 0 0,-1 1 0,1-1 0,0 1 0,0-1 0,0 0 0,0 1-1,0-1 1,0 0 0,0 1 0,0-1 0,1 0 0,-1 1 0,0-1 0,0 0 0,0 1 0,0-1 0,0 0-1,1 1 1,-1-1 0,0 1 0,2 0 4,-1-1 0,1 1 0,-1-1 0,1 1 0,-1-1 0,1 0 0,-1 0-1,1 0 1,0 1 0,-1-1 0,1-1 0,2 1 0,6 0 3,116 0 524,-107 0-293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3648,'-17'0'1344,"17"0"-1024,33-16-128,-16 16 64,-1 0-192,17 16 192,0-16-160</inkml:trace>
  <inkml:trace contextRef="#ctx0" brushRef="#br0" timeOffset="1">410 1 3072,'-16'16'1120,"16"-16"-864,0 17-64,0 15 800,0-15-576,-17 16 128,17-1-352,-16-15-32,16 16-96,0-17 288,0 0-160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3712,'33'-17'1408,"-33"17"-1120,82-16-64,-33 16 320,-16 16-352,16 1 128,0-17-192,-16 0 224,16 16-224,-16-16 384,-1 0-288,-15 0-1792,-1 0 832</inkml:trace>
  <inkml:trace contextRef="#ctx0" brushRef="#br0" timeOffset="1">344 1 2304,'-16'16'864,"16"-16"-672,-17 49-32,1-16 1024,16 0-672,0 16 480,0 0-544,-16 17-192,16-34-160,0 18 64,16-18-96,-16-15 384,16-1-224,1 1 32,-1-17-160,17-17-704,-17 1 352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6656,'-31'32'2464,"31"-32"-1920,-31 31-160,15 0-288,16-16-128,-15 17-32,15-1 0,-16 0-576,16 0 352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2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2720,'33'0'1024,"-33"0"-800,32 32-64,1 1 1056,-17-16-704,17 32 928,0 0-832,0 33 192,-17-17-480,-16 1 384,0-1-416,-33 1 800,1-17-640,-34 0 160,-16-16-352,0 0-800,0-17 288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1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2720,'-13'0'891,"13"0"-885,0 0 0,0 0 0,0 0 0,-1 0 0,1 0 0,0 0 0,0 0 0,0 0 0,0 0 0,0 0 0,0 0 1,0 0-1,0 0 0,0 0 0,-1 0 0,1 0 0,0 0 0,0 0 0,0 0 0,0 0 0,0 0 0,0 0 0,0 0 1,0 0-1,0 0 0,0 0 0,0 0 0,-1 0 0,1-1 0,0 1 0,0 0 0,0 0 0,0 0 0,0 0 0,0 0 0,0 0 1,0 0-1,0 0 0,0 0 0,0 0 0,0 0 0,0-1 0,0 1 0,0 0 0,0 0 0,0 0 0,0 0 0,0 0 1,0 0-1,0 0 0,0 0 0,0 0 0,0 0 0,0-1 0,0 1 0,0 0 0,0-11 341,0 8 576,0 3-273,0 0-90,0 0-165,3 0 79,1 0-340,-2 0-73,1 0 0,-1 0 0,1 0 0,-1 0 0,1 0 0,-1 1 0,0-1 0,5 2 0,-4 0 0,1 0 0,0 0-1,0 0 1,0-1 0,0 0 0,0 0 0,0 0-1,0 0 1,7 0 0,-7-1-19,-1 0 0,1 0 0,-1 1 0,0-1 0,1 1 1,-1 0-1,0 0 0,6 3 0,7 2 75,-4-4-38,1-1 0,-1 0 0,0 0 0,21-3 1,0 1 196,-26 1-224,-3 0 17,-1-1-1,1 1 0,0 0 0,-1 0 1,1 1-1,-1-1 0,1 1 0,4 1 1,-17 12-976,9-13 838,-1 0-1,1 1 1,0-1 0,-1 1-1,1-1 1,0 1 0,0-1-1,0 1 1,0 1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2912,'-28'14'923,"23"-11"-550,5-1-48,0-1-293,0-1-1,0 1 1,0-1 0,0 1-1,0-1 1,0 1-1,0-1 1,0 1-1,0-1 1,0 1 0,1-1-1,-1 1 1,0-1-1,0 1 1,0-1 0,1 0-1,-1 1 1,0-1-1,1 1 1,-1-1-1,0 0 1,1 1 0,-1-1-1,0 0 1,1 1-1,-1-1 1,1 0 0,-1 1-1,17 0 1090,-14-1-931,1 0 0,0 0-1,-1 0 1,1 0 0,-1 1 0,5 1-1,5 2-25,0-1 0,1-1 0,-1 0 0,1 0-1,-1-1 1,22-2 0,156 1 1164,-190 0-1344,1 0-1,0 0 1,-1 0 0,1 1 0,0-1-1,-1 0 1,1 1 0,0-1-1,-1 1 1,1-1 0,-1 1 0,1 0-1,-1-1 1,1 1 0,-1 0-1,0 0 1,1 0 0,-1 0-1,2 2 1,-2-2-63,1 5-2273,-2 7 624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61 2144,'-27'-27'699,"27"27"-687,-1-1 0,1 1 0,0 0 1,-1 0-1,1-1 0,0 1 1,-1 0-1,1 0 0,0-1 0,-1 1 1,1 0-1,0-1 0,0 1 1,0-1-1,-1 1 0,1 0 1,0-1-1,0 1 0,0-1 0,0 1 1,0 0-1,0-1 0,0-20 495,0 16-290,0 17-263,0-10 67,0-1 0,0 1 0,0 0 0,0 0 0,1-1 0,-1 1 0,1 0 0,-1-1 1,1 1-1,0-1 0,-1 1 0,1-1 0,0 1 0,0-1 0,0 1 0,0-1 0,2 2 0,4 5 21,23 33 102,-23-31-120,-2-5-6,-1 0 0,0 1 0,6 9 0,14 45 110,17 9-16,-17-21 159,26 76 0,-36-86 3,-10-28-163,0 1-1,1-1 1,1 0 0,0 0 0,0 0 0,1-1 0,0 0-1,10 10 1,33 30 950,-49-47-1027,0-1 0,0 0 0,0 0 0,0 0 0,0 0-1,1 0 1,-1 0 0,0 0 0,1 0 0,-1-1 0,0 1 0,1 0-1,-1-1 1,1 1 0,0-1 0,1 1 0,-1-2-12,0 1 1,0-1-1,-1 0 1,1 1-1,0-1 0,0 0 1,0 0-1,-1 0 1,1 0-1,-1 0 1,1 0-1,-1-1 1,1 1-1,2-3 0,8-9 60,-1 4-12,-1-1 0,-1-1 1,11-15-1,16-31 394,57-55-128,-41 55-357,142-181 458,-176 218-392,-17 18-39,1 1-1,-1 0 1,0 0 0,0-1 0,1 1-1,-1-1 1,0 1 0,0-1 0,0 1 0,0-1-1,-1 0 1,1 1 0,0-1 0,-1 0-1,1 0 1,-1 1 0,1-1 0,-1 0-1,0-3 1,0-6 256,0 20 169,-3-4-367,-3 4-1421,0 0 0,1 0 0,-5 10 0,10-18 1308,-1 0-191,1 0 0,-1 1 0,1-1-1,0 1 1,0-1 0,-1 1 0,1-1 0,0 1 0,0 1-1,0-3 206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3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2496,'-14'0'784,"14"0"-775,0 0 0,-1 0 0,1 0 0,0 1 1,0-1-1,-1 0 0,1 0 0,0 0 0,0 0 0,0 0 0,-1 0 1,1 0-1,0 0 0,0 0 0,0 1 0,-1-1 0,1 0 0,0 0 1,0 0-1,0 0 0,0 1 0,-1-1 0,1 0 0,0 0 0,0 0 1,0 1-1,0-1 0,0 0 0,0 0 0,0 1 0,0-1 0,0 0 1,0 0-1,0 1 0,-8 10 84,4-6 44,1 1 0,0-1 0,0 0 0,-4 9 1,-1 16 283,-14 4 106,17-27-412,0 0 0,0 0 1,0 1-1,1-1 0,1 1 0,-5 13 0,2 9 141,-1-14-135,7-15-114,-1 1 0,0-1 0,1 0 0,-1 0 1,0 1-1,1-1 0,0 0 0,-1 1 0,1-1 1,0 1-1,0-1 0,-1 0 0,1 1 1,0-1-1,0 1 0,1-1 0,-1 1 0,0-1 1,0 0-1,1 2 0,6 3 132,-3-4-54,-1 2-13,2 3 85,0-6-83,1 0 0,-1 0-1,0-1 1,0 1-1,0-1 1,1 0 0,-1-1-1,0 0 1,6-1-1,-5 0-34,0-1-1,0-1 1,0 1-1,9-8 1,-5 4 3,-3 2 38,0 0 0,0-1 0,0 0 1,7-9-1,-12 12-52,0 1-1,0-1 1,0 0 0,0 0 0,0 1 0,-1-1 0,1 0-1,-1-1 1,0 1 0,0 0 0,0 0 0,1-7 0,-4 2-2,1-1 1,-1 0 0,-1 1-1,1 0 1,-1-1 0,-1 1-1,-7-12 1,11 19-27,-1-1 1,0 1-1,0 0 0,0 0 1,0-1-1,-1 1 0,1 0 1,0 0-1,0 0 0,-1 0 1,1 0-1,0 1 0,-1-1 1,1 0-1,-1 1 0,1-1 1,-1 1-1,1-1 0,-1 1 1,0 0-1,1-1 0,-3 1 1,1 0-58,1 1 1,0-1 0,0 1-1,0-1 1,0 1 0,0 0-1,0 0 1,0 0 0,0 0-1,0 0 1,0 0 0,0 1-1,0-1 1,-2 3 0,-13 13-488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2816,'-13'14'917,"10"-12"-565,3-2-112,3 0 208,9 0-129,1 1-61,-1-2 0,19-1 0,-19-1-193,-1 1 6,1 0 0,16 0 0,57 11 115,7-6 50,117-12 0,-8 1-62,-59 11-84,-95 0-60,26 2 47,30-11 124,7 1 30,98 5 761,-186 0-757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18 2656,'-27'13'837,"57"4"625,-23-16-1298,1 1 1,-1-2 0,1 1 0,-1-1 0,14-1-1,3 1 149,7-2-29,33-6-1,-31 4-157,36-2 50,155-21 533,-210 25-643,1 1-1,-1 0 0,1 1 0,-1 1 0,1 0 1,-1 1-1,0 1 0,18 5 0,-26-6 0,6 3 151,-12-4-216,0-1 1,0 0-1,1 1 0,-1-1 0,0 1 1,0-1-1,0 1 0,0-1 0,0 1 1,0-1-1,0 1 0,0-1 1,0 0-1,0 1 0,0-1 0,0 1 1,0-1-1,0 1 0,-1-1 0,1 1 1,0-1-1,0 0 0,0 1 1,-1-1-1,1 1 0,-1 1-31,0-1 0,0 0 0,-1 0 0,1 1 0,0-1-1,0 0 1,-1 0 0,1 0 0,0 0 0,-1-1 0,1 1 0,-1 0 0,1 0 0,-1-1-1,0 1 1,1-1 0,-1 0 0,1 1 0,-1-1 0,0 0 0,1 0 0,-3 0 0,-11 2-225,-8 4-524,-25 10 1,26-8 255,-27 6 0,-3-5 78,-13 4 220,57-11 182,1 0 1,0 1 0,0 0 0,0 0 0,0 1 0,0 0-1,0 0 1,1 1 0,0 0 0,-7 6 0,11-9 66,1 0 0,-1 0 0,1 0 0,-1 0 1,1 0-1,0 0 0,0 0 0,0 0 0,0 1 0,0-1 0,1 0 1,-1 1-1,0-1 0,1 4 0,-3 7 249,1-6-169,-1 5 20,0 1-1,1-1 0,0 0 0,0 14 0,2 185 609,0-202-635,0 0 0,0 1 0,-1-1 0,-1 0 0,0 0 0,0 0 0,-1 0 0,0 0 0,0 0 0,-1-1 0,0 1 0,-10 14 0,-10-1 93,10-9-90,-7 10 27,17-19-105,1 0-1,-1 0 0,0 0 1,0-1-1,-1 1 1,1-1-1,0 0 1,-1 0-1,-5 2 0,-16 2 47,13-5-43,-6 2 13,9-1-12,0-1-1,0 0 1,0-1-1,-13 0 1,-42-1 82,40 0-150,25 0 43,0 0-1,0 0 1,0 1 0,0-1-1,0 0 1,-1 0-1,1 0 1,0 0 0,0 0-1,0 0 1,0 0-1,0 0 1,-1 0 0,1 0-1,0 0 1,0 0-1,0 0 1,0 0 0,0 0-1,-1 0 1,1 0-1,0 0 1,0 0 0,0 0-1,0 0 1,0 0-1,0 0 1,-1 0 0,1 0-1,0 0 1,0-1-1,0 1 1,0 0 0,0 0-1,0 0 1,0 0-1,-1 0 1,1 0 0,0 0-1,0 0 1,0-1-1,0 1 1,0 0 0,0 0-1,0 0 1,0 0-1,0 0 1,0-1 0,0 1-1,0 0 1,0 0 0,0 0-1,0-1 1,0 1 1,0-1 1,0 1 0,0-1-1,0 1 1,0-1 0,0 1-1,0-1 1,0 0 0,0 1-1,0-1 1,1 1 0,-1-1-1,0 1 1,0-1 0,1 1-1,-1-1 1,0 1 0,1 0-1,-1-1 1,0 1 0,1-1-1,-1 1 1,1 0 0,-1-1-1,1 1 1,-1 0-1,1-1 1,-1 1 0,1 0-1,-1 0 1,1 0 0,-1-1-1,1 1 1,-1 0 0,1 0-1,-1 0 1,1 0 0,0 0-1,-1 0 1,1 0 0,-1 0-1,1 0 1,5 1 4,0 0 0,-1 0 0,11 5 0,4-1 16,24 1 31,-6 5 54,8-6 229,4 6-43,-32-8-129,-7-1-44,0-1-1,0 2 1,0 0 0,11 4 0,-11-3 39,0-1 0,14 3 0,7 0-161,4 5-868,8-5-250,-19 0-553,-18-4 1177,-1 0-1,0-1 1,1 0 0,7 1 0,-9-2 340,0 0 0,-1 0 0,1 0 0,0 0 0,0-1 1,-1 1-1,1-1 0,0 0 0,-1-1 0,1 1 0,-1-1 0,8-4 0,-4 3 243,-8 2-16,1 1-1,-1 0 1,1 0 0,-1 0-1,1 0 1,-1-1 0,1 1 0,-1 0-1,1 0 1,-1-1 0,1 1-1,-1 0 1,0-1 0,1 1-1,-1-1 1,0 1 0,1 0 0,-1-1-1,0 1 1,0-1 0,1 1-1,-1-1 1,0 1 0,0-1-1,0 1 1,0-1 0,0 1 0,1-1-1,-1 1 1,0-1 0,0 1-1,0-1 1,0 1 0,-1-1-1,1 1 1,0-1 0,0 0 0,-3 3 1080,-14 8-232,15-9-808,0 0 1,-1 1-1,1-1 1,0 0-1,0 0 1,0 1-1,0 0 1,0-1-1,0 1 1,0 0-1,-2 3 0,-1 5 399,4-7-436,0-1-1,0 0 1,0 1 0,0-1 0,-1 0-1,1 0 1,-1 0 0,-2 2 0,3-2-65,0-1 0,-1 0 0,1 1 0,0-1 0,0 1 0,0 0 0,0-1 0,0 1 0,0 0 0,0 0 0,1-1 0,-1 1 0,0 2 0,1-3 5,0 0-1,0 0 1,0 0-1,0 0 1,0 0-1,1 0 1,-1 0 0,0 0-1,1-1 1,-1 1-1,0 0 1,1 0 0,-1 0-1,1 0 1,-1-1-1,1 1 1,-1 0 0,1-1-1,0 1 1,-1 0-1,1-1 1,0 1-1,0-1 1,-1 1 0,1-1-1,0 1 1,1 0-1,0-1 24,0 1 0,0-1 0,0 0-1,-1 0 1,1 1 0,0-1 0,0-1-1,0 1 1,0 0 0,0 0 0,-1-1-1,1 1 1,0-1 0,0 1 0,-1-1-1,1 0 1,0 1 0,2-3 0,8-2 219,68-12 485,-69 15-667,-7 2-45,-1 0 1,0-1-1,0 0 1,0 0-1,5-2 1,25-19 354,-19 16-256,-13 6-119,0 0-1,0-1 0,0 1 1,0 0-1,0-1 1,0 1-1,0-1 0,0 1 1,-1-1-1,1 1 0,0-1 1,0 0-1,0 1 0,-1-1 1,1 0-1,0 0 0,-1 1 1,1-1-1,-1 0 0,1 0 1,-1 0-1,1 0 0,-1 0 1,0 0-1,1 0 0,-1 0 1,0 0-1,0 0 1,0 0-1,0 0 0,1 0 1,-1 0-1,-1 0 0,1 0 1,0 0-1,0-1 0,0-3 6,0-1 0,0 1 0,0 0 0,-1-1 0,0 1 0,-2-7 0,2 10-17,0 0 1,0 0 0,-1 0 0,1 0 0,-1 1-1,1-1 1,-1 1 0,0-1 0,1 1-1,-1-1 1,0 1 0,0 0 0,0 0 0,-4-1-1,-25-18-216,24 16 182,1-1 0,-1 1-1,1 1 1,-1-1 0,-11-3 0,6 5 6,-3-1-245,15 2 225,-1 1 1,1 0 0,0 0-1,-1-1 1,1 1-1,-1 0 1,1-1 0,0 1-1,0 0 1,-1-1 0,1 1-1,0-1 1,-1 1 0,1 0-1,0-1 1,0 1 0,0-1-1,0 1 1,-1-1 0,1 1-1,0-1 1,0 1 0,0-1-1,0 1 1,0-1 0,0-2-910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4896,'-33'-32'1824,"33"32"-1440,0-17-96,16 17 288,-16 0-384,33-16 64,-17 16-160,34 0 160,-1 0-160,0 0 736,0 0-448,-16 16-1856,-17 1 768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5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3328,'-17'-17'1216,"17"17"-928,0 17-96,0-17-96,17 0-96,32 0 64,0 16-32,33-16 480,0 0-288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5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1230 2496,'19'76'1104,"8"63"731,-22-100-1633,-3-14-64,2-1-1,0 0 1,2 0 0,11 32-1,30 42 706,-46-94-782,1 0 1,0-1-1,0 1 0,0 0 1,1-1-1,-1 1 0,1-1 1,0 0-1,0 0 1,0 0-1,0 0 0,0-1 1,1 1-1,4 2 0,-6-4-27,1 1 20,-1 0-1,1 0 0,0-1 0,0 1 0,0-1 0,0 1 0,0-1 0,0 0 0,0 0 0,4 0 1,-5-1-32,0-1 0,0 1 1,0 0-1,0-1 0,0 1 1,0-1-1,0 0 0,0 0 1,0 0-1,0 0 1,-1 0-1,1 0 0,0-1 1,-1 1-1,1 0 0,0-1 1,1-2-1,2-2 23,0 1-1,0-2 1,0 1-1,-1 0 1,0-1-1,3-9 1,17-46-11,-1-3-60,-11 39 83,-4 10-55,-1 0 0,-1 0-1,7-30 1,7-42-962,7-5 80,-7-28-357,-2-1 463,59-295-239,-57 279 1056,11-52 885,-28 176-780,1 1 0,0 0 0,1-1 0,0 2 0,1-1 0,0 1 0,11-15 0,10-17 181,-18 27-261,1 0 1,1 1-1,14-15 0,-21 27-78,1 0-1,0 0 0,0 1 0,0 0 0,0 0 0,1 0 0,-1 0 0,1 1 1,-1 0-1,1 0 0,0 1 0,9-2 0,5-1-18,-3-1 31,-10 3 8,-1 0-1,1 0 0,0 1 1,0 0-1,7 0 0,729 1 2343,-590-3-2117,-67-2-123,104-3 309,127 8 1030,-316 0-1434,28 2-71,-28-2-38,0 0 0,0 1 1,0-1-1,0 0 0,1 1 0,-1-1 1,0 1-1,0 0 0,0-1 0,0 1 1,-1 0-1,1-1 0,0 1 0,0 0 1,0 0-1,0 0 0,-1 0 1,1 0-1,0 1 0,0-1-44,-1 1-1,1-1 0,-1 1 1,0-1-1,1 1 1,-1-1-1,0 1 1,0-1-1,0 2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49 3072,'0'0'976,"0"0"-587,0-3 54,0-33 7856,0 30-8742,0 6 445,0 0 0,0 0 0,1 0 1,-1 0-1,0 0 0,0 0 0,0 0 1,0 0-1,0 0 0,0 0 0,0-1 1,0 1-1,0 0 0,0 0 0,0 0 1,0 0-1,0 0 0,0 0 0,-1 0 1,1 0-1,0 0 0,0 0 0,0 0 0,0-1 1,0 1-1,0 0 0,0 0 0,0 0 1,0 0-1,0 0 0,0 0 0,0 0 1,0 0-1,0 0 0,0 0 0,0 0 1,-1 0-1,1 0 0,0 0 0,0 0 1,0 0-1,0 0 0,0 0 0,0 0 1,0 0-1,0 0 0,0 0 0,0 0 1,-1 0-1,1 0 0,0 0 0,0 0 1,0 0-1,0 0 0,0 0 0,0 0 1,-6 0 61,2-1-51,-1 1 1,1 0-1,0 0 0,0 0 0,0 1 1,0-1-1,-5 2 0,2 2-37,3-3 1,1 1 1,-1-1-1,1 1 0,0 0 1,-1 0-1,1 0 0,0 1 1,0-1-1,-5 6 1,8-5-40,-1 1 0,0-1 0,1 0 1,-1 1-1,1-1 0,0 1 0,0-1 0,1 0 1,-1 1-1,1-1 0,0 4 0,1-2 25,0-1 0,0 0-1,1 0 1,3 6 0,8 15-54,33 95-149,-28-80 272,-14-30 80,0 1 1,0 0 0,-1 0 0,3 13 0,-6-20-8,-1 0 1,1 0-1,-1 0 1,0-1-1,0 1 1,0 0-1,-1 0 1,1 0-1,-1-1 1,0 1-1,0 0 1,-1 0-1,1-1 1,-1 1-1,1-1 1,-5 6-1,-1 3 173,5-7-163,-1-1-1,1-1 1,-1 1-1,1 0 0,-1 0 1,0-1-1,-1 0 1,1 1-1,0-1 0,-1-1 1,0 1-1,-5 3 1,-1-1-27,0 0 0,-1-1 0,1 0 0,-1-1 0,0 0 0,0 0 0,-19 1 0,-17-4-1112,32 0 384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66 1984,'0'-50'1163,"0"37"-433,0 10-180,0 3 15,-2 0-218,0 0-332,1 0 0,0 0 0,0 1 0,-1-1 0,1 0 0,0 1 0,0-1 0,-1 1 0,1-1 1,0 1-1,0-1 0,0 1 0,0 0 0,0 0 0,0-1 0,0 1 0,0 0 0,0 0 0,0 0 0,0 0 1,1 0-1,-1 0 0,0 0 0,1 1 0,-1-1 0,1 0 0,-1 0 0,1 0 0,-1 1 0,1-1 1,0 0-1,0 2 0,-2 6-16,2 0 1,-1 0-1,2 16 1,0-9 26,-2 0-4,0 1-1,-6 29 0,4-31 13,1-1 0,-1 28-1,3-21 60,-1-12-27,1 0 1,0 1 0,0-1 0,4 15 0,1-7 113,-3-10-102,0 0 0,0 0 0,-1 0 1,1 11-1,-3-4 6,1-11-65,-1-1 1,1 1 0,0 0-1,0-1 1,0 1 0,0-1-1,1 1 1,-1 0 0,1-1-1,-1 1 1,2 3 0,5-1 68,-6-5-81,-1 0-1,1 0 0,-1 1 1,0-1-1,1 0 1,-1 0-1,0 1 1,1-1-1,-1 0 1,0 0-1,1 1 0,-1-1 1,0 0-1,1 1 1,-1-1-1,0 1 1,0-1-1,0 0 0,1 1 1,-1-1-1,0 1 1,0-1-1,0 0 1,0 1-1,0-1 1,0 1-1,0-1 0,0 1 1,0-1-1,0 1 1,0 2 94,35-3-123,-6 1-92,44-5-1,-28-2 190,1 2 0,84 3-1,-87 7-25,-14-2 33,30 0 1,72-4 194,-128 0-246,1 0 0,-1 0 1,0 1-1,0-1 0,0 1 0,1 0 0,-1 0 0,0 0 0,0 0 1,0 0-1,4 3 0,-3-1 38,-3-3-58,-1 0 1,0 0-1,0 0 0,1 0 1,-1 0-1,0 0 1,0 0-1,0 0 1,1 0-1,-1 0 0,0 0 1,0 0-1,0 0 1,1 1-1,-1-1 1,0 0-1,0 0 0,0 0 1,1 0-1,-1 1 1,0-1-1,0 0 1,0 0-1,0 0 0,0 1 1,0-1-1,1 0 1,-1 0-1,0 0 1,0 1-1,0-1 0,0 0 1,0 0-1,0 1 1,0 0-60,0-1 0,0 1 1,0-1-1,0 1 1,0-1-1,0 1 0,0-1 1,0 1-1,0-1 1,-1 1-1,1-1 0,0 1 1,0-1-1,0 1 0,-1-1 1,1 0-1,0 1 1,0-1-1,-1 1 0,1-1 1,0 0-1,-1 1 1,1-1-1,-1 0 0,1 1 1,0-1-1,-1 0 0,1 1 1,-1-1-1,1 0 1,-1 0-1,1 0 0,-1 0 1,1 1-1,-1-1 0,1 0 1,-1 0-1,1 0 1,-1 0-1,1 0 0,-2 0 1,-1 0-1329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7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84 1248,'-12'-2'468,"24"6"-61,1 7 835,-12-11-1200,-1 1-1,0-1 1,1 0-1,-1 1 1,1-1 0,-1 0-1,0 0 1,1 1-1,-1-1 1,1 0-1,-1 0 1,1 0-1,-1 0 1,0 0 0,1 0-1,-1 0 1,1 0-1,-1 0 1,1 0-1,-1 0 1,1 0-1,-1 0 1,1 0 0,81 0 1829,66 0-660,69-16-591,-68 2-419,-88 10-141,143-11 286,-72-4-145,91-9 211,-41 25 129,-118 4-410,-64-2-144,0 1 0,0 0-1,0 0 1,0 0 0,0 0 0,0 0-1,0 0 1,1 0 0,-1 0 0,0 0-1,0 0 1,0 0 0,0 0 0,0 0 0,1 0-1,-1 0 1,0 0 0,0 0 0,0 0-1,0 0 1,0 0 0,1 0 0,-1 0-1,0 0 1,0 0 0,0 0 0,0 0-1,0 0 1,0 0 0,1 0 0,-1 0 0,0 0-1,0 1 1,0-1 0,0 0 0,0 0-1,0 0 1,0 0 0,0 0 0,1 0-1,-1 0 1,0 1 0,0-1 0,0 0 0,0 0-1,0 0 1,0 0 0,0 0 0,0 0-1,0 1 1,0-1 0,0 0 0,0 0-1,0 14-524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50 1472,'0'-2'36,"1"1"0,-1 0 0,0 0 0,0 0 0,0-1 0,-1 1 0,1 0 0,0 0 0,0 0 0,-1-1 0,1 1 0,0 0 0,-1 0 0,1 0 0,-1 0 0,0 0 0,1 0 0,-1 0 0,0 0 0,0 0 0,1 0 0,-1 0 0,0 1 0,0-1 0,-2-1 0,0 1 107,-1 0-1,1 0 1,-1 1 0,1-1-1,0 1 1,-1 0 0,-5 0 0,2 0 69,0 0 1,0 0-1,-13-3 1,10 0-59,-1 0 16,0 1-1,1 0 1,-1 0 0,-13 0 0,-88 2 1104,106 1-1164,-1-1 0,0 1 1,0 0-1,0 0 0,-10 4 0,0 0 141,6-3-123,-11 4 107,-6 13 140,20-12-274,-1-1-1,-11 6 1,13-8-108,1 1-1,0-1 1,0 1-1,0 1 1,1-1-1,0 1 1,0 0-1,0 0 1,1 0-1,0 1 1,0-1-1,0 1 1,1 0 0,-4 11-1,6-12 25,0 0 0,0 0 1,1 0-1,-1 0 0,1 1 0,1-1 0,-1 0 0,1 0 0,0 0 1,0 0-1,1 0 0,3 9 0,-1-2 69,-2-6-53,1 3 31,0-1-1,0 1 1,8 14 0,-5-14 44,0-2 1,12 14-1,-7-10-1,-3-1-33,-3-5-22,0-1-1,0 1 0,0 0 1,11 7-1,-3-6 38,0 1-1,0-2 1,1 0-1,0-1 1,0 0 0,17 3-1,4 0 165,55 4-1,-52-9-68,-1-2-1,0-1 1,1-2-1,69-13 1,-49 1 61,-39 12-184,-11 1-35,-1 0 0,1 0 0,7-2 0,-9 0 5,0 1 0,-1-1-1,1-1 1,-1 1 0,8-6 0,17-11-184,-23 17-62,-6 3 143,0-1 0,1 1 0,-1-1 0,0 1 0,1-1 0,-1 0 0,0 1 0,0-1 0,1 0 0,-1 0 1,0 0-1,0 0 0,0 0 0,0 0 0,0 0 0,0 0 0,-1 0 0,1 0 0,0-1 0,-1 1 0,1 0 1,0-1-1,-1 1 0,1 0 0,-1-1 0,0 1 0,1-3 0,-1-9-2659,0 10 833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3968,'-16'17'1472,"16"-17"-1120,0 16-128,-17 1 512,17-17-448,-16 16 384,-1 0-384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3808,'-16'-16'1408,"16"16"-1088,0 0-96,0 0 1216,0 0-832,16 0 768,-16 0-832,16 0-416,1 0-96,-1 0-128,17 0 32,0 0 704,16 16-384,-16 0-3808,-1-16 1920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3648,'-32'16'1344,"32"-16"-1024,16 16-128,0-16 416,1 17-384,32-17 320,-16 0-288,16-17 288,0 17-320,17-16-3552,16 0 1792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39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1728,'41'-14'560,"-39"13"-535,0 1 1,0-1-1,0 1 1,0-1-1,0 1 1,0 0-1,0 0 1,4 0-1,54 0 98,-53 0-89,0 0 0,0-1 0,0 1 0,-1-2 0,13-2 0,4-2 114,0 3 273,-1 2 0,30 1 0,-23 1 17,56-1 1087,-83 0-1474,1 0-1,-1 0 1,1 0-1,0 1 0,-1-1 1,1 1-1,-1-1 0,1 1 1,-1 0-1,0 0 1,1 0-1,-1 1 0,0-1 1,3 2-1,-4-2-40,0 0 1,0 0-1,0 0 0,0 1 1,-1-1-1,1 0 0,0 1 1,0-1-1,-1 0 0,1 1 1,-1-1-1,0 1 0,1-1 1,-1 1-1,0-1 0,0 1 1,0-1-1,0 1 0,0-1 1,0 1-1,0-1 0,0 1 1,-1-1-1,1 1 0,-1-1 1,0 3-1,-45 121 209,36-104-131,-1 0 1,0-1-1,-25 32 1,-11 20-11,32-45-64,9-14-28,-1 0 1,0-1-1,-1 0 1,-17 20-1,-7-5 3,24-21 56,0 0 0,0 1 0,1 0 0,-7 9 0,-32 46 104,45-59-144,0-1 1,0 0-1,0 0 0,0 0 1,0 1-1,1-1 0,-1 0 1,1 1-1,0-1 0,0 4 1,0-5 1,0 0 1,0 0 0,0 0 0,0 0-1,0 0 1,0 0 0,0 0 0,0 0-1,1 0 1,-1 0 0,0 0 0,1 0-1,-1 0 1,1 0 0,-1 0-1,1 0 1,-1 0 0,1 0 0,1 1-1,25 3 239,9 6-33,7-5 139,-19-1-187,-13-3-47,0 0 1,0 0 0,17 0 0,-12-3-358,1 0 0,-1-1 0,25-8 1,14-6-3751,-36 13 1968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4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3328,'0'-2'89,"0"1"-1,0-1 1,0 0 0,0 1-1,1-1 1,-1 0 0,1 1 0,-1-1-1,1 0 1,0 1 0,0-1 0,-1 1-1,1 0 1,0-1 0,0 1-1,1 0 1,-1-1 0,0 1 0,0 0-1,2-2 1,1 1-21,0 0 0,0 0 0,0 0 1,0 0-1,6-1 0,15-3 188,130-21 176,-136 25-200,27 0-1,4 0 79,-16-3-147,-19 2-71,0 0-1,22 1 0,-24 1-201,0 0-1,25-5 1,-24 3-407,-1 0 0,27 0 0,-12 2-707,-15 1 660,0 0-1,15 1 1,-28 2 388,0-3 174,0 1 1,0-1-1,0 1 0,0-1 1,0 1-1,0-1 1,0 0-1,0 1 1,0-1-1,0 1 1,0-1-1,-1 1 1,1-1-1,0 0 0,0 1 1,0-1-1,-1 1 1,1-1-1,0 0 1,0 1-1,-1-1 1,1 0-1,0 1 1,-1-1-1,1 0 0,0 0 1,-1 1-1,1-1 1,-1 0-1,0 0 1,-6 5 102,2 12 128,1-4-11,1 0 0,0 0 0,1 1 0,1 0 0,0-1 0,1 21 0,0-28-189,0 10 116,0 1-1,0 0 0,2-1 1,0 1-1,1-1 0,7 21 1,-8-29-61,1-1 0,1 0 0,-1 0 0,1 0 0,1-1 0,-1 1 0,1-1 0,0 0 0,9 8 0,-10-11-26,1 0-1,-1 0 1,1 0 0,0-1 0,0 0-1,0 0 1,0 0 0,0 0 0,0-1-1,0 0 1,1 0 0,-1 0 0,0-1-1,8 1 1,-3-1-77,-5 0 162,0 0 0,0 0 1,0 0-1,6-1 0,-10 0-103,0 1-1,1 0 0,-1-1 0,0 1 1,0 0-1,0-1 0,0 1 0,0-1 1,0 0-1,0 1 0,0-1 0,0 0 1,0 0-1,0 0 0,-1 1 0,1-1 1,0 0-1,-1 0 0,1 0 0,0 0 1,-1 0-1,2-3 0,-2 2 20,1 0-1,0-1 1,0 1 0,-1 0-1,0-1 1,1 1 0,-1-1-1,0 1 1,0-1 0,0 1-1,-1-1 1,1 1 0,-1-1-1,1 1 1,-1 0 0,0-1-1,0 1 1,-1-4 0,-5-3 54,-1 0 1,1 1 0,-2 0 0,1 0 0,-1 0-1,0 1 1,-1 1 0,-16-10 0,-23-14 339,47 29-438,1 1 1,0 0-1,-1-1 1,1 1-1,-1 0 1,1-1-1,-1 1 1,1 0-1,-3 0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4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525 198 2080,'0'-27'667,"0"26"-661,0 1 1,0 0 0,0-1 0,0 1-1,0 0 1,0 0 0,0-1-1,0 1 1,0 0 0,0 0 0,0-1-1,0 1 1,0 0 0,0-1 0,1 1-1,-1 0 1,0 0 0,0-1 0,0 1-1,0 0 1,0 0 0,1 0 0,-1-1-1,0 1 1,0 0 0,0 0-1,1 0 1,-1-1 0,0 1 0,0 0-1,1 0 1,-1 0 0,0 0 0,0 0-1,1 0 1,-1 0 0,1-1 0,0 1 10,1-1 68,0 0 0,0 0 1,0 0-1,0-1 0,0 1 0,0 0 1,-1-1-1,1 1 0,-1-1 0,1 0 1,-1 0-1,1 1 0,-1-1 0,0 0 1,0 0-1,2-4 0,24-43 2256,-26 48-2304,-1 0 0,1 0-1,-1-1 1,1 1-1,-1 0 1,1-1-1,-1 1 1,0 0-1,0-1 1,0 1-1,1 0 1,-2-1-1,1 1 1,0 0-1,0-1 1,0 1-1,0 0 1,-1-1-1,1 1 1,-1 0-1,1-1 1,-1 1-1,1 0 1,-1 0-1,0 0 1,-1-3 0,-2 1 49,1 0 1,-1-1 0,0 1 0,0 1 0,-8-5 0,2 1-11,7 3-59,0 1-1,0 1 1,0-1-1,-1 0 1,1 1 0,-1-1-1,1 1 1,-1 0-1,1 0 1,-1 1-1,0-1 1,0 1-1,1 0 1,-1 0-1,-4 0 1,0 0 6,-4 1-26,0 0 0,-1 1 0,1 0 0,0 0 0,0 2 0,1-1 0,-1 2 0,1-1-1,-12 8 1,-13 4-35,20-9 37,2 1 1,-1 1-1,2 0 1,-1 1-1,-18 17 1,-56 64 462,69-67-229,2 1 0,-26 45 0,38-60-164,0-3-40,1 1 1,0 0 0,0 1 0,1-1 0,0 1-1,0-1 1,1 1 0,0 0 0,1 0-1,0 0 1,0 10 0,1-17-23,0 1 0,0 0 0,0 0 0,0 0 0,1-1 0,-1 1 0,1 0 0,0 0 0,0-1 0,0 1 0,0-1 0,0 1 0,0-1 0,1 1 0,-1-1 0,1 0 0,0 0 0,0 1 0,0-1 0,0-1 0,0 1 0,0 0 0,0 0 0,1-1 0,-1 1 0,5 1 0,3 4 23,0-1 14,0 0-1,1 0 1,-1-1 0,1-1 0,0 0 0,1 0 0,-1-1 0,13 2 0,6-2 141,57 0 0,-65-3-156,147-10 107,-128 6-160,9 1-101,-19 1-72,0-1 1,51-11 0,0-13-1159,-14 8 390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4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457 67 4736,'14'-28'1530,"-13"27"-1472,-1 0-1,1 0 0,-1 0 0,0 0 0,1 0 0,-1 0 0,0 0 0,0 0 0,0 0 0,0 0 0,0 0 0,0 0 0,0 0 0,0 0 0,0 0 0,0 0 0,0 0 0,-1 0 0,1 0 0,0 0 1,-1 0-1,1 0 0,-1 0 0,1 0 0,-1 0 0,0 0 0,1 0 0,-1 0 0,-1-1 0,-1-2 519,8 1 242,-5 3-536,-13 0 778,12 0-1049,1 0 0,-1 0 0,1 0 0,-1 0 0,1 0 0,-1 0 0,1 0 0,-1 0 0,1 0 0,-1 0 0,1 1 0,-1-1 0,1 0 0,-1 0 0,1 0 0,-1 1 0,0 0 0,-4 11 68,3-8-73,0 2-4,-1-1-1,0 1 1,0-1 0,0 0-1,-1 0 1,-4 4 0,-12 18 29,1 6 80,2 0 1,-18 52 0,5-14 65,-22 23 26,11-22 36,3 7-57,-11-4 26,19-32-86,17-24 45,-1-1 0,-25 27 1,27-35-98,12-10-70,0 0 0,0 0 0,0 0-1,0 0 1,0 0 0,0 0 0,0 0 0,0 0 0,0 0 0,0 0-1,0 0 1,0 0 0,-1 0 0,1 0 0,0 0 0,0 0 0,0 0-1,0 0 1,0 0 0,0 0 0,0 0 0,0 0 0,0 0 0,0 0-1,0 0 1,-1 0 0,1 0 0,0 0 0,0 0 0,0 0 0,0-1-1,0 1 1,0 0 0,0 0 0,0 0 0,0 0 0,0 0 0,0 0-1,0 0 1,0 0 0,0 0 0,0 0 0,0 0 0,0 0 0,0 0-1,0 0 1,0-1 0,0 1 0,0 0 0,0 0 0,0 0 0,0 0-1,0 0 1,0 0 0,0 0 0,0 0 0,0 0 0,0 0 0,0 0-1,0 0 1,0-1 0,0 1 0,0 0 0,0 0 0,0 0-1,0 0 1,0 0 0,2-4-32,0-1-1,0 1 1,0 0 0,4-5-1,47-79-596,25-35-38,-35 71 242,69-67-1,-106 113 387,1-1-21,0 1 1,0 1 0,0-1 0,1 1-1,-1 0 1,1 0 0,1 1 0,13-5-1,-13 5-1,-6 3 48,-1 0-1,0 0 1,1 0 0,-1 0-1,1 1 1,-1-1 0,4 0-1,-5 1 14,0 0 0,0 1 0,0-1 0,0 0 0,0 1 0,0-1-1,0 0 1,0 1 0,0-1 0,0 1 0,0 0 0,0-1 0,0 1 0,0 0 0,-1-1-1,1 1 1,0 0 0,0 0 0,-1 0 0,1-1 0,0 3 0,3 4 56,1 0 1,-2 1-1,1 0 1,-1 0-1,0 0 1,-1 0-1,0 0 1,1 13-1,0 7 219,-2 35-1,-1-43-217,-1 5 73,-1-1-1,-6 26 1,5-35-39,-2 32 117,-3-22 6,7-21-193,0-1 1,-1 1-1,1-1 0,1 1 0,-1-1 1,0 1-1,1 0 0,0 0 1,0-1-1,0 1 0,0 0 1,0-1-1,1 1 0,0 0 1,1 3-1,9 18-10,-9-20-123,1-5 26,1 0 54,-3 1 22,1-1 1,-1 0-1,1 0 1,-1 0-1,1 0 1,-1 0 0,0 0-1,1 0 1,-1-1-1,1 1 1,-1 0-1,0-1 1,1 0-1,-1 1 1,0-1 0,1 1-1,0-2 1,8-10-129,-7 9 103,0 0-1,-1 0 1,1 0-1,1 0 1,-1 0-1,0 1 1,1-1-1,-1 1 1,1 0-1,6-3 1,25-7-287,-17 6 123,25-11 0,9-11-73,-6 10 147,-24 10 81,35-18-1,-53 24 40,66-41 117,-61 37-67,0-1 1,-1 0-1,0 0 0,0-1 1,7-10-1,-10 12-9,-2 3-16,0-1-1,0 1 1,-1-1 0,1 0 0,-1 0 0,0 0 0,0 0 0,0 0 0,1-8 0,-8-8 74,2 13-60,3 5-27,-1 0 1,1 1 0,-1-1 0,0 0 0,0 1-1,0-1 1,0 1 0,0-1 0,0 1-1,0-1 1,0 1 0,-1 0 0,1-1 0,0 1-1,-1 0 1,1 0 0,-1 0 0,0 0-1,1 0 1,-1 1 0,0-1 0,1 0 0,-1 1-1,0-1 1,-3 0 0,-8-3 40,2 0-25,1 1-1,-1-1 0,0 2 0,-14-2 1,20 3-24,-1 0 1,0 1-1,0 0 1,1 1-1,-1-1 1,0 1-1,1 0 1,-1 1-1,-6 1 1,-11 12-92,8-5 24,-1-2 15,-12 9-27,22-12 56,1 0 0,-1 1 0,1 0 0,0 1-1,1-1 1,0 1 0,0 0 0,0-1 0,-2 9 0,2-5 18,0 0 0,1-1 0,1 1 0,0 0 0,0 1 0,0 17 0,2-22 26,0-1 0,0 1 0,1 0 0,0-1 0,0 1 0,0 0 0,4 7 0,-4-11-6,0 0-1,0-1 1,0 1 0,0 0-1,0-1 1,0 1 0,0 0-1,1-1 1,-1 0-1,1 1 1,-1-1 0,1 0-1,0 0 1,-1 1 0,1-1-1,0-1 1,0 1-1,0 0 1,0 0 0,0-1-1,0 1 1,0-1 0,0 1-1,0-1 1,0 0-1,2 0 1,12 0 26,-3 1-38,-1-1 0,1-1 0,15-2 0,27-8-562,-47 10 468,0-1 0,1 0 1,-1 0-1,0-1 0,-1 0 0,1 0 0,8-5 0,-1 0-26,42-18-275,-35 18 165,-1-2 0,24-15-1,4-8 80,-46 31 179,0 0 0,0 1 0,0-1 0,0 0 1,0 1-1,0 0 0,0 0 0,0-1 0,0 2 0,1-1 0,-1 0 0,0 1 0,1 0 0,-1-1 0,1 1 1,3 1-1,4-1 103,-9 0-92,0 1 0,0-1 0,1 0 1,-1 1-1,0 0 0,0-1 0,0 1 0,0 0 0,0 0 0,0 0 0,0 1 0,0-1 0,0 0 0,0 1 0,2 2 0,4 4 37,-1 0 0,7 12 0,6 6 146,-10-17-162,-8-7-49,-1-1 0,1 0 1,-1 0-1,1 1 1,-1-1-1,0 1 1,0-1-1,1 1 1,-1 0-1,0 0 0,0-1 1,-1 1-1,1 0 1,0 0-1,-1 0 1,1 0-1,-1 0 1,1 0-1,-1 0 0,0 0 1,0 2-1,1 17 198,-1-16-155,1 0-1,-1 0 0,-1 0 1,0 6-1,1-10-34,-1 0 0,1 0 0,0 0 0,-1 0 0,1 1 0,-1-1 0,0 0 0,1 0 0,-1 0 0,0 0 0,0 0 0,0 0-1,1-1 1,-1 1 0,0 0 0,0 0 0,0-1 0,0 1 0,-2 0 0,0 2 20,-1-1 1,1 0-1,0 1 1,0-1-1,0 1 1,1 0-1,-1 0 1,-3 6-1,6-8-34,-1 0 1,1 0-1,0 0 0,-1 0 0,1 0 0,-1 0 1,1 0-1,-1 0 0,1-1 0,-1 1 0,0 0 0,1-1 1,-1 1-1,0 0 0,0-1 0,1 1 0,-1 0 1,0-1-1,0 0 0,0 1 0,0-1 0,0 1 0,0-1 1,0 0-1,0 0 0,0 1 0,0-1 0,1 0 1,-1 0-1,0 0 0,0 0 0,0 0 0,0 0 0,0 0 1,-2-1-1,-4 1 17,7 0-20,-1 0-1,0 0 1,1 0-1,-1 0 1,0 0 0,1 0-1,-1 0 1,0 0-1,1-1 1,-1 1 0,0 0-1,1 0 1,-1-1-1,1 1 1,-1 0 0,0-1-1,1 1 1,-1 0-1,1-1 1,-1 1 0,1-1-1,-1 1 1,1-1-1,0 1 1,-1-1 0,1 0-1,-1 1 1,1-1-1,0 1 1,0-1 0,-1 0-1,1 1 1,0-1-1,0 0 1,0 1 0,0-1-1,0 0 1,0 1-1,0-1 1,0 0 0,0 1-1,0-1 1,0 0-1,0 0 1,2-6 13,0 0-1,0 1 1,5-13 0,-3 10-33,29-76-240,-30 74 226,1 0-1,1 0 0,0 0 1,0 1-1,1-1 0,0 1 1,9-11-1,-12 18 7,32-38-283,-31 37 271,0 0 0,0 1 0,1-1 0,-1 1 0,1 0 0,0 0 0,5-2 0,16-2-221,-13 5 146,-2 0 37,-5 0 29,1 1-1,0 0 1,11-1-1,23 7-143,-22-2 112,-9-1 37,5-1 95,-1 1 0,1 1 0,-1 0 1,0 1-1,0 1 0,24 11 0,-24-9 153,-7-3-134,-1 0 1,1-1-1,-1 0 0,1-1 0,0 0 0,0 0 1,0 0-1,0-1 0,0 0 0,12 1 0,44-2 993,-63 0-1052,1 0-1,-1 0 1,1 0 0,0 0 0,-1 0 0,1 0-1,-1 0 1,1 0 0,-1 0 0,1 0-1,0 0 1,-1 0 0,1-1 0,-1 1 0,1 0-1,-1 0 1,1-1 0,-1 1 0,1 0-1,-1 0 1,1-1 0,-1 1 0,1-1 0,-1 1-1,1 0 1,-1-1 0,0 1 0,1-1-1,-1 1 1,0-1 0,0 1 0,1-1-1,-1 0 1,0 1 0,0-1 0,0 1 0,1-1-1,-1 1 1,0-1 0,0 0 0,0 1-1,0-1 1,0 1 0,0-1 0,-1-1 0,0-2 8,0 1 0,0-1 0,-1 0 0,1 0 0,-4-4 0,2 3-46,3 3 17,-1 1 0,1 0 0,-1 0 0,0 0 0,1 0 0,-1 0 0,0 0 0,0 0 0,0 0 0,0 0 0,0 0 0,0 0 0,0 1 0,-1-2 0,1 2-3,0 0 0,0 0 0,0-1 0,1 1 0,-1 0 0,0 0 0,0 0 0,0 0 0,1 0 0,-1 0 0,0 0 0,0 1 0,0-1-1,0 0 1,1 0 0,-1 1 0,0-1 0,-1 1 0,-11 13-151,-23 5 22,9 11 10,-5-3-90,-15 14-7,26-19 193,-24 35 0,30-41 15,-6 6-32,20-20 67,0 0 0,0-1 0,-1 1 1,2 0-1,-1 0 0,0 0 0,0 0 0,1-1 1,-1 1-1,1 0 0,-1 0 0,1 4 1,0-6-11,-1 1 0,1 0 0,0 0 0,0 0 0,0-1 0,1 1 0,-1 0 1,0 0-1,0-1 0,0 1 0,0 0 0,1 0 0,-1-1 0,0 1 0,2 1 0,-1-1-2,-1-1 0,1 0 0,0 1 0,0-1 0,0 0 0,1 1 0,-1-1 0,0 0 0,0 0 0,0 0 0,0 0 0,0 0 0,2 0 0,0 0-32,1 0-1,0-1 1,-1 0-1,1 1 1,-1-1-1,1 0 1,4-3 0,8-2-360,-3 3 179,-9 2 131,0 0 0,1-1 0,-1 1 0,0-1-1,-1 0 1,1 0 0,4-3 0,7-4-19,-1-2 1,20-18 0,-18 16-98,-2 7-11,-9-1-24,-5 7 219,0-1 0,0 1-1,1-1 1,-1 1 0,0 0 0,0-1 0,1 1 0,-1-1 0,0 1 0,1 0 0,-1-1 0,1 1 0,-1 0 0,1-1 0,-1 1 0,1 0 0,-1 0 0,0 0 0,1-1 0,-1 1 0,1 0 0,-1 0-1,1 0 1,0 0 0,-1 0 0,1 0 0,-1 0 0,1 0 0,-1 0 0,1 0 0,0 0 0,0 0 15,-1 0 0,1 0 0,-1 0 1,1 0-1,-1 0 0,1 0 0,-1 0 0,1 0 0,-1 0 1,1 0-1,-1 0 0,1 0 0,-1 0 0,1 1 0,-1-1 1,1 0-1,-1 0 0,1 1 0,-1-1 0,0 0 0,1 0 0,-1 1 1,1-1-1,-1 0 0,0 1 0,1-1 0,-1 1 0,0-1 1,1 0-1,-1 1 0,1 0 0,3 6 164,13-1 325,2 5-228,-14-8-212,-1 0 1,0-1-1,1 1 0,7 2 0,-6-4 10,0 0 0,0 0-1,1-1 1,-1 1-1,9-2 1,4 1 180,-11-1-179,0 0-1,0 0 1,0-1 0,0 1-1,0-2 1,-1 1 0,1-1-1,10-6 1,0 2 43,42-15 60,-20 2-180,-23 12 21,27-11-1,-29 15 65,-9 2-26,1 0 1,-1 0-1,0 0 0,0-1 0,0 0 0,0 0 0,0 0 0,9-8 0,-11 7-27,-1-1 0,1 1 1,-1-1-1,0 1 0,0-1 0,-1 0 0,1 0 0,-1 0 0,0-1 0,0 1 0,-1 0 0,0-1 0,1-9 1,-2 12-35,0 1 1,-1 0 0,1-1 0,-1 1 0,1 0-1,-1 0 1,0 0 0,0 0 0,0-1 0,0 1 0,-1 1-1,1-1 1,0 0 0,-1 0 0,1 0 0,-1 1-1,0-1 1,0 1 0,1-1 0,-1 1 0,0 0 0,0 0-1,0 0 1,0 0 0,-1 0 0,1 0 0,0 0-1,0 1 1,-1-1 0,-3 0 0,-1 1-14,6 0 24,0 0 0,0 0 0,1-1 0,-1 1 0,0 0 0,0 0 0,0 0 0,0 0 0,0 1 0,0-1 1,0 0-1,0 0 0,0 0 0,0 1 0,0-1 0,0 1 0,0-1 0,0 0 0,0 1 0,1 0 0,-1-1 0,0 1 0,0-1 0,1 1 0,-1 0 1,0 0-1,1-1 0,-1 1 0,1 0 0,-1 0 0,1 0 0,-1 0 0,1-1 0,-1 1 0,1 2 0,-10 13 48,6-9-32,0 0-1,-6 15 1,5 8 38,0-14 12,3-10-33,0 1 0,1-1 0,0 1-1,0 0 1,-1 12 0,2 44 443,0-63-472,0 1 0,0-1-1,0 1 1,0 0 0,0-1 0,0 1 0,0-1-1,0 1 1,0-1 0,0 1 0,0 0 0,0-1-1,0 1 1,0-1 0,1 1 0,-1-1 0,0 1 0,0-1-1,1 1 1,-1-1 0,0 1 0,1-1 0,-1 1-1,0-1 1,1 0 0,-1 1 0,1-1 0,-1 0-1,1 1 1,-1-1 0,1 0 0,-1 1 0,1-1 0,-1 0-1,1 0 1,-1 0 0,1 1 0,-1-1 0,1 0-1,-1 0 1,1 0 0,0 0 0,5 2-7,1 0-6,0 1 2,0-1-1,0 0 1,0-1-1,0 1 1,0-1-1,10 0 1,1-2 67,-1-1 0,0 0 1,1-1-1,-1-1 0,0-1 0,22-9 0,-14 4-245,-1-2 0,0 0-1,33-25 1,-42 26 13,-1-2 0,0 0 0,-1-1 0,12-16 0,12-11-220,25-17-29,-36 29 338,-2-1 0,-2-1 0,21-37 0,-40 64 87,-1-1 1,1 1-1,-1-1 0,0 0 0,-1 0 0,1 1 0,-1-1 0,0 0 0,0 0 0,0 0 1,-1-9-1,0 13-4,0-1 0,0 1 0,0-1 0,0 1 0,-1-1 0,1 1 0,0-1 1,-1 1-1,1 0 0,-1-1 0,0 1 0,1-1 0,-1 1 0,0 0 0,0 0 1,0 0-1,0-1 0,0 1 0,0 0 0,0 0 0,0 0 0,-1 0 0,1 1 0,0-1 1,0 0-1,-1 0 0,1 1 0,-1-1 0,1 1 0,0-1 0,-4 1 0,1-1 25,0 0-1,-1 1 0,1 0 0,0 0 0,0 0 0,-1 0 0,1 1 0,0 0 0,-7 2 0,6-2-14,1 2-1,-1-1 0,1 0 0,-1 1 0,1 0 1,0 0-1,0 0 0,0 1 0,1-1 1,-4 5-1,2 0 2,1-1 1,0 1-1,1 0 0,0 1 0,-4 11 1,-5 18 119,8-28-114,-11 30 269,-13 55 1,20-60-145,-14 72 278,19-84-335,2-10-401,-1 0 0,-1 0 0,-7 23 0,4-21-83,4-12 134,1 0 0,-1 0-1,1 0 1,0 1 0,0-1 0,0 0 0,1 1 0,-1-1 0,1 5-1,0-7 205,0-1-1,0 1 1,0-1-1,0 1 0,0-1 1,0 1-1,0 0 1,0-1-1,0 1 0,0-1 1,0 1-1,0-1 0,0 1 1,0-1-1,0 1 1,-1-1-1,1 1 0,0-1 1,0 1-1,-1-1 1,1 1-1,0-1 0,-1 1 1,1-1-1,0 0 1,-1 1-1,1-1 0,-1 0 1,1 1-1,0-1 1,-1 0-1,1 1 0,-1-1 1,1 0-1,-1 0 1,1 0-1,-1 0 0,1 1 1,-1-1-1,1 0 0,-1 0 1,0 0-1,1 0 1,-1 0-1,0 0 0,-4-3-854,-1-3 569,-2-1 251,1 0 1,0 0-1,1-1 1,0 0 0,0 0-1,1 0 1,-7-15-1,-24-79 1339,23 59 401,11 39-1473,0-1-1,1 1 0,0-1 1,0 1-1,0-1 0,0 0 1,1 1-1,0-1 0,0 0 1,0 0-1,1 1 0,-1-1 1,1 0-1,0 1 0,1-1 1,-1 1-1,1-1 0,0 1 1,0 0-1,0-1 0,1 1 1,-1 0-1,7-6 0,-6 5-102,1 1 0,0 0 0,0 0 0,1 0 0,-1 1 0,1-1 0,0 1 0,0 0 0,0 1 0,10-5 1,5 1 27,35-8 1,-42 11-70,41-8 84,1 2 0,109-4 1,36 13-757,-190 1 406,1-1 0,0 2 0,-1-1 0,1 1 0,15 6 0,-23-7 153,1 0 0,0 0 0,0-1 1,-1 0-1,5 1 0,-3-2 63,-14 1 111,3-3 25,3 0-68,0 0 0,0 0 1,0 1-1,0-1 0,-1 1 1,0 0-1,1 0 0,-1 0 1,0 1-1,0-1 0,0 1 1,0 0-1,0 0 0,0 0 1,-5 0-1,-6 1 54,11-1-75,-1 1 0,1 0 0,0 0 0,-1 0 0,1 1 0,0-1 0,-1 1 0,1 0 0,0 0 0,0 1 0,0-1 0,0 1 0,0 0 0,-6 4 0,5-3 2,1 0 0,0 0 1,0 0-1,0 0 0,0 1 1,1-1-1,0 1 0,-1 0 1,1 0-1,0 1 0,-3 5 1,-29 51-17,24-42 30,8-15-6,1 0 0,-1 1 0,1-1 0,0 1 0,0 0 0,1-1 0,-1 1 0,1 0 0,-1 7 0,2-9-25,1 1 1,-1-1-1,0 1 1,1 0-1,0-1 0,0 1 1,0-1-1,0 0 1,1 1-1,-1-1 0,1 0 1,0 0-1,2 3 1,-2-2 23,1-1 1,-1 0-1,1 0 1,-1 0-1,1 0 1,0 0 0,0 0-1,1-1 1,-1 0-1,0 0 1,1 0-1,-1 0 1,1 0-1,0 0 1,0-1 0,-1 0-1,1 0 1,7 1-1,-2 0-10,0-1-1,-1-1 1,1 0 0,0 0-1,0 0 1,12-3 0,-15 2-89,-1 0 0,1-1 0,-1 1 0,1-1 0,-1 0 1,0-1-1,0 1 0,0-1 0,0 0 0,-1-1 0,7-5 1,11-21-334,-10 16 300,-9 10 68,1 0 0,-1 0 0,0-1-1,0 1 1,0-1 0,-1 1 0,1-1 0,-1 0 0,0 0 0,-1 0 0,1 0 0,-1 0 0,0 0 0,0-1-1,-1 1 1,1-6 0,-1-54-42,0 56 72,1 6 3,-1 0 1,0-1-1,0 1 0,0 0 0,0 0 0,0 0 0,-1 0 0,1 0 0,-1 0 0,-1-4 0,-3-2 21,4 8-20,0 0 1,0-1-1,0 0 1,0 1-1,0-1 0,1 1 1,-1-1-1,1 0 1,-1 0-1,0-3 0,1 5-4,0 0-1,0 0 1,0 0 0,0 0-1,0 0 1,0 0-1,0 0 1,0-1-1,0 1 1,0 0 0,0 0-1,0 0 1,0 0-1,0 0 1,0 0-1,0 0 1,0 0 0,0 0-1,0 0 1,0-1-1,0 1 1,0 0-1,0 0 1,0 0-1,0 0 1,1 0 0,-1 0-1,0 0 1,0 0-1,0 0 1,0 0-1,0 0 1,0 0 0,0 0-1,0-1 1,0 1-1,0 0 1,0 0-1,0 0 1,1 0 0,-1 0-1,0 0 1,0 0-1,0 0 1,0 0-1,0 0 1,0 0 0,0 0-1,0 0 1,0 0-1,1 0 1,-1 0-1,0 0 1,0 0 0,0 0-1,0 0 1,11 0-116,-11 0 116,0 0 0,0 0 0,0 0 0,0 0 0,1 0 1,-1 0-1,0 0 0,0 0 0,0 0 0,0 0 0,0 0 0,0 0 0,0 0 0,0 0 0,0 0 0,0 0 0,1 0 0,-1 0 0,0 0 0,0 0 0,0 0 0,0 0 0,0 1 0,0-1 0,0 0 0,0 0 0,0 0 0,0 0 0,0 0 0,0 0 0,1 0 0,-1 0 0,0 0 1,0 0-1,0 0 0,0 0 0,0 0 0,0 1 0,0-1 0,0 0 0,0 0 0,0 0 0,0 0 0,0 0 0,0 0 0,0 0 0,0 0 0,0 0 0,0 0 0,0 1 0,0-1 0,0 0 0,0 0 0,0 0 0,0 0 0,0 0 0,0 2 1,0 0 1,1-1-1,-1 1 0,1 0 0,-1 0 0,1-1 0,0 1 0,-1-1 0,1 1 1,2 2-1,2 5 53,0 2 0,-4-9-46,0 1 0,1-1 0,-1 0 0,0 1 0,1-1 0,-1 0 0,1 0 1,2 2-1,-3-2-4,1-1 1,-1 1 0,0 0 0,1-1-1,-1 1 1,0 0 0,0 0 0,0 0-1,0 0 1,0 0 0,0 4 0,1 25 429,-2-20-23,0 17-185,0-26-288,0-2 166,0 0-1,0 0 54,0 0-54,0 0-58,0 0-6,0 0 16,0 0-31,0 0-65,-30 0 139,27 0-43,3 0-5,0 0 27,-3-2-48,-8-9-70,9 8 0,2 3-15,-14 0-92,14 0 149,0 0 0,0 0 0,0 0 0,0 0 0,0 0 0,0 0-1,-1 0 1,1 0 0,0 0 0,0 0 0,0 0 0,0 0 0,0 0 0,0 0-1,0 0 1,0 0 0,0 0 0,-1 0 0,1 0 0,0 0 0,0 0 0,0 0-1,0 0 1,0 0 0,0 0 0,0 0 0,0 0 0,0 0 0,0 0 0,0 0-1,0-1 1,-1 1 0,1 0 0,0 0 0,0 0 0,0 0 0,0 0 0,0 0-1,0 0 1,0 0 0,0 0 0,0 0 0,0 0 0,0-1 0,0 1 0,0 0-1,0 0 1,0 0 0,0 0 0,0 0 0,0 0 0,0 0 0,0 0 0,0 0 0,0-1-1,0 1 1,0-3-41,0 0-72,-4 4 102,-5-7 68,8 6-52,1-1 0,-1 1-1,1 0 1,-1-1-1,1 1 1,-1 0 0,0-1-1,1 1 1,-1 0 0,1 0-1,-1 0 1,0-1-1,1 1 1,-1 0 0,1 0-1,-1 0 1,0 0 0,1 0-1,-1 0 1,0 0 0,1 0-1,-1 1 1,1-1-1,-1 0 1,0 1 0,0-1 3,1 0-7,0 0 1,0-1 0,0 1 0,0 0 0,0 0 0,0 0-1,0 0 1,0 0 0,-1 0 0,1 0 0,0 0 0,0 0 0,0 0-1,0 0 1,0 0 0,0 0 0,0 0 0,0 0 0,0 0-1,0 1 1,-1-1 0,1 0 0,0 0 0,0 0 0,0 0-1,0 0 1,0 0 0,0 0 0,0 0 0,0 0 0,0 0 0,0 0-1,0 0 1,0 0 0,0 0 0,0 0 0,0 1 0,-1-1-1,1 0 1,0 0 0,0 0 0,0 0 0,0 0 0,0 0-1,0 0 1,0 0 0,0 0 0,0 0 0,0 1 0,0-1 0,0 0-1,0 0 1,0 0 0,0 0 0,0 0 0,1 0 0,-1 1 2,0-1 0,0 1 0,0-1 0,0 1 0,0 0 0,0-1 0,0 1 0,-1-1 0,1 1 0,0-1 0,0 1 0,0-1 0,0 1 0,-1-1 0,1 1 0,0-1 0,-1 1 0,1-1 0,0 0 0,-1 1 0,1-1 0,0 1 0,-1-1 0,1 0 0,-1 1 0,1-1 0,-1 0 0,1 0 0,-1 1 0,1-1 0,-1 0 0,1 0 0,-1 0 0,1 0 0,-1 1 0,1-1 0,-1 0 0,1 0 0,-1 0 0,1 0 0,-1 0 0,1 0 0,-1-1 0,1 1 0,-2 0 0,-2-1-25,4 1 21,0 0 0,0 0 0,0 0 0,-1 0 0,1 0 0,0-1 0,0 1 0,0 0 0,0 0 0,-1 0 0,1 0 0,0 0 0,0 0 0,0 0 0,0 0 0,-1 0 0,1 0 1,0 0-1,0 0 0,0 0 0,0 1 0,-1-1 0,1 0 0,0 0 0,0 0 0,0 0 0,0 0 0,0 0 0,-1 0 0,1 0 0,0 0 0,0 1 0,-10 15-142,-6 13-72,12-24 128,0 1 1,1 1-1,0-1 1,0 0-1,0 1 1,1 0-1,0-1 1,0 1-1,0 0 1,1 0-1,0 8 1,0 5-115,0-11 138,1 0 1,1 17 0,-1-24 72,1 0 0,-1 0 0,1 0 0,-1 0 0,1 0 0,0 0 0,-1 0 0,1 0 0,0 0 0,0-1 0,1 1 0,-1 0 0,0 0 0,1-1 0,-1 1 0,1-1 0,2 2 0,11 8 244,-5-4-9,0 0 0,15 7 0,-22-12-209,0-1 0,1 1 0,-1-1 0,0 0 0,0-1 0,1 1 0,-1 0 0,0-1 0,1 0 0,-1 0 0,0 0 0,1 0 0,5-1 0,24-10 119,-15 7-149,-10 2-335,0 0 1,-1 0-1,1-1 0,8-3 0,0-2-255,-7 3-413,0 0 1,0 1-1,14-4 1,-18 7 480,1 0 0,0 0 0,9 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5728,'0'0'1840,"3"-2"-1110,10-11 796,-13 13-790,0 0 149,-3 2-336,2-1-524,0 0 2,0 0 1,0 0-1,0 1 1,0-1 0,0 0-1,0 1 1,0-1-1,1 0 1,-1 1-1,0-1 1,1 1 0,-1-1-1,1 1 1,0-1-1,-1 1 1,1-1 0,0 1-1,0 0 1,0 2-1,-1 6 13,-1 1-1,0 0 0,-1-1 1,0 1-1,-1-1 0,-9 19 1,-6 16-6,15-31-76,0 1 0,1-1 1,-2 29-1,4-37 10,1 0 1,0 1-1,0-1 1,1 0-1,-1 0 1,1-1 0,1 1-1,-1 0 1,1 0-1,0 0 1,0-1-1,4 7 1,-4-10 23,-1-1 1,0 1 0,1-1-1,-1 1 1,1-1 0,-1 0 0,1 0-1,0 1 1,0-1 0,-1 0-1,1-1 1,0 1 0,0 0-1,0 0 1,0-1 0,0 1 0,4-1-1,2 1 4,0-1-1,0 0 0,9-1 1,-2 0-28,2 2-43,-13-1 59,0 1 1,1-1 0,-1 0-1,0-1 1,0 1-1,0-1 1,0 1 0,0-1-1,7-3 1,23-19 164,-19 14-100,-11 8-27,-1-1 0,0 0 0,1 0 0,-1 0 0,0 0 0,0 0 0,0-1 0,-1 1 0,1-1 0,-1 0 0,1 0 0,-1 0 0,0 0 0,3-5 0,-4 6 61,0-1 0,0 0 1,0 1-1,0-1 0,0 0 0,0 0 0,-1 0 1,1 0-1,-1 0 0,0 1 0,0-1 0,0 0 1,0 0-1,0 0 0,-1 0 0,0 0 0,1 0 1,-3-4-1,2 3 85,0-1 6,0 1-1,0-1 1,-1 1-1,1-1 1,-1 1-1,0 0 1,0 0 0,-1-1-1,1 1 1,-1 1-1,0-1 1,-5-5-1,-41-40 403,47 48-753,1-1-1,-1 1 0,1-1 1,0 1-1,0-1 1,-1 0-1,1 0 0,0 1 1,0-3-1,0 0-83,0-1 0,1 1-1,-1 0 1,1-8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49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78 2304,'0'-38'1051,"0"16"-715,0 16 565,0 4-229,1-7 263,-5 23-542,2-7-358,-1 0 11,1-1 0,0 1 0,1 0 0,-1 0 0,1 0 0,0 11 0,1-8-3,0 0-1,-2 13 1,-9 16 69,5 4-59,0-20 61,4-16 28,1-1-1,-1 1 1,1-1-1,0 14 1,0-9 330,1-15-43,0 1-389,0 1-1,0-1 1,0 0-1,1 0 1,-1 1 0,2-6-1,9-11 9,-6 0-54,-4 14-6,0 1 0,0 0-1,0 0 1,0 0 0,1 0-1,0 0 1,0 0-1,4-7 1,-1 5-29,0 1 0,0-1 0,1 1-1,0 0 1,0 0 0,0 1 0,0 0 0,1 0 0,0 0 0,0 1-1,0 0 1,0 0 0,11-3 0,29 1-44,2-6 143,-36 10-23,22-1-1,-34 2-33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18 3712,'-14'-14'1221,"14"14"-1201,0-1-1,-1 1 0,1 0 1,0-1-1,-1 1 0,1 0 1,-1 0-1,1 0 0,0-1 1,-1 1-1,1 0 0,-1 0 1,1 0-1,-1 0 0,1 0 1,-1 0-1,1 0 0,0 0 1,-1 0-1,1 0 0,-1 0 1,1 0-1,-2 0 0,-60 0 1746,-15 0-1290,76 0-565,-1 1 0,1-1 0,0 0 0,-1 1 0,1-1-1,0 1 1,-1 0 0,1-1 0,0 1 0,0 0 0,0 0 0,0 0 0,0 0 0,0 0-1,0 0 1,0 0 0,0 0 0,0 0 0,0 0 0,0 0 0,1 1 0,-1-1 0,1 0 0,-1 0-1,1 1 1,-1-1 0,1 1 0,0-1 0,-1 2 0,0 7-502,-1-1 0,1 0-1,0 15 1,2 1 450,0-15 427,-1-1 1,-1 1-1,1 0 1,-3 11 0,-8 25 1473,7-19-1032,2-15-262,0 1 0,0 0 0,-7 18 0,3-17-68,2 1 0,-5 24 0,-2 7 65,9-42-430,1 0-1,1 0 1,-1-1-1,1 1 1,-1 0-1,1 0 1,0-1-1,1 7 1,0 0-1,-1-7 29,2 25-501,-2-27 282,0 0 1,1 1 0,-1-1 0,1 0 0,-1 0 0,1 0-1,-1 0 1,1-1 0,0 1 0,-1 0 0,1 0 0,0 0-1,0 0 1,0-1 0,-1 1 0,1 0 0,0-1 0,2 2-1,-1-2-48,-1 1 0,0-1-1,1 1 1,-1-1-1,1 0 1,-1 0-1,1 1 1,-1-1-1,3 0 1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83 4064,'27'-41'1307,"-21"30"-801,-6-16 1062,0 26-1555,0 1 0,0 0 0,0 0-1,0 0 1,0 0 0,0 0 0,0 0 0,0 0-1,0 0 1,0 0 0,0 0 0,0-1 0,0 1 0,0 0-1,0 0 1,0 0 0,0 0 0,0 0 0,0 0-1,0 0 1,0 0 0,0 0 0,0 0 0,0-1 0,0 1-1,0 0 1,0 0 0,0 0 0,0 0 0,-1 0-1,1 0 1,0 0 0,0 0 0,0 0 0,0 0 0,0 0-1,0 0 1,0 0 0,0 0 0,0 0 0,0 0-1,0 0 1,-1 0 0,1 0 0,0 0 0,0 0 0,0 0-1,0 0 1,0 0 0,0 0 0,0 0 0,0 0-1,0 0 1,0 0 0,-1 0 0,1 0 0,-5 1 67,0 1 1,0 0 0,0 0-1,0 0 1,0 1 0,1-1-1,-1 1 1,-7 6 0,3-2-55,3-3-42,-1 1 0,1 1 0,0-1 0,0 1 0,1 0 0,-8 11 0,13-17 16,-3 3-9,1 1 0,0-1 0,0 1 1,0 0-1,1-1 0,-1 1 0,1 0 1,0 0-1,-2 7 0,2-1 5,1 1 0,0 14 0,1-1 34,-1-18-3,0-1 0,1 0-1,0 0 1,0 0-1,0-1 1,0 1 0,1 0-1,0 0 1,3 5-1,1 2-55,2-1 0,8 11-1,5 7-68,-18-26 110,-1 0-1,1 0 0,-1-1 0,1 1 0,0-1 0,0 1 1,0-1-1,1 0 0,-1 0 0,0 0 0,1-1 1,-1 1-1,7 1 0,-6-2 26,-1 0 0,0 0 0,0 1 0,0-1 0,0 1 1,0 0-1,6 4 0,-7-3 187,-7-3-80,-44 0 154,31 0-206,-1 0 28,-37-3-1,-26-13 36,79 15-164,1 0 1,-1 0-1,0 0 1,1 0-1,-1 0 0,1-1 1,-1 1-1,1-1 1,-2-1-1,3 2 5,0 1 0,1-1 1,-1 0-1,1 0 0,-1 1 0,1-1 0,0 0 0,-1 0 0,1 1 0,0-1 0,0 0 0,-1 0 0,1 0 0,0 0 0,0 0 0,0 1 1,0-1-1,0-1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0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50 3712,'-13'-14'1221,"13"14"-1203,-1 0 0,1 0 0,0-1 0,0 1-1,-1 0 1,1 0 0,0-1 0,0 1 0,0 0 0,-1-1-1,1 1 1,0 0 0,0 0 0,0-1 0,0 1 0,0 0 0,0-1-1,0 1 1,0 0 0,0-1 0,0 1 0,0 0 0,0-1-1,0 1 1,0-1 0,0-1 15,-2-14 221,2 15-218,0 1-1,0-1 1,0 1 0,0 0 0,-1-1 0,1 1-1,0-1 1,0 1 0,-1-1 0,1 1-1,0 0 1,-1-1 0,1 1 0,-1 0-1,1-1 1,0 1 0,-1 0 0,1-1 0,-1 1-1,1 0 1,-1 0 0,1-1 0,-1 1-1,1 0 1,-1 0 0,1 0 0,-1 0 0,1 0-1,-2 0 1,2 0-25,0 0 0,0 0-1,0 0 1,0 0 0,0 0 0,0 0-1,0 0 1,0 0 0,0 0 0,-1 0-1,1 0 1,0 0 0,0 0 0,0 0 0,0 0-1,0 0 1,0 0 0,0 0 0,0 0-1,0 0 1,0 0 0,-1 0 0,1 0-1,0 0 1,0 0 0,0 0 0,0 0-1,0 0 1,0 0 0,0 0 0,0 0-1,0 0 1,0 0 0,0 1 0,0-1-1,0 0 1,0 0 0,0 0 0,0 0 0,-1 0-1,1 0 1,0 0 0,0 0 0,0 0-1,0 0 1,0 1 0,0-1 0,0 0-1,0 0 1,0 0 0,0 0 0,0 0-1,0 0 1,1 0 0,-1 0 0,0 1-1,-1 5 78,1-1-1,-1 1 1,0 0-1,-1 0 0,1 0 1,-1-1-1,0 1 0,-5 8 1,-9 27 91,11-22-110,1 0-1,1 1 1,-1 23 0,1-13-14,-8 47 301,-3 0-1,-40 124 1,52-194-400,-1-1 1,1 1-1,-1-1 0,-7 11 0,-6-1-851,5-7 238,8-5 462,0 0 0,0 0 0,0 0-1,1 0 1,-3 6 0,5-10 188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4736,'10'-6'580,"-6"3"-322,0 1 0,1 0 0,-1 0 0,0 1 0,6-2 0,0 0-72,-1 0 0,1 0 0,0 2 0,-1-1 0,1 1 1,0 0-1,0 1 0,0 0 0,14 3 0,-6 0-9,4 1 18,-1-1 1,30 0-1,-28-1-49,31 4 0,-30-2-324,36 1 0,-44-5-599,0 0-1,0-1 1,-1 0 0,1-2 0,-1 1 0,20-8 0,-24 7-77,0-1-1,21-3 1,-10 2 782,-21 5 143,-1 0-1,1 0 1,-1-1 0,1 1-1,-1 0 1,1 0-1,-1-1 1,1 1-1,-1-1 1,1 1-1,-1 0 1,0-1 0,1 1-1,-1-1 1,1 1-1,-1-1 1,0 1-1,0-1 1,1 1 0,-1-1-1,0-1 1,2-1 467,0-1-79,1 1 0,-1-1 1,1 1-1,0 0 0,6-5 0,-6 5-142,0 1 0,0-1-1,0-1 1,0 1 0,4-6 0,-2-5 323,0 12-482,-3 1-63,-9 1-327,7 0 206,0 0 0,0 0 1,0 0-1,0 0 0,0 0 0,0 0 0,-1 0 0,1 0 1,0 0-1,0 0 0,0 0 0,0 0 0,0 0 1,0 0-1,0 0 0,0 0 0,0 0 0,0 0 0,-1 0 1,1 0-1,0 0 0,0 0 0,0 0 0,0 0 0,0 0 1,0 0-1,0 0 0,0 0 0,0 1 0,0-1 1,0 0-1,0 0 0,-1 0 0,1 0 0,0 0 0,0 0 1,0 0-1,0 0 0,0 0 0,0 0 0,0 0 0,0 1 1,0-1-1,0 0 0,0 0 0,0 0 0,0 0 1,0 0-1,0 0 0,0 0 0,0 0 0,0 0 0,0 0 1,0 1-1,0-1 0,0 0 0,0 3-338,-1-1-1,1 1 0,-1 0 1,0-1-1,0 1 0,0-1 1,0 1-1,0-1 1,-1 1-1,-2 3 0,1-2 84,1-1 0,0 1 0,0-1 0,0 1 0,0 0 0,-2 7 0,-1 36-551,-1-22 695,4-15 979,0 0 0,0 0 0,0 20 1,2 142 4415,0-167-5111,0 1 0,1 0 1,-1 0-1,1 0 0,0-1 0,1 1 0,-1 0 1,1-1-1,4 9 0,-6-13-125,1 0 0,-1 0 0,1 0-1,-1 0 1,1 0 0,-1 0 0,1 0 0,0 0 0,0 0-1,-1 0 1,1 0 0,0-1 0,0 1 0,0 0 0,0-1-1,0 1 1,0 0 0,1 0 0,-1-1-20,0 0 0,0 0-1,0 0 1,0-1 0,0 1 0,0 0 0,-1 0-1,1-1 1,0 1 0,0 0 0,0-1 0,0 1 0,1-2-1,7-2 55,11-1-12,-14 4-15,0 0-1,-1-1 1,1 0 0,0 0 0,-1 0 0,7-5-1,86-55-54,-70 46-17,56-34-112,-58 33 86,30-15 0,-41 24 391,0 0 1,-1-2 0,18-13-1,-23 9 638,1 9-309,4-12 208,-22 6-699,7 11-157,1-1 0,-1 1 0,1 0 0,-1-1 1,0 1-1,1 0 0,-1-1 0,1 1 1,-1 0-1,0 0 0,1 0 0,-1-1 0,0 1 1,0 0-1,1 0 0,-1 0 0,0 0 1,1 0-1,-1 0 0,0 0 0,1 1 0,-1-1 1,-1 0-1,0 1 5,-1-1-13,1 0 1,-1 1 0,1 0-1,-1-1 1,1 1-1,0 0 1,-1 0-1,1 1 1,0-1 0,0 0-1,0 1 1,0-1-1,0 1 1,0 0-1,0-1 1,0 1-1,-2 4 1,-3 1 116,5-4-120,0-1 1,0 0-1,1 1 1,-1 0-1,1-1 1,-1 1-1,1 0 1,0-1-1,0 1 1,1 0-1,-1 0 1,0 0-1,1 4 1,-1 6-70,1 24 0,1-14 165,-1-20-74,0 1-1,0-1 0,0 0 1,1 0-1,-1 0 0,1 0 1,0 1-1,0-1 0,0 0 1,0 0-1,0 0 0,1-1 1,-1 1-1,1 0 0,3 3 1,6 18-23,-10-20-21,1 1-1,0-1 1,0 1 0,0-1 0,1 0-1,0 0 1,3 5 0,8 4-130,-13-12 143,-1-1 1,1 1-1,-1-1 1,1 0-1,-1 1 1,1-1-1,-1 0 1,1 1-1,-1-1 1,1 0-1,0 0 1,-1 0-1,1 0 1,0 1-1,-1-1 1,1 0-1,0 0 1,-1 0-1,1 0 1,-1-1-1,1 1 1,0 0-1,-1 0 1,1 0-1,0-1 0,-1 1-17,3 0-201,-3 3 70,0 8 0,0-11 162,0 0 0,0 0 1,0 0-1,0 0 0,0 0 1,0 0-1,0 1 1,0-1-1,0 0 0,0 0 1,0 0-1,0 0 1,0 0-1,0 0 0,0 0 1,0 0-1,0 0 0,0 0 1,0 1-1,0-1 1,0 0-1,0 0 0,0 0 1,0 0-1,0 0 0,0 0 1,0 0-1,1 0 1,-1 0-1,0 0 0,0 0 1,0 0-1,0 1 1,0-1-1,0 0 0,0 0 1,0 0-1,0 0 0,0 0 1,0 0-1,1 0 1,-1 0-1,0 0 0,0 0 1,0 0-1,0 0 0,0 0 1,0 0-1,0 0 1,0 0-1,0 0 0,0 0 1,1 0-1,-1 0 0,0 0 1,0 0-1,1 0-13,-1 0-1,1 0 0,0 0 0,0 0 1,-1 0-1,1 0 0,0 0 1,-1 0-1,1 0 0,0 1 0,-1-1 1,1 0-1,0 1 0,0-1 1,-1 1 6,1 0 0,-1 0 0,0 0 0,1-1 0,-1 1 0,0 0 0,0 0 0,1 0 0,-1 0 1,0 0-1,0 0 0,0-1 0,0 3 0,0 11-6,0 5 619,2-19-422,80 0-186,-55 0-57,-4 1 93,-1-1 1,1-1 0,0-1-1,-1-1 1,32-9 0,-10-2-41,-6 3-469,60-29-1,-88 35 445,-1-1-1,0 0 0,0 0 1,-1-1-1,10-10 0,-14 14 22,-1-1 1,0 0-1,0 0 0,0 0 0,0 0 1,0-1-1,-1 1 0,0-1 0,0 1 0,0-1 1,1-7-1,-1 6-3,-1 0-1,1 0 1,1 0 0,-1 0 0,7-9 0,1-8-1,-1-1-201,2 8 42,-8 8 53,2 1-24,9 5-90,-13 2 241,-1 0 0,1 0 0,-1 0-1,1 0 1,-1 0 0,0 0 0,1 1-1,-1-1 1,1 0 0,-1 0 0,1 0-1,-1 0 1,1 1 0,-1-1 0,1 0-1,-1 0 1,0 1 0,1-1 0,-1 0-1,1 1 1,-1-1 0,0 0-1,0 1 1,1-1 0,-1 0 0,0 1-1,1-1 1,-1 1 0,0 0 0,2 18-2468,-2-13 938,0 11-943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17 148 5632,'-16'-66'2112,"16"66"-1664,0-16-96,0-1 1568,0 17-1120,0-16 384,0 0-704,16-1-288,-16 17-128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2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4896,'-17'49'1824,"17"-49"-1440,-16 49-96,16-16 768,0 0-640,-16 0-32,16 16-224,-17 0-64,17-16-32,-16 0 160,16-1-128,-17 1-960,17-17 480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1824,'-27'27'587,"27"-27"-577,-1 1 0,1-1 0,0 0 0,-1 0 1,1 1-1,0-1 0,-1 0 0,1 1 0,0-1 1,0 0-1,-1 1 0,1-1 0,0 0 0,0 1 1,-1-1-1,1 0 0,0 1 0,0-1 0,0 1 1,0-1-1,0 0 0,0 1 0,0 65 1505,0-58-1391,2 0 0,-1 0 0,1 0 0,0 0 0,1-1 0,-1 1 0,2-1 0,4 9 0,-4-9-21,-1 1-1,1 0 0,-1 0 1,0 0-1,-1 0 0,0 0 0,-1 1 1,2 10-1,-3 0 26,-1-6-36,1 1 1,4 19-1,-1-19-38,2 11 68,-10 3 99,2-10-90,1-6-33,2-1-1,0 16 0,1-19-35,-1 0-1,0 1 1,0-1-1,-1 0 1,-3 13 0,-3-6 150,6-14-177,0 0-1,0 1 1,1-1-1,-1 1 1,1-1-1,-1 1 1,1-1-1,-1 1 1,1-1-1,-1 3 1,1-4-27,0 0 0,0 0 0,0 0 0,0 0 0,0 0 0,0 0 0,0 0 0,0 1 0,0-1 0,0 0 0,0 0 0,0 0 0,0 0 0,0 0 0,0 0 0,0 0 1,0 0-1,0 0 0,0 0 0,0 1 0,0-1 0,0 0 0,0 0 0,1 0 0,-1 0 0,0 0 0,0 0 0,0 0 0,0 0 0,0 0 0,0 0 0,0 0 0,0 0 0,0 0 0,0 1 0,0-1 0,0 0 1,0 0-1,1 0 0,-1 0 0,0 0 0,0 0 0,0 0 0,0 0 0,0 0 0,0 0 0,0 0 0,0 0 0,0 0 0,0 0 0,1 0 0,-1 0 0,0 0 0,0 0 0,0 0 0,0 0 0,2-1 16,-1 0-1,1 0 0,0 0 0,-1 0 0,1 0 0,-1 0 0,1 0 0,-1 0 1,0-1-1,0 1 0,1 0 0,-1-1 0,0 1 0,0-1 0,0 1 0,0-3 1,21-35-8,-20 35 6,13-33 10,5-5-21,7 6 10,-5 6-15,6 8 15,-7-5 75,4 5-37,-17 3-65,-8 17 0,1 0 1,-1-1 0,1 1 0,0 0-1,0 0 1,0 0 0,0-1-1,1 1 1,-1 0 0,1 1 0,1-3-1,-2 3-3,1-1-1,-1 1 0,0 0 0,0 0 0,0-1 0,1 1 0,-1-1 0,0 1 1,-1-1-1,1 1 0,0-1 0,0 0 0,-1 1 0,1-1 0,-1 0 1,1 0-1,-1 1 0,0-1 0,0-2 0,0 3 9,0 1 0,0-1 0,0 1-1,0-1 1,0 1 0,0-1 0,0 1 0,0-1 0,0 1-1,0-1 1,0 1 0,0-1 0,0 1 0,0-1 0,0 1 0,0-1-1,1 1 1,-1-1 0,0 1 0,0-1 0,1 1 0,-1-1-1,0 1 1,1-1 0,-1 1 0,1 0 0,-1-1 0,0 1-1,1 0 1,-1-1 0,1 1 0,-1 0 0,1 0 0,-1-1-1,1 1 1,-1 0 0,1 0 0,-1 0 0,1 0 0,-1 0 0,1-1-1,-1 1 1,1 0 0,0 0 0,0 1 0,4 1-69,11 23 119,-2 0 46,-9-18-81,0 0 0,-1 0 0,0 1-1,-1 0 1,0 0 0,3 12-1,-2 0 53,-2-8-16,0-1 0,0 0 1,8 17-1,-7-17-11,0 0 1,3 14-1,1 7 56,4 1 81,-6-3 43,2-15 144,-6-14-289,0 0 0,0 1 0,-1-1 0,1 1 1,0-1-1,-1 1 0,1-1 0,-1 1 0,0-1 0,1 3 1,-1-8-104,1 0 0,-1 0 1,1 0-1,1 1 1,-1-1-1,0 0 0,1 1 1,2-5-1,-3 5-23,0 2 25,-1 0-1,1 0 0,-1 1 0,0-1 0,1 0 0,-1 0 1,0 0-1,0 0 0,0 0 0,0 1 0,0-1 1,0 0-1,0-2 0,0-9-196,-1 1 23,1 0-1,0-1 1,4-18 0,7-11-87,5-11 101,-15 48 181,5-9 65,-6 13-50,1 0 1,-1-1 0,1 1 0,-1 0 0,1 0 0,-1-1-1,0 1 1,1 0 0,-1 0 0,1 0 0,0 0-1,-1 0 1,1 0 0,-1 0 0,1 0 0,-1 0 0,2 0-1,0 0 167,-2 0 59,3 2-80,-1 0-140,-1 1 1,0-1-1,1 0 1,-1 0-1,0 0 1,0 1-1,0-1 1,-1 1-1,2 4 1,2 6 95,10-2 279,-6-2-277,-7-8-75,1 1 0,-1 0 0,1 0 0,0-1 0,-1 1 0,1-1 0,0 1 0,0-1 0,4 2 0,-3-2 7,0-1 1,0 1-1,0-1 0,0 1 1,0-1-1,0 0 0,0 0 1,0-1-1,0 1 0,0-1 1,0 1-1,3-2 0,45-8 260,-23 5-561,35-10-1,63-34-2335,-122 46 2521,1 0-1,0 0 0,-1 0 0,0 0 0,0 0 0,0-1 1,0 0-1,4-6 0,2-1 4,-4 5 108,-1-1 0,1 0 1,-1 0-1,0-1 0,-1 1 1,7-16-1,-4 9 398,-5 3 260,-2 8-484,0 2-162,0 0 0,0 1 0,0-1 0,-1 0 0,1 0 0,0 0 0,0 1 0,0-1 0,0 0-1,0 0 1,1 1 0,-1-1 0,0 0 0,0 0 0,0 1 0,1-1 0,-1 0 0,0 0 0,1 1 0,-1-1 0,1 0 0,-1 1-1,0-1 1,1 1 0,0-1 0,-1 1 0,1-1 0,-1 1 0,1-1 0,0 1 0,-1-1 0,1 1 0,0 0 0,-1-1 0,1 1-1,0 0 1,0-1 0,-1 1 0,1 0 0,0 0 0,1 0 0,-2 3 140,0 73-230,-1 91 65,-1-118 205,-12 63 0,-7-11 260,-4 27 72,9-29-1444,14-90 477,1 1-1,0 0 0,2 13 1,-1-10-287,0 6-280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5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99 393 3968,'-14'-14'1285,"15"13"-799,0 1-466,-1 0 0,0-1 0,1 1 0,-1 0 0,0 0 0,1-1 0,-1 1 0,0 0 0,1 0 0,-1 0 0,1 0 1,-1-1-1,1 1 0,-1 0 0,0 0 0,1 0 0,-1 0 0,1 0 0,-1 0 0,1 0 0,-1 0 0,1 0 0,-1 0 0,0 0 0,1 1 0,-1-1 0,1 0 1,-1 0-1,1 0 0,-1 0 0,0 1 0,1-1 0,-1 0 0,0 1 0,1-1 0,-1 0 0,1 1 0,12 10 231,-7-8-206,-1 1 0,-1-1 0,1 1 0,0 1 0,-1-1 0,0 1 0,0-1 0,4 7 0,10 11 211,-13-16-197,0 0 0,-1-1 0,0 1 0,0 1 0,0-1-1,-1 1 1,0-1 0,-1 1 0,1 0 0,2 12 0,5 14 93,-7-25-89,0 0-1,0 1 1,-1-1 0,0 0-1,-1 1 1,1-1 0,-1 16-1,-1-21-6,0 0 0,0-1 0,0 1 0,-1 0 0,1 0 0,-1-1 0,1 1 0,-1 0 0,0 0 0,0-1 0,0 1 0,0-1 0,-1 1 0,-2 3 0,1-3 9,-1 1 0,0-1 0,0-1 0,0 1 0,0 0 0,0-1 0,-6 2 0,3-1-25,0 0-1,0 0 0,-1-1 0,1 0 0,-1-1 0,0 0 1,1 0-1,-1 0 0,0-1 0,1 0 0,-1-1 1,0 0-1,0 0 0,1-1 0,-1 1 0,1-2 1,0 1-1,-1-1 0,1 0 0,0-1 0,0 1 0,-6-6 1,11 8-56,1 0 0,-1 0 0,1 0 0,-1-1 0,1 1 0,0 0 0,-1-1 0,1 1 0,0-1 0,0 1-1,-2-4 1,3 4 8,0 0 0,-1 0 0,1 0 0,0 0 0,0 0 0,0 0 0,0 0 0,0 0 0,0 0 0,0 0 0,0 0 0,0 0 0,0 0 0,1 0 0,-1 0 0,1-2 0,0 1-11,1 0-1,0-1 1,-1 1 0,1 0-1,0 0 1,0 0-1,0 0 1,0 0-1,1 0 1,-1 1-1,0-1 1,6-2-1,15-6-49,38-13-1,-9 5 55,-42 14 14,30-11 30,55-13 1,9 7 296,92-23-428,-155 30 284,-32 12-173,-3 1 148,1-1 1,-1 0-1,8-3 1,-13 4-126,0 1 1,1-1-1,-1 1 1,0-1-1,0 1 1,0-1-1,-1 0 1,1 1-1,0-1 1,0 0-1,0 0 0,0 0 1,-1 0-1,1 0 1,0 0-1,-1 0 1,1 0-1,-1 0 1,1 0-1,-1 0 0,0 0 1,1 0-1,-1 0 1,0-3-1,0 4-7,0-1 0,0 0 0,0 0 0,0 0 0,-1 0 0,1 1 0,0-1 0,-1 0 0,1 0 0,0 1 0,-1-1 0,1 0 0,-1 1 0,1-1 0,-1 0 0,1 1 0,-1-1-1,0 1 1,0-2 0,-20-8 260,14 8-258,-1 1-1,1-1 1,0 1 0,-11 0 0,2 0 18,10 1-37,-1 0-1,0 0 1,0 0-1,1 1 1,-8 1-1,-21 15-577,33-16 568,1 0 1,0 0 0,0 0 0,-1 0-1,1 0 1,0 0 0,0 1-1,0-1 1,1 0 0,-1 1 0,0-1-1,0 0 1,1 1 0,-1-1-1,1 1 1,-1-1 0,1 1 0,0 0-1,-1-1 1,1 1 0,0-1 0,0 1-1,0 0 1,0-1 0,1 1-1,-1-1 1,0 1 0,1-1 0,-1 1-1,1 0 1,-1-1 0,1 0 0,0 1-1,-1-1 1,1 1 0,0-1-1,0 0 1,0 0 0,0 1 0,0-1-1,1 0 1,-1 0 0,0 0-1,0 0 1,2 1 0,8 3 63,-1 1 0,1-1 1,15 4-1,-7-2 52,79 29 451,-81-28-480,-12-6-61,0 1 0,0-1 0,0 0 0,0 0 0,8 1 0,-4-3 1,0 0-1,0-1 0,-1 0 1,1 0-1,0-1 0,14-4 1,-6 2-23,21-3 1,-2 3-75,0 1-36,39-9 0,-48 6 128,140-37 168,-156 38-152,0 1-1,0-2 1,0 1-1,-1-1 1,18-15 0,-24 18-22,1 0 1,-1 0-1,0-1 1,-1 0-1,1 1 1,-1-1-1,1 0 1,-1-1-1,3-4 1,-4 3-13,0 1 0,-1-1 1,0 1-1,1-1 0,-2 0 0,1 1 0,-1-1 1,0-8-1,0 10-28,0 0-1,0-1 1,-1 1-1,1 0 1,-1 0 0,0 0-1,0 0 1,-1 0 0,1 0-1,-1 0 1,0 1 0,0-1-1,0 0 1,-3-3-1,3 6 0,0-1 0,1 0 0,-1 0-1,0 1 1,0-1 0,-1 1 0,1 0-1,0 0 1,0 0 0,-1 0-1,1 0 1,-1 0 0,1 0 0,0 1-1,-1 0 1,1-1 0,-1 1 0,1 0-1,-1 0 1,0 0 0,1 0-1,-1 1 1,1-1 0,-5 2 0,3 0-6,-1-1 0,0 1 0,1 1 0,-1-1 0,1 1 0,0 0 0,0 0 0,-5 4 0,-15 11-86,8-10 25,-12 8-68,14-2 48,1 0 1,-23 31-1,34-41 92,-4 4 33,0 1-1,1 1 1,0-1 0,-6 17-1,11-24 17,-1 1-1,1-1 1,0 0-1,-1 0 0,1 0 1,0 0-1,1 0 1,-1 0-1,0 0 0,0 0 1,1 1-1,0-1 1,-1 0-1,1 0 0,0-1 1,0 1-1,0 0 1,0 0-1,0 0 1,0-1-1,2 3 0,0 0 55,-2-2-60,1-1 0,0 1 0,0 0 0,0-1 0,0 1 1,0-1-1,0 1 0,0-1 0,0 0 0,1 0 0,-1 0 1,0 0-1,1 0 0,-1-1 0,1 1 0,-1-1 0,1 1 1,3-1-1,2 0-116,-1 0 1,1 0-1,-1-1 0,1 0 1,7-2-1,-6-1-26,0 1 0,0-2-1,0 0 1,-1 0 0,0 0-1,0-1 1,11-10 0,-14 11 112,-1 1 0,0-1 0,0 0 0,0-1 0,-1 1 0,0-1 0,0 1 1,3-9-1,43-171 440,-49 184-430,13-68 146,-10 47-96,1 0-1,0 0 1,2 0-1,13-31 1,-18 51-53,1-1 0,-1 0 0,1 1 1,0 0-1,4-5 0,-6 7-1,0 0 0,0 0 1,0 0-1,0-1 0,0 1 0,0 0 0,0 0 1,0 0-1,0 0 0,0 0 0,0 0 0,1 0 0,-1 0 1,0 0-1,0-1 0,0 1 0,0 0 0,0 0 1,0 0-1,0 0 0,1 0 0,-1 0 0,0 0 1,0 0-1,0 0 0,0 0 0,0 0 0,0 0 1,1 0-1,-1 0 0,0 0 0,0 0 0,0 0 1,0 0-1,0 0 0,0 0 0,0 0 0,1 0 1,-1 0-1,0 0 0,0 0 0,0 0 0,0 1 0,0-1 1,0 0-1,0 0 0,1 0 0,-1 0 0,0 0 1,0 0-1,0 0 0,0 0 0,0 0 0,0 1 1,0-1-1,0 0 0,2 2-19,0 1 0,-1-1 0,1 1 0,-1-1 0,1 1 0,-1 0 0,0-1 0,0 1 0,0 0 0,0 0 0,-1 0 0,1 0 0,-1 0 0,0 0 0,0 5 0,-1 9-49,-5 29 0,0 3 69,6-37 13,2-1 0,1 12 0,0-6 25,0 9 67,-2-17-55,0-1 0,0 1-1,1 0 1,0 0 0,1-1 0,6 15 0,18 23 352,-24-41-348,-1-1 1,1 0 0,0 0-1,1 0 1,-1 0-1,1-1 1,-1 1 0,8 4-1,-3-4 69,0 0 0,0 0-1,12 4 1,4 1 37,-12-5-122,-1-1-1,1 0 0,0-1 0,0 0 1,0-1-1,0 0 0,1-1 0,-1 0 1,0-1-1,0 0 0,0-1 0,0 0 1,0-1-1,0-1 0,-1 0 0,0 0 1,14-8-1,-21 10-10,1-1 1,-1 1-1,0-1 0,0 0 1,0-1-1,0 1 0,-1-1 1,1 0-1,-1 0 0,0 0 1,4-6-1,-5 7-40,0 1 1,-1-1-1,1 0 1,0 1-1,-1-1 0,0 0 1,0 0-1,0 0 1,0 0-1,0-1 1,-1 1-1,1 0 0,-1 0 1,0-5-1,0 6-6,0 1 0,0 0 0,0-1 0,0 1 0,0 0 0,-1 0 0,1-1 0,-1 1 0,1 0 0,-1 0 0,1-1 0,-1 1 0,1 0 0,-1 0 0,0 0 0,0 0 0,0 0 0,0 0 0,0 0 0,0 0 0,0 0 0,0 0 0,0 1 0,0-1 0,0 0 0,0 1 0,0-1 0,-1 1 0,-1-1 0,-1-1-85,4 2 93,-1 0 0,1-1 0,0 1 0,-1 0 0,1 0 0,0 0 0,0 0 0,-1-1 0,1 1-1,-1 0 1,1 0 0,0 0 0,-1 0 0,1 0 0,0 0 0,-1 0 0,1 0 0,0 0 0,-1 0 0,1 0 0,0 0 0,-1 0 0,1 0-1,-1 1 1,1-1 0,0 0 0,0 0 0,-1 0 0,1 0 0,-1 1 0,-7 5-110,1 0-1,0 1 1,0 0-1,1 0 1,0 1-1,-8 11 1,8-4 140,4-8-7,-2 4 5,2-8-5,1 0 0,-1 0 1,1 0-1,0 1 0,1-1 0,-1 0 0,0 0 1,1 1-1,0 5 0,-1-2 66,1-4-40,-1 0 0,1-1 0,0 1 0,0 0 0,0 0 0,0 0-1,1 0 1,-1-1 0,1 1 0,-1 0 0,2 3 0,3-4 85,-1 1 1,0-1-1,1 0 1,7 2 0,0-8 62,-10 3-178,-1 0 0,1 1 0,0-1 0,0 0 0,0 1 0,-1-1 0,1 1 0,0-1 0,0 1 0,4 0 0,6 0-229,-5 0 61,0 0-1,0 0 1,1 0 0,11-3 0,3-8-324,-13 9 363,9-4-63,4-19-134,-17 21 285,-1-1 1,1 1-1,1 0 0,-1 1 1,1-1-1,-1 1 0,8-3 1,14 1-9,-12-2-39,-14 6 79,0 0-1,1 1 1,-1-1-1,1 0 1,-1 0-1,0 1 1,1-1-1,-1 1 1,1-1-1,-1 1 1,1 0-1,0 0 1,-1 0-1,1 0 1,-1 0-1,1 0 1,-1 0-1,1 0 1,0 0 0,-1 1-1,1-1 1,-1 1-1,2 0 1,6 3 18,18 8 204,-7 0-91,-17-10-71,0 0 1,0 0-1,0 0 0,0 0 1,0-1-1,1 1 0,-1-1 1,0 0-1,1 0 1,-1 0-1,5 0 0,-7-1-41,1 1 1,0-1-1,-1 0 0,1 0 0,0 1 1,-1-1-1,1 1 0,0-1 0,-1 1 0,1 0 1,-1-1-1,3 3 0,-2-2 24,0 0 0,-1 0 0,1 0 0,0 0 0,0 0 0,0-1 0,0 1 0,0 0 0,0-1 0,0 0 0,0 1 0,4-1 0,-5 0 13,1-1-1,0 1 1,0-1-1,0 1 1,-1-1 0,1 1-1,0-1 1,-1 0 0,1 0-1,0 0 1,-1 0-1,1 0 1,-1 0 0,3-3-1,-1 1 34,-1 3-145,-1 0 58,-1 1 0,1-1 0,-1 0 0,1 0 0,-1 0 1,1-1-1,-1 1 0,1 0 0,-1 0 0,1 0 0,-1 0 0,1 0 0,-1-1 0,1 1 1,-1 0-1,1 0 0,-1-1 0,1 1 0,-1 0 0,0-1 0,1 1 0,-1 0 0,0-1 1,1 1-1,-1-1 0,0 1 0,1 0 0,-1-1 0,0 1 0,0-1 0,0 1 0,1-1 1,-1 1-1,0-1 0,0 1 0,0-1 0,0 1 0,0-1 0,0 1 0,0-1 0,0 0 1,3-5-54,24-21-1119,-27 27 1168,0 0 0,0 0 0,0-1 0,0 1 1,0 0-1,0 0 0,0 0 0,1 0 0,-1 0 0,0 0 0,0 0 1,0 0-1,0 0 0,0-1 0,0 1 0,0 0 0,0 0 0,0 0 1,1 0-1,-1 0 0,0 0 0,0 0 0,0 0 0,0 0 0,0 0 0,0 0 1,1 0-1,-1 0 0,0 0 0,0 0 0,0 0 0,0 0 0,0 0 1,0 0-1,1 0 0,-1 0 0,0 0 0,0 0 0,0 0 0,0 0 0,0 0 1,0 0-1,0 0 0,1 1 0,-1-1 0,0 0 0,0 0 0,0 0 1,0 0-1,0 0 0,0 0 0,0 0 0,0 0 0,0 0 0,0 1 1,0-1-1,14 11 26,-9-9-10,-4-1-3,0-1-1,-1 0 1,1 0-1,0 1 0,-1-1 1,1 0-1,-1 1 0,1-1 1,0 1-1,-1-1 0,1 1 1,-1-1-1,1 1 0,-1-1 1,0 1-1,1 0 0,-1-1 1,1 1-1,-1-1 0,0 1 1,1 1-1,1 3 39,1 1-3,0 0 3,0 1 0,1-1 1,0 0-1,0 0 0,5 6 0,-2-6 150,-1 0-1,1 0 1,11 7 0,-15-12-119,1 1 0,-1 0 1,0-1-1,0 1 0,1-1 0,-1 0 0,1 0 0,-1 0 0,1-1 0,3 1 1,7-6 90,-6 2-91,-2 1-49,0 1 0,0 1 0,0-1 1,0 1-1,11 1 0,-11-1-11,0 1 0,0-1 0,0 0 1,0-1-1,10-2 0,6-8 106,-9 8-79,-9 2-29,1-1 1,-1 1 0,0 0 0,0-1 0,0 0 0,-1 0-1,5-3 1,7-5 4,-1 0-1,20-19 1,12-17-793,-45 45 748,-1 1 1,1-1 0,-1 1-1,1 0 1,0-1 0,-1 1 0,1 0-1,-1-1 1,1 1 0,-1 0-1,1 0 1,0 0 0,-1 0 0,1 0-1,0-1 1,-1 1 0,1 0-1,-1 0 1,1 1 0,0-1 0,-1 0-1,1 0 1,0 0 0,-1 0-1,2 1 1,-2-1-22,0 0 42,0 0 0,0 0 0,0 0 1,0 0-1,0 0 0,0 0 0,1 0 0,-1 0 0,0 0 0,0 0 0,0 0 0,0 0 0,0 0 0,0 0 0,0 0 0,0 0 0,0 0 0,0 0 1,1 0-1,-1 0 0,0 0 0,0 0 0,0 0 0,0 0 0,0 0 0,0 0 0,0 0 0,0 0 0,0 0 0,0 0 0,0 0 0,0 0 1,0 0-1,1 1 0,-1-1 0,0 0 0,0 0 0,0 0 0,0 0 0,0 0 0,0 0 0,0 0 0,0 0 0,0 0 0,0 0 0,0 1 1,0-1-1,0 0 0,0 0 0,0 0 0,0 0 0,0 0 0,0 0 0,0 0 0,0 0 0,0 1 0,0 12-236,-1-11 227,1-1 1,1 1-1,-1-1 0,0 1 0,0-1 0,0 1 1,1-1-1,-1 1 0,1 1 0,4 5 7,-4-7 17,0 1 0,0-1 0,0 1 0,0-1 0,0 1 1,-1 0-1,1-1 0,-1 1 0,1 0 0,-1-1 0,1 1 0,-1 0 0,0 1 1,0-1 10,0 0 0,0 0 0,1-1 0,-1 1 1,0 0-1,1-1 0,-1 1 0,1-1 1,0 1-1,-1 0 0,1-1 0,0 1 0,0-1 1,0 0-1,0 1 0,0-1 0,3 2 1,-4-2-1,1-1 0,-1 1 0,1-1 1,-1 0-1,1 1 0,-1-1 0,1 0 1,-1 1-1,1-1 0,0 0 1,-1 0-1,1 0 0,-1 0 0,1 0 1,0 1-1,-1-1 0,1 0 1,0 0-1,-1-1 0,1 1 0,0 0 1,-1 0-1,1 0 0,-1 0 0,2-1 1,-2 1 22,21 1 392,-17 0-422,0-1 0,0 1 0,1-1-1,-1-1 1,0 1 0,0 0 0,0-1 0,0 0 0,6-2 0,11-10-8,5-1-94,21 0-44,-33 11 110,-1-1 1,1-1-1,15-7 1,119-65 180,-137 72-135,0 0 0,0-2 0,0 1 0,0-1 0,-1-1 0,0 0 0,-1 0 0,0-1 0,10-12 1,1-12-42,-19 31 14,0 0 1,0 0 0,0 0 0,0 0-1,-1-1 1,1 1 0,-1 0 0,1 0-1,-1-1 1,0 1 0,0 0 0,0-5 0,-2 3 0,0 0 0,0 0 0,-1 0 0,1 1 0,-1-1 0,0 0 0,0 1 0,0 0 1,-1 0-1,1 0 0,-1 0 0,1 0 0,-1 1 0,-5-3 0,3 2-12,0-1 0,0 1-1,0 0 1,-1 1 0,1-1-1,-1 2 1,0-1 0,-12-1-1,16 3 32,0 0 0,1 0 0,-1 1-1,0-1 1,0 1 0,1 0 0,-1 0-1,1 0 1,-1 0 0,1 0 0,-1 0-1,1 1 1,0-1 0,-1 1 0,1 0 0,0-1-1,0 1 1,0 0 0,-1 3 0,0-2 10,1 0 1,0 0 0,1 0-1,-1 0 1,0 1 0,1-1 0,0 1-1,0-1 1,0 1 0,0-1-1,0 1 1,1 0 0,-1 3 0,2-2 15,-1 0 1,1 0 0,-1-1 0,1 1 0,1 0-1,-1-1 1,1 1 0,-1-1 0,1 1 0,1-1-1,-1 0 1,1 0 0,-1 0 0,1 0 0,0 0 0,0-1-1,1 1 1,-1-1 0,8 5 0,4 3-189,1-2 1,0 0 0,31 12-1,-27-12-328,48 23-402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41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230 213 1248,'-8'-12'195,"-14"-17"-1,21 28-184,0 0 0,0 0 0,-1 1 0,1-1 0,0 0 0,0 0 0,0 1 0,-1-1 0,1 1 0,0-1 0,0 1-1,-1 0 1,1-1 0,0 1 0,-1 0 0,1 0 0,-1 0 0,1 0 0,0 0 0,-1 0 0,0 1 0,-2-1 70,1 0 331,0 0-171,2 0-241,-1 0 1,0 0-1,1-1 1,-1 2-1,0-1 0,0 0 1,1 0-1,-1 1 1,0-1-1,1 1 1,-1-1-1,1 1 1,-1-1-1,1 1 1,-1 0-1,1 0 1,-1 0-1,1 0 1,-1 0-1,1 0 1,0 1-1,0-1 1,0 0-1,0 0 1,0 1-1,0-1 1,0 1-1,0-1 1,0 1-1,0 2 1,0-2 13,0-1 0,1 0 0,-1 1 0,1-1 0,-1 1 0,1-1 0,0 1 0,-1-1 0,1 1 0,0-1 0,0 1 0,0-1 0,0 1 0,1 1 1,-1-2 15,0 1 0,0-1 1,0 1-1,0-1 1,0 1-1,0-1 1,0 1-1,-1-1 1,0 3-1,-3 7 83,2-8-83,1 0 1,-1 0-1,1 1 0,0-1 1,1 0-1,-1 0 0,0 1 1,1-1-1,0 6 1,-1-2-14,0-1 0,0 1 1,0-1-1,-3 8 1,-2 12-9,1 4 17,2-13 64,-8 32 0,5-29-68,1 0-1,-3 37 1,5-35-28,-8 36 0,1-25 144,5-17-29,0 0 0,1 1 0,1-1 0,-3 34 0,6 31 223,0-74-310,1 0 0,0 0 0,0 0 0,0 0 1,4 10-1,0 0-4,-1 1 0,-2-10-14,0 0 0,0 0 0,0-1 0,5 9 0,42 99-174,-33-78 344,4 5-74,7-6-131,-5-6 32,8-8 134,-1 0-25,57 32 0,-65-44-43,1-2-1,0 0 0,26 5 1,-20-6-160,46 18 1,238 103 167,-297-123-87,0 0 0,30 3-1,-26-5-30,31 9 1,-30-6 88,31 4 0,-29-6-40,33 9 1,-45-10-10,53 18 115,77 37 0,-57-22-392,-49-23 333,76 23 21,-9-4-39,-69-19-34,0 0 0,35 8 0,-49-17 5,27 11 0,9 12 43,-31-19 1,39 9 0,-21-6 35,-10-2-38,-10-2-74,44 7-1,4-9-24,-34 0 57,0-1 52,42 1 1,24 3 359,8 0-555,154-8 65,-236 1 84,36 7 0,-44-5-46,1-1 0,-1-1 0,0 0 0,27-3 0,-25-1 25,23-2 11,10 10 11,-36-2-32,25 0-1,462-3-85,-489 0 133,-1 1 0,29 6 0,-28-4 110,0-1 0,30 1 0,80-3-270,-84 1 149,-26 0-48,0 0 0,1-2 0,28-4 0,-26 1 16,-9 1 15,0 1 0,1 0 0,-1 1 0,12 0 0,-6 0 24,-1-1-1,18-3 0,2-1 11,-7 3 4,-11 1-13,0 0 0,-1-2 0,18-4 0,-18 3 23,33-4 0,-19 4-36,-25 3-16,0 1 1,-1-1-1,1 0 1,-1 0-1,1 0 0,-1-1 1,0 1-1,0-1 1,0 0-1,6-6 1,4-4 12,5 0 42,-6 3 1,21-19 1,-24 20-62,19-14 0,0 1 1,4-9 40,16-15 14,-26 28-42,80-59 151,-83 65-115,-5 3-25,0 0 0,-1-1 1,1-1-1,-2 0 0,15-15 0,-10 10-33,-10 9 13,-1 0 0,1 0 0,-1-1 0,-1 1 0,1-1 0,8-17 0,7-35 146,-9 28-79,0 0-5,8-35 0,9-75-103,-21 84 10,-5 35 40,-1-1 0,0-24 0,-2 32 19,0 0 0,6-20 0,-5 22-33,1-1 0,-1-19 0,-3 8 0,-1 1-1,-6-27 1,0 5 12,1 11 0,-24-66 0,23 79 0,5 12-10,-1 1-1,1 0 1,-2 0 0,1 0 0,-1 1 0,-1-1 0,0 1-1,0 0 1,-1 1 0,-13-14 0,10 12 25,0-1-4,0 1 1,-1 1 0,1 0 0,-2 0-1,-20-12 1,16 13-2,9 4-21,0 0-1,0 1 1,-1 0-1,0 0 1,-7-2-1,-6 2-11,13 2 20,0 0-1,1-1 1,-1 0 0,1 0 0,-14-6 0,1-2-59,-44-15 1,-31-14 98,-4-2-159,-111-24 351,80 38-327,109 24 63,-15 1-65,27 2 62,-1 0 1,0-1-1,-9-2 0,-93-24-37,102 25 92,1 1 0,0 0-1,-1 1 1,-14 1-1,6-1-19,-121 0-13,100 0 48,-2-1 37,-51 5 1,58 2-41,19-3-22,0-1-1,-22 1 0,13-4 3,6 1-3,1 0 0,-22 3 0,14 2-24,8-2-44,1 0 1,-25 0-1,20-2-31,-42 7 1,35-3 42,-160 17 93,0 5 192,161-25-255,1 0 0,-29-3 0,10 1 10,-133 0 346,80-9-334,-1 1-169,84 8 153,1 0 0,-1-1-1,0-1 1,0-1 0,-25-7 0,-76-18-63,103 26 100,-29-6-1,28 6-44,-25-7 1,8-2 0,16 6 35,1 0 0,-27-4 0,-74-8 168,84 14-143,1 1 0,-39 3 0,19 0-55,-101-1-379,133 0 393,1-2-1,-20-3 0,18 1 39,0 2 1,-21-1 0,-219 3-101,234 1 30,0 1 0,-24 6 1,33-5 27,-10 1 1,9-2-4,-1 1 0,-19 7 0,-340 105-220,344-106 264,-33 15 1,34-11 10,-31 9-9,23-3-116,23-10 36,-27 9 0,-52 15 283,61-19-272,5-9-16,5 7-53,25-12 102,-1 1-1,0-1 1,0 1-1,0 0 1,1-1-1,-1 1 1,0-1-1,1 1 1,-1 0-1,1 0 1,-1-1-1,1 1 1,-1 0-1,1 0 1,0 0-1,-1 0 1,1 0-1,0-1 1,-1 2-1,1-1-5,0-1 0,0 0 0,0 0 0,0 1 0,0-1 0,0 0 0,1 0 0,-1 1 0,0-1 0,0 0 0,0 0 0,0 0 0,0 1 0,0-1 0,0 0 0,1 0 0,-1 0 0,0 0 0,0 1 0,0-1 0,0 0 0,1 0 0,-1 0 0,0 0 0,0 0 0,0 1 0,1-1 0,-1 0 0,0 0 0,0 0 0,1 0 0,-1 0 0,0 0 0,1 0-1,27 9-892,9 1-118,23 17-1080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9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 6656,'-13'-13'2144,"13"12"-2114,-1 1 1,1 0-1,0-1 1,0 1 0,-1 0-1,1 0 1,0-1-1,-1 1 1,1 0-1,0 0 1,0 0-1,-1-1 1,1 1-1,0 0 1,-1 0 0,1 0-1,-1 0 1,1 0-1,0 0 1,-1 0-1,1 0 1,0 0-1,-1 0 1,1 0 0,-1 0-1,1 0 1,0 0-1,-1 0 1,1 0-1,0 0 1,-1 0-1,0 1 1,-5-1 1713,6 13-1616,-3-8-166,1-3 27,1 0-1,0 0 0,-1 0 1,1 0-1,0 1 1,0-1-1,0 0 0,0 1 1,0-1-1,1 0 1,-1 1-1,1-1 0,-1 4 1,1 42-129,1-19 197,-2 1 178,-1 0-1,-11 50 1,0 6 128,11-59-277,-3 29 73,-37 113 358,26-94-233,-12 68 46,23-83-261,0-31-1240,-16 51 1,18-62-254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0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2560,'0'-14'832,"0"12"-517,0 2-81,0 0 214,0 0-192,3 0-176,-2 0-69,-1 0 0,1 0 1,-1 0-1,1 0 0,-1 0 0,1 0 0,-1 0 0,1 0 0,-1 0 0,0 0 0,1 0 1,-1 0-1,1 0 0,-1 1 0,1-1 0,-1 0 0,1 0 0,-1 1 0,0-1 0,1 0 0,-1 0 1,0 1-1,1-1 0,-1 1 0,0-1 0,1 0 0,-1 1 0,0-1 0,0 1 0,1-1 1,-1 0-1,0 1 0,0-1 0,0 1 0,0-1 0,0 1 0,0-1 0,1 1 0,-1-1 1,0 1-1,0-1 0,-1 1 0,1-1 0,0 1 0,0-1 0,0 1 0,4 20 432,8 26 216,-7-26-412,8 20-1,-4-18-119,-4-12-88,-1 0 0,0 0 0,4 18 0,-5-10-16,-2-8-19,1 0 0,0 0 0,1-1 0,5 13 0,-1-4 6,19 41 97,-7-11 197,-19-48-295,0 0-1,0 0 1,1 0 0,-1-1-1,0 1 1,1 0-1,-1 0 1,1 0 0,-1-1-1,1 1 1,-1 0 0,1-1-1,0 1 1,-1 0-1,1-1 1,0 1 0,-1-1-1,1 1 1,0-1 0,0 0-1,0 1 1,-1-1-1,1 0 1,0 1 0,0-1-1,0 0 1,0 0 0,0 0-1,0 0 1,-1 0-1,1 0 1,0 0 0,0 0-1,0 0 1,0 0 0,0 0-1,0 0 1,-1-1-1,1 1 1,0 0 0,0-1-1,0 1 1,-1-1 0,1 1-1,0-1 1,1 0-1,4-4 56,-1-1-1,0 1 1,0-1 0,8-11-1,1-1-13,-10 14-52,0 1 0,0 0 0,1 0-1,-1 0 1,8-2 0,17-12-22,40-46 19,26-6 15,-46 26 38,-2 4-16,21-40 43,-57 68 54,-1-1 0,0-1 0,-1 0 0,0 0-1,10-23 1,-8 22 37,-8 12-76,-3 2-100,0 0-76,0 2-180,-11 28-4171,12-28 4133,-1 0 0,1 0 0,0 0 0,0 0 0,0-1 0,0 1 0,1 2 0,-1-3 146,-1 1 0,1-1 0,-1 0 0,1 1 0,-1-1 0,0 1 1,0-1-1,0 1 0,0 1 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 1888,'-13'0'726,"23"0"922,26 0 148,-35 0-1754,1 0 0,0 0 0,-1 0-1,1 0 1,0 1 0,-1-1-1,1 1 1,-1 0 0,1-1 0,-1 1-1,1 0 1,1 1 0,10 4 413,-5-4-299,0-1 0,0 0 0,0-1-1,-1 1 1,13-2 0,-2 0 125,-8 1-109,0-1 0,-1 0 0,18-5-1,4 0 123,8 1-67,53-9 271,-85 13-470,145-28 467,-87 24-314,-30-1-28,-20 3-83,1 1 0,16-1 0,0 2 29,-19 0-17,-1 1 1,16 2 0,-31 1-307,-27 27-2262,14-14 1100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1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3488,'0'0'1115,"0"0"-673,2 0-170,7 0 284,36 1 513,-43 0-1059,1-1-1,0 0 1,0 1-1,-1 0 1,1 0 0,0 0-1,-1 0 1,1 0-1,-1 0 1,1 0-1,-1 1 1,3 2-1,4 10 77,-2-10-2,-3 0-11,-2 10 10,-2-10-71,1-2-4,-1 1 1,0-1 0,0 0 0,0 1-1,-1-1 1,1 1 0,-1-1 0,0 5-1,-8 10 36,0-2-75,2 1 0,0 0 0,-5 18 0,6-1-91,2-16 76,1-11 25,2 1 0,-1 0 0,1 0 1,0 0-1,0 7 0,1 147 693,0-158-533,-3 0-102,-8 8-42,8-9 47,3-2-31,0 0-102,-2 3-15,-9 8-92,10-10 194,1-1 0,-1 1 0,1-1-1,0 1 1,-1-1 0,1 1 0,0-1-1,0 1 1,-1 0 0,1-1-1,0 1 1,0-1 0,0 1 0,0 0-1,0-1 1,0 1 0,0 0 0,0-1-1,0 1 1,0-1 0,0 1 0,0 0-1,0-1 1,0 1 0,1 0-1,-1 0-1,3 4 113,-2-3-57,0-1 0,1 1 0,-1 0 0,0-1 0,0 1 0,0 0 0,-1 0 0,1 0 0,0 0 0,-1 0 0,1 0 0,0 3 0,0 28 568,-1-33-617,0 3 127,0 0-16,0 7-32,0-7 0,0 0-43,0-3-36,0 1-1,0-1 1,0 1-1,0-1 0,0 1 1,0 0-1,0-1 0,0 1 1,0-1-1,0 1 1,0-1-1,0 1 0,-1-1 1,1 0-1,0 1 0,0-1 1,-1 1-1,1-1 1,0 1-1,-1-1 0,1 0 1,0 1-1,-1-1 1,1 0-1,-1 1 0,1-1 1,0 0-1,-1 0 0,1 1 1,-1-1-1,1 0 1,-1 0-1,1 0 0,-1 0 1,1 1-1,-1-1 0,1 0 1,-1 0-1,1 0 1,-1 0-1,0 0 0,1 0-1,0 0 0,-1-1 0,1 1 0,0 0 0,0 0 0,0 0 0,0 0-1,0 0 1,0 0 0,0 0 0,0 0 0,0 0 0,-1 0 0,1 0 0,0 0-1,0 0 1,0 0 0,0 0 0,0 0 0,0 1 0,0-1 0,0 0 0,0 0-1,0 0 1,0 0 0,-1 0 0,1 0 0,0 0 0,0 0 0,0 0 0,0 0-1,0 0 1,0 0 0,0 0 0,0 0 0,0 0 0,0 1 0,0-1 0,0 0-1,0 0 1,0 0 0,0 0 0,0 0 0,0 0 0,0 0 0,0 0 0,0 0-1,0 0 1,0 1 0,0-1 0,0 0 0,0 0 0,0 0 0,0 0 0,0 0-1,0 0 1,0 14-36,0-13 40,0 1-1,0 0 1,0-1 0,0 1-1,-1-1 1,1 0 0,0 1-1,-1-1 1,0 2 0,-10 11 141,9-11 0,2-1 80,0 12-38,-3-14-132,2 0-48,1 0 0,-1 0 1,1 0-1,-1 0 0,1 0 1,-1 0-1,1 0 0,-1 0 1,1 0-1,-1 1 1,1-1-1,-1 0 0,1 0 1,-1 0-1,1 1 0,-1-1 1,1 0-1,0 0 0,-1 1 1,1-1-1,-1 0 0,1 1 1,0-1-1,-1 1 0,1-1 1,0 0-1,0 1 0,-1-1 1,1 1-1,0-1 1,0 1-1,0-1 0,-1 1 1,1-1-1,0 1 0,0-1 1,0 1-1,0-1 0,0 1 1,0-1-1,0 2 0,0-3-4,0 1 0,0-1 0,0 1-1,0-1 1,0 1 0,0-1 0,0 1 0,0-1-1,0 1 1,0-1 0,0 1 0,-1-1-1,1 1 1,0-1 0,0 1 0,-1-1 0,1 1-1,0 0 1,0-1 0,-1 1 0,1-1-1,-1 1 1,1 0 0,0-1 0,-1 1 0,1 0-1,-1 0 1,1-1 0,-1 1 0,1 0-1,0 0 1,-1-1 0,1 1 0,-1 0 0,1 0-1,-1 0 1,0 0 0,1 0 0,-1 0-1,1 0 1,-1 0 0,-2 0 51,3-14 166,0 12-320,0-1 10,0-8-16,0 8 65,0 3 127,0 0-26,0-2-75,0-9 58,0 11-36,0 0-1,0-1 0,0 1 1,0 0-1,0 0 0,0 0 1,0 0-1,0 0 0,0 0 1,0 0-1,0 0 0,0 0 1,0 0-1,0-1 0,0 1 1,0 0-1,0 0 0,0 0 1,0 0-1,0 0 0,0 0 1,0 0-1,0 0 0,0 0 1,0 0-1,0-1 0,0 1 1,0 0-1,0 0 0,0 0 1,0 0-1,0 0 0,0 0 1,0 0-1,1 0 0,-1 0 1,0 0-1,0 0 0,0 0 1,0 0-1,0 0 0,0 0 1,0 0-1,0 0 0,0 0 1,0 0-1,1 0 0,-1 0 1,0 0-1,0 0 0,0 0 1,0 0-1,0 0 0,0 0 1,0 0-1,1 0 0,7 0 159,-5 1-126,1-1-1,0 0 1,-1 0-1,1 0 1,0 0-1,0-1 1,-1 1-1,6-3 1,-1-2 22,-6 4-50,-1 0 1,0 0-1,1 0 0,0 1 0,-1-1 0,1 0 1,-1 1-1,1-1 0,0 1 0,0-1 0,-1 1 0,1 0 1,0 0-1,2 0 0,6 0 24,-6 1-16,0-1-1,0 0 1,0 0-1,-1 0 1,1-1-1,0 1 1,0-1-1,5-1 1,-3 0 24,1-1 27,-1 1 0,1 0-1,1 0 1,-1 1-1,0 0 1,7 0 0,33 1-2469,-44 0 976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4736,'0'0'1760,"0"0"-1376,0 0-96,0 0 896,0 0-704,16 0 352,-16 0-480,33 0-192,-16-17-96,15 17-288,1 0 128,0-16-5312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2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4896,'0'0'1824,"0"0"-1440,16 16-96,0-16 768,1 0-640,-1 0-160,17 0-160,0 0 96,-1 0-96,1 0-4256</inkml:trace>
  <inkml:trace contextRef="#ctx0" brushRef="#br0" timeOffset="1">492 33 5216,'0'0'1952,"17"0"-1536,-17-16-96,16 16 608,0 0-576,-16 0 64,33-16-256,-17 16 128,17 0-192,0 0-320,0 0 128,0 0-2816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3712,'-27'-13'1221,"51"10"-277,-6 4-775,-15 0-164,-1-1 0,1 0 0,-1 0 0,0 0 0,1 0 0,-1 0 0,1 0 0,-1-1 1,0 1-1,1-1 0,-1 0 0,3-1 0,-1 0 37,1 0 0,-1 0-1,1 0 1,-1 1 0,1 0 0,0-1 0,-1 2 0,1-1-1,0 0 1,0 1 0,0 0 0,5 1 0,53-1 326,-58 2-187,6 9 326,-11-10-492,0-1-1,1 0 1,-1 0 0,0 0 0,0 1-1,1-1 1,-1 0 0,0 1 0,0-1-1,0 0 1,0 0 0,1 1 0,-1-1 0,0 0-1,0 1 1,0-1 0,0 0 0,0 1-1,0-1 1,0 0 0,0 1 0,0-1-1,0 0 1,0 1 0,0-1 0,0 10 158,0 0-64,0 1 0,0-1-1,-3 12 1,-2-4-36,0-1 1,-9 17-1,-8 28 192,19-51-230,-14 38 69,-29 50-24,22-49 263,17-37-219,-8 22 1,5-11 6,9-20-108,-1-1 0,1 1 0,-1 1 0,1-1 1,0 0-1,0 0 0,1 0 0,0 0 0,-1 7 0,2-10-22,-1 0-1,0 0 1,0 0-1,1-1 1,-1 1 0,0 0-1,1 0 1,-1-1-1,0 1 1,1 0-1,-1 0 1,1-1-1,0 1 1,-1 0-1,1-1 1,-1 1-1,1-1 1,0 1-1,1 0 1,18 10 42,-18-10-33,0 0-8,-1 0 0,0-1 0,1 0 0,-1 1 0,1-1 0,-1 0 0,1 0 0,-1 0 0,3 0 0,-3 0-6,1 0 0,-1 0 0,1 0 0,-1 0 0,1 1 0,-1-1-1,1 0 1,-1 1 0,2 0 0,11 10 4,-14-11 2,0 0 1,0 0-1,0 0 1,0 0-1,0 1 1,0-1-1,0 0 0,0 0 1,0 0-1,0 0 1,0 0-1,1 0 1,-1 0-1,0 0 1,0 0-1,0 0 0,0 1 1,0-1-1,0 0 1,0 0-1,0 0 1,1 0-1,-1 0 0,0 0 1,0 0-1,0 0 1,0 0-1,0 0 1,0 0-1,1 0 0,-1 0 1,0 0-1,0 0 1,0 0-1,0 0 1,0 0-1,0 0 0,1 0 1,-1 0-1,0 0 1,0-1-1,0 1 1,0 0-1,0 0 0,0 0 1,0 0-1,0 0 1,1 0-1,-1 0 1,0 0-1,0 0 1,0 0-1,0-1 0,0 1 1,0 0-1,0 0 1,2-2 10,0 1 0,0-1 0,0 1 0,1 0 0,-1-1 0,0 1 0,1 0 0,-1 1 0,1-1 0,-1 0 0,1 1 0,-1-1 0,1 1 0,-1 0 0,1 0 0,-1 0 0,5 0 0,-7 0-58,1 0 0,-1 1 0,1-1 0,-1 0-1,1 0 1,-1 0 0,1 0 0,-1 0 0,1 0 0,-1 0-1,1-1 1,-1 1 0,1 0 0,-1 0 0,1 0 0,-1 0-1,1-1 1,-1 1 0,1 0 0,-1 0 0,0-1 0,1 1-1,-1 0 1,1-1 0,-1 1 0,0-1 0,1 1 0,-1 0-1,0-1 1,0 1 0,1-2 0,4-4-1000,-5 5 789,1 1 0,0-1 0,0 1 0,0 0 0,0-1 0,-1 1 0,1 0 0,0 0 0,0 0 0,0 0 0,0 0 0,0 0 0,1 0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4480,'0'-16'1664,"0"32"-1312,0-16-64,17 0 608,-1 0-544,0 0 192,1 0-288,16 0-32,-1 0-128,-15-16 160,32 16-160,-16-16-32,-1 16-32,-15 0-2240,16 0 1216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18 4224,'-46'47'2314,"46"-47"-2263,-1 1 0,1-1 1,-1 1-1,1-1 0,0 1 0,-1 0 0,1-1 0,0 1 0,0 0 0,-1-1 0,1 1 0,0 0 0,0-1 0,0 1 0,0 0 0,0-1 0,0 1 0,0 0 0,0 0 0,0-1 0,0 1 0,0 0 0,1 0 0,-1 2 95,0-2-123,0 0 0,0 1-1,1-1 1,-1 1 0,0-1-1,0 0 1,1 1 0,-1-1-1,1 0 1,-1 1 0,1-1 0,0 0-1,0 0 1,-1 0 0,1 1-1,0-1 1,0 0 0,0 0 0,0 0-1,0 0 1,0-1 0,0 1-1,1 0 1,-1 0 0,0-1 0,0 1-1,1 0 1,-1-1 0,0 0-1,1 1 1,-1-1 0,0 0 0,2 1-1,3-1 30,-1 1-1,1-1 1,-1 0-1,1 0 1,0-1-1,-1 0 1,8-1-1,23-9 88,-7 6-93,-14 2 43,30-7-1,-39 8-89,-1-1 0,1 1 0,-1-1 0,1 0 0,-1 0-1,0 0 1,0-1 0,7-7 0,-8 7-28,2-1 39,-2 0 0,1 0 0,5-8 0,-9 12-6,-1 1-1,0-1 0,1 1 1,-1-1-1,0 1 0,0-1 0,0 1 1,1-1-1,-1 1 0,0-1 0,0 0 1,0 1-1,0-1 0,0 1 0,0-1 1,0 1-1,0-1 0,0 1 0,0-1 1,-1 0-1,1 0-1,0 1 0,-1-1 0,0 1 0,1-1 0,-1 1 0,1 0-1,-1-1 1,1 1 0,-1 0 0,0-1 0,1 1 0,-1 0 0,0 0 0,1 0 0,-1 0 0,0-1 0,1 1 0,-1 0 0,0 0 0,1 0 0,-2 1 0,-11-1-29,4-1-182,0 1-1,0 0 0,0 1 1,0-1-1,0 2 1,0 0-1,0 0 0,0 0 1,-12 6-1,-12 8-899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1408,'0'0'448,"0"0"-267,0 0 81,0 3 623,0 158 3195,0-155-3915,-1 0 0,0 0 1,0 0-1,0 0 0,-3 7 1,2-8-59,0 0 1,1 0 0,0 1 0,-1 9-1,2 56 1264,0-69-1340,0 0 0,1 0 1,-1-1-1,1 1 0,-1 0 0,1-1 0,0 1 0,-1 0 0,1-1 1,2 3-1,3 5 90,-2 3-5,-3-11-108,-1 0 1,0 0 0,1 0-1,-1 0 1,1 1 0,0-1-1,-1 0 1,1 0 0,0 0-1,-1 0 1,1 0 0,0-1 0,0 1-1,0 0 1,0 0 0,0 0-1,2 0 1,62 32 732,-63-32-739,-1-1 0,0 1 0,1-1 0,-1 0-1,1 1 1,-1-1 0,1 0 0,-1 0 0,3 0-1,15 3 45,-11 0-55,-7-2-55,1 1-1,-1-1 0,1-1 1,0 1-1,0 0 1,0 0-1,-1-1 0,1 1 1,0-1-1,0 1 0,0-1 1,0 0-1,0 0 0,0 0 1,0 0-1,0 0 0,0 0 1,3-2-1,12-8-1087,-16 9 886,0 0 0,1 1 0,-1 0 0,1-1-1,-1 1 1,1 0 0,-1 0 0,1 0 0,1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4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4160,'17'0'1283,"-2"1"-955,0-2 0,18-2-1,2-7 585,-2 4-266,2-5-1,-8 7-382,-18 3-178,0 0-1,0-1 0,0 0 0,0-1 0,15-6 0,-15 5-40,4-4-14,1 2 0,0 0 0,0 0 0,0 1 0,20-3 0,64-9 445,-87 16-504,-1-1 0,0 2 0,21 0 1,-11 0-332,-20 0 358,0 0-1,0 0 1,1 0 0,-1 0-1,0 0 1,0 0 0,0 0-1,0 0 1,0 0 0,0 0-1,0 0 1,0 0 0,0 0-1,0 0 1,1 0 0,-1 0-1,0 0 1,0 0 0,0 0-1,0 0 1,0 0 0,0 0-1,0 0 1,0 1 0,0-1-1,0 0 1,1 0 0,-1 0-1,0 0 1,0 0 0,0 0-1,0 0 1,0 0 0,0 0-1,0 0 1,0 0 0,0 0-1,0 0 1,0 1-1,0-1 1,0 0 0,0 0-1,0 0 1,0 0 0,0 0-1,0 0 1,0 0 0,0 0-1,0 0 1,0 1 0,0-1-1,0 0 1,0 0 0,0 0-1,0 0 1,0 0 0,0 11-276,0-11 260,0 0 0,0 0-1,0 0 1,0 1 0,0-1-1,0 0 1,0 0 0,0 0-1,0 0 1,0 0 0,0 0-1,0 0 1,0 0 0,0 0-1,0 0 1,0 1 0,0-1-1,0 0 1,0 0 0,0 0-1,0 0 1,0 0 0,0 0-1,0 0 1,0 0 0,0 0-1,0 0 1,0 0 0,0 1-1,0-1 1,-1 0 0,1 0-1,0 0 1,0 0 0,0 0-1,0 0 1,0 0 0,0 0-1,0 0 1,0 0 0,0 0-1,0 0 1,-1 0-1,1 0 1,0 0 0,0 0-1,0 0 1,0 0 0,0 0-1,0 0 1,0 0 0,0 0-1,0 0 1,0 0 0,-1 0-1,1 0 1,-2 0-152,1 0-1,-1 1 0,0-1 1,1 1-1,-1-1 1,0 1-1,1 0 1,-1-1-1,0 1 1,-2 2-1,-5 2-779,-7 1-485,-1 8-677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282 389 5216,'0'-44'2869,"0"43"-2810,0 0-1,0 0 1,0 0-1,0 0 1,0 0-1,-1 1 1,1-1-1,0 0 1,0 0-1,0 0 0,-1 1 1,1-1-1,0 0 1,-1 0-1,1 1 1,-1-1-1,1 0 1,-1 0-1,1 1 1,-1-1-1,0 1 1,1-1-1,-1 0 1,0 1-1,1 0 1,-1-1-1,0 1 1,0-1-1,1 1 1,-2-1-1,0 1-8,1-1-1,0 1 1,0-1-1,0 1 0,0-1 1,0 0-1,1 1 1,-1-1-1,0 0 1,0 0-1,0 0 0,0 1 1,1-1-1,-2-2 1,1 1 6,0 0 0,-1 0 0,1 0 0,0 0 1,-1 0-1,0 0 0,1 1 0,-1-1 0,0 1 1,0-1-1,0 1 0,0 0 0,0 0 0,0 0 0,-3-1 1,1 0 6,0 1-1,0 0 1,-1 0 0,1 0 0,0 1 0,-1 0 0,1 0-1,-5 0 1,3 1-41,0-1-1,0 1 1,0 1-1,0-1 1,0 1-1,1 0 1,-1 0-1,1 1 1,0 0-1,-1 0 1,1 0-1,0 0 0,-5 5 1,4 0-101,0 0 0,0 0 0,0 0 0,-4 10 0,-5 8-38,10-19 62,0 1 1,0 0-1,-6 15 0,5 7-29,4-15 56,-3 8-1,3-12 9,-1-1-1,0 21 1,3-28-12,0-1 1,0 1 0,0 0 0,1-1 0,-1 1-1,1 0 1,-1-1 0,1 1 0,0-1-1,0 1 1,0-1 0,0 1 0,1-1 0,-1 0-1,2 3 1,0-2-108,0 0-1,1-1 1,-1 1 0,0-1 0,1 0-1,-1 0 1,5 1 0,-5-1 25,0-1 12,-1 0 0,1-1 1,0 1-1,0-1 0,0 0 0,0 1 1,0-1-1,0 0 0,0-1 1,0 1-1,-1-1 0,1 1 0,4-2 1,-3 1-8,0-1 1,0 1-1,0-1 1,0 0 0,-1 0-1,1 0 1,-1 0-1,1-1 1,-1 1-1,0-1 1,4-4-1,-7 6 107,0 1-1,1-1 1,-1 0-1,0 0 0,1 0 1,-1 0-1,1 0 0,-1 1 1,1-1-1,-1 0 1,1 1-1,0-1 0,-1 0 1,1 1-1,0-1 0,0 0 1,-1 1-1,1-1 1,0 1-1,0 0 0,0-1 1,0 1-1,-1 0 0,1-1 1,0 1-1,0 0 1,0 0-1,0 0 0,0 0 1,0 0-1,0 0 0,0 0 1,0 0-1,0 0 1,1 1-1,4-1 103,-4 0-20,0 0 0,-1 0 0,1 0-1,0 1 1,-1-1 0,1 0 0,-1 1 0,1-1 0,-1 1 0,1 0 0,-1 0 0,1-1 0,-1 1 0,0 0-1,2 2 1,5 2 167,15 8 170,1-1 1,0-1-1,0-2 0,36 10 1,-15-5-281,-32-10-125,-1 0 1,1-1-1,0-1 0,-1 0 0,1-1 1,0 0-1,0-1 0,0-1 0,15-2 1,29-7 88,-48 9-73,-1 0-1,0-1 1,1 0 0,-1 0-1,0 0 1,0-1-1,-1-1 1,1 1 0,0-1-1,7-6 1,-3 1-51,0 0 0,-1 0 0,-1-1 0,1-1-1,11-16 1,-15 17 13,0 1-1,-1-2 1,0 1 0,-1 0-1,0-1 1,0 0-1,-2 0 1,1-1-1,3-21 1,-3-4-199,0-69 0,-4 91 123,-1-9 105,0-1 0,-1 1-1,-10-41 1,-6-28 1277,7 64-805,4 14-291,7 14-199,0 1-1,-1 0 0,1 0 0,0 0 1,0 0-1,0 0 0,0 0 1,0 0-1,0 0 0,0-1 1,-1 1-1,1 0 0,0 0 1,0 0-1,0 0 0,0 0 1,0 0-1,0 0 0,-1 0 0,1 0 1,0 0-1,0 0 0,0 0 1,0 0-1,0 0 0,-1 0 1,1 0-1,0 0 0,0 0 1,0 0-1,0 0 0,0 0 1,-1 1-1,1-1 0,0 0 1,0 0-1,0 0 0,0 0 0,0 0 1,0 0-1,0 0 0,0 0 1,-1 0-1,1 1 0,0-1 1,0 0-1,0 0 0,0 0 1,-1 3-24,0 0 0,0 0 0,0 0 0,1 0 1,0 0-1,-1 1 0,1-1 0,0 3 0,1 30-98,-1-5-5,-3 40 0,-8-9-407,6 0-91,-5 1-731,7-1 422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4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3712,'0'16'1408,"0"-16"-1120,0 33-64,0-33 864,-17 33-640,17 0 384,0 16-480,0 0 32,0 0-256,-16 0 64,16 1-96,0-34-64,-17 17 0,17-17-1184,0 0 640,0-16-3168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2720,'0'0'891,"0"-2"-545,-1-5-162,5 14 0,2-4-100,-6-3-66,0 1 0,1-1 0,-1 0 0,1 0 0,-1 0-1,0 0 1,1 0 0,-1 1 0,0-1 0,1 0 0,-1 0 0,0 1 0,1-1-1,-1 0 1,0 0 0,0 1 0,1-1 0,-1 0 0,0 1 0,0-1 0,0 0-1,1 1 1,-1-1 0,0 1 0,0-1 0,0 0 0,0 1 0,0-1 0,0 0 0,0 1-1,0-1 1,0 1 0,0-1 0,0 0 0,0 1 0,0-1 0,0 1 0,0-1-1,0 0 1,0 1 0,-1-1 0,1 1 0,0-1 0,0 0 0,0 1 0,-1-1-1,1 0 1,0 1 0,-6 7 255,5-7-207,0 1-1,0-1 0,1 1 1,-1-1-1,0 1 0,0 0 1,1-1-1,-1 1 0,1 0 1,0-1-1,-1 1 0,1 0 1,0 0-1,0 2 0,0 368 1957,0-370-2008,0-1 0,0 1 0,0 0 1,0 0-1,1-1 0,-1 1 0,0 0 1,1-1-1,0 1 0,-1 0 0,1-1 0,0 1 1,0-1-1,1 3 0,4 4 82,-4 2 34,-2-10-126,0 0-1,0 0 1,0-1 0,0 1-1,0 0 1,0 0 0,0-1-1,0 1 1,0 0 0,0-1-1,0 1 1,0 0 0,0 0-1,0-1 1,0 1 0,0 0-1,1 0 1,-1-1 0,0 1-1,0 0 1,0 0 0,0-1-1,0 1 1,1 0 0,-1 0-1,0 0 1,0 0 0,1-1-1,-1 1 1,6-5 34,-5 5-49,0-1 1,0 0-1,-1 1 1,1-1 0,0 0-1,0 0 1,-1 1-1,1-1 1,-1 0 0,1 0-1,-1 0 1,1 0-1,-1 0 1,0 0 0,1 0-1,-1 0 1,0 1-1,0-3 1,47-125-1030,-39 103 659,17-32-1,-16 35 453,-7 16-35,0-1 0,1 1 0,0 0 0,6-9 0,-7 13 7,-1 0-1,0 1 1,1-1 0,-1 1-1,1 0 1,-1-1 0,1 1-1,0 0 1,0 0 0,-1 0-1,1 0 1,0 0 0,0 1-1,0-1 1,0 0 0,0 1-1,0 0 1,0-1 0,0 1-1,3 0 1,-4 0-2,1 1 0,-1-1-1,0 0 1,1 1 0,-1 0 0,0-1 0,1 1-1,-1 0 1,0-1 0,0 1 0,0 0 0,0 0-1,0 0 1,0 0 0,0 0 0,0 0-1,0 1 1,0-1 0,-1 0 0,1 0 0,0 0-1,0 3 1,4 4 77,5 7 120,-7-12-202,0 1 0,-1 0-1,1 0 1,-1 0-1,0 0 1,-1 0-1,3 6 1,0 9 16,-3-14-39,0-1-1,0 0 1,0 1 0,0-1-1,1 0 1,0 0-1,-1 0 1,2 0 0,-1 0-1,0 0 1,1 0 0,0-1-1,5 7 1,6 6 94,-13-14-84,-1-1 0,1 0 0,0 1 0,0-1 0,0 0 0,-1 1 0,1-1 0,1 0 0,-1 0 0,0 0 0,2 1 0,-2-1-7,0-1 0,0 0 0,0 0 1,0 1-1,0-1 0,0 0 1,0 0-1,0 0 0,0 0 1,0 0-1,0 0 0,0 0 1,0 0-1,0-1 0,0 1 0,0 0 1,0-1-1,0 1 0,0 0 1,0-1-1,1 0 0,2-2-22,1 0-1,-1 0 0,0-1 0,0 1 0,0-1 1,-1 0-1,1 0 0,-1 0 0,0 0 0,5-9 1,-2-17-261,4-3 155,-3 6 210,8-31 124,-4 28-185,-10 25-33,0-1 0,0 0 0,-1-9 0,0 14-4,0-4-12,1 0 0,-1-1 0,1 1 0,0 0 0,0 0 0,1 0 0,0 0 0,0 0 0,0 0-1,0 0 1,1 0 0,0 1 0,0 0 0,7-9 0,-8 12-105,-1-1-1,1 0 1,-1-1-1,1 1 1,-1 0-1,1 0 1,-1-1-1,1-2 1,3-5-959,8-7-3244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66 2912,'-2'3'81,"0"1"0,0-1 0,1 1 0,-1 0 0,1 0 0,0 0 0,0 0 0,0 0 0,0 0 0,1 0 0,-1 0 0,1 0 0,0 0 0,1 0 0,0 6 0,3 8-14,-2-9 51,0-1 1,0 1-1,-1 0 0,0 0 0,-1 0 1,0 0-1,-1 9 0,0-14-80,-5 39 410,-1 58-1,8-32-237,-5 121 412,-1-146-641,1-19 2,0 37 0,3-31 217,0-20-111,0 0-1,1 0 1,0 0-1,1 1 0,3 13 1,-1-19-38,-1 0 0,0-1 0,1 1 1,4 4-1,6-4 23,6 3-29,-9-3-138,1 0 0,18 5 0,50 17 114,-49-23 22,-14 1 27,-13-4-58,1-1 1,-1 0 0,1 0-1,-1 0 1,1 0-1,-1-1 1,6 1-1,79-1 948,-83-1-906,1 1-1,0-1 0,0 0 0,7-3 0,19-3 60,31 2 68,21-9-54,6 0-19,-61 12-77,30-4 98,39-18 308,162-15-107,-148 26-350,2-1-7,-15 9 54,-48-1 54,48-2 78,6 0-115,3 0 728,-104 7-711,0 1 0,0 0 0,0-1 0,0 1 0,0-1 0,0-1 0,0 1 0,-1 0 0,1-1 1,6-3-1,-6 4 54,-1 0 1,1 0-1,0 1 1,-1-1-1,1 1 1,0 0-1,-1 0 1,6 1 0,-1-1 60,-2-3-32,5-7-96,-11 9-51,0 1 1,1-1 0,-1 1-1,0 0 1,1-1 0,-1 1 0,0 0-1,1 0 1,-1-1 0,0 1-1,1 0 1,-1 0 0,1 0 0,-1-1-1,1 1 1,-1 0 0,0 0-1,1 0 1,-1 0 0,1 0 0,-1 0-1,1 0 1,-1 0 0,1 0-1,-1 0 1,1 0 0,4-1-48,1-13-14,-4 11 68,0-1 0,1 1 1,-1 0-1,1 0 1,0 0-1,4-3 0,-2 2 2,-1-1 0,1 0-1,5-8 1,-5 5 2,0-1 0,7-19 1,2-6-7,-7 20-4,-3 7-19,0 0 0,-1 0 0,3-10 0,-4 8-62,0-1 0,0-12 0,0 1-46,2 1-65,6-26 0,-5 31-20,-2 0 0,0-1 1,0 1-1,-1-25 1,-1 27 89,0 1 0,5-23-1,-3 21 81,0 0-1,0-26 0,-3-171-216,-3 206 117,-8-6 442,8 8-68,1 3-177,-1 1-111,0-1 1,1 1-1,-1-1 0,1 1 1,-1 0-1,1 0 0,-5 3 0,-17 6 45,-12 7 259,22-10-182,9-3-59,1-2 1,-1 1-1,0-1 0,0 1 0,0-1 1,-1-1-1,1 1 0,-1-1 1,1 0-1,-6 1 0,2-2-60,1 1-1,0 0 1,0 1-1,-9 2 0,10-2 87,-1 0 1,0 0-1,0-1 0,-10 0 0,-359-1 145,247 8-176,-2 1 0,84-7 0,0 2 0,-66 15 0,76-12 0,-99 10-1,1-1 12,79-5 22,24-3-54,0-3-1,-60 4 0,-4-1-2,-6 0 128,-265-8-1325,362 0 528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0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2754 3136,'-3'0'84,"0"-1"0,1 1 0,-1 1 0,0-1 0,1 0 0,-1 1 0,0-1 1,1 1-1,-1 0 0,1 0 0,-1 0 0,1 0 0,-1 0 0,1 0 0,-1 1 0,-2 2 0,3-2 183,-1-2 186,-8 0-101,8 0 155,1-2-171,0 0-300,1 0 0,-1-1 0,1 1 0,0 0 0,0 0 1,0-1-1,0 1 0,0 0 0,0-1 0,0-4 0,-3-7 41,-7-8 89,4-9-30,5 23-95,1 1 0,-1-1 0,-1 0 0,-4-9 0,-1 1 9,-11-23 28,-3-40 34,-5-11-51,9 32-60,-16-89 1,3-16-209,-4-29 222,24 61-55,5-172-1,7 191-43,-1-205-151,0 96-240,-1 167 509,0 24-8,1 0 0,5-39 0,-1 42-35,0 6 3,-1 0 0,-1-25 1,0 21 5,0 0-1,11-47 1,20-44 59,-30 108-27,0-1-1,1 0 0,0 1 0,1 0 0,0 0 1,0 0-1,0 1 0,1 0 0,0 0 0,1 0 0,0 1 1,0 0-1,12-8 0,-10 6-9,-1 1 13,1 1 1,0-1-1,0 2 0,0-1 1,0 1-1,1 0 0,12-3 1,2 0 128,-5 1 23,36-8 0,-6 9-181,-23 1-28,-16 3-53,0 0 1,0 0-1,19 0 1,312 2 442,-218 9-241,-82-5-84,41 2 16,-3 5-43,-10-6 5,-4 6-15,1-5-6,2 5 0,-32-8-1,1 1-41,38 8-1,-26-2 17,60 15 68,-41 0-10,-24-19-25,-22-4-3,40 11 37,-39-7 10,26 2 1,4-4 5,73-5 0,-68 0-87,62 5-1,-86 0-46,64 18 0,34 21-18,-101-33 136,-21-7-37,0 1 0,17 8-1,11 15 77,6-5 187,-25-9-121,21 18-1,-26-19-63,0-1 0,1-1 0,17 9-1,80 44 426,-106-60-489,0 0-1,0 0 1,0-1-1,1 1 1,-1-1-1,1-1 1,-1 1 0,8-1-1,-7 0-11,0 0-1,0 1 1,0 0 0,-1 0-1,13 5 1,-15-5 4,0 1 0,0-1 0,0 1 0,0 0 0,-1 0 0,1 0 0,-1 1-1,0-1 1,0 1 0,3 4 0,18 20 94,-23-26-100,1-1 1,-1 1-1,1 0 0,-1 0 0,0 0 0,1 1 0,-1-1 0,0 0 0,0 0 0,-1 1 0,1-1 1,0 0-1,-1 1 0,1 2 0,2 9 30,1 3 38,-1-11-41,-2 1-1,1 0 1,-1 0 0,0 0 0,0 10-1,0 4 5,-1-3-11,0 0 0,-3 21 0,-2-14 3,2-9-11,0 0 0,0 25 0,3 186-2379,0-192 1318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5728,'0'0'2112,"0"0"-1632,0 0-128,0-17 928,17 34-768,-1-34 416,17 17-544,0 0 96,0 0-320,16 0 128,-17 0-160,18 0-3456,-18-16 1824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305 281 3392,'0'-6'204,"0"0"0,0 0 0,0 0-1,-1 0 1,0-1 0,0 2 0,-1-1 0,0 0 0,0 0 0,0 0 0,-1 1 0,-2-6-1,1 3-96,2 4-57,1 0-1,-1 1 0,0-1 1,0 0-1,0 1 1,-1 0-1,1 0 1,-1 0-1,0 0 1,-4-4-1,2 4 12,-1 1 1,1-1-1,0 1 1,-1 1-1,0-1 0,1 1 1,-1 0-1,-10-1 0,5 1 107,0 1 0,0 0 0,0 1 0,-11 2 0,18-2-130,1 0-1,-1 0 0,0 0 1,1 1-1,-1-1 1,1 1-1,-1 0 0,1 0 1,0 0-1,-1 0 1,1 1-1,0 0 0,1-1 1,-1 1-1,-3 4 1,0 3 54,0-1 0,1 1 0,-8 20 0,-2 5 226,11-27-258,0 0-1,0 0 1,1 1-1,0-1 1,1 1-1,-3 15 1,5-20-52,0 0 1,0 0 0,0-1-1,1 1 1,-1 0 0,1-1-1,0 1 1,0 0 0,0-1-1,1 1 1,-1-1 0,1 0 0,0 1-1,0-1 1,0 0 0,0 0-1,0 0 1,6 4 0,-3-2 18,0-2 1,0 1-1,0 0 0,1-1 1,-1 0-1,1 0 1,0 0-1,0-1 0,0 0 1,0 0-1,0-1 1,1 0-1,-1 0 0,0 0 1,1-1-1,-1 1 1,0-2-1,1 1 0,-1-1 1,9-1-1,-5-1-120,1 1 0,-1-1-1,0-1 1,0 0 0,0 0-1,0-1 1,-1 0 0,0-1 0,0 0-1,0 0 1,10-11 0,-12 10-101,-1 0 0,-1 0 1,1-1-1,-1 1 0,0-1 1,5-14-1,16-54-308,-14 38 408,-8 26 93,-1 7 8,-1 0 0,-1 0 1,1 0-1,-1-1 0,0 1 0,0-1 0,-1 1 0,1-1 1,-1 1-1,0-1 0,-2-8 0,0 7 18,0 1 0,0-1-1,-1 0 1,0 1 0,-4-7 0,-1-3 61,7 14-67,1 1 1,-1-1-1,1 1 0,-1-1 1,1 1-1,0-1 0,0 1 1,0-1-1,0-1 1,0 2-6,0-1 0,0 1 0,0-1 0,0 1 1,-1-1-1,1 1 0,0-1 0,-1 1 1,0-2-1,-10-11 146,11 14-150,-1-1 0,1 1 0,-1-1 0,1 1 0,-1 0 1,1 0-1,-1-1 0,0 1 0,1 0 0,-1 0 0,1-1 0,-1 1 1,0 0-1,1 0 0,-1 0 0,1 0 0,-1 0 0,0 0 0,1 0 0,-1 0 1,0 0-1,1 0 0,-1 1 0,1-1 0,-2 0 0,2 0 9,-3 0 131,6 3 196,-1-1-307,-1 0 0,1 0 0,-1 1 0,0-1 0,0 0 0,0 1-1,0-1 1,0 1 0,0-1 0,0 1 0,-1 0 0,1 4-1,1 6 65,1 1-32,1 3 11,-1-1 1,-1 1-1,0 18 0,-3-9-22,1-7 55,0 1 0,4 27 1,-1-32-55,2 19 43,-7-21-35,-4 23 1,4-28-42,1-1 1,1 1 0,0 12 0,0 5 197,0 8-2370,0-19 763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4064,'-14'0'1307,"12"0"-801,2 0-191,2 0 122,110 0 1046,-108 0-1456,0 0 0,0 1 0,0-1 0,0 1 1,0 0-1,0 0 0,0 0 0,0 1 0,0 0 0,5 3 0,-6-4 8,-1-1 0,1 1-1,-1-1 1,0 1 0,1-1-1,-1 0 1,1 0 0,3 0-1,-1 0 54,-5-1-80,0 1-1,0 0 1,0 0-1,0 0 0,0 0 1,0 0-1,0 0 1,0 0-1,0 0 0,0 0 1,1 0-1,-1 0 0,0 0 1,0 0-1,0 0 1,0 0-1,0 0 0,0 0 1,0 0-1,0 0 1,0 0-1,0 1 0,1-1 1,-1 0-1,0 0 1,0 0-1,0 0 0,0 0 1,0 0-1,0 0 1,0 0-1,0 0 0,0 0 1,0 0-1,0 0 0,0 0 1,0 0-1,0 1 1,0-1-1,0 0 0,0 0 1,0 0-1,0 0 1,0 0-1,1 0 0,-1 0 1,0 0-1,0 0 1,-1 0-1,1 1 0,0-1 1,0 0-1,0 0 1,0 0-1,0 0 0,0 0 1,0 2 29,0-1 1,0 1-1,-1-1 1,1 1-1,-1-1 0,1 1 1,-1-1-1,0 1 1,1-1-1,-2 2 1,-5 12 168,1 7-63,4-14-94,0 0 1,0-1 0,-6 11 0,-10 28 153,15-37-144,0 1-1,-1-1 1,-1 0-1,1 0 1,-10 14-1,1-8-8,6-5-22,-1-1-1,2 1 1,-7 11-1,1-1 68,9-16-67,0 1 0,0 0 0,0 0 0,-3 8 0,2 1-37,4-11-1,0-1 0,-1 0 0,0 1 0,1-1 1,-1 1-1,0-1 0,0 0 0,-1 0 0,1 1 0,-3 3 1,3-6 0,1 1 1,-1-1-1,1 1 1,0 0-1,-1-1 1,1 1-1,0-1 1,-1 1-1,1 0 1,0-1-1,0 1 1,0 0-1,0 0 1,0-1-1,0 1 1,0 0-1,0-1 1,0 1-1,0 0 1,0-1-1,0 1 1,0 0-1,1 0 0,-1 2-16,0 10-1,3-7 68,-1-4-38,0-1 1,0 1-1,0-1 0,0 0 0,1 0 0,-1 0 0,0 0 1,1 0-1,-1 0 0,1 0 0,-1-1 0,1 1 0,-1-1 0,1 0 1,-1 0-1,1 0 0,3 0 0,-3 0 2,-1 0 1,1 0-1,-1 0 0,1 0 1,-1 1-1,1-1 0,-1 1 1,0 0-1,1 0 0,-1 0 1,3 1-1,-2 0-10,-1-1 1,1 0-1,-1 0 0,1 0 1,0 0-1,0 0 0,0-1 1,-1 1-1,1-1 0,0 0 1,3 0-1,7 1-49,-8-1 130,1 1-1,0-1 1,0 0-1,0-1 1,0 1 0,0-1-1,6-2 1,-5 1-125,13-4-181,-1 12-721,-8-11-1187,-5 1 989,-5 4 912,1-1 1,-1 1-1,1-1 0,-1 1 0,1 0 1,-1 0-1,1 0 0,-1-1 1,2 2-1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3392,'-17'0'1248,"17"0"-960,0 0-64,0 0 704,17 0-544,-17 0 608,16 0-544,1 0 192,15 0-384,1 0 288,0 0-320,-17 0-896,17 0 352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166 492 4064,'7'-5'435,"-1"-1"0,1 1 0,0 0 1,10-4-1,-16 9-375,-1-1-1,1 1 1,0-1 0,0 1 0,0-1-1,0 1 1,0 0 0,-1 0 0,1-1 0,0 1-1,0 0 1,0 0 0,0 0 0,0 0 0,1 0-1,5-1 89,-3-2-27,0 0 0,0 1 0,0-1 0,0-1 0,-1 1 0,5-6 0,-6 7-62,0 0 0,0 0-1,-1 0 1,1 0 0,-1-1-1,0 1 1,1-1 0,-1 1 0,0-1-1,-1 1 1,1-1 0,0 0-1,0-2 1,-1 3-37,0 0 0,-1 1 0,1-1 1,0 0-1,-1 0 0,1 1 0,-1-1 0,1 0 0,-1 1 0,0-1 1,0 1-1,1-1 0,-1 1 0,0-1 0,-1 1 0,1-1 0,0 1 1,0 0-1,-3-2 0,4 3-22,-3-3 0,-1 0 0,0 0 0,0 0 0,0 0 0,0 1 0,0 0 0,-1 0 0,1 0 0,-1 0 0,1 1 0,-1-1 0,0 1 0,1 0 0,-1 1 0,0-1 0,0 1 0,0 0 0,-8 1 0,10 0-10,1-1 0,0 1 0,0 0 0,0 0 0,0 0 0,0 1 0,-3 1 0,0 1-22,-24 13-159,21-13 168,1 0 0,0 0 1,-1 1-1,1 0 0,1 1 0,-1 0 0,-7 8 0,5 0-1,0 0-1,1 1 1,0 0-1,-7 23 1,14-35 33,0 0 1,0 1-1,1-1 1,-1 0-1,1 0 1,0 1-1,0-1 1,0 0-1,0 1 1,1-1-1,-1 0 1,1 1 0,1 2-1,-1-3 19,1-1 0,0 0 1,-1 1-1,1-1 0,0 0 0,0 0 0,1 0 0,-1 0 0,0 0 1,0-1-1,1 1 0,-1-1 0,1 1 0,0-1 0,-1 0 0,1 0 1,4 1-1,-5-1-8,0 0 0,1-1 0,-1 1 0,1 0 0,0-1 0,-1 0 0,1 0 0,-1 0 0,1 0 0,0 0 0,-1 0 0,1 0 0,-1-1 0,1 1 0,-1-1 0,1 0 0,-1 0 0,1 0 0,2-2 0,13-4 38,4 1-43,-17 5-30,-1 0 1,0 0-1,0 0 0,0-1 0,0 1 1,0-1-1,0 0 0,0-1 0,0 1 0,-1 0 1,1-1-1,-1 0 0,6-5 0,-6 4 2,2 0 0,-2 1 0,1-1 0,0 0 0,-1 0-1,0-1 1,0 1 0,0-1 0,0 1 0,-1-1 0,0 0 0,3-10 0,1-29-115,-4 35 105,2-9-5,-1 0 0,1-35 0,-4-193-111,0 243 132,0 1 0,0-1 0,1 0-1,-1 0 1,1 0 0,-1 0 0,1 1 0,0-1-1,0 0 1,0 1 0,2-4 0,-2 4-28,0-1 0,0 1 0,0 0 0,0-1 0,0 1 0,-1 0 0,1-1 0,-1 1 0,1-1 0,-1 1 0,0-4 0,0-8-200,0 14 233,0 0 0,0 0 0,0 0 1,0 0-1,0 0 0,0 0 0,0 0 0,0 0 0,0 0 0,0-1 0,0 1 1,0 0-1,0 0 0,0 0 0,0 0 0,0 0 0,0 0 0,0 0 1,0 0-1,0 0 0,0-1 0,0 1 0,0 0 0,0 0 0,0 0 0,0 0 1,0 0-1,0 0 0,0 0 0,0 0 0,0 0 0,0 0 0,0 0 0,0 0 1,1 0-1,-1 0 0,0 0 0,0 0 0,0-1 0,0 1 0,0 0 0,0 0 1,0 0-1,0 0 0,0 0 0,0 0 0,1 0 0,-1 0 0,0 0 1,0 0-1,0 0 0,0 0 0,0 0 0,0 0 0,0 1 0,1-1 0,-1 0 9,1 0 0,-1 0 0,1 0 0,0 0 0,-1 0 0,1 1 0,0-1 0,-1 0 0,1 1 0,-1-1-1,1 0 1,-1 1 0,1-1 0,0 1 0,-1-1 0,0 0 0,1 1 0,-1-1 0,1 1 0,-1 0 0,0-1 0,1 1-1,-1-1 1,0 1 0,1 0 0,-1-1 0,0 1 0,0-1 0,0 1 0,0 0 0,0-1 0,1 1 0,-1 1 0,0 32 343,-1-16-322,0 52 48,-1-20-29,8 73 0,-2-90-25,1-2 58,0 33 0,-5-50-53,1 0 1,1-1 0,3 15-1,-2-15 18,-1 0-1,-1 0 0,1 13 1,-1-14 56,-1-9-62,0 0-1,1 0 0,-1 0 0,0 0 1,0 0-1,-1 0 0,1 0 1,-1 0-1,0 0 0,-1 4 0,-3 2 108,4-8-117,0 1-1,0-1 0,0 1 1,1-1-1,-1 1 1,0-1-1,1 1 1,-1 0-1,1-1 1,-1 1-1,1 0 0,0-1 1,0 3-1,0-3-10,0-1 0,0 1 0,0 0 0,0-1 0,0 1 0,0-1 0,0 1-1,-1 0 1,1-1 0,0 1 0,0 0 0,0-1 0,-1 1 0,1-1 0,0 1 0,-1-1 0,1 1-1,0-1 1,-1 1 0,1-1 0,0 1 0,-1-1 0,1 1 0,-1-1 0,1 0 0,-2 1-1,-14 1 59,10-3-187,3 1-11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2304,'0'0'752,"0"0"-453,0 0-22,0 0 363,0 2-197,0 50 772,2-29-957,4 27 0,-2-24-116,1 34 0,-4-38-14,6 41-1,-2-31 24,1 28 62,-4-43-48,1 0 1,0 0-1,1 0 0,1 0 1,8 16-1,-10-26-66,0 0-1,-1 0 1,2 8-1,-4-11 6,1 0-1,0-1 1,0 1-1,1 0 1,-1 0-1,1-1 1,-1 1-1,1-1 1,5 7-1,-7-10-78,1 1 1,-1-1-1,1 0 0,-1 1 0,1-1 0,-1 0 0,1 0 0,0 1 0,-1-1 0,1 0 0,-1 0 0,1 0 0,0 0 0,-1 0 0,1 0 0,-1 0 1,1 0-1,0 0 0,-1 0 0,1 0 0,-1 0 0,1 0 0,0 0 0,-1-1 0,1 1 0,-1 0 0,1 0 0,-1-1 0,1 1 0,0-1 1,0 1 50,2-3 2,0 1 0,0-1 1,0 0-1,-1 0 0,1 0 1,-1 0-1,0-1 0,1 1 0,-2-1 1,4-6-1,-2 4-97,2-4 77,0 0 0,0-1 0,-1 0-1,-1 0 1,5-20 0,-4-7 32,-1 14 54,9-40 1,-3 33-71,12-50-223,-5-1-171,-15 78 300,0 0-1,0 0 1,0 0-1,-1 0 1,1 0-1,-1 0 1,-1-6-1,0-9-92,1 8 6,0 12 109,0-1 1,0 1-1,0 0 1,0-1-1,0 1 1,0 0-1,0 0 1,1-1-1,-1 1 1,0 0-1,0-1 1,1 1-1,-1 0 1,1 0-1,0-1 1,-1 1 0,1-1-1,0 0 1,0 1 0,0-1-1,0 0 1,-1 0 0,1 0-1,0 1 1,0-1 0,0 0-1,0 0 1,1-1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2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15 219 5632,'-13'-26'1834,"11"21"-1369,4 5-220,-1 0-220,-1 0 1,1 0-1,-1 0 0,1 0 1,-1 0-1,1 0 1,-1 0-1,1 0 0,-1-1 1,0 1-1,1 0 0,-1 0 1,1 0-1,-1-1 1,1 1-1,-1 0 0,0 0 1,1-1-1,-1 1 1,0 0-1,1-1 0,-1 1 1,0 0-1,1-1 1,-1 1-1,0 0 0,1-2 1,-1 2 31,1-1 1,-1 0 0,1 1-1,-1-1 1,1 0 0,0 1-1,-1-1 1,1 1 0,0-1-1,-1 1 1,1-1 0,0 1-1,0-1 1,0 1 0,-1 0-1,1-1 1,0 1 0,0 0-1,0 0 1,0 0-1,0 0 1,0 0 0,-1 0-1,1 0 1,0 0 0,0 0-1,1 0 1,45 0 278,-14 1-302,6-1-24,39-3-1,122-23 82,-175 23-84,-9 2 27,0-1 0,0-1 1,23-7-1,-28 7-21,50-20 154,-55 20-145,1 0 1,-1-1-1,1 0 0,-1 0 0,0 0 1,6-7-1,-10 9-13,0 0-1,0 1 1,0-1-1,0 1 1,0-1-1,0 1 1,0 0-1,0 0 1,0 0-1,1 0 1,-1 0 0,3 0-1,-3 1-6,-1-1 0,0 1 0,0 0 1,0-1-1,0 1 0,0-1 0,0 1 0,0-1 0,0 1 0,0-1 0,0 0 1,0 1-1,0-1 0,0 0 0,0 0 0,0 0 0,-1 0 0,1 0 0,0 0 1,-1 0-1,1 0 0,0-1 0,2-2-137,0 0 0,1 0 0,-1 0 1,6-5-1,-5 5-268,-1 2-1037,-1 2-2539,11 0 1158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8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17 3648,'-14'-14'1173,"11"11"-703,3 3-140,0 0 358,0 0-187,-2 3 75,-12 8-234,0-6-150,6 9-48,-7-3 8,8-7-81,1 0 1,1 1-1,-8 7 0,-29 37 388,18-19-278,23-29-168,-13 15 117,1 0-1,1 0 1,1 1 0,-17 34-1,-17 76 30,24-60-136,20-63-3,-1 0 0,1 0-1,-1 0 1,1 1 0,0-1 0,1 0 0,-1 0 0,1 1 0,0-1 0,0 0 0,0 1 0,1-1 0,-1 0 0,1 1 0,0-1 0,0 0-1,1 0 1,1 5 0,-2-6-6,1 0 32,-1 1 0,0 0-1,1 0 1,0 0 0,0-1 0,0 1-1,0-1 1,0 0 0,1 1 0,-1-1-1,1 0 1,0 0 0,0-1 0,0 1-1,1-1 1,-1 1 0,5 2 0,9 3 147,29 16-210,-27-7-95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8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2656,'0'-30'1520,"0"27"-597,0 1-257,0 1-641,0 1 1,0-1-1,0 1 0,0-1 1,0 1-1,0-1 0,0 1 1,1-1-1,-1 1 0,0-1 1,0 1-1,0-1 0,0 1 0,1 0 1,-1-1-1,0 1 0,1-1 1,-1 1-1,0 0 0,1-1 1,-1 1-1,0 0 0,1-1 0,-1 1 1,0 0-1,1-1 0,-1 1 1,1 0-1,0 0 0,16-2 326,-12 2-304,1-3 55,5-8 26,-11 11-123,1 0 0,-1-1 0,1 1 0,-1 0 0,1-1 0,-1 1 0,1 0 0,-1 0 0,1-1 0,0 1 0,-1 0 0,1 0 0,-1 0 0,1 0 0,0 0 0,-1 0 0,1 0 0,-1 0 0,1 0 0,0 0 0,-1 0 0,1 0 0,-1 1 0,1-1 0,0 0 0,-1 0 0,1 1 0,-1-1 0,1 0 0,0 1 0,0-1 10,6 4 26,-3-3-43,-1 1 1,1 0 0,0 0-1,-1 0 1,1 0 0,-1 0-1,0 1 1,0-1-1,5 6 1,-5-2 96,0 0-1,0 0 1,2 9 0,-13 4 198,6-1-170,2-14-106,0-1 0,0 1-1,0-1 1,0 1-1,-1-1 1,0 0 0,-1 5-1,-9 16 26,7-16-22,0 0 0,-4 14-1,5-9-3,2-9-13,0 0 0,0 0 0,0 0 0,0-1 0,-1 1 0,0 0 0,0-1 0,-3 6 0,1-2-19,0 0 0,1 1 1,-3 8-1,4-8-7,-1 0 0,0-1 0,-5 9 0,-6 3 151,14-18-121,-1 1 0,1-1 0,-1 1 0,1-1 0,0 1 0,0-1 0,0 1 0,0-1 0,0 2 0,-1-1-6,1 0 0,0 0 0,-1 0 1,1 0-1,-1 0 0,1 0 0,-1 0 0,0 0 1,-2 3-1,0 2 29,11-1 18,-8-6-43,1 1 0,-1 0 0,0-1 0,1 1 0,-1 0 0,0-1 0,0 1 0,0 0 0,1-1 0,-1 1 0,0 0 0,0-1 0,0 1 0,0 1 0,0 0 11,0-2-107,2 3 59,0-2 46,-1 1 1,1-1-1,-1 0 0,1 0 0,-1 0 0,1 0 0,0 0 0,-1 0 0,1 0 0,0-1 0,0 1 0,0-1 0,0 1 1,-1-1-1,1 0 0,0 1 0,0-1 0,0 0 0,0 0 0,0-1 0,0 1 0,0 0 0,0-1 0,2 0 0,4-4-106,-6 4 31,-1 0 0,0 0 0,1 0 1,0 0-1,-1 1 0,1-1 0,-1 0 0,1 1 1,0-1-1,-1 1 0,1 0 0,0 0 0,2-1 0,9 1-2786,-10 0 772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4576,'0'0'1664,"0"0"-1280,33 0-96,-33 0 800,0 0-640,17 0 256,-1 0-416,0 0-192,1 0-32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2912,'16'17'1056,"-16"-17"-800,-16 32-96,16-15 288,-17-1-288,1 1 352,0-1-288,-17-16 160,16 33-224,-15-33-288,-1 16 64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2240,'-14'0'720,"14"1"-715,0-1-1,0 0 1,0 0 0,0 0 0,0 0 0,0 0-1,-1 0 1,1 0 0,0 0 0,0 0-1,0 0 1,0 0 0,0 0 0,0 0-1,0 0 1,0 0 0,0 0 0,-1 0 0,1 0-1,0 0 1,0 0 0,0-1 0,0 1-1,0 0 1,0 0 0,0 0 0,0 0 0,0 0-1,0 0 1,0 0 0,0 0 0,-1 0-1,1 0 1,0 0 0,0 0 0,0 0-1,0 0 1,0-1 0,0 1 0,0 0 0,0 0-1,0 0 1,0 0 0,0 0 0,0 0-1,0 0 1,0 0 0,0 0 0,0 0 0,0-1-1,0 1 1,0 0 0,0 0 0,0 0-1,0 0 1,0 0 0,0-11 256,0 8 331,0 3-186,0 0-70,-2 0-86,1 0-220,0 1 0,0-1 0,0 0 0,0 0-1,0 1 1,0-1 0,0 1 0,0-1 0,0 1 0,0-1-1,0 1 1,0 0 0,1 0 0,-1-1 0,0 1 0,0 0-1,1 0 1,-1 0 0,1-1 0,-1 1 0,1 0 0,-1 0-1,1 0 1,-1 0 0,1 1 0,-10 34 436,7-24-375,-8 20 160,5 1-96,2-17-97,2-10-27,0 1-1,1-1 1,-1 1-1,1 0 1,0-1 0,1 1-1,0 0 1,0 0-1,0 0 1,3 9-1,-2-10-3,1 0 0,-1 1-1,2-1 1,-1 0 0,1 0-1,0 0 1,0-1 0,1 1-1,4 5 1,5 3 240,-10-12-65,2-2-10,23 0 16,-28-2-160,0 1-48,0 1-1,-1 0 0,1-1 1,0 1-1,0 0 0,0-1 0,0 1 1,0-1-1,0 1 0,0 0 1,0-1-1,0 1 0,0 0 1,1-1-1,-1 1 0,0 0 0,0-1 1,0 1-1,0 0 0,1-1 1,-1 1-1,0 0 0,0-1 1,0 1-1,1 0 0,-1 0 0,0-1 1,0 1-1,1 0 0,-1 0 1,0 0-1,1-1 0,-1 1 0,0 0 1,1 0-1,-1 0 0,1 0 0,-1-1-1,1 1 1,-1 0-1,0 0 1,1 0-1,-1 0 1,1-1-1,-1 1 0,0 0 1,1 0-1,-1-1 1,0 1-1,1 0 1,-1-1-1,0 1 1,0 0-1,1-1 1,-1 1-1,0 0 1,1-2-1,0-1 0,-1 0-1,1 0 1,0-1 0,-1 1-1,0-1 1,0-5 0,0-2-136,0 15-93,0 20 397,0-22-125,1 0 0,-1 0 0,0-1 0,1 1 1,-1 0-1,1 0 0,0 0 0,0 0 0,0-1 0,-1 1 0,2 0 0,-1-1 0,0 1 1,0 0-1,0-1 0,1 0 0,1 2 0,10 14 259,-12-16-278,-1 0-1,1 0 1,-1 0 0,1 0 0,0 0-1,-1 0 1,1 0 0,0 0-1,0 0 1,0 0 0,0 0-1,0 0 1,0-1 0,0 1 0,2 1-1,-1-2-5,0 1 0,1-1 0,-1 0 0,0 0 0,0 0 0,1 0 0,2 0 0,11-1 154,-15 1-161,-1 0-1,1 1 0,-1-1 0,1 0 0,-1 0 1,1 0-1,-1 0 0,1 0 0,-1 0 1,1 0-1,-1-1 0,1 1 0,-1 0 0,1 0 1,-1 0-1,1 0 0,-1-1 0,1 1 0,-1 0 1,0 0-1,1-1 0,-1 1 0,1 0 0,-1-1 1,0 1-1,1-1 0,-1 1 0,0 0 1,1-1-1,-1 1 0,1-2 0,3-4 199,10 0 11,-1-5-68,-12 11-147,-1-1 0,1 1 0,-1-1 1,1 0-1,-1 1 0,0-1 0,0 0 0,1 1 1,-1-1-1,0 0 0,0 1 0,0-1 1,1 0-1,-1 1 0,0-1 0,0 0 0,0 1 1,0-1-1,0 0 0,-1 0 0,1 1 1,0-1-1,0 0 0,-1-2 5,1-191-2040,0 191 955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2816,'-13'0'1072,"23"0"497,26 0-125,-33 0-1382,0 1 1,0 0-1,0-1 0,0 1 0,0 1 0,0-1 1,0 0-1,-1 1 0,1-1 0,0 1 0,-1 0 1,1 0-1,-1 0 0,0 0 0,0 1 0,4 4 1,0 0 147,-1 0 1,0 1 0,0 0 0,7 16 0,1 7 162,-2 1 1,11 50-1,-16-33-74,-1-23-188,-3-19-50,0 0 0,-1 1 0,0-1-1,0 1 1,-1-1 0,0 1-1,-1 10 1,-3-5 125,1 0 0,-13 25 0,9-20 13,6-15-189,-1 0 0,1 0-1,-1 0 1,0 0-1,0 0 1,0-1 0,0 1-1,0-1 1,0 1-1,-1-1 1,0 0 0,1 0-1,-1 0 1,0 0-1,0 0 1,0 0 0,-5 1-1,-9 6-75,10-4 37,1 0-1,-1 0 1,-9 10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1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1728,'0'0'560,"0"0"-331,0 0 22,3 0 474,-1 0-572,-1 0-1,1 1 1,0-1 0,-1 1-1,1-1 1,0 1 0,-1-1-1,1 1 1,2 2-1,10 3 237,16 0 128,5 5-122,17-6 191,-35-2-466,1-1 44,26 1 0,55-8 386,24 13-118,221-8 602,-126-11-634,17 6-186,150-17-20,-11 0 38,-275 19-173,228-13 176,-104-6-102,43-2 54,-165 18 90,-32-5 6,-49 9-31,-1-2 1,24-6-1,-29 6-278,-28 5-1047,-1 0-142,1 0 1,0 1-1,0 1 0,-22 6 0,-16 8-1905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4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2080,'2'0'61,"0"0"1,-1-1-1,1 1 0,0 0 1,-1-1-1,1 1 0,0-1 1,-1 1-1,1-1 0,-1 0 1,1 1-1,-1-1 0,1 0 1,-1 0-1,1 0 0,-1 0 1,2-3-1,0 1 264,-3 3-63,3 0 143,8 0-106,-11 0-294,0 0 1,0 0-1,0 0 1,0 0 0,0 0-1,0 0 1,0 1-1,0-1 1,0 0 0,1 0-1,-1 0 1,0 0 0,0 0-1,0 0 1,0-1-1,0 1 1,0 0 0,0 0-1,0 0 1,0 0-1,0 0 1,1 0 0,-1 0-1,0 0 1,0 0-1,0 0 1,0 0 0,0 0-1,0 0 1,0 0 0,0 0-1,0 0 1,0 0-1,0 0 1,0-1 0,0 1-1,0 0 1,0 0-1,0 0 1,1 0 0,-1 0-1,0 0 1,0 0 0,0 0-1,0 0 1,0 0-1,0-1 1,0 1 0,0 0-1,0 0 1,0 0-1,0 0 1,0 0 0,-1 0-1,1 0 1,0 0 0,1-2 17,-1 0 1,0 0 0,1 0 0,-1 0 0,1 0 0,0 0 0,0 1-1,-1-1 1,1 0 0,0 0 0,0 1 0,1-1 0,1-1 0,22-22 17,-13 14-86,-7 6 51,1 1-1,0 0 0,0 0 1,0 0-1,8-2 1,-8 3 15,-3 2 1,0 0 0,1 0 0,-1 0 0,0 1 0,1 0 1,-1 0-1,1 0 0,6 0 0,5 1 221,-13 0-176,1-1-1,0 1 1,-1 0-1,1 0 1,-1 0-1,1 1 1,-1-1-1,1 1 1,-1-1-1,0 1 1,0 0-1,0 0 1,0 0 0,0 0-1,0 0 1,-1 0-1,1 0 1,1 4-1,-2-4-30,0 0-1,-1 1 0,1-1 1,-1 1-1,0-1 1,1 0-1,-1 1 0,-1 4 1,1-3 18,3 1 149,-2-3-197,2 1 66,1 1 0,-1-1 0,1 1 0,-1-1-1,6 3 1,-3-14 131,7 2-75,-7 3-102,-1-1 0,1 0 0,-1-1 0,0 1-1,-1-1 1,8-9 0,-6 7 17,1 0 0,-1 0-1,1 1 1,9-7 0,8-3-278,-15 2-1221,-9 13 1379,1 1 0,0 0 0,0-1 0,0 1 0,-1 0 0,1 0 0,0-1 1,0 1-1,0 0 0,0 0 0,0 0 0,0 0 0,1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5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3488,'0'0'1115,"0"-3"-673,0 3-359,0-1 1,0 0-1,0 1 0,0-1 1,-1 1-1,1-1 0,0 1 1,0-1-1,0 0 0,-1 1 1,1-1-1,0 1 0,-1-1 1,1 1-1,0-1 0,-1 1 0,1-1 1,-1 1-1,1 0 0,-1-1 1,1 1-1,-1-1 0,1 1 1,-1 0-1,1 0 0,-1-1 1,0 1-1,2 0 1762,5 0-1634,0 2 360,-5 0-511,1-1-1,-1 0 1,1 0-1,0 0 1,-1 0-1,1 0 1,0 0-1,0 0 1,0-1-1,0 1 1,0 0-1,3-1 1,28 2 477,-30-2-541,159 0 1321,-160 0-1274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3328,'-16'0'1216,"16"0"-928,33 17-96,-17-17 1568,0 0-992,1 0 768,15 0-896,1 0-160,0 0-288,0-17 96,0 34-192,-1-34-32,-15 17-32,-1 0-1248,0 0 672,1 0-3072,-17 17 1984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5312,'-13'0'1701,"12"0"-1688,1 0-1,0 0 1,0 0-1,0 0 1,0 0-1,0 0 1,-1 0-1,1 0 1,0 0 0,0 0-1,0 0 1,0 0-1,0 0 1,0 0-1,0 0 1,-1 0-1,1 0 1,0 0-1,0 0 1,0 0 0,0 1-1,0-1 1,0 0-1,0 0 1,0 0-1,0 0 1,-1 0-1,1 0 1,0 1-1,0-1 1,0 0-1,0 0 1,0 0 0,0 0-1,0 0 1,0 0-1,0 1 1,0-1-1,0 0 1,0 0-1,0 0 1,0 0-1,0 0 1,0 0 0,0 1-1,0-1 1,0 0-1,0 0 1,0 0-1,1 0 1,-1 0-1,0 0 1,0 1-1,0 3 119,-1 0-1,0 0 1,0 0-1,0 0 0,0 0 1,-1 0-1,1 0 0,-4 5 1,4-7-81,1 0-1,-1 0 1,1 0 0,0 0 0,-1 0-1,1 0 1,0 0 0,0 3 0,0-5-50,0 11 120,-1 0 0,-5 18 1,4-14-71,-1-1 0,0 28 1,2-21-39,-6 31 0,4-29 51,-2 34-1,5-10 301,0-45-358,0 0 1,0 0 0,-1 1-1,1-1 1,0 0-1,-1 0 1,0 0 0,0 0-1,-1 2 1,2-4-20,0 1 0,-1 0-1,1-1 1,0 1 0,-1-1 0,1 1 0,0 0 0,0-1 0,0 1-1,0-1 1,-1 1 0,1 0 0,0-1 0,0 1 0,0 0-1,0-1 1,0 1 0,0 0 0,1-1 0,-1 1 0,0-1 0,0 1-1,0 0 1,1-1 0,-1 1 0,0-1 0,1 1 0,-1 0-1,0-1 1,1 1 0,-1-1 0,1 1 0,-1-1 0,0 0 0,2 1-1,0 2-1121,-3-16-619,1 10 1573,0 1 0,-1-1 0,1 1-1,0-1 1,0 1 0,1-1 0,-1 1 0,0-1 0,1 1 0,0-1-1,1-3 1,2 0-54,0-1-1,0 1 1,1 0-1,0 0 1,10-10-1,-9 11 461,0 0 0,-1-1 0,0 0 0,-1 0 0,8-12 1,-6 7 692,0 1 1,9-12 0,-12 18-450,0 0-1,0 1 1,0-1 0,1 1 0,0-1 0,0 1-1,7-5 1,-4 5 354,-7 3-746,1 0-1,-1 0 1,1 0-1,-1 0 1,1 0 0,-1-1-1,1 1 1,-1 0-1,0 0 1,1-1-1,-1 1 1,0 0-1,1 0 1,-1-1-1,0 1 1,1 0-1,-1-1 1,0 1-1,1-1 1,-1 1 0,0 0-1,0-1 1,0 1-1,1-1 1,-1 1-1,0-1 1,0 1-1,0 0 1,0-1-1,0 1 1,0-1-1,0 1 1,0-1-1,0 1 1,0-1 0,0 9 155,-1-3-255,1-1 0,0 0-1,0 0 1,0 1 0,1-1-1,0 0 1,1 4 0,4 18-83,-4-19 6,-1 1-1,1-1 1,1 0 0,-1 1 0,1-1-1,0-1 1,6 9 0,-4-8-64,1-1 1,0 0 0,0-1-1,0 1 1,1-1 0,0 0 0,0-1-1,0 0 1,10 4 0,-7-3-14,0-2 0,0 1 0,0-1 0,0-1 0,1 0 0,-1-1 0,16 1 0,-11-1 48,-6-1 95,-1 1 1,0-2-1,0 1 0,11-3 1,-17 3 55,0-1 0,0 1 1,0-1-1,0 1 0,0-1 1,0 0-1,0 0 0,-1 0 1,1 0-1,0-1 0,-1 1 0,1 0 1,-1-1-1,1 1 0,-1-1 1,1 1-1,-1-1 0,0 0 0,0 0 1,0 1-1,0-1 0,1-3 1,-2 4-16,1-1 23,0-1-1,0 1 1,-1-1 0,1 1-1,-1-1 1,0 1 0,0-1-1,0 1 1,0-1 0,0 1 0,0-1-1,-1 1 1,1-1 0,-1 1-1,0-1 1,1 1 0,-3-5-1,-9-11 267,-1 1 0,-1 1-1,-18-19 1,30 33-228,-1-1-1,0 0 1,0 1 0,0 0-1,0-1 1,0 1 0,0 0-1,-1 1 1,1-1 0,-7-2-1,-15-6 76,23 9-174,-17-10-245,18 11 264,0-1 0,1 1 0,-1-1 0,0 1 0,1-1 0,-1 1 0,1-1-1,-1 0 1,1 1 0,-1-1 0,1 0 0,-1 1 0,1-1 0,0 0 0,-1 0-1,1 1 1,0-1 0,0 0 0,-1-1 0,1 2 11,0 0 0,0 0-1,0 0 1,0 0 0,0 0 0,0 0 0,0 0 0,0-1 0,0 1-1,0 0 1,0 0 0,0 0 0,0 0 0,0 0 0,0 0-1,0 0 1,0 0 0,0 0 0,0 0 0,0-1 0,0 1 0,0 0-1,0 0 1,0 0 0,0 0 0,0 0 0,1 0 0,-1 0 0,0 0-1,0 0 1,0 0 0,0 0 0,0 0 0,0 0 0,0 0-1,0 0 1,0-1 0,0 1 0,0 0 0,0 0 0,1 0 0,-1 0-1,0 0 1,0 0 0,0 0 0,0 0 0,0 0 0,0 0-1,0 0 1,0 0 0,0 0 0,0 0 0,1 0 0,-1 0 0,0 0-1,0 1 1,2-2-49,0 1-1,0-1 1,0 1 0,0-1-1,0 0 1,0 0-1,4-2 1,-4 2 30,0 0-1,0 0 1,0 0 0,0 0 0,0 0-1,1 0 1,-1 1 0,2-1 0,1 1-37,-4 0 55,-1 0 1,1 0-1,-1 0 0,1 0 1,-1 0-1,1 0 1,-1 0-1,1 0 1,-1 0-1,1 0 0,-1 0 1,0 0-1,1 0 1,-1 0-1,1 0 0,-1-1 1,1 1-1,-1 0 1,0 0-1,1-1 0,-1 1 1,1-1-1,0 0 1,-1 1 0,0-1 1,1 0-1,-1 0 0,0 0 0,1 0 0,-1 0 0,0 0 0,0-1 0,0 1 0,0 0 0,0 0 1,0-1-1,-1-1-8,1 0 0,1 0 0,-1 1 0,0-1 0,1 0 0,0-4 0,7-1-8,-8 8 21,1 0 1,-1 0-1,0-1 0,1 1 1,-1 0-1,0 0 0,1-1 0,-1 1 1,0 0-1,0-1 0,1 1 1,-1 0-1,0-1 0,0 1 1,0 0-1,1-1 0,-1 1 1,0 0-1,0-1 0,0 1 1,0-1-1,0 1 0,0 0 1,0-1-1,0 1 0,0-1 1,0 0-1,3-7 56,-3 7-60,1-1-4,0 0 0,0 1 1,0-1-1,1 0 1,-1 0-1,0 0 0,1 1 1,-1-1-1,1 1 0,-1-1 1,1 1-1,0 0 0,-1-1 1,1 1-1,0 0 0,3-1 1,5-3-58,-1 1 0,1 0 1,0 0-1,0 1 0,0 1 1,1-1-1,-1 2 1,17-2-1,-24 3 65,1 0 0,0 1 0,-1-1 0,1 1 0,-1-1 0,1 1 0,-1 0 0,6 3 0,6 1 93,6 1 204,-17-5-220,0 0 1,0 0 0,0 0-1,0 1 1,0-1 0,0 1 0,0 0-1,-1 0 1,1 0 0,-1 1-1,1-1 1,4 6 0,-5-5 47,0 0-1,0 0 1,-1 0 0,1 1 0,-1-1-1,0 0 1,0 1 0,0 0-1,0 0 1,0-1 0,-1 1 0,0 0-1,0 0 1,0 0 0,0 1-1,-1-1 1,0 0 0,0 8 0,1-4 130,0 0 1,0 1 0,4 14 0,-3-15-102,0-1 0,0 0 0,0 14 0,-2-19-135,0-1 0,0 1 0,0 0-1,-1-1 1,1 1 0,0 0-1,-1-1 1,1 1 0,-1-1-1,0 1 1,1-1 0,-1 1-1,-1 1 1,-4 9 32,3 9-1,3-20-48,-1 1 1,1-1-1,0 0 0,0 1 1,0-1-1,1 1 0,-1-1 1,0 1-1,0-1 0,1 1 1,-1-1-1,2 3 0,-2-4-9,1 0 0,0 1 0,-1-1-1,1 0 1,0 0 0,-1 0 0,1 1-1,0-1 1,-1 0 0,1 0-1,0 0 1,-1 0 0,1 0 0,0 0-1,-1-1 1,1 1 0,0 0 0,-1 0-1,1 0 1,-1-1 0,1 1-1,0 0 1,-1 0 0,1-1 0,-1 1-1,1-1 1,-1 1 0,1-1-1,-1 1 1,2-1 0,16-18-180,-15 16 159,2-2-45,0 0 0,-1 0-1,0-1 1,3-5 0,5-7-134,-1 5 78,0 0 0,20-16 0,-19 18 27,0-1-1,15-19 0,-23 25 67,1 0-1,-1 1 1,2-1-1,-1 1 1,1 0-1,10-8 1,-2 1 272,-11 10-70,0-1 1,0 1-1,0 0 1,0 0-1,0 0 1,6-3 0,-8 5-135,0 0 0,-1 0 0,1 0 0,-1-1 0,1 1 0,-1 0 0,1 0 0,0 0 0,-1 0 0,1 1 0,-1-1 0,1 0 0,0 0 0,-1 0 0,1 0 0,-1 1 0,1-1 0,0 1 0,0-1 5,0 1 0,0 0 0,0 0 0,0 0 0,-1 0 1,1 0-1,0 0 0,-1 0 0,1 0 0,-1 1 0,1-1 1,0 2-1,2 9 193,-2-8-177,0 0 0,1 0 1,-1 0-1,1 0 0,-1-1 0,1 1 0,3 3 0,10 21 165,1 1-964,0-10-2756,-1-4 897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5216,'0'0'1696,"0"0"-1040,3 0-246,221 0 3681,-221 0-3979,-6 0-48,-8 0-48,8 0-405,3 0-1435,0 0 480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6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2144,'0'0'699,"0"6"-417,0 84 1761,0-85-2001,0 0 0,0-1 1,-1 1-1,0 0 0,1 0 1,-2-1-1,-1 8 0,-4 11 36,4 5 263,2 0 0,2 36 0,-1-23 44,-1-26-125,0 0 0,-1-1 1,-1 1-1,-1-1 0,0 0 0,-1 0 1,-6 14-1,10-25-230,-1 1 33,0-1 0,0 1 1,0 0-1,0-1 0,0 1 1,-1-1-1,0 0 0,1 1 1,-1-1-1,-1-1 0,1 1 1,0 0-1,-1-1 0,-4 3 1,6-4-33,-8 6 38,0-1-1,0 0 1,-1-1-1,0-1 1,0 1-1,0-2 1,0 0 0,-1 0-1,1-1 1,-1 0-1,0-1 1,1 0-1,-23-2 1,27 0-103,1-1-1,0 0 1,-1 0 0,1-1 0,0 0-1,1 0 1,-1 0 0,-9-7 0,-9-5-319,-25-4-111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3808,'0'-17'1408,"0"17"-1088,0 17-96,0-1 160,16 1-256,-16-17-192,0 16 32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2816,'0'0'917,"0"0"-565,0 0-74,0 0 335,0 0-213,0 0-112,0 0-144,0 0-96,0 2-11,0 2-14,1-1-9,-1-1-1,0 1 1,0-1-1,0 1 0,-1-1 1,1 1-1,-1-1 1,0 4-1,-4 3 106,3-8-92,1 0-1,1 1 1,-1-1-1,0 1 1,0 0-1,0-1 1,1 1 0,-1 0-1,1-1 1,0 1-1,-1 0 1,1-1-1,0 1 1,0 3-1,-1 2 37,0-1 0,-1 1-1,0-1 1,0 1-1,-1-1 1,1 0-1,-1 0 1,-1 0-1,1 0 1,-7 7-1,0 3 28,6-12-50,1 1 0,0 0-1,0 0 1,-4 10-1,-2 9 80,7-20-92,0-1 0,1 1 0,0 1 0,0-1 0,0 0 1,0 0-1,0 0 0,1 1 0,0 5 0,0-9-13,0 0 0,0 0 0,0 1 0,1-1 0,-1 0 1,0 0-1,1 1 0,-1-1 0,1 0 0,-1 0 0,1 0 0,-1 1 0,1-1 1,0 0-1,0 0 0,-1 0 0,1 0 0,0 0 0,0-1 0,0 1 0,0 0 1,0 0-1,0 0 0,1-1 0,-1 1 0,0-1 0,0 1 0,0-1 0,0 1 1,1-1-1,-1 0 0,0 0 0,1 1 0,-1-1 0,0 0 0,3 0 0,-2 0-3,-1 0-1,1 0 1,0 1-1,0-1 1,0 1-1,-1-1 1,1 1-1,0 0 1,2 1-1,9 3 35,6-14 56,-6 6-60,-10 3-27,-1-1 1,0 1 0,1-1-1,-1 0 1,0 0 0,1 0-1,-1 0 1,0 0-1,0 0 1,0 0 0,0-1-1,0 1 1,2-3-1,-1 2 10,0-1-1,0 1 0,1-1 0,-1 1 0,6-2 0,-6 2-14,1 0 0,-1 0 0,1 0 0,-1-1 0,4-3-1,7-7-189,-14 12 177,1 1 0,0-1 0,-1 1 1,1 0-1,-1-1 0,1 1 0,0 0 0,-1 0 0,1-1 0,0 1 1,-1 0-1,1 0 0,0 0 0,-1 0 0,1 0 0,0 0 0,0 0 1,-1 0-1,1 0 0,0 0 0,-1 0 0,1 0 0,0 1 0,2-1 6,-2 0 9,0 0-1,0 0 0,0 1 0,0-1 1,0 0-1,0 0 0,0 1 0,0-1 0,0 1 1,0-1-1,0 1 0,-1-1 0,1 1 1,0-1-1,0 1 0,0 0 0,-1 0 1,1-1-1,0 1 0,-1 0 0,1 0 0,-1 0 1,1 0-1,-1 0 0,1-1 0,-1 3 1,12 13 118,-5-9-53,-5-4-54,0-1 0,0 1 0,0-1 1,1 0-1,-1 0 0,1 0 1,0 0-1,-1-1 0,5 3 0,6 0 76,-8-3-68,-1 0 1,0 0-1,0 1 1,0-1-1,0 1 1,0 0-1,3 3 1,-2-3-3,-1 1-1,0-1 1,0-1 0,1 1 0,-1-1 0,1 1 0,0-1 0,8 1 0,44-1 332,-34-2-198,-17 1-95,-1 0 1,1-1-1,0 0 1,-1 0-1,1 0 0,0-1 1,9-4-1,-12 5-39,0-1 0,1 0 1,-1 1-1,0-2 0,0 1 0,-1 0 0,1 0 0,0-1 1,-1 0-1,1 1 0,-1-1 0,0 0 0,2-5 0,-3 7-11,-1 0-1,1 0 1,-1-1 0,0 1-1,0 0 1,0 0-1,0 0 1,0-1-1,0 1 1,0 0-1,0 0 1,0-1 0,0 1-1,-1 0 1,0-2-1,-9-18 59,7 14-95,0 0 19,0-1 0,0 1 0,-1-12 0,-2-3 37,0 6-25,4 13-37,1-1 0,0 1 0,0-1 0,0 1 0,0-1 0,1 1 0,-1-6 0,1 5-1,0 0-1,0 0 1,1 0-1,-1 0 1,1-1 0,0 1-1,0 0 1,2-3-1,-2 5-36,0 0 0,0 0-1,1 0 1,-1 0 0,1 0 0,-1 0-1,1 1 1,-1-1 0,1 1-1,0-1 1,0 1 0,0 0 0,4-2-1,29-14-4948,-30 16 4481,-1 0 0,0 1-1,1-1 1,7 1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3648,'0'0'1173,"-3"2"-703,-8 9-92,9-5 523,2-3-777,0 0-1,-1 0 1,1 0-1,-1 0 1,1 0-1,-1 0 0,0 0 1,0 0-1,-2 3 1,-8 29 737,-13 96-83,15-71-537,-2-11 84,-6 44 49,16-88-334,0-1 0,1 1 1,-1 0-1,1-1 0,-1 1 1,2 8-1,0 1 83,-1 54 1562,0-68-1678,0 1-1,-1-1 1,1 0-1,0 0 1,0 0-1,0 1 1,0-1-1,0 0 1,0 0-1,0 0 1,0 1-1,0-1 1,0 0-1,0 0 1,0 0-1,0 1 1,0-1-1,0 0 1,0 0-1,0 0 1,0 1-1,0-1 1,1 0-1,-1 0 1,0 0-1,0 1 1,0-1-1,0 0 1,0 0-1,0 0 1,1 0-1,-1 1 1,0-1-1,0 0 1,0 0-1,0 0 1,1 0-1,-1 0 1,0 0-1,0 0 1,0 0-1,1 0 1,-1 1-1,0-1 1,0 0-1,0 0 1,1 0-1,8-8-19,-8 8 12,-1 0-1,0-1 1,0 1 0,1 0 0,-1 0 0,0 0-1,0-1 1,1 1 0,-1 0 0,0 0-1,1 0 1,-1 0 0,0 0 0,0-1-1,1 1 1,-1 0 0,0 0 0,1 0 0,-1 0-1,0 0 1,1 0 0,-1 0 0,0 0-1,1 0 1,0 1 0,4-1-6,-2 0 6,1 1 0,-1-1-1,0 0 1,0 0 0,0 0-1,0 0 1,1-1 0,-1 1-1,0-1 1,3-1 0,13-9-186,11 5 43,-14 1 94,-13 3 45,0 1 1,1 0-1,-1 0 1,0 0-1,1 0 1,-1 1-1,0-1 1,7 1-1,15 1 50,-12 0-30,1-1 1,-1 0 0,0-1-1,19-3 1,-22 0 10,-10 4-23,1 0 1,-1-1 0,1 1 0,0 0-1,-1-1 1,1 1 0,-1 0-1,1 0 1,0-1 0,0 1 0,-1 0-1,1 0 1,0 0 0,-1 0 0,1 0-1,0 0 1,-1 0 0,1 0 0,0 0-1,-1 1 1,1-1 0,0 0-1,-1 0 1,1 1 0,0-1 0,-1 0-1,1 1 1,-1-1 0,1 0 0,-1 1-1,1-1 1,-1 1 0,1-1-1,-1 1 1,1 0 0,0-1 11,-1 1 0,0-1 0,1 0 0,-1 1 0,1-1 0,-1 0 1,0 0-1,1 1 0,-1-1 0,1 0 0,-1 0 0,1 0 0,-1 0 0,1 0 0,-1 0 0,1 1 0,-1-1 0,1 0 1,-1 0-1,1 0 0,-1-1 0,1 1 0,-1 0 0,1 0 0,-1 0 0,0 0 0,1 0 0,-1-1 0,1 1 1,-1 0-1,1 0 0,-1-1 0,0 1 0,1 0 0,0-1 0,-1 1-14,0-1-25,0 1 0,1-1 0,-1 1 1,0-1-1,1 0 0,-1 0 0,0 1 0,0-1 1,0 0-1,0 1 0,1-1 0,-1 0 0,0 1 0,-1-2 1,1-1-1801,0 3 480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3072,'-13'-13'976,"10"10"-587,0 3 75,-8 0 869,8 0-309,3 0 70,0 0-438,3 0-240,63 0 416,-59-1-813,1 0 1,0 0-1,13-4 0,-12 3-3,-1 0-1,1 0 0,16-1 0,-9 4 56,-8-1-34,0 0 0,0 0 0,0-1 0,10-1 0,-2-3-2,-9 3-14,-1 0 0,1 0 0,0 1 0,0 0-1,8 0 1,-4 1 37,5 0 131,-29 0-153,11 1-54,-1-1-1,0 1 1,1 0 0,0 0 0,-1 0-1,1 0 1,0 0 0,-1 0-1,1 1 1,0-1 0,0 1 0,0 0-1,0-1 1,0 1 0,1 0-1,-3 4 1,-1-1 4,0-1 0,0 1-1,-6 4 1,-1-1-34,6-5 28,0 0 1,1 1-1,0 0 1,0 0-1,0 1 1,0-1-1,0 1 1,-4 7-1,2-2 16,3-5-25,0 1 0,0-1 0,1 1 0,-5 11 0,2 11-57,-21 26-68,26-51 147,1 0 0,-1 0 0,1 0 0,0 0 0,0 0 0,0 4 0,1-3-2,-1 1 0,0 0 0,0 0 0,-1-1 0,0 1 0,-2 8 0,1-7 13,0 1 8,0 0-1,0 0 1,0 0-1,1 0 1,0 0-1,0 8 1,1 162-76,0-174 203,0-3-22,-2 6-7,3-6-108,-1 0 0,0 1 0,0-1 0,0 1 0,-1-1-1,1 1 1,0-1 0,0 0 0,0 1 0,0-1 0,0 1 0,0-1-1,-1 0 1,1 1 0,0-1 0,0 0 0,0 1 0,-1-1 0,1 0-1,0 1 1,-1-1 0,1 0 0,0 1 0,-1-1 0,1 0 0,0 0-1,-1 0 1,1 1 0,0-1 0,-1 0 0,1 0 0,-1 0 0,1 0-1,0 0 1,-1 0 0,1 1 0,-1-1 0,1 0 0,0 0 0,-1 0-1,1 0 1,-1-1 0,0 1 0,-2 0 41,3 0 58,-2 0-5,-9 0 53,8 0-79,3 0-86,-3 0-11,3 0 34,-1 0 0,1 0 0,-1 0 1,1 0-1,-1 0 0,1 0 0,-1 0 0,1 0 0,-1 0 0,0 0 1,1 0-1,-1 0 0,1-1 0,-1 1 0,1 0 0,0 0 1,-1-1-1,1 1 0,-1 0 0,1-1 0,-1 1 0,1 0 0,0-1 1,-1 1-1,1-1 0,0 1 0,0-1 0,-1 1 0,1-1 0,0 1 1,0 0-1,-1-1 0,1 0 0,0 1 0,0-1 0,0 1 1,0-1-1,0 1 0,0-1 0,0 1 0,0-1 0,0 1 0,0-1 1,0 1-1,0-1 0,1 0 0,1 1 228,19-1 215,-12 1-372,-1-1 1,1 2-1,0-1 1,15 4-1,-8 0-28,-9-1-44,0-2 1,-1 1 0,1-1 0,0 0 0,14 0 0,203-1 1134,-224 0-1151,1 1 0,-1-1 0,1 0-1,-1 0 1,1 0 0,-1 0 0,1 0 0,-1 0-1,1 0 1,-1 0 0,1 0 0,-1 0 0,1-1-1,-1 1 1,1 0 0,-1 0 0,1 0 0,-1-1-1,1 1 1,-1 0 0,1 0 0,-1-1 0,1 1-1,-1 0 1,0-1 0,1 1 0,-1-1 0,1 1-1,-1 0 1,0-1 0,0 1 0,1-1 0,-1 1-1,0-1 1,0 1 0,1-1 0,-1 1 0,0-1-1,0 1 1,0-1 0,0 1 0,0-1 0,0 0-1,0 1 1,0-1 0,0-2-443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17 2656,'0'0'837,"0"-3"-501,0-8 43,0 8 688,0 3-257,0 0 38,-6 3-261,-18 8 186,21-10-709,1 0 0,-1 0 0,1 0 0,-1 1 0,1-1 0,0 1 0,0 0 0,0-1 0,0 1 0,0 0 0,0 0 1,0 0-1,1 0 0,-1 1 0,1-1 0,-1 0 0,1 1 0,0-1 0,-1 4 0,-14 22 292,9-19-225,3-4-44,-1 1 1,2-1-1,-5 8 0,-14 48 223,10-32-197,-1 7 3,8 4-29,2-14-35,0 1 13,-1-3 40,1 0 1,1 0-1,1 0 0,3 27 1,9-12 182,-7-20-25,-3-15-241,0 1-1,0-1 1,0 0 0,0 1-1,1-1 1,0 0-1,0 0 1,0 0-1,0 0 1,0 0-1,1-1 1,0 1-1,6 6 1,-2-3-86,-5-4-232,0-1 0,0 0 0,0 1 0,1-1 0,-1 0 0,1 0 0,-1-1 0,1 1 0,4 2 0,-2-3-51,-1-1 1,0 1-1,1-1 0,7 0 1</inkml:trace>
  <inkml:trace contextRef="#ctx0" brushRef="#br0" timeOffset="1">491 131 3552,'0'-13'1147,"0"13"-1139,0 0 0,0 0 0,0-1 0,0 1 0,0 0 0,0 0 1,0 0-1,0 0 0,0 0 0,0 0 0,0 0 0,0 0 0,0 0 0,0-1 1,0 1-1,0 0 0,0 0 0,0 0 0,0 0 0,0 0 0,0 0 1,0 0-1,0 0 0,0 0 0,0 0 0,0 0 0,0-1 0,0 1 1,0 0-1,1 0 0,-1 0 0,0 0 0,0 0 0,0 0 0,0 0 1,0 0-1,0 0 0,0 0 0,0 0 0,0 0 0,0 0 0,0 0 1,1 0-1,-1 0 0,0 0 0,0 0 0,0 0 0,0 0 0,0 0 1,0 0-1,0 0 0,0 0 0,0 0 0,1 0 0,-1 0 0,0 0 1,2 0 103,-1 1 0,1-1 1,0 0-1,0 1 0,0 0 1,-1-1-1,1 1 0,0 0 1,-1 0-1,1 0 0,-1 0 1,1 0-1,-1 0 0,3 3 1,-1 1 404,-3-3-479,0 0 1,1-1-1,-1 1 0,1 0 0,-1 0 1,1-1-1,0 1 0,-1-1 1,1 1-1,2 2 0,3 5 58,-4-4-64,1 1 0,-1-1 0,1 0-1,-2 1 1,1 0 0,0-1 0,-1 1-1,0 0 1,-1 0 0,1 0 0,-1-1 0,0 1-1,0 0 1,-1 0 0,0 0 0,0 0-1,0-1 1,-1 1 0,0-1 0,0 1-1,-4 6 1,-7 21 107,11-23-109,1-8-25,1 1 0,0-1 0,-1 0 0,0 0 0,1 0-1,-1 0 1,-2 3 0,-18 17 11,13-3 8,7-17-14,1 0 0,-1 1 0,0-1 0,0 0 0,0 0 0,0 1 0,0-1 0,0 0 0,-1 0 0,1 0 0,-2 1 0,-6 6 30,7-8-42,0 0 1,0 1-1,1 0 0,-1-1 0,0 1 0,1 0 0,-1 0 1,1 0-1,0 0 0,-1 0 0,1 0 0,0 0 0,0 0 1,1 1-1,-1-1 0,0 0 0,1 1 0,-1 3 0,1 1-38,1 11 90,0-17-43,-1-1 1,0 1-1,1-1 0,-1 1 1,1-1-1,-1 1 0,0-1 1,1 0-1,-1 1 0,1-1 1,-1 1-1,1-1 0,0 0 1,-1 0-1,1 1 1,-1-1-1,1 0 0,-1 0 1,1 0-1,0 0 0,-1 0 1,1 1-1,0-1 0,-1 0 1,1 0-1,0-1 0,1 1 26,0 1-1,0-1 0,0 0 0,-1 1 0,1-1 1,0 1-1,0 0 0,-1-1 0,4 3 0,7 1 100,0-8 27,-10 3-178,0 0-1,-1 0 1,1 0 0,0 1 0,0-1 0,-1 1 0,1-1 0,0 1 0,3-1 0,11 1-1395,1 0 348</inkml:trace>
  <inkml:trace contextRef="#ctx0" brushRef="#br0" timeOffset="2">393 377 3648,'0'0'1344,"0"0"-1024,16 0-128,1 0 544,-1 0-448,0 0 192,17 0-320,0 0-64,-17 17-64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2976,'0'32'1120,"0"-32"-896,-17 33-32,1-16 448,16-1-384,0 0 32,-17 1-160,17-1-32,-16 1-32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0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2240,'0'0'720,"3"3"-448,8 8-27,-10-10-211,-1-1 1,0 1-1,1-1 0,-1 1 1,1 0-1,-1-1 0,0 1 0,0-1 1,1 1-1,-1 0 0,0 0 0,0-1 1,0 1-1,0 0 0,0-1 0,0 1 1,0 0-1,0-1 0,0 1 0,0 0 1,0 0-1,0-1 0,-1 2 0,1 0 120,0 0-84,0-1 1,0 1-1,0-1 0,1 1 0,-1 0 1,1-1-1,-1 1 0,1-1 0,-1 0 1,1 1-1,1 1 0,6 15 303,-3 23 139,-1-26-362,0 6 73,-8-1 78,0-5-111,2 5 120,1-1-1,1 26 1,0-19-23,0-23-253,0 0 0,0 1 0,-1-1 1,1 0-1,-1 1 0,0-1 0,0 0 0,0 0 0,-3 6 0,0 2 30,-13 35 278,17-46-339,0 1 1,0-1 0,0 0 0,-1 0-1,1 0 1,0 0 0,0 0-1,0 1 1,0-1 0,0 0 0,0 0-1,-1 0 1,1 1 0,0-1 0,0 0-1,0 0 1,0 0 0,0 1-1,0-1 1,0 0 0,0 0 0,0 1-1,0-1 1,0 0 0,0 0-1,0 0 1,0 1 0,0-1 0,0 0-1,0 0 1,1 0 0,-1 1 0,0-1-1,0 0 1,0 0 0,0 0-1,0 1 1,0-1 0,0 0 0,1 0-1,-1 0 1,0 0 0,2 2 23,0 0 0,1-1 0,-1 0 0,0 1-1,1-1 1,-1 0 0,0 0 0,1 0 0,-1-1 0,1 1 0,0 0 0,-1-1 0,1 0 0,-1 0 0,1 0 0,3 0 0,-3 0-8,1 0 0,-1-1 0,0 1-1,0-1 1,0 0 0,0 0 0,0 0 0,0 0 0,0-1 0,0 1 0,0-1-1,0 1 1,-1-1 0,4-3 0,-1 0-10,-1 0-1,0 0 1,0 0 0,-1 0-1,1-1 1,-1 1 0,3-8-1,2-17-2,14-3-22,-14 3-54,-1 15 11,-6 14 26,0 0-1,0-1 1,-1 1 0,1-1-1,0 1 1,-1-1-1,1 1 1,-1-1 0,0 1-1,1-3 1,-1 1-170,0 9 240,-1 1-10,1-3-9,-1 0-1,1-1 1,0 1 0,1 0 0,-1 0 0,0-1-1,1 1 1,1 5 0,5 5 101,0 0 0,18 23 0,-17-25-65,-4-6 17,1 1-1,0-1 1,10 10 0,-13-15-44,0 1 0,0 0 0,0-1 0,0 1 0,0-1 0,0 0 0,1 0 0,-1 0 0,0 0 0,1 0 0,-1 0 0,0-1 0,1 1 0,2 0 0,-1-1 66,0 0 0,0-1 0,0 1 0,0-1 0,0 1 0,0-1 0,6-3 0,-8 3-73,0 0 0,-1 0-1,1 0 1,0 0 0,-1 0-1,1-1 1,-1 1 0,1 0-1,-1-1 1,0 1 0,1-1-1,-1 0 1,0 1 0,0-1-1,0 0 1,-1 0 0,2-3-1,-1 2 9,0-1 0,0 0 0,-1 1-1,1-1 1,-1 0 0,-1-6-1,1-10 73,1 5-59,1 0 0,1 0 1,5-16-1,-7 24-98,0 0 0,-1 0 0,0 0-1,0 1 1,0-1 0,-1 0 0,0 0 0,0 0 0,-4-11-1,3 10 19,0-1-1,0 0 0,0-14 0,2 11 163,-1 9-542,1-1-1,0 1 1,0 0-1,0-1 0,0 1 1,1-1-1,-1 1 1,3-7-1,-2 10 272,-1-1 0,1 1 1,0 0-1,0-1 0,0 1 0,-1 0 0,1 0 1,0 0-1,0-1 0,0 1 0,0 0 0,0 0 1,1 1-1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3488,'50'0'1280,"-50"0"-992,32 16-64,-15 1 1472,-1-17-960,0 16 832,1 17-896,-17 16 416,0 0-640,-17 33 608,1-16-608,-33-17 288,0 16-448,-17-15 480,17-18-448,0-15-2944,0 15 1408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48 3968,'1'-1'121,"1"1"0,0 0 0,-1 0 1,1 0-1,-1-1 0,1 1 0,0-1 0,-1 1 1,1-1-1,-1 0 0,1 1 0,-1-1 0,0 0 0,1 0 1,-1 0-1,0 0 0,2-2 0,0 0 668,8 3 386,-9 0-963,1 0 396,-3 0 219,0 0-262,0 0-64,-3 0-159,3 0-328,-1 0 0,1 0 1,-1 0-1,1 0 1,-1 0-1,1 0 1,0 0-1,-1 0 0,1 0 1,-1 0-1,1 0 1,0 1-1,-1-1 1,1 0-1,0 0 0,-1 0 1,1 1-1,0-1 1,-1 0-1,1 0 0,0 1 1,-1-1-1,1 0 1,0 1-1,0-1 1,-1 0-1,1 1 0,-8 7 196,0-6-132,-5 4 41,3 17-23,-14-2-106,17-12 30,0 1 0,1 0-1,0 0 1,0 1 0,1 0 0,-5 15 0,8-20-15,-2 6-11,1 1 1,0-1 0,1 1-1,0-1 1,1 1 0,0 0-1,1-1 1,3 21 0,7 3 26,-6-18 31,-4-15-45,0 0 0,1 0 1,0 0-1,-1 0 0,1 0 1,0 0-1,0 0 1,1-1-1,-1 1 0,1 0 1,-1-1-1,1 1 0,2 2 1,40 29-19,-41-32 29,-1 0 0,1-1 0,0 1 0,0 0 0,0-1 1,0 0-1,0 1 0,0-1 0,0 0 0,1-1 0,-1 1 0,0-1 0,0 1 0,1-1 1,-1 0-1,0 0 0,0 0 0,4-1 0,7 0 65,-10 0-64,0 1 1,1-2 0,-1 1 0,0 0 0,0-1-1,1 0 1,-1 0 0,-1 0 0,1-1 0,0 1 0,0-1-1,-1 0 1,4-4 0,-6 6-15,0 0 0,-1 1 0,1-1 0,-1 0 0,1 0 0,-1 0 0,1 0 1,-1 0-1,1 0 0,-1 0 0,0-1 0,2-4 14,1-5-11,0-1-1,0 1 1,-1-1-1,-1 0 1,0 1 0,-1-16-1,-2-6-20,-10-45 0,8 54 109,1 12-58,-1 0 0,1 1 0,-12-22 0,-2-6 34,8 18 50,7 19-97,1 0 1,0 0 0,0 0 0,0-1-1,1 1 1,-1 0 0,0 0 0,1 0-1,0-1 1,-1-3 0,1 4-20,0 1 1,0-1-1,0 0 1,-1 1 0,1-1-1,-1 1 1,1-1-1,-1 0 1,1 1-1,-1-1 1,0 1-1,0 0 1,0-1-1,0 1 1,0 0-1,0-1 1,-2-1-1,1 1-86,2 2-186,0 0-225,0 0-981,0 0 427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15 171 4480,'-13'-26'1445,"13"26"-1435,0 0 0,-1 0 0,1 0-1,0 0 1,0 0 0,0 0 0,0-1 0,0 1 0,0 0-1,0 0 1,-1 0 0,1 0 0,0-1 0,0 1 0,0 0-1,0 0 1,0 0 0,0 0 0,0-1 0,0 1-1,0 0 1,0 0 0,0 0 0,0-1 0,0 1 0,0 0-1,0 0 1,0 0 0,0 0 0,0-1 0,0 1 0,1 0-1,-1 0 1,0 0 0,0 0 0,0-1 0,0 1-1,0 0 1,0 0 0,0 0 0,1 0 0,-1 0 0,0-1-1,0 1 1,0 0 0,0 0 0,1 0 0,-1 0 0,0 0-1,0 0 1,0 0 0,0 0 0,1 0 0,-1 0-1,0 0 1,1 0 0,45-29 33,-27 16-184,38-18-1,-23 19 96,0 2-1,1 1 1,48-5-1,-54 10 30,27-4-39,104 0 0,-116 9 139,0 2 0,60 12 0,83 34 490,5 25 52,-85-29-88,-7-6-202,115 49 451,-159-62-488,95 60 1,23 41 182,-19-12-237,10-9-95,135 102 81,-98-37-93,-12 19 110,-130-120-221,-55-65-46,3 3-37,-1 0 0,0 0 0,-1 1 0,0 0 0,0 0 0,-1 0 0,0 1 0,5 14 0,3 17-1068,-10-20 341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5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2304,'0'0'752,"0"0"-453,0 0-59,0 0 234,0 0-106,0 0 102,0 0-172,0 0-116,3 0-33,8 0 192,-8 0-122,0-3-113,7-8-63,-4 8-102,-4 3 61,-1 0 0,1 0 0,0-1 0,0 1 0,-1-1 0,1 0 0,0 1 0,-1-1 0,1 0 0,2-2 0,5-2 51,5-1-5,-10 0-83,-4 5 32,1 1 0,-1-1 1,0 1-1,0-1 1,1 1-1,-1-1 1,0 1-1,1 0 1,-1-1-1,1 1 0,-1 0 1,0-1-1,1 1 1,-1 0-1,1 0 1,-1-1-1,1 1 1,-1 0-1,1 0 0,-1 0 1,1-1-1,-1 1 1,1 0-1,-1 0 1,1 0-1,-1 0 1,1 0-1,-1 0 0,1 0 1,-1 0-1,2 1 1,28-1 103,-25 2 171,6 12-11,-5 0 102,0-10-195,-5-3-160,-1-1 0,1 0 1,-1 0-1,1 1 1,-1-1-1,1 0 1,-1 1-1,0-1 0,1 0 1,-1 1-1,0-1 1,1 0-1,-1 1 1,0-1-1,0 1 1,1-1-1,-1 1 0,0-1 1,0 1-1,0-1 1,1 1-1,-1-1 1,0 1-1,0-1 0,0 1 1,0-1-1,0 1 1,0-1-1,0 1 1,0-1-1,-1 2 0,1-2 1,0 1 0,0 0 0,0-1 0,0 1 0,0 0 0,0-1 0,0 1 0,0-1 0,1 1 0,-1 0 0,0-1 0,0 1 0,0-1 0,1 1-1,-1-1 1,0 1 0,1 0 0,-1-1 0,0 0 0,1 1 0,-1-1 0,1 1 0,-1-1 0,1 1 0,-1-1 0,1 1 0,17 0 468,-10-1-369,-6 0-95,0 0 1,-1 0-1,1 0 0,0-1 0,-1 1 1,1-1-1,0 1 0,-1-1 0,1 0 1,-1 1-1,1-1 0,-1 0 0,2-1 1,6-3 13,2 0 5,-9 4-18,0 0-1,1-1 1,-1 1 0,0 0-1,0-1 1,1 1 0,-1-1-1,2-2 1,1 0 4,0-1 1,0 1-1,1 0 0,5-3 0,-5 3-7,0 1-1,0-1 1,-1-1-1,5-4 1,-7 6-66,-1 1 0,1-1 0,-1 0 0,1 1 0,0 0 0,0-1 0,0 1 0,1 1 0,-1-1 0,0 0 0,1 1 0,-1-1 0,1 1 0,-1 0 0,1 0 0,0 1 0,-1-1 0,6 1 0,7 0-633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165 437 3392,'0'-9'826,"-1"6"-649,1-1 0,0 1 0,0-1 1,0 1-1,0 0 0,0-1 0,1 1 0,0 0 0,1-4 0,2 3 58,-4 4-224,0 0 0,0 0 0,0 0 1,1 0-1,-1-1 0,0 1 0,0 0 0,0 0 1,0 0-1,0 0 0,0 0 0,1 0 0,-1 0 1,0 0-1,0-1 0,0 1 0,0 0 1,0 0-1,0 0 0,0 0 0,0 0 0,0-1 1,0 1-1,0 0 0,0 0 0,0 0 0,0 0 1,0 0-1,0-1 0,0 1 0,0 0 0,0 0 1,0 0-1,0 0 0,0-1 0,0 1 0,0 0 1,0 0-1,0 0 0,0 0 0,0 0 1,0 0-1,0-1 0,0 1 0,0 0 0,0 0 1,-1 0-1,1 0 0,0 0 0,0-1 0,-5-7 239,4 6-199,0 0 0,1 0 0,-1 0-1,1 0 1,0 0 0,-1-1 0,1 1 0,0 0 0,0 0-1,1-2 1,-1-7 147,0 7-178,0-1-1,-1 1 1,1 0-1,-1-1 1,0 1 0,0 0-1,-1-1 1,1 1-1,-1 0 1,-2-4-1,-1 0-10,0 1 1,-1-1-1,0 1 0,-8-7 1,13 12-11,0 1 0,0 0 0,-1 0-1,1 0 1,0 0 0,0 0 0,-1 0 0,1 0 0,-1 0 0,1 1 0,-1-1 0,1 0 0,-1 1 0,1-1 0,-4 1-1,4 0 8,-1 0-1,0 0 1,1 1-1,-1-1 1,1 1-1,-1 0 0,1-1 1,0 1-1,-1 0 1,1 0-1,-1 0 0,1 0 1,0 0-1,0 0 1,-2 3-1,-1-1 43,1 1 1,0 0-1,0 0 1,1 0-1,-1 0 0,1 0 1,0 1-1,0-1 0,-2 8 1,-1 2 38,1-3 23,1 0 0,0 0-1,-3 18 1,3-9-27,-3 6 56,4-20-126,0 0-1,1 0 1,0 0-1,0 0 1,0 0 0,1 1-1,0-1 1,0 0-1,1 0 1,1 8 0,-1-11 11,0 0 1,0 0-1,0-1 1,1 1-1,-1-1 1,1 1-1,0-1 1,-1 0-1,1 1 1,0-1 0,0 0-1,1 0 1,-1 0-1,0-1 1,1 1-1,-1 0 1,1-1-1,-1 0 1,5 2-1,-2-1 14,-1-1 0,0 0 0,0 0 0,0 0 0,0-1 0,1 1 0,-1-1 0,0 0 0,0 0 0,1-1 0,-1 1 0,0-1 0,0 0 0,0 0 0,6-2 0,33-19 5,-4 11-38,-31 7 18,-1 0 0,1 0-1,9-8 1,-13 9-15,-1 1 0,0-1 0,0 0 0,0 0 1,0 0-1,-1 0 0,1 0 0,-1-1 0,0 1 0,0-1 0,2-5 0,1 0 2,-2 2-14,0-1 0,-1 1 0,0 0 0,0-1 0,0 0 0,-1 1 0,0-1 1,-1 0-1,0 1 0,0-1 0,-2-11 0,-2-6 36,-1 0-1,-10-26 1,8 27 0,-30-74-141,12 32-401,24 64 438,0-1 1,0 0-1,1 0 0,-1 1 1,1-1-1,0 0 0,0 0 0,1-5 1,2 16-47,0-5 91,4 3 70,-5-2 19,-1 1-1,-1 0 1,1-1-1,-1 1 0,0 0 1,0 0-1,0 5 1,-1 12 92,1 300 1366,0-317-1471,0 0-1,0 0 1,1 0 0,0-1 0,0 1 0,0 0 0,0-1 0,1 1 0,-1-1 0,1 1-1,5 6 1,-2-2 55,-3-8-84,-1 0 1,0 1-1,0-1 0,0 0 0,-1 1 0,1-1 0,0 1 1,-1 0-1,1-1 0,0 1 0,-1 0 0,0-1 0,1 1 1,-1 0-1,0 2 0,0-3-35,0 0 0,-1 0-1,1-1 1,0 1 0,0 0 0,0 0 0,0 0 0,0 0-1,1 0 1,-1 0 0,0 0 0,0 0 0,1 0-1,-1 0 1,0 0 0,1-1 0,-1 1 0,1 0 0,-1 0-1,1 0 1,-1-1 0,1 1 0,0 0 0,-1-1-1,1 1 1,0 0 0,1 0 0,0-1-183,-1 0 1,1 0 0,-1 0-1,1 0 1,-1 0-1,0 0 1,1-1-1,-1 1 1,1 0-1,-1-1 1,1 1 0,-1-1-1,3-1 1,-3 1 22,1 1 1,-1-1 0,0 1-1,1 0 1,-1-1-1,1 1 1,-1 0 0,1 0-1,1 0 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4224,'0'-30'2282,"0"27"-1583,3 1-176,-2 1-488,0 0 18,0 0 0,0 0 0,1-1 0,-1 1 1,0 0-1,1 1 0,-1-1 0,1 0 0,-1 0 1,1 1-1,-1-1 0,1 1 0,-1-1 0,1 1 0,0-1 1,-1 1-1,1 0 0,0 0 0,2 0 0,7 1 76,-7-1-81,1 0 0,-1 0 0,1 0 0,0 0 0,-1-1-1,10-2 1,-3 0 3,-1 1-8,0-1 0,0 1 1,1 1-1,16-1 0,-9 2 19,-9 1-26,1-1-1,-1 0 1,0-1 0,15-2-1,-13 0-7,11-2 29,-2 10-3,-17-4-26,-1 0 0,0 0 0,1 0 0,-1-1-1,1 1 1,-1-1 0,0 1 0,1-1 0,0 0 0,-1 0 0,1 0 0,-1 0 0,1 0 0,-1-1 0,1 1-1,3-2 1,7-9 271,-14 11-268,1-1 0,-1 1 0,0-1-1,0 1 1,0 0 0,0 0 0,1-1 0,-1 1 0,0 0 0,0 0-1,0 0 1,0 0 0,-1 0 0,-21 0 172,14-1-164,0 1 0,-14 1-1,20 0-45,1-1 0,-1 1 0,1-1-1,-1 1 1,1 0 0,-1 0 0,1 0 0,0 0 0,0 1-1,-1-1 1,1 1 0,0-1 0,-2 3 0,2-3-11,1 1 0,-1-1 1,0 1-1,0-1 1,0 0-1,-1 0 0,1 0 1,0 0-1,0 0 0,-1 0 1,-1 0-1,-15 7-101,16-6 94,1 0 1,0 0-1,0 0 0,0 1 0,0-1 1,1 1-1,-1 0 0,1-1 0,-1 1 1,1 0-1,-1 4 0,-9 35-110,7-16 82,2-9 44,-2 1 0,-5 19 0,4-21 38,1 1-1,1-1 1,0 1-1,0 17 1,3 70-56,1-45 76,-1-29-449,-2-25 102,0-4 262,1 1 1,0-1-1,0 1 0,0-1 1,0 1-1,0-1 1,0 1-1,0 0 1,0 0-1,0-1 1,1 1-1,-1 0 0,1 0 1,-1 2-1,1-4 35,0 1-1,0-1 1,0 0-1,0 0 0,0 0 1,0 0-1,0 0 1,0 0-1,0 0 0,0 0 1,0 0-1,0 0 1,0 1-1,0-1 1,0 0-1,0 0 0,0 0 1,0 0-1,0 0 1,0 0-1,0 0 0,0 0 1,0 0-1,0 0 1,0 1-1,0-1 0,0 0 1,0 0-1,0 0 1,0 0-1,0 0 0,0 0 1,-1 0-1,1 0 1,0 0-1,0 0 1,0 0-1,0 0 0,0 0 1,0 0-1,0 0 1,0 0-1,0 0 0,0 0 1,-1 0-1,1 0 1,0 0-1,0 0 0,0 0 1,0 0-1,0 0 1,0 0-1,0 0 0,0 0 1,0 0-1,-1 0 1,0 0-8,-1 1 1,0-1-1,0 0 1,0 1-1,1 0 1,-1-1-1,0 1 0,1 0 1,-1 0-1,0 0 1,1 0-1,-1 0 1,1 0-1,-3 3 1,1-2 50,1-4 17,-9-9 64,8 8-11,3 3 85,0 0-58,0 0 21,0 0 10,3 0 182,1 0-235,-1 0-63,1 0 0,-1 0 0,0 0 0,0 0 0,0 1 0,0-1 1,3 2-1,8 2 18,-1-1 0,0 0 1,1-1-1,-1-1 1,1 0-1,20-2 0,-13 2 90,-3-1-3,0 0 1,21-3-1,-14-2 9,-8 2-71,-1 0 0,21 0 0,-30 3-126,-1 0-1,0 0 1,11-3 0,16-10-83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29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2912,'0'0'923,"0"-3"-550,0-8 0,0 9 646,-3 4-214,-8 9 166,9-8-299,-1 0 0,-7 8-413,1 0 0,0 0 0,1 2 1,1-1-1,0 1 0,0 0 0,1 0 0,1 0 0,-6 24 1,-7 18 173,11-36-354,1 1 0,1-1 0,0 1 0,2 0-1,-3 38 1,6 122 428,0-176-475,0 0 1,0 1-1,1-1 0,-1 0 0,1 0 1,0 1-1,0-1 0,0 0 0,0 0 1,1 0-1,0 0 0,0 0 1,0 0-1,0-1 0,0 1 0,1-1 1,0 1-1,4 3 0,9 12 262,-15-17-355,0 1 0,0-1 0,1 0 1,-1 0-1,1 0 0,0 0 0,-1 0 1,1 0-1,0 0 0,0-1 0,0 1 1,0-1-1,0 1 0,1-1 0,-1 0 1,4 2-1,-4-3-363,1 1 0,-1-1 0,1 1 0,0-1 0,-1 0 0,1 0 0,-1 0 0,1 0 1,-1-1-1,1 1 0,-1-1 0,5-1 0,23-12-2216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0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1984,'0'-13'640,"-1"13"-636,1 0 1,0-1-1,0 1 1,0 0-1,0 0 0,0 0 1,0 0-1,0 0 0,0 0 1,0 0-1,0 0 1,0 0-1,0-1 0,0 1 1,0 0-1,0 0 1,0 0-1,0 0 0,0 0 1,0 0-1,0 0 1,1 0-1,-1 0 0,0 0 1,0 0-1,0-1 1,0 1-1,0 0 0,0 0 1,0 0-1,0 0 1,0 0-1,0 0 0,0 0 1,0 0-1,0 0 1,0 0-1,1 0 0,-1 0 1,0 0-1,0 0 1,0 0-1,0 0 0,0 0 1,0 0-1,0 0 1,0 0-1,0 0 0,0 0 1,1 0-1,-1 0 1,0 0-1,0 0 0,0 0 1,0 0-1,0 0 1,8 0 498,0 0 1,0 1-1,0-1 1,11 4-1,-15-3-437,0 1 0,0 0 0,0 0 0,0 0 0,0 0 0,0 0 0,0 1-1,-1 0 1,0-1 0,4 5 0,16 12 383,-21-18-433,0 0 1,0 0-1,-1 0 0,1 1 0,-1-1 0,1 0 0,-1 1 1,1-1-1,-1 1 0,0 0 0,0-1 0,1 1 0,-1 0 1,0 0-1,-1-1 0,1 1 0,0 0 0,-1 0 0,1 0 0,-1 0 1,1 0-1,-1 0 0,0 0 0,0 0 0,0 3 0,0 14 146,0-1 0,-5 22-1,4-33-102,-1 0 0,0-1-1,0 1 1,0 0 0,-1 0 0,0-1-1,-1 0 1,-8 12 0,-15 15 154,5-3 27,-5-9-96,-8 26-43,33-45-91,0-1-1,1 1 1,-1 0 0,1 0-1,0 0 1,-1 0-1,1 1 1,0-1-1,0 0 1,1 0-1,-1 1 1,0-1-1,1 0 1,-1 1 0,1-1-1,0 1 1,0-1-1,0 5 1,3-1 155,0-3-117,0-1 1,0 1-1,0-1 0,1 1 0,-1-1 0,1 0 1,0 0-1,-1-1 0,1 1 0,0-1 1,8 2-1,2-1 31,-1-1 0,22 0 0,-29-1-23,-1 0 0,1 0 0,10 3 0,16 10 99</inkml:trace>
  <inkml:trace contextRef="#ctx0" brushRef="#br0" timeOffset="1">34 280 4992,'0'0'1824,"0"0"-1408,16 16-128,1-16 576,-1 0-544,17 0 0,-17 0-192</inkml:trace>
  <inkml:trace contextRef="#ctx0" brushRef="#br0" timeOffset="2">444 329 2912,'16'16'1056,"-16"-16"-800,0 33-96,0-17 544,16 1-416,-16-1 96,0 17-224,-16 0 320,16-17-256,-16 17 32,-1-17-160,1 17 224,-1-17-192,-15-16 96,15 17-128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3136,'-14'0'1029,"11"0"-629,3 0-112,0 0 262,-2 3-129,-3 2-163,3-4-194,-1 1 1,1 0-1,1 0 1,-1 0-1,0 0 1,0 0-1,1 0 1,-1 0-1,1 1 1,0-1-1,0 0 1,0 1-1,0-1 1,0 1-1,0-1 1,0 5-1,1 239 1264,0-240-1291,1 0 0,0 1-1,0-2 1,1 1-1,0 0 1,0 0 0,0 0-1,1-1 1,5 10-1,0-1 212,-8-12-223,1-1 0,0 0 0,-1 1 0,1-1 0,0 0 1,0 1-1,0-1 0,0 0 0,0 0 0,0 0 0,2 1 0,-2-1-18,0-1 0,0 0 0,0 1 0,0-1 0,0 0 0,0 0 0,0 0 0,0 0-1,0 0 1,0 0 0,0 0 0,0 0 0,1 0 0,-1-1 0,0 1 0,0 0 0,-1-1-1,1 1 1,0 0 0,0-1 0,1 0 0,0 0 8,2-1 2,-1 1 0,0-1 0,1 0 0,-1 0-1,0 0 1,5-5 0,-3-7 29,-4 10-32,1-1-1,-1 1 1,1 0 0,0 0 0,4-8-1,-1 5 0,1-1-16,-1 0 1,0 0-1,-1-1 1,7-16-1,0 0-135,-2 12-296,-9 13 425,0-1-1,0 1 0,1 0 1,-1 0-1,0 0 1,0-1-1,1 1 1,-1 0-1,0 0 1,0 0-1,1 0 1,-1 0-1,0 0 1,0 0-1,1-1 1,-1 1-1,0 0 0,1 0 1,-1 0-1,0 0 1,1 0-1,-1 0 1,0 0-1,0 1 1,1-1-1,0 1-6,0 0-1,1 0 1,-1 0-1,0 0 0,0 0 1,0 1-1,0-1 1,-1 0-1,1 1 1,0-1-1,0 2 1,6 10-75,7 14-48,-11-20 185,0 0-1,1-1 0,-1 1 0,1-1 0,1 0 0,-1 0 0,1 0 0,0-1 1,1 1-1,-1-1 0,1-1 0,9 7 0,-8-6 20,1-1-1,-1 1 1,1-2 0,0 1-1,0-1 1,0 0 0,17 3-1,8-1 315,-24-1-261,4 1 47,-9-6-121,0 1 0,-1 0 1,1-1-1,0 0 0,0 0 0,-1 0 1,1 0-1,5-4 0,-7 5-22,-1-1 0,1 0 0,-1 0 0,1 0 0,-1 0 1,0 0-1,1-1 0,-1 1 0,0 0 0,0-1 0,0 1 0,0-1 0,0 1 0,0-1 0,0 1 0,0-1 0,-1 1 0,1-1 0,-1 0 0,1 0 0,-1 1 1,1-1-1,-1-3 0,0-5 52,0-1 0,-1 1 0,0 0 0,0-1 0,-1 1 0,-1 0 0,-5-16 0,-2 0-24,-11-41 1,18 51-69,3 10 6,-1 1 0,0 0 0,0 0-1,-1 0 1,0 0 0,0 0-1,0 1 1,-3-6 0,3 8-8,0-1 0,0 0 0,1 0 0,-1 0-1,1-1 1,-1 1 0,1 0 0,0-1 0,0 1 0,1 0 0,-1-1 0,1 1 0,0-1 0,-1 1-1,2-6 1,-1 1-74,3 2-514,10-7 155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2656,'14'-14'837,"-14"14"-831,0 0 0,0 0 0,0 0 0,0-1 0,0 1 0,0 0-1,1 0 1,-1 0 0,0 0 0,0 0 0,0 0 0,0 0 0,0 0 0,0 0 0,0-1 0,0 1-1,0 0 1,1 0 0,-1 0 0,0 0 0,0 0 0,0 0 0,0 0 0,0 0 0,0 0-1,1 0 1,-1 0 0,0 0 0,0 0 0,0 0 0,0 0 0,0 0 0,0 0 0,1 0 0,-1 0-1,0 0 1,0 0 0,0 0 0,0 0 0,0 0 0,0 0 0,0 0 0,1 1 0,-1-1-1,0 0 1,0 0 0,0 0 0,0 0 0,0 0 0,0 0 0,0 0 0,0 0 0,0 0 0,0 1-1,0-1 1,1 0 0,1 3 265,1 1 0,-1-1 0,1 1 0,-1-1 0,0 1-1,0 0 1,2 6 0,8 34 2138,-1 7-1215,4 51 0,-13-91-1091,0 24 367,-1 50 0,-2-54-220,4 42 0,1-50-144,0 11 124,-5-12 90,-1-1 0,-8 35 0,8-50-527,0 1 0,-1 0 0,1-1-1,-1 0 1,0 1 0,-1-1 0,0-1 0,0 1 0,0 0 0,-9 8 0,-6 3-4267,17-17 4154,1 1 0,0-1 0,-1 0 0,1 1 0,-1-1 0,1 0 0,-1 0 0,1 0 0,-3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2144,'0'0'699,"3"0"-417,125 0 3851,-123 0-4032,1 1 0,-1 0 0,0 0 0,6 1 0,-5 0-26,1-1 0,0 0 0,0 0 0,8 0 0,59-9 229,62 4-5,-40 2-118,76-11 49,-32 3 31,184-18 155,-21-11-192,-8 12-75,-51-5 13,-179 23-121,492-43 258,-319 33-198,-28-8-58,-35 10 5,-52 12 53,-63-1-14,43-2 1031,-34 8-30,-59 0-895,-20 0-140,-7 0-21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443 274 3072,'0'-2'95,"0"1"0,0-1 0,0 0 0,1 0 0,-1 1 1,1-1-1,-1 1 0,1-1 0,0 0 0,-1 1 0,1-1 0,0 1 0,0-1 0,0 1 1,0 0-1,0-1 0,3-1 0,-2 0 715,-2 3-170,0 0 166,0 0-310,-2-3-192,1 3-292,0-1 0,0 0 0,0 0 0,0 0 0,0 0 0,0 1 0,0-1 1,0 0-1,0 1 0,-1-1 0,1 1 0,0-1 0,0 1 0,-3-1 0,-16-5 143,-15-5-27,30 10-115,1 0-1,0 1 1,-1-1 0,-7 1 0,-4 1-5,1 0 0,0 0 0,0 2 0,-1 0 0,-14 5 0,-10 4 300,-43 17 351,74-26-595,1 1 1,0 0-1,0 0 1,0 1-1,1 0 1,-13 11-1,16-12-50,0 1 0,1 0-1,-1 0 1,1 0-1,0 1 1,1-1 0,-1 1-1,1 0 1,-2 8-1,-2 4 6,3-11-3,0 1 0,0-1 0,1 1 0,0 0 0,1-1 0,-2 11 0,3-18-13,0 0 0,0 1 1,0-1-1,0 0 0,0 0 0,0 1 1,0-1-1,0 0 0,0 1 0,0-1 1,0 0-1,1 0 0,-1 1 0,0-1 0,0 0 1,0 0-1,0 1 0,0-1 0,0 0 1,1 0-1,-1 1 0,0-1 0,0 0 1,0 0-1,0 0 0,1 1 0,-1-1 0,0 0 1,0 0-1,1 0 0,-1 0 0,0 0 1,0 1-1,1-1 0,-1 0 0,0 0 0,1 0 1,2 2 22,1 0 0,0-1 1,-1 1-1,1-1 0,0 0 0,0 0 1,-1 0-1,1-1 0,0 1 1,0-1-1,0 0 0,0 0 0,7-1 1,39-17 186,-18 6-122,-12 4-85,34-18 1,-30 13-58,-12 8-19,-1 0 0,0-2-1,0 1 1,-1-1-1,0-1 1,0 0 0,0 0-1,-1-1 1,9-12-1,-11 11 97,-1 1 0,0-1 0,-1-1-1,0 1 1,0-1 0,-1 1 0,-1-1 0,0-1-1,0 1 1,-1 0 0,1-21 0,-3 24-18,-1-1 1,0 0-1,-5-16 0,3 18-15,2-1 0,-1 1 0,0-15 0,2 6-79,0 13 72,0 0 0,1 0 0,-2 0 0,1 0-1,0 0 1,-1-1 0,1 1 0,-2-3 0,-6-2-120,13 0 80,-5 8 58,1 0 0,-1 0 0,0 0-1,0 0 1,0 0 0,0 0 0,0 0 0,0 0-1,0 0 1,1 0 0,-1 0 0,0 0-1,0 0 1,0 0 0,0 0 0,0 0 0,0 0-1,0 0 1,1 0 0,-1 0 0,0 0 0,0 0-1,0 0 1,0 0 0,0 0 0,0 1-1,0-1 1,0 0 0,1 0 0,-1 0 0,0 0-1,0 0 1,0 0 0,0 0 0,0 0 0,0 1-1,0-1 1,0 0 0,0 0 0,0 0-1,2 14 504,-2 8-188,1 1 84,-5 42 1,2-52-320,-3 13 154,-2 46 0,9-17-26,-1-32-25,-1-1 0,-5 45 0,-4-23 10,10-43-203,-1 1-1,0-1 0,0 1 0,0-1 1,1 1-1,-1-1 0,1 1 1,-1-1-1,2 3 0,2 3-320,1 18-1871,-5-25 2135,1 1 0,-1-1 0,1 1 0,-1-1-1,0 1 1,1-1 0,-1 0 0,1 1 0,-1-1 0,1 0-1,-1 0 1,1 1 0,-1-1 0,1 0 0,-1 0-1,1 0 1,-1 0 0,1 1 0,-1-1 0,1 0 0,0 0-1,-1 0 1,1 0 0,-1 0 0,2-1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4992,'58'0'2218,"-51"0"-2071,1 1 0,-1 0 0,0 0 0,1 1 0,-1 0 0,0 0 0,0 1 0,8 4 0,4 4 322,6-6-186,-14 9-166,11 2 1,-14-2 154,-2-11-142,-6-3-119,1 1-1,-1-1 1,0 0 0,1 0 0,-1 0-1,1 0 1,-1 0 0,0 1-1,1-1 1,-1 0 0,0 0 0,1 1-1,-1-1 1,0 0 0,0 0 0,1 1-1,-1-1 1,0 0 0,0 1-1,0-1 1,1 0 0,-1 1 0,0-1-1,0 1 1,0-1 0,0 0 0,0 1-1,0-1 1,1 1 0,-1-1 0,0 0-1,0 1 1,0-1 0,-1 1-1,1-1 1,0 0 0,0 1 0,0-1-1,0 0 1,0 1 0,0-1 0,0 1-1,-1-1 1,1 0 0,0 1-1,0-1 1,-1 0 0,1 1 0,-30 34 490,27-30-492,-1-1 0,1 0 0,-1 0 0,0 0 0,0-1 0,0 1 0,0-1 0,-1 0 0,1 0 0,-6 2 0,-4 3-17,-24 19-30,-3-5-20,38-20 52,0 1 0,1-1 1,-1 1-1,1 0 0,-4 5 0,0 1 9,-9 6 33,12-13-25,0 1-1,0 0 1,0 0 0,1 0 0,-1 0 0,1 0-1,0 0 1,0 0 0,-3 8 0,4-8 3,0 0 0,0 0 0,1 0 0,-1 0-1,1 1 1,0-1 0,0 0 0,0 0 0,0 0 0,1 1 0,-1-1 0,1 0 0,0 0 0,0 0 0,0 0 0,0 0 0,1 0 0,-1 0 0,1 0 0,0-1 0,0 1 0,0-1 0,0 1 0,0-1 0,0 1 0,1-1 0,-1 0 0,1 0 0,-1-1-1,1 1 1,0 0 0,0-1 0,5 3 0,55 12 344,-59-15-366,0 0 0,0 0 0,0-1 1,0 1-1,0-1 0,1 0 0,-1 0 1,0-1-1,0 1 0,0-1 0,0 0 1,0 0-1,0 0 0,0-1 0,5-2 1,3 0-419,-10 3 400,-1 1-72,-1 0 0,1 0 0,0 0 0,0 0 0,-1 0 0,1 0 0,0-1 0,-1 1 0,1 0 0,0 0 0,-1-1-1,1 1 1,0-1 0,-1 1 0,1 0 0,-1-1 0,1 1 0,0-1 0,-1 0 0,1 1 0,-1-1 0,0 1 0,1-1 0,-1 0 0,1 1 0,-1-2 0,4-5-1133,9-10-699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32 406 6560,'-31'-16'3269,"47"19"-3573,1 5 48,1 2 0,-1 0 0,27 21 0,-15-9 244,0-2-1,2-1 1,46 20 0,-59-30 45,26 15 181,-20-11 161,27 11 0,-42-20-61,1-1 0,-1 0 0,0-1 1,1 0-1,0-1 0,17 1 0,-21-2 49,1 0 1,0 0-1,-1-1 1,1 0-1,0 0 0,-1-1 1,9-3-1,-11 3-206,0 0 0,0 0 0,0-1 0,0 0-1,0 0 1,-1 0 0,1 0 0,-1 0-1,0-1 1,0 1 0,5-8 0,25-46 739,9-8-278,-12 6-463,20-32-1035,35-25-2731,-1-2-1354,-34 37 155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3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4992,'0'0'1824,"0"0"-1408,17 0-128,-17 0 1184,33-17-864,-17 17 64,17 0-448,16-16 160,-16 16-256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3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4160,'-33'0'1536,"33"0"-1216,0 0-64,-16 0 1824,32 0-1184,-16 0 0,0 0-544,16 0-128,1 0-128,-1 17 288,17-17-192,0 16-1856,-1-16 896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4224,'-33'16'1568,"33"-16"-1216,0 17-96,0-17 1344,16 16-928,1-16 288,15 17-576,1-17 64,16 0-288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4736,'0'0'1530,"2"0"-932,31 0 2644,191 0 158,-74 0-7696,-149 1 4198,-1-1-1,1 0 0,0 0 1,-1 0-1,1 0 0,-1 0 1,1 0-1,-1 0 0,1 0 1,-1 0-1,1 0 0,-1 0 1,1 0-1,-1 0 0,1-1 1,-1 1-1,1 0 0,-1 0 1,1-1-1,-1 1 0,1 0 1,-1 0-1,1-1 0,-1 1 1,0-1-1,1 1 0,-1 0 1,0-1-1,1 1 0,-1-1 1,0 1-1,1-1 0,-1 1 1,0-1-1,0 1 0,0-1 1,1 1-1,-1-1 0,0 1 1,0-1-1,0 1 1,0-1-1,0 1 0,0-1 1,0 0-1,0-2-1885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246 377 2656,'0'0'837,"0"0"-501,0 0 11,0 0 576,0 0-214,0 0 112,0 0-293,0 0-171,3 3-95,-1-1-204,-1-1-25,0 0 1,0 0-1,0 0 1,0 1 0,0-1-1,0 0 1,0 1-1,0-1 1,-1 1-1,1-1 1,0 1-1,-1-1 1,0 1 0,1 0-1,-1-1 1,0 1-1,0 0 1,0-1-1,0 1 1,0 2-1,1 12 189,5 30-1,-2-25-11,-2 0 0,1 23-1,-14 76 582,9-98-579,-4 41 289,-5-11 262,9-39-633,1-4 16,0 0 0,-1 0-1,0-1 1,0 1 0,-1-1 0,0 0-1,0 0 1,-1 0 0,0 0 0,-7 9-1,8-12-62,0-1-22,0 0 1,0 0-1,0-1 1,0 1 0,0-1-1,-1 0 1,1 0-1,-1 0 1,0 0-1,0 0 1,-5 2 0,4-4-94,1 0 1,0 0 0,-1 0 0,1-1 0,-1 1-1,1-1 1,-1 0 0,1 0 0,-1-1-1,1 0 1,-1 1 0,1-1 0,-1-1 0,1 1-1,0-1 1,0 1 0,0-1 0,0-1 0,0 1-1,0 0 1,0-1 0,1 0 0,-1 0 0,1 0-1,0 0 1,-4-5 0,-1-3-1236,-11-22 1,0-16-574</inkml:trace>
  <inkml:trace contextRef="#ctx0" brushRef="#br0" timeOffset="1">263 0 4576,'0'0'1664,"0"0"-1280,16 0-96,1 0 32,-1 0-224,0 17-1376,1-17 704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50 3552,'0'0'1147,"0"0"-683,0-3-134,0-7 358,0 7-187,0 3 75,0-3-186,0-8 15,0 8-128,-3 3-26,3 0-251,-1 1 1,1-1-1,-1 0 0,1 0 0,-1 0 1,1-1-1,-1 1 0,1 0 0,-1 0 1,1 0-1,-1 0 0,1 0 0,-1-1 1,1 1-1,-1 0 0,1 0 0,-1-1 1,1 1-1,-1 0 0,1-1 0,0 1 1,-1 0-1,1-1 0,0 1 0,-1-1 1,1 1-1,0 0 0,0-1 0,-1 1 1,1-1-1,0 1 0,0-1 0,0 1 1,0-1-1,-1 1 0,1-1 0,0 1 1,0-1-1,0 1 0,0-1 0,0 0 1,1 1-2,-1 0 1,0-1-1,0 1 0,0 0 1,0 0-1,0 0 1,0 0-1,0 0 1,0 0-1,0 0 1,0 0-1,0 0 0,0 0 1,0-1-1,0 1 1,0 0-1,0 0 1,0 0-1,0 0 1,0 0-1,0 0 0,-1 0 1,1 0-1,0 0 1,0 0-1,0 0 1,0-1-1,0 1 0,0 0 1,0 0-1,0 0 1,0 0-1,0 0 1,0 0-1,0 0 1,0 0-1,0 0 0,-1 0 1,1 0-1,0 0 1,0 0-1,0 0 1,0 0-1,0 0 0,0 0 1,0 0-1,0 0 1,0 0-1,0 0 1,-1 0-1,1 0 1,0 0-1,0 0 0,0 0 1,0 0-1,0 0 1,-1 0 10,0 0 0,0 0-1,1 1 1,-1-1 0,0 0 0,1 0 0,-1 1 0,0-1 0,0 0 0,1 1-1,-1-1 1,1 1 0,-1-1 0,0 1 0,1-1 0,-1 1 0,1-1 0,-1 1-1,1-1 1,-1 1 0,1 0 0,0-1 0,-1 1 0,1 0 0,0-1 0,-1 2 0,1 0 4,-1-1 1,0 0 0,1 0 0,-1 1 0,0-1 0,0 0-1,0 0 1,0 0 0,0 0 0,0 0 0,0 0 0,0 0 0,-2 1-1,-4 1 40,6-2-40,0-1 0,1 0 1,-1 1-1,0-1 1,1 0-1,-1 1 1,0-1-1,1 1 1,-1-1-1,1 1 0,-1-1 1,1 1-1,-1 0 1,1-1-1,0 1 1,-1-1-1,1 1 1,0 0-1,-1 0 0,1-1 1,0 1-1,0 0 1,0-1-1,-1 1 1,1 0-1,0 1 1,0 0 11,-3 4 61,0 1 1,-1-1 0,-6 9-1,6-10-19,0 1 0,1 0 0,-1 0-1,1 1 1,-3 8 0,4-7 16,1 1 0,1-1 0,0 17-1,0-12-34,0-9-32,0-1 0,1 1 0,-1-1 0,1 1 0,-1 0 0,1-1 0,1 1 1,-1-1-1,0 0 0,1 1 0,-1-1 0,1 0 0,0 0 0,0 0 0,0 0 0,1 0 0,-1-1 0,1 1 0,4 3 0,-6-4 12,1-1 0,0 1 0,-1-1 0,1 0 0,0 1-1,0-1 1,0 0 0,0 0 0,0 0 0,0-1 0,3 2-1,27 0 354,-21-2-363,-8 0-23,0 0-1,0 0 1,-1-1-1,1 1 1,0-1-1,0 1 1,0-1-1,-1 0 1,1 0 0,-1 0-1,1 0 1,-1 0-1,1-1 1,-1 1-1,1-1 1,-1 0-1,0 0 1,0 0 0,0 0-1,0 0 1,0 0-1,-1 0 1,3-4-1,1-5-78,-4 9 65,0-1 0,0 1 0,1 0 0,-1-1 0,1 1 0,-1 0 0,1 0 0,1-2 0,11-10-227,-14 14 235,1 0 1,-1 0-1,1-1 0,-1 1 1,0 0-1,0-1 1,1 1-1,-1 0 0,0-1 1,0 1-1,1-1 1,-1 1-1,0 0 1,0-1-1,0 1 0,0-1 1,1 1-1,-1-1 1,0 1-1,0-1 1,0 1-1,0 0 0,0-1 1,0 1-1,0-1 1,-1 0-1,3-4-35,-2 5 42,0 0 0,0-1 0,0 1 0,0 0 0,1 0 0,-1 0 0,0-1 0,0 1 0,0 0 0,1 0 1,-1 0-1,0 0 0,0 0 0,0 0 0,1-1 0,-1 1 0,0 0 0,0 0 0,1 0 0,-1 0 0,0 0 0,0 0 0,1 0 1,-1 0-1,0 0 0,0 0 0,1 0 0,-1 0 0,0 0 0,0 1 0,1-1 0,-1 0 0,0 0 0,0 0 0,1 0 0,-1 0 1,0 0-1,0 0 0,0 1 0,1-1 0,-1 0 0,0 0 0,0 0 0,0 1 0,1-1 0,2 11-262,0-6 153,23 22 493,-5-5-9,34 28 0,-48-44-324,0-1 0,1 0 0,-1-1 0,1 1 0,0-1 0,1-1 0,-1 0 0,1 0 0,12 2 0,28 1 192,-31-3-172,10 2 67,-24-5-97,-1-1 1,1 1-1,-1-1 1,1 0-1,4-1 1,2-1 60,33-10 415,-40 11-475,0 1 0,0 0 0,-1-1 0,1 0 0,0 1 0,-1-1 0,1 0 0,-1 0 0,1-1 0,-1 1 0,2-3 0,-3 3-15,0 0 0,0 0 0,0 0 0,0 0 0,-1-1 1,1 1-1,0-3 0,1-5 55,3-7 12,-4 14-72,0-1 0,1 1 0,-2 0-1,1-1 1,0 1 0,-1-1 0,1 1 0,-1-1-1,0 0 1,0 1 0,0-1 0,-1-3 0,-10-26 71,6 15-89,4 10-11,-1 0 0,0 0 1,-1 1-1,-4-9 0,-12-33-374,8 32-837,11 16 1132,-1-1 1,1 1-1,0-1 1,-1 1-1,1-1 1,0 1-1,0-1 1,0 1-1,0-2 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6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83 3648,'-28'0'1173,"24"-1"-866,6-1-144,-2 2-135,1-1 0,-1 1 1,1-1-1,-1 1 1,1-1-1,-1 0 1,1 1-1,-1-1 0,1 1 1,-1-1-1,0 0 1,0 1-1,1-1 1,-1 0-1,0 1 1,0-1-1,0 0 0,1 0 1,-1 1-1,0-1 1,0 0-1,0 0 1,0 1-1,0-1 1,-1 0-1,1 1 0,0-1 1,0 0-1,0 1 1,-1-1-1,1 0 1,0 1-1,-1-1 1,1 0-1,0 1 0,-1-1 1,1 0-1,-1 1 1,1-1-1,-1 1 1,0-1-1,-2-2 628,3 0 197,0 2-800,0 0 0,0-1-1,-1 1 1,1 0 0,0 0-1,-1-1 1,1 1 0,-1 0 0,1 0-1,-1 0 1,0 0 0,1-1-1,-1 1 1,0 0 0,0 0-1,0 0 1,1 1 0,-1-1-1,0 0 1,0 0 0,-3-1-1,-1-1 127,0 1 0,0-1-1,-10-2 1,1-1 49,3 4 22,5 3-214,0 0 0,0 0 0,1 0 0,-1 1 0,-9 4 0,-27 14 371,40-19-384,-1 1 21,-1 0 0,1 0 0,0 1 0,-1-1 1,1 1-1,-4 4 0,7-7-44,-11 11 78,-40 42 218,42-43-199,1 1 0,0-1 1,-11 21-1,11-15 83,-12 32 0,19-43-159,-1-1 1,1 1-1,0 0 1,1 0-1,-1 0 1,1-1-1,0 1 1,0 0 0,0 0-1,1 0 1,-1 0-1,3 4 1,3 5 19,0-1 0,1 0 0,1 0 0,0 0 1,1-1-1,0 0 0,1-1 0,0 0 1,1-1-1,17 13 0,-12-13 84,1-1 1,0 0-1,1-1 0,0-1 1,0-1-1,1 0 0,32 4 1,-38-8-158,0-1 0,-1 0 0,1-1 0,0 0 0,-1-1 0,1 0 0,-1-2 0,1 1 0,21-8 0,-31 9-57,0 0 1,0-1-1,0 1 0,0-1 1,0 1-1,0-1 1,-1 0-1,1 0 1,-1 0-1,1-1 1,-1 1-1,0 0 1,0-1-1,0 0 1,0 1-1,0-1 1,0 0-1,-1 0 1,2-4-1,5-12-823,-2 3-75,-7 15 942,1-1 0,0 1-1,-1 0 1,1 0 0,-1 0-1,0 0 1,1 0 0,-1 0-1,0 0 1,0 0 0,0 0-1,1 0 1,-3-2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2656,'0'0'837,"3"-3"-501,8-7-74,-8 7 282,-3 3-134,3 0 86,-3 0-482,0 0-1,1 0 1,-1 0-1,1 0 1,-1 0-1,1 0 1,-1 0-1,0 0 1,1 0-1,-1-1 1,1 1-1,-1 0 1,0 0 0,1 0-1,-1-1 1,1 1-1,-1 0 1,0 0-1,1-1 1,-1 1-1,0 0 1,0 0-1,1-1 1,-1 1-1,0 0 1,1-1-1,-1 0 1,9-7 268,-7 7-248,1 1 0,-1-1-1,1 1 1,-1 0-1,1-1 1,3 1-1,0 0 271,-3 0-80,-3 0-208,1 0 0,-1 0-1,1 0 1,-1 1 0,1-1 0,-1 0 0,1 0-1,-1 0 1,1 0 0,-1 0 0,1 1-1,-1-1 1,1 0 0,-1 0 0,0 1-1,1-1 1,-1 0 0,1 1 0,-1-1 0,0 0-1,1 1 1,-1-1 0,0 1 0,1-1-1,-1 1 1,0-1 0,0 0 0,1 1-1,-1 0 1,2 20 360,0-1-57,9 15 76,-6 14 79,6 17-175,-7-30-199,-2-6 7,11 49 1,0-32 254,2-1 1,23 52 0,-37-96-303,0 1 0,1-1 1,-1 0-1,0 1 1,1-1-1,0 0 0,0 0 1,-1 0-1,1 0 0,0 0 1,0-1-1,1 1 1,-1-1-1,0 1 0,1-1 1,-1 0-1,0 0 0,1 0 1,0 0-1,-1 0 1,1 0-1,-1-1 0,1 1 1,0-1-1,-1 0 1,1 0-1,3 0 0,-3 0 10,1 0 0,-1-1 0,0 1 0,1-1 0,-1 1 0,0-1 0,1 0-1,-1-1 1,0 1 0,0 0 0,0-1 0,0 0 0,0 0 0,4-3 0,0-1 16,-1-1 0,0 0 0,10-14-1,1-1-31,9-8 15,-14 16 79,0 1 0,0-2 0,16-28 0,-1-22 97,-18 49-320,17-22-1,-15 22-24,17-29-1,-6-1 80,0 13 0,-17 27-21,1-1 0,-2-1 0,1 1 0,-1-1 0,0 0 0,0 0 0,2-8 0,-4 2 97,-2 12-44,0 1 0,0-1 0,1 0 0,-1 1 0,0-1 0,0 1 0,1-1 0,-1 0 0,1 1 0,0-1 0,-1 1 1,1-1-1,0 1 0,0 0 0,0-1 0,0 1 0,0 0 0,0 0 0,0 0 0,1 0 0,1-2 0,-2 3-10,0-1 0,0 1 0,0 0 0,0-1-1,-1 1 1,1-1 0,0 1 0,0-1 0,0 0 0,-1 1-1,1-1 1,0 0 0,0 0 0,-1 1 0,1-1 0,-1 0-1,1 0 1,-1 0 0,1 0 0,-1 0 0,0 0 0,1 0-1,-1 0 1,0 0 0,0 0 0,1 0 0,-1 0 0,0 0-1,0 0 1,0 0 0,-1-2 0,1 0 4,0 3-4,0 0 0,0 0 0,0 0 0,0 0 0,0-1 0,0 1-1,0 0 1,0 0 0,0 0 0,-1 0 0,1 0 0,0-1 0,0 1 0,0 0 0,0 0-1,0 0 1,0 0 0,0 0 0,0-1 0,0 1 0,0 0 0,0 0 0,1 0 0,-1 0-1,0 0 1,0 0 0,0-1 0,0 1 0,0 0 0,0 0 0,0 0 0,0 0 0,0 0-1,0 0 1,0-1 0,0 1 0,1 0 0,-1 0 0,0 0 0,0 0 0,0 0 0,0 0-1,0 0 1,0 0 0,1 0 0,-1 0 0,0 0 0,0 0 0,0 0 0,0 0 0,0 0-1,1 0 1,-1 0 0,1 0 0,-1 0 0,1 0-1,0 0 1,0 0 0,-1 0-1,1-1 1,0 1 0,-1 0 0,1 0-1,0 0 1,-1-1 0,1 1-1,0 0 1,0-1 0,2-7-92,-6 16 70,-4-6 126,0-1 51,7 1-236,0-1 31,0 0 0,0-1 0,0 1-1,0 0 1,0-1 0,-1 1 0,1 0-1,0-1 1,0 1 0,-1 0 0,1-1 0,0 1-1,-1-1 1,1 1 0,-1-1 0,1 1 0,0-1-1,-1 1 1,1-1 0,-1 1 0,0-1-1,0 1 1,0-1-53,1 1 0,-1-1 0,1 1 0,-1-1 0,1 0 0,-1 1 0,1-1 1,-1 1-1,1-1 0,0 1 0,-1 0 0,1-1 0,0 1 0,-1-1 0,1 1 0,0 0 0,0-1 0,-1 1 0,1 0 0,0-1 0,0 1 0,0 1 0,0 0-2346,0-2 811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19 3072,'-14'-14'976,"14"14"-952,-1-1 0,0 1 1,1-1-1,-1 1 0,1 0 0,-1-1 0,0 1 1,1 0-1,-1 0 0,0 0 0,1-1 0,-1 1 1,0 0-1,1 0 0,-1 0 0,0 0 0,1 0 1,-1 0-1,0 0 0,0 0 0,1 0 0,-1 1 1,0-1-1,-2 0 110,-15 0 631,13-1-622,-1 1 0,1 0 0,-1 0 0,1 0 0,-1 1 0,1-1 0,-7 3 0,-18 8 102,24-9-173,0-1 0,0 1-1,0 0 1,0 1 0,1-1 0,-1 1-1,1 0 1,0 1 0,0-1 0,-8 8-1,-5 3 100,6-5-24,0 1 0,0 0 0,1 0 1,-16 21-1,9-2 149,1 0 0,2 0 0,-15 40 0,-21 81 464,50-147-752,-4 21 40,0 0 0,1 0 0,1 1 0,1 36 0,2-44 13,1 0 1,1 0-1,0-1 0,1 1 1,6 17-1,-7-25 10,1 0 1,0-1-1,7 13 1,-8-17-26,0-1 1,1 0 0,-1 0 0,1 0-1,-1 0 1,1 0 0,0 0 0,0 0-1,1-1 1,3 3 0,8 3-262,30 11 1,-23-11-589,24 9-178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3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2400,'-14'-28'779,"14"27"-741,-1 0 1,1 0 0,-1 0 0,1 0 0,0 0 0,0 0 0,-1 0 0,1-1 0,0 1-1,0 0 1,0 0 0,0 0 0,0 0 0,1 0 0,-1 0 0,0-1 0,0 1 0,1 0 0,-1 0-1,1 0 1,-1 0 0,1 0 0,-1 0 0,1 0 0,0 0 0,-1 0 0,1 0 0,0 1-1,0-1 1,0 0 0,0 0 0,1 0 0,-1 0 155,4-2 435,-3 3-563,0 0-1,-1-1 1,1 1-1,-1 0 1,1-1-1,-1 1 1,0-1 0,1 0-1,-1 1 1,2-2-1,12-6 195,15 3 124,-10-1-216,-17 4-137,1 1 0,0-1 1,-1 1-1,1 0 0,0 1 0,0-1 0,0 0 1,0 1-1,-1 0 0,1 0 0,0 0 0,0 1 1,0-1-1,0 1 0,4 1 0,0 1 0,0 0 0,0 1 0,0 0 0,0 0 0,8 6 0,-13-8 0,0 1-1,0-1 0,0 1 0,0 0 1,-1 0-1,1 0 0,-1 0 0,0 0 1,0 0-1,0 1 0,0-1 0,0 1 1,-1 0-1,3 7 0,1 33 210,-1-30-171,0 10 86,-8 5 114,0-12-111,2-1-43,2-11-76,-1 0 0,0 1-1,0-1 1,-2 5 0,1-6 0,0 0 0,-1 0 0,1 0 0,-7 7-1,2-3 19,-2 4 44,-1 0 0,-17 14 0,11-10 12,-12 14 41,2-16-86,14-9-45,-12 9-2,10-11-63,12-3 38,0 0 0,-1 1 0,1-1 0,0 1 0,0 0 0,0-1 0,0 1 0,-4 2 0,5-2-12,0 0-1,0 0 1,1 0-1,-1 1 0,0-1 1,0 0-1,1 0 0,-1 0 1,0 1-1,1-1 0,-1 0 1,1 1-1,0-1 1,-1 0-1,1 1 0,0-1 1,0 0-1,0 1 0,0 2 1,0-4 15,0 1 0,0 0 0,0-1 1,0 1-1,0-1 0,0 1 0,0-1 0,0 1 1,0-1-1,1 1 0,-1-1 0,0 1 1,0-1-1,0 1 0,1-1 0,-1 1 0,0-1 1,1 1-1,0 0 10,0-1-1,0 1 1,0-1 0,0 1-1,0-1 1,0 0 0,0 0-1,0 1 1,0-1 0,1 0-1,-1 0 1,0 0 0,1 0-1,2-1 79,0 2-1,0-1 1,0 0-1,8 2 0,-4 2 48,5 0-22,13-8-151,-20 2 30,1 1 0,-1-1 0,12 1 0,15 1 196,0 0-11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4992,'-1'-1'73,"2"0"-1,-1 0 1,0-1 0,0 1 0,0 0-1,0 0 1,1 0 0,-1 0 0,0-1 0,1 1-1,-1 0 1,1 0 0,0 0 0,-1 0-1,1 0 1,0 0 0,-1 0 0,1 0 0,0 1-1,0-1 1,0 0 0,0 0 0,0 1-1,0-1 1,0 0 0,0 1 0,0-1-1,0 1 1,0-1 0,1 1 0,0-1 0,1 1-58,1-1 1,-1 1-1,0 0 1,0 0 0,1 0-1,-1 0 1,0 0-1,6 2 1,7 5-3,-6-1-37,23 6-65,-21-8 10,0 1 1,22 10-1,93 63-65,-25-10 166,-2-1-12,-10-14 12,83 55 100,-30-1-15,-119-89-81,115 91 145,20 36-32,-4-10 21,6 21-22,-161-156-138,491 536 575,-457-498-510,208 248 281,-19 18 50,20 90 394,-141-225-242,142 275 286,-194-348-740,75 160 78,-94-190-141,-16-33-12,32 70 42,-19-33-34,40 91 74,-21-73-357,-30-60-192,-5-9-205,-1 1 1,11 25 0,-6-14-820,-1-13 528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5312,'0'0'1952,"0"0"-1504,17 0-128,-1 0 608,0 16-576,17 1 128,-16-17-288,15 0 256,1 16-256,16-16-2496,-16 16 1248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4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5152,'-33'33'1888,"33"-33"-1440,-16 33-160,-1-17 480,17 1-480,-16 15 192,-1-15-320,1 16 64,0-17-128,-1 0 0,1 1-32,-1-1-2240,1-16 1184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4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34 3392,'0'0'1088,"0"0"-651,0 2-85,0-1-323,0-1 0,0 1 0,0-1 0,0 0-1,0 1 1,0-1 0,0 1 0,0-1 0,0 1 0,0-1-1,0 0 1,0 1 0,0-1 0,-1 1 0,1-1 0,0 0 0,0 1-1,-1-1 1,1 1 0,0-1 0,0 0 0,-1 1 0,1-1-1,0 0 1,-1 0 0,1 1 0,0-1 0,-1 0 0,1 0 0,-1 1-1,-6 4 283,1 11 79,4-10-332,-1-1-1,0 0 1,0 1 0,-1-1 0,-6 7 0,-9 15 181,14-17-163,0 1-1,0 1 0,1-1 1,0 1-1,1 0 0,-3 22 1,0-5 42,1-11-64,4-14-39,-1 1 0,1 0 0,0 0 0,0 0 0,0 0 0,1 0 0,0 0 0,0 0-1,0 0 1,1 7 0,1-8 14,-1 0-1,0 0 0,1 0 0,0 0 1,0 0-1,0 0 0,1-1 0,-1 1 0,1-1 1,6 7-1,-8-9-16,1 1 0,0-1-1,0 1 1,0-1 0,0 0 0,0 1 0,0-1-1,0 0 1,1-1 0,-1 1 0,0 0 0,0 0 0,1-1-1,-1 0 1,1 1 0,-1-1 0,0 0 0,1 0 0,-1 0-1,0 0 1,4-1 0,4-2-47,0 0 0,1 0 0,-1-1 0,0 0 0,0 0 0,10-8 0,-13 7-48,0-1-1,0 0 1,-1 0 0,0-1 0,-1 1 0,1-1-1,-1-1 1,-1 1 0,6-12 0,2-8-141,-7 19 202,-5 8 24,0-1-1,0 1 1,1 0-1,-1 0 0,0-1 1,0 1-1,0 0 0,0 0 1,0-1-1,1 1 1,-1 0-1,0-1 0,0 1 1,0 0-1,0-1 0,0 1 1,0 0-1,0-1 0,0 1 1,0 0-1,0-1 1,0 1-1,0 0 0,0-1 1,0 1-1,-1 0 0,1-1 1,0 1-1,0 0 1,0 0-1,0-1 0,0 1 1,-1 0-1,1-1 0,-1 1 8,1 0 0,-1 0 0,1 1 0,-1-1 0,1 0 0,-1 0 0,1 0 0,-1 1 0,1-1 0,-1 0 0,1 0 0,0 1 0,-1-1 0,1 1 0,-1-1 0,1 0 0,0 1 0,-1-1 0,1 1 0,0-1-1,0 0 1,-1 1 0,1-1 0,0 1 0,0-1 0,0 2 0,-4 19 385,3-14-278,1-1 0,0 0 0,1 0 0,2 12 0,-1-12-23,1 0-1,1 0 0,-1 0 1,8 10-1,-4-7-15,-3-3-22,0 0 1,1-1-1,0 1 0,0-1 1,0 0-1,1-1 0,6 5 1,-10-8-26,-1 0 0,1 0 0,-1 0 0,1-1 0,0 1 0,-1-1 1,1 1-1,0-1 0,0 0 0,-1 1 0,1-1 0,0 0 0,0 0 0,-1 0 1,1-1-1,2 1 0,23-10 240,-19 6-172,-5 3-56,0 0-1,0 0 1,1 0 0,-1 0 0,0-1 0,0 1 0,0-1 0,-1 0 0,1 0 0,0 0 0,-1 0 0,5-5-1,0-1 71,-5 7-96,0-1 0,-1 0 1,1 1-1,-1-1 0,1 0 1,-1 0-1,1 0 0,-1 0 1,0 0-1,0-1 0,0 1 1,0 0-1,-1 0 0,1-1 1,-1 1-1,1-1 0,-1 1 1,0 0-1,0-1 0,0 1 1,0-1-1,-1-3 0,1-12 62,0 11-27,-1-1 1,-1 0-1,-3-13 1,3 12-53,0 1 0,0-1 0,0-16 1,2 20 2,0 0 0,-1 0 0,1 1 1,-1-1-1,0 0 0,0 0 0,0 1 0,-1-1 1,0 1-1,0-1 0,-4-6 0,4 9-11,0-1-1,1 0 0,-1 1 1,1-1-1,-1 0 0,1 0 1,0 1-1,0-1 0,0 0 1,0 0-1,1 0 0,-1 0 1,1-1-1,0 1 0,0-6 1,0-47-593,0 27-5388,0 16 4422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4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4384,'41'0'1424,"-22"3"-854,27 11-164,-42-13-315,0 1 0,0 0 0,0 1 0,0-1 0,-1 1 1,1-1-1,-1 1 0,0 0 0,0 0 0,0 0 0,0 1 0,0-1 0,-1 1 1,4 7-1,-4-8-34,20 43 817,-7-16-492,-3-7 31,-1 0 0,11 32 1,-12-16 51,-1 1 1,5 59 0,-13-81-308,-1 1 1,0-1-1,-1 1 1,-1-1-1,-1 1 1,-6 20-1,6-28-52,0 0 0,-1-1 0,-1 1 0,1-1 0,-2 0 0,1 0 1,-1-1-1,-1 1 0,0-1 0,0-1 0,-1 0 0,0 0 0,0 0 0,-1-1 0,0 0 0,-12 7 0,-15 6 251,-48 17 0,65-28-698,-36 10-2651,-8-3 710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5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1824,'14'-14'587,"-12"12"-353,1 2-15,60 0 1712,-61 0-1938,-1-1 1,1 1 0,0 0-1,-1 0 1,1-1 0,0 1 0,-1-1-1,1 1 1,0-1 0,-1 0-1,1 0 1,2-1 0,-3 1-1,1 0 1,0 0 0,-1 0-1,1 0 1,0 0-1,0 0 1,0 1-1,0-1 1,0 1 0,0 0-1,0-1 1,4 1-1,1 1 10,-4-1 6,-1 1 0,1-1-1,0 0 1,0 0 0,0 0-1,-1 0 1,1-1-1,0 1 1,0-1 0,0 0-1,3-1 1,-2-4 100,-4 5-101,1 1 0,-1-1 0,0 1 0,0-1 0,1 1 0,-1 0 0,0-1 0,1 1 0,-1-1 0,1 1-1,-1 0 1,0-1 0,1 1 0,-1 0 0,1 0 0,-1-1 0,1 1 0,-1 0 0,1 0 0,-1 0 0,1 0-1,-1-1 1,1 1 0,-1 0 0,1 0 0,-1 0 0,1 0 0,-1 0 0,1 0 0,-1 0 0,2 1 0,4-1 109,13 1 975,-19-1-1067,1 1 1,-1-1-1,1 0 0,-1 0 0,1 1 1,-1-1-1,0 0 0,1 0 1,-1 1-1,0-1 0,1 0 0,-1 1 1,0-1-1,1 1 0,-1-1 1,0 0-1,0 1 0,1-1 0,-1 1 1,0-1-1,0 1 0,0-1 0,0 1 1,0-1-1,1 1 0,-1-1 1,0 1-1,0-1 0,-1 1 0,4 5 439,-1-4-413,0 0 0,-1 1-1,0-1 1,1 1 0,-1-1-1,0 1 1,0 0 0,0-1-1,-1 1 1,1 0 0,-1-1-1,1 1 1,-1 0 0,0 0-1,0 4 1,0-6-44,0 0 0,0-1 1,0 1-1,0 0 0,0 0 0,0-1 0,0 1 0,0 0 0,0-1 1,1 1-1,-1 0 0,0-1 0,1 1 0,-1 0 0,0-1 1,1 1-1,-1-1 0,1 1 0,-1 0 0,1-1 0,-1 1 0,1-1 1,-1 0-1,1 1 0,0 0 0,0-1 2,-1 0 1,1 1-1,-1-1 0,1 1 0,-1-1 1,1 1-1,-1-1 0,1 1 0,-1-1 1,1 1-1,-1 0 0,0-1 0,1 1 1,-1 0-1,0-1 0,1 1 0,-1 0 1,0-1-1,0 1 0,0 0 0,0-1 1,0 1-1,0 0 0,0 0 0,0 0 1,0 0 2,0 0 1,0 0 0,0-1 0,0 1-1,0 0 1,0 0 0,1 0 0,-1 0-1,0-1 1,0 1 0,1 0-1,-1 0 1,0 0 0,1-1 0,0 2-1,-1-2-7,0 0 0,1 1 0,-1-1 0,0 0 0,1 0 0,-1 0 0,0 0 0,1 0 0,-1 1 0,0-1 0,1 0-1,-1 0 1,0 0 0,1 0 0,-1 0 0,1 0 0,-1 0 0,0 0 0,1 0 0,-1-1 0,0 1 0,1 0 0,-1 0 0,0 0-1,1 0 1,3-3 20,0 1-1,0-1 1,0 0-1,5-6 1,5-2 27,1 1 18,-1 0-1,20-19 0,-20 16-197,-9 8-85,0 1 1,-1-1 0,1 0-1,-1 0 1,5-8 0,-8 12 146,-1 0 1,1-1-1,-1 1 0,1-1 1,-1 1-1,0-1 1,0 1-1,0-1 0,0-1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5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1056,'0'0'357,"0"0"-229,0 0 32,0 0 235,0 0-102,0 0 1,2 0-70,26 0 832,-23-3-816,6-8-134,-10 11-104,-1-1 0,1 1-1,-1-1 1,1 1 0,0 0 0,-1-1 0,1 1-1,0 0 1,-1 0 0,1-1 0,0 1-1,-1 0 1,1 0 0,0 0 0,-1 0-1,1 0 1,0 0 0,-1 0 0,1 0-1,0 0 1,0 0 0,-1 0 0,2 1-1,0-1 0,-1 0-1,-1 1 0,1-1 0,-1 0 0,1 0 0,-1 0 0,1 0 0,-1 0 0,1 0 0,-1 0 0,1 0 0,-1 0 0,1-1 0,-1 1 0,1 0 0,-1 0 0,1 0 0,-1-1 0,1 1 0,-1 0 0,1 0 0,-1-1 0,0 1 0,1 0 0,-1-1 0,1 1 0,-1 0 0,0-1 0,1 1 0,-1-1 0,0 1 0,1-2 0,3-4 0,-3 5 1,0 1 1,0-1-1,0 1 1,-1 0-1,1 0 1,0-1 0,0 1-1,0 0 1,0 0-1,0 0 1,0 0-1,-1 0 1,3 0-1,43 0 858,-45 0-854,-1 0-1,0 0 1,0 0 0,0 0 0,0 0-1,0 0 1,0 0 0,0 0 0,0 0 0,0 0-1,0 0 1,1 0 0,-1 0 0,0 0-1,0 0 1,0 0 0,0 0 0,0 0 0,0 0-1,0 0 1,0 0 0,0 0 0,0 0-1,1 0 1,-1 0 0,0 0 0,0 0-1,0 0 1,0 0 0,0 0 0,0 0 0,0 1-1,0-1 1,0 0 0,0 0 0,0 0-1,0 0 1,0 0 0,0 0 0,0 0-1,0 0 1,0 0 0,0 0 0,0 1 0,0-1-1,0 0 1,0 0 0,0 0 0,0 0-1,0 0 1,0 0 0,0 0 0,0 0 0,0 0-1,0 0 1,0 1 0,0-1 3,0 1 0,0-1 0,0 1-1,0-1 1,0 1 0,0-1 0,0 1 0,0-1 0,0 0 0,0 1 0,1-1 0,-1 1 0,0-1 0,0 1 0,0-1-1,1 1 1,-1-1 0,0 0 0,0 1 0,1-1 0,-1 0 0,0 1 0,1-1 0,-1 0 0,1 1 0,-1-1-1,0 0 1,1 0 0,-1 1 0,1-1 0,-1 0 0,0 0 0,1 0 0,-1 0 0,1 1 0,-1-1 0,1 0-1,-1 0 1,1 0 0,-1 0 0,1 0 0,-1 0 0,1 0 0,-1 0 0,1-1 0,1 1 11,0 0 1,0 0-1,0 1 0,0-1 1,-1 0-1,1 1 1,0 0-1,2 0 0,4 4 15,-6-4-35,-1 0-1,1 0 0,-1 0 1,1 0-1,-1-1 0,1 1 1,0 0-1,-1-1 0,1 1 1,0-1-1,-1 0 0,1 1 1,2-1-1,3 0-17,-5-1 23,1 1 0,-1 0 0,0 0 0,0 0 0,1 0 0,-1 1 0,0-1 0,0 1 0,3 0 0,4 5 18,-8-5-6,1 0-1,-1-1 1,1 1-1,-1 0 1,1 0 0,-1 0-1,1-1 1,0 1-1,-1-1 1,1 0 0,0 1-1,0-1 1,1 0-1,79 0 1031,-81 0-1039,-1 0 1,1 0 0,-1 0-1,1 0 1,-1 0 0,1 0-1,-1 0 1,1 0 0,-1 0-1,1 0 1,0 0-1,-1 0 1,1 0 0,-1-1-1,1 1 1,-1 0 0,0 0-1,1-1 1,-1 1 0,1 0-1,-1 0 1,1-1 0,-1 1-1,0-1 1,1 1-1,-1 0 1,0-1 0,1 0-1,7-7 108,-5 8-104,0-1 1,1 0-1,-1 1 0,0 0 1,1 0-1,3 0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2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2656,'0'0'837,"0"0"-501,0 0-85,0 0 245,0 0-144,0 0 16,0 0-43,0 0 342,0 0-198,3 0-101,32 1 529,-17 0-730,0-1-1,0 0 0,24-5 1,-26 2-121,-1 0 3,1 0-1,0 1 0,25 0 1,259 2 447,-236 0-430,121-3 209,-119-1-204,127-6 98,-92 12-85,129-6 243,-178-2-241,62-2 89,222 8 801,-332 0-945,-1 0-1,0 0 1,1 0-1,-1 1 1,0-1-1,1 1 1,-1 0-1,0 0 1,0 0 0,5 3-1,3 1 66,-10-5-82,0 0 0,1 1-1,-1-1 1,0 0 0,0 0 0,0 0 0,0 0-1,0 0 1,1 0 0,-1 0 0,0 0 0,0 0 0,0 0-1,0-1 1,1 1 0,-1 0 0,0-1 0,0 1-1,0-1 1,0 0 0,0 1 0,0-1 0,0 0 0,0 1-1,-1-1 1,1 0 0,1-2 0,0 2-102,1-2-1022,-3 3-90,0 0-1018,0 0 730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2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1568,'-30'0'955,"27"0"-182,3 0-197,0 0-32,-3 0-229,-4 0-111,14 0-35,-6 0-164,-1 0 1,0 0-1,0 0 0,0 0 1,0 0-1,0 0 0,0 0 1,0 0-1,0 0 0,0 0 1,1 0-1,-1 0 0,0 0 1,0 0-1,0 0 0,0 0 1,0 0-1,0 0 0,0 0 1,0 0-1,0 0 0,0 0 1,1 0-1,-1 0 0,0 0 1,0 0-1,0 1 0,0-1 1,0 0-1,0 0 0,0 0 1,0 0-1,0 0 0,0 0 1,0 0-1,0 0 0,0 0 1,0 0-1,0 0 0,0 0 1,0 1-1,0-1 0,0 0 1,0 0-1,0 0 0,0 0 1,0 0-1,0 0 0,0 0 1,0 0-1,0 0 0,0 1 1,0-1-1,0 0 0,0 0 1,0 0-1,0 11 272,0-11-270,0 0 1,0 0-1,0 0 0,0 0 0,0 0 0,0 1 1,0-1-1,0 0 0,0 0 0,0 0 0,0 0 1,0 0-1,0 0 0,0 0 0,0 0 0,0 0 1,0 0-1,0 1 0,0-1 0,0 0 0,0 0 1,0 0-1,0 0 0,0 0 0,0 0 0,0 0 1,0 0-1,1 0 0,-1 0 0,0 0 0,0 0 1,0 1-1,0-1 0,0 0 0,0 0 1,0 0-1,0 0 0,0 0 0,0 0 0,0 0 1,1 0-1,-1 0 0,0 0 0,0 0 0,0 0 1,0 0-1,0 0 0,0 0 0,0 0 0,0 0 1,0 0-1,0 0 0,1 0 0,-1 0 0,0 0 1,0 0-1,55 0 1310,-1-3-682,-13-3-190,68-2 0,81 0-30,3 0-206,274 8 293,-390 0-440,138 3 78,-136 2-84,71 3 219,121-8 2253,-263 0-2340,-24 0 13,-9 0-894,6 0 160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0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3328,'0'0'1061,"0"0"-634,0 0-118,0 0 310,0 0-209,0 0-74,0 0-37,0 0 298,0 0-159,0 2-49,0 9-90,0-8 159,0-3-122,0 0 11,0 0-144,0 0-59,0 0-70,0 0 17,0 0 176,0 0-65,0 0-10,0 0-58,0 0 20,0 0-106,0 0-160,0 0 11,0 0 53,0 0 85,-3 0 22,3 0-53,-1 0-1,0 0 1,1 0 0,-1 0-1,1 0 1,-1 1 0,0-1-1,1 0 1,-1 0 0,1 0 0,-1 1-1,1-1 1,-1 0 0,1 1-1,-1-1 1,1 0 0,-1 1-1,1-1 1,-1 1 0,1-1-1,0 1 1,-1-1 0,1 1-1,-1 0 1,1-1 14,-1 1 0,1 0 0,0-1 0,-1 1 0,0-1 0,1 1-1,-1-1 1,1 1 0,-1-1 0,0 1 0,1-1 0,-1 1 0,0-1 0,1 0 0,-1 0 0,0 1 0,1-1 0,-1 0-1,0 0 1,0 0 0,1 1 0,-1-1 0,0 0 0,-1 0 0,2 2 76,0 9 53,0-11-147,0 0 0,0 0 0,0 0 0,0 1 0,0-1 0,0 0-1,0 0 1,0 0 0,0 0 0,0 0 0,0 0 0,0 0 0,0 0-1,0 0 1,0 1 0,0-1 0,0 0 0,0 0 0,0 0 0,0 0 0,0 0-1,0 0 1,0 0 0,0 0 0,0 0 0,0 0 0,0 0 0,0 1 0,0-1-1,0 0 1,0 0 0,0 0 0,-1 0 0,1 0 0,0 0 0,0 0 0,0 0-1,0 0 1,0 0 0,0 0 0,0 0 0,0 0 0,0 0 0,0 0 0,-1 0-1,1 0 1,0 0 0,0 0 0,0 0 0,0 0 0,0 0 0,0 0-1,0 0 1,0 0 0,0 0 0,-1 0 0,-10 0 403,9 0-277,2 0 118,-3 0-92,-8 0-63,8 0-70,3 0-85,0 0 48,0 0 107,0 0-11,0 0 5,0 0 22,0 0 117,0 0-85,0 0-102,0 0-69,0 0-43,0 0 27,0 0-10,0 0 15,0 0 80,0 0 1,0 0 20,0 0 92,0 0-44,0 0-42,0 0-48,0 7-95,0-5 72,0-1 0,0 1 0,-1-1 0,2 1 0,-1 0 0,0-1 0,0 1 0,0 0 0,1-1 0,-1 1 0,1-1 0,0 3 0,10 1-47,-4 6 43,-7-9 12,1-1 0,0 1-1,0-1 1,-1 1 0,1-1 0,0 1 0,1-1 0,-1 0 0,0 1 0,0-1 0,1 0-1,1 1 1,22 12 38,-16-9-9,0 0-1,11 7 1,-5 1 68,-9-8-45,1 0 0,-1 0 0,1-1 0,0 0 0,13 6 0,0-2 134,0 0 0,-1 2-1,0 0 1,31 23 0,-17-9 101,-11-18-100,-11-4-104,5 4-49,-13-4-328,0-1 0,1 0 0,-1 0 0,0 0 0,0 0-1,1-1 1,-1 1 0,4-1 0,9 0-1360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18 4224,'0'0'1365,"3"-3"-826,-2 2-459,6-7 224,-7 7-239,-1 1 0,1 0 0,0-1 0,0 1 0,0 0 0,-1 0-1,1-1 1,0 1 0,0 0 0,0 0 0,-1-1 0,1 1 0,0 0 0,-1 0-1,1 0 1,0 0 0,-1-1 0,1 1 0,0 0 0,0 0 0,-1 0 0,1 0-1,0 0 1,-1 0 0,1 0 0,0 0 0,-1 0 0,1 0 0,0 0 0,-1 0-1,1 0 1,0 0 0,-1 0 0,1 0 0,-1 1 0,1-1 927,-5 0-374,-20 2-180,1 9-193,10-8-170,11-3-54,-1 0-1,0 1 0,1 0 1,-1 0-1,-3 2 0,-8 9 62,6-3-9,7-8-50,0 0-1,-1 0 1,1 0 0,0 0-1,0-1 1,0 1 0,-5 0-1,-4 1 48,-8 2-10,0 2 1,-33 14-1,27-8-123,19-8-6,-1-1 1,1 0-1,-1 0 1,-8 2 0,11-4-16,-1 0 1,1 1-1,0-1 1,-7 5-1,9-5 49,0 0 1,0 0-1,1 0 1,-1 0-1,0-1 1,0 1-1,0 0 1,0-1-1,0 0 1,0 1-1,-3-1 1,4 0 22,1-1 1,-1 1-1,1 0 1,-1 0-1,0 0 1,1 0-1,-1 0 1,1 0-1,-1 0 1,1 0-1,-1 0 1,1 0-1,-1 1 1,1-1-1,-1 0 1,1 0 0,-1 0-1,1 0 1,-1 1-1,1-1 1,-1 0-1,1 1 1,-1-1-1,1 0 1,0 1-1,-1-1 1,1 1-1,0-1 1,-1 0-1,1 1 1,0-1-1,-1 1 1,1-1-1,0 1 1,0-1-1,0 1 1,-1-1-1,1 1 1,0-1 0,0 1-1,0-1 1,0 1-1,0 0 1,0-1-1,0 1 1,0 0 5,0-1-1,0 0 1,0 0 0,0 0 0,0 0 0,0 0-1,0 0 1,0 0 0,0 0 0,0 0 0,0 0 0,0 1-1,0-1 1,0 0 0,0 0 0,0 0 0,0 0 0,0 0-1,0 0 1,0 0 0,0 0 0,0 0 0,0 0-1,0 1 1,0-1 0,0 0 0,1 0 0,-1 0 0,0 0-1,0 0 1,0 0 0,0 0 0,0 0 0,0 0 0,0 0-1,0 0 1,0 0 0,0 0 0,0 0 0,0 0-1,1 0 1,-1 0 0,0 0 0,0 0 0,0 0 0,0 0-1,0 0 1,0 0 0,0 0 0,0 0 0,0 0 0,1 0-1,-1 0 1,0 0 0,0 0 0,0 0 0,4 0-59,1 0-159,-1-1-1,1 1 0,0 0 0,-1 1 1,1-1-1,7 3 0,-7 8 108,2-7 27,-7-3 86,1-1 0,-1 0 0,1 0 0,-1 1 0,1-1 0,-1 0 0,0 1 0,1-1 0,-1 0 0,1 1 0,-1-1 0,0 1 0,0-1 0,1 0 0,-1 1 0,0-1 0,0 1 0,1-1 0,-1 1 0,0-1 0,0 1 0,0-1 0,0 1 0,0-1 0,0 1 0,0-1 0,0 1 0,0-1 0,0 1-1,0-1 1,0 2 0,0 0-4,0-1-1,0 1 0,0 0 0,1-1 1,-1 1-1,1 0 0,-1-1 0,1 1 0,-1-1 1,1 1-1,0 0 0,1 1 0,0-1 31,-1 0-1,0 0 1,0-1-1,-1 1 1,1 0-1,0 0 1,-1 0-1,1 0 1,-1 0-1,1 0 1,-1 0-1,0 4 1,0 221 2340,0-219-2274,-1 1 0,0-1-1,-5 17 1,3-17 4,2-1 1,-1 1-1,0 14 0,2 27 420,0-46-3632,0-3 790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17 499 4480,'-3'-5'258,"1"-1"-1,-1 1 1,1 0 0,1-1 0,-1 0-1,1 1 1,0-1 0,0-10 0,1 16-253,0 0 1,0 0 0,0 0 0,0 0-1,0 0 1,0-1 0,0 1-1,0 0 1,0 0 0,0 0 0,0 0-1,0 0 1,0 0 0,0 0-1,0 0 1,0 0 0,0 0 0,0 0-1,0-1 1,0 1 0,0 0-1,0 0 1,0 0 0,0 0-1,0 0 1,0 0 0,0 0 0,0 0-1,0 0 1,0 0 0,0 0-1,0 0 1,1 0 0,-1-1 0,0 1-1,0 0 1,0 0 0,0 0-1,0 0 1,0 0 0,0 0 0,0 0-1,0 0 1,0 0 0,0 0-1,1 0 1,-1 0 0,0 0-1,0 0 1,0 0 0,0 0 0,0 0-1,0 0 1,0 0 0,0 0-1,1 0 1,0 0 6,0 0 0,1 0 0,-1 0 0,1-1 0,-1 1 0,0 0-1,1-1 1,-1 0 0,0 1 0,1-1 0,1-1 0,-1 1-16,0 0 1,-1-1-1,1 2 1,0-1-1,0 0 0,0 0 1,0 1-1,0-1 1,0 1-1,0-1 0,0 1 1,3 0-1,27-1 81,-18 0-27,1 0-1,-1 1 1,1 1 0,17 3-1,0 7 127,-28-10-88,1 0-1,-1 0 1,1 1-1,-1-1 0,1 1 1,-1 0-1,0 0 0,0 1 1,0-1-1,0 1 1,0 0-1,4 5 0,8 9 582,-12-13-370,0 1 0,0-1 0,0-1 1,0 1-1,10 6 0,17 5 1877,-30-14-2087,0-1 0,0 0 1,0 0-1,-1 1 0,1-1 0,0 0 0,0 0 0,0 0 0,0 0 0,0 0 0,0 0 0,0-1 0,0 1 0,0 0 0,0 0 1,0-1-1,0 1 0,0 0 0,0-1 0,0 1 0,-1-1 0,1 1 0,0-1 0,0 0 0,0 1 0,-1-1 0,2-1 1,6-4 247,0 0-164,1-1-1,-1-1 0,0 1 1,0-1-1,7-11 0,-9 12-187,10-13-344,0-1 1,-1-1 0,-1 0-1,16-36 1,63-155-7167,-46 117 2981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1728,'0'0'560,"-3"0"-331,-8 0 81,8 0 676,3-3-159,0-8 255,0 9-447,0 2-336,3 0-129,77 0 600,146-3-169,-103-8-446,167 8 53,-176 3-139,181 0 219,-294 0-279,10 0 54,-1 0 1,1 0 0,-1 1-1,1 0 1,-1 1 0,0 0-1,1 1 1,-1 0 0,10 4-1,-12 0 88,-7-7-151,-1 0 1,0 1-1,0-1 0,0 0 0,0 0 0,0 0 0,0 0 1,0 0-1,0 0 0,0 1 0,0-1 0,0 0 0,0 0 0,0 0 1,-1 0-1,1 0 0,0 1 0,0-1 0,0 0 0,0 0 1,0 0-1,0 0 0,0 0 0,0 0 0,0 0 0,0 1 1,-1-1-1,1 0 0,0 0 0,0 0 0,0 0 0,0 0 0,0 0 1,0 0-1,0 0 0,-1 0 0,1 0 0,-20 3-189,1-3 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7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3232,'0'0'1035,"5"2"-614,0 1-301,1-1 1,-1 0-1,1-1 0,-1 1 1,1-1-1,8 1 1,44-1 1106,-29-1-977,307-16 854,-121 0-624,-143 12-315,53-6 38,-2 4-59,-58 0-81,40-2 215,-93 8-131,1 0-1,-1-1 1,0-1 0,1 0-1,20-6 1,-16 5 253,-15 3-203,-7 0-357,-22 0-874,-6 0 266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2560,'0'0'832,"0"0"-517,0 0-1,0 0 492,0 0-214,0 0-1,0 0-132,0 0 250,0 0-282,0 0-272,3 0-65,1 0-4,-1 0-51,1 0 0,-1 0-1,0 0 1,0 0-1,0-1 1,0 1 0,3-2-1,71-25 494,-73 26-508,1-1-1,0 2 1,-1-1 0,1 0 0,0 1-1,0 0 1,-1 0 0,7 1-1,-7-1-7,1 1-1,0-1 0,-1 0 1,1 0-1,9-3 0,2-1 50,-10 2-71,1 0 0,0 0 0,0 1-1,0 0 1,8 0 0,-12 1 32,-1-1 0,1 1-1,-1 0 1,1 0 0,0 1-1,-1-1 1,1 1-1,-1-1 1,1 1 0,-1 0-1,0 0 1,1 0 0,-1 0-1,0 0 1,1 0-1,-1 1 1,3 1 0,-3 0 404,-2 0-154,0-1-252,0 0-1,-1 0 0,1-1 0,-1 1 0,1 0 1,-1 0-1,0-1 0,0 1 0,0 0 0,0-1 1,0 1-1,0-1 0,0 1 0,-2 1 0,0 3 157,1-1-154,1 0-1,-1 0 1,0 0-1,0 0 0,-1 0 1,0-1-1,1 1 0,-8 7 1,4-3-23,2-4-3,0 0-1,-1 0 0,1 0 1,-1-1-1,0 0 1,0 0-1,-1 0 0,-7 4 1,1 0 56,9-6-39,0 0-1,0 1 1,0 0 0,0-1-1,1 1 1,-1 0 0,1 1-1,-1-1 1,1 0 0,-2 5-1,2-3 5,-1-1 0,0 1 0,0-1 0,-7 7 0,3-3-7,4-4 0,-1-1 0,1 0 0,-1 1 0,1-1-1,-5 2 1,-3 0 90,8-4-84,1 0 0,0 0 0,-1 1 1,1-1-1,0 0 0,0 1 0,0 0 0,-2 1 1,-26 27-177,29-29 163,1-1 0,0 1 0,-1-1 0,1 1 1,0-1-1,-1 1 0,1 0 0,0-1 0,0 1 1,-1-1-1,1 1 0,0 0 0,0-1 0,0 1 1,0 0-1,0-1 0,0 1 0,0-1 0,0 1 1,0 0-1,0-1 0,0 1 0,0 0 0,0-1 1,1 2-1,-1-2 4,0 1 2,0 0-1,0 0 0,0-1 0,0 1 1,0 0-1,0 0 0,0 0 0,0 0 1,1 0-1,-1 0 0,0 0 0,1 0 1,-1-1-1,0 1 0,1 0 0,0 1 1,0-2-7,-1 1 1,1-1-1,-1 0 0,1 0 1,-1 1-1,1-1 1,0 0-1,-1 0 1,1 0-1,-1 0 1,1 0-1,-1 0 1,1 0-1,0 0 1,-1 0-1,1 0 1,0 0-1,0-1 1,0 1 0,-1 0 0,1 0 0,0 0 0,0 0 0,-1 0 0,1 0 0,0 1-1,0-1 1,-1 0 0,1 0 0,0 0 0,0 1 0,-1-1 0,1 0 0,0 1 0,-1-1-1,2 2 1,5 9-27,-7-10 9,1 0-1,-1 1 0,1-1 0,-1 0 0,1 0 0,-1 0 1,1 0-1,0 0 0,0-1 0,-1 1 0,1 0 0,0 0 1,0 0-1,0-1 0,1 2 0,0-1 1,-1-1 0,1 0 0,-1 1 0,0-1 0,1 0 0,-1 1 0,1-1 0,-1 0 0,3 0 0,-3 0 11,1 0 0,-1 0 0,1 0-1,-1 0 1,1 0 0,-1 1 0,1-1-1,-1 0 1,2 1 0,5 4 1,20 7 262,-17-8-180,-8-2-26,0-1 1,0 1-1,0-1 1,1 0-1,-1 0 1,0-1-1,1 1 1,5-1-1,7 1 237,8-2-264,-24 1-43,0 0 0,0 0 0,0 0 0,0-1 0,1 1 0,-1 0 0,0 0 0,0 0 0,0 0 0,0 0 0,0 0 0,0 0 0,0 0 0,0 0 0,1-1 0,-1 1 0,0 0 0,0 0 0,0 0 0,0 0 0,0 0 0,0 0 0,0-1 0,0 1 0,0 0 0,0 0 0,0 0 0,0 0 0,0 0 0,0-1 0,0 1 0,0 0 0,0 0 0,0 0 0,0 0 0,0-1 0,-7-7-1265,5 5-440,2 0-1222,0-10 960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3904,'-17'0'1440,"17"0"-1120,0 0-96,0 0 864,0 0-640,0 0 256,17 0-416,-1 0 320,17 16-352,0-16-64,-1 0-96,1 0-992,-16 0 480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5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2912,'0'-13'923,"0"10"-550,0 0-117,0 3-245,0 0 0,-1 0 1,1 0-1,0-1 0,0 1 1,0 0-1,0 0 0,0 0 1,0-1-1,0 1 0,0 0 0,0 0 1,0 0-1,0-1 0,0 1 1,0 0-1,0 0 0,0-1 1,0 1-1,0 0 0,0 0 0,0 0 1,1 0-1,-1-1 0,0 1 1,0 0-1,0 0 0,0 0 1,0-1-1,0 1 0,1 0 0,-1 0 1,0 0-1,0 0 0,0 0 1,0 0-1,1-1 0,-1 1 1,0 0-1,0 0 0,0 0 1,1 0-1,-1 0 0,0 0 0,0 0 1,0 0-1,1 0 0,8 7 284,-8-6-283,-1-1 0,0 0 0,0 0-1,0 1 1,1-1 0,-1 0 0,0 0-1,0 1 1,0-1 0,1 0 0,-1 0 0,0 0-1,1 1 1,-1-1 0,0 0 0,0 0 0,1 0-1,-1 0 1,0 0 0,1 0 0,-1 0 0,0 0-1,1 0 1,-1 0 0,0 0 0,1 0-1,-1 0 1,0 0 0,1 0 0,-1 0 0,0 0-1,1 0 1,-1 0 0,0 0 0,1 0 0,-1-1-1,1 1-4,-1 0-1,0 0 0,0-1 0,1 1 1,-1 0-1,0 0 0,1 0 0,-1 0 0,0 0 1,1 0-1,-1 0 0,0 0 0,1 0 1,-1 0-1,0 0 0,1 0 0,-1 0 0,0 0 1,1 0-1,-1 0 0,0 0 0,1 0 1,-1 0-1,0 1 0,0-1 0,1 0 1,-1 0-1,0 0 0,0 1 0,1-1 0,-1 0 1,0 0-1,0 0 0,1 1 0,-1-1 1,0 1-1,9 7 81,-5-5-42,0 0 1,0 1-1,-1 0 1,1-1-1,-1 1 0,1 1 1,-1-1-1,3 7 1,0 11 128,-4-14-128,0-1-1,0 1 1,5 10 0,13 19 76,-11-21-18,0 0 0,-1 0 1,9 30-1,-13-28 25,-2-10-81,0 0-1,0 0 1,0-1 0,5 9 0,6 9 74,-5-10-13,-1 0 0,0 1 0,-1-1 0,5 20-1,-9-25-30,-1-5-19,0-1 0,0 1 0,1 0 0,0-1 0,0 1 0,3 6 0,-1-3 92,1-1-1,0 0 1,9 12 0,-14-19-136,0 1 0,1-1 1,-1 1-1,1 0 0,-1-1 0,0 1 1,1-1-1,-1 1 0,0 0 1,0-1-1,0 1 0,1 0 0,-1 0 1,0-1-1,0 1 0,0 0 1,0-1-1,0 1 0,0 0 0,0-1 1,-1 1-1,1 0 0,0 0 1,-1 2 43,1-3-46,0 1 0,0-1-1,0 1 1,0 0 0,0-1 0,0 1-1,0-1 1,0 1 0,0-1-1,0 1 1,0-1 0,0 1-1,0 0 1,0-1 0,0 1-1,1-1 1,-1 1 0,0-1 0,0 1-1,1-1 1,-1 1 0,0-1-1,1 0 1,-1 1 0,0-1-1,1 1 1,-1-1 0,1 0-1,-1 1 1,1-1 0,-1 0 0,1 1-1,-1-1 1,1 0 0,-1 0-1,1 0 1,-1 1 0,1-1-1,-1 0 1,1 0 0,-1 0-1,1 0 1,0 0 0,-1 0 0,1 0-1,-1 0 1,1 0 0,-1 0-1,2-1 1,0-2 30,3-1-32,-2 0-7,1 0 0,0 0 0,0 1 1,6-5-1,-7 7-4,-1 0 0,1-1 1,-1 1-1,0-1 0,1 0 0,-1 1 1,0-1-1,0 0 0,0 0 0,-1 0 1,1-1-1,2-3 0,18-21-19,189-184 13,-198 198-7,-1-1 0,0-1-1,13-22 1,9-10 274,-26 36-124,0 0 0,11-21 0,-16 25-41,0 1 0,1-1 0,0 1 0,0 0 0,11-11 0,-2 0 192,-7 4 123,1 8-202,-7 5-198,1 0 0,-1-1 1,0 1-1,1 0 0,-1 0 1,0-1-1,1 1 0,-1 0 1,0 0-1,1-1 0,-1 1 0,0 0 1,1-1-1,-1 1 0,0-1 1,0 1-1,1 0 0,-1-1 1,0 1-1,0-1 0,0 1 1,0 0-1,0-1 0,0 1 1,0-1-1,0 1 0,1-1 1,-2 1-1,1 0 0,0-2 1,0 0 185,0 2 80,0 0-127,0 0-113,-2 0-373,1 0 241,0 0-1,0 0 1,1 0 0,-1 0-1,0 0 1,1 0 0,-1 0 0,0 0-1,1 0 1,-1 1 0,0-1-1,1 0 1,-1 1 0,0-1 0,0 1 20,1 0 1,-1 0 0,1 0 0,0-1-1,0 1 1,-1 0 0,1 0-1,0 0 1,0 0 0,0 0 0,0 0-1,0-1 1,0 3 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2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2912,'0'0'923,"0"-2"-550,0-9-69,0 8 405,0 3-154,0 0 143,0 0-196,0 0 100,0 0-202,0 0-69,0 0-150,0 0-15,0 0-38,3 0 26,49 0 209,49 0-134,639 0 43,-715 0-231,0 1-1,0 1 1,0 1-1,28 7 1,45 10 178,-82-15-167,-13-3 16,1-1-1,-1 0 1,0 0 0,0 0-1,0 0 1,1-1 0,-1 1-1,4-1 1,-7 0-137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2912,'-66'0'1589,"53"0"-927,10 0-119,3 0 247,3 0-353,0 0-411,1 0 0,-1 1 0,0 0 0,0-1 0,1 1 0,5 3 0,8 2 101,-7-4-41,0 0-1,0-1 1,-1-1-1,1 0 0,13-1 1,1 0 105,484 1 1111,-337 9-1125,-14-2 40,-105-7-146,92 3 354,-92 3-274,60 2 130,180-8 893,-291 0-1160,-1 0 0,0 0 1,1 0-1,-1 0 0,0 0 1,1 0-1,-1 0 1,0 0-1,1 0 0,-1 0 1,0 0-1,1 0 0,-1 0 1,0 0-1,1 0 0,-1 0 1,0 1-1,0-1 0,1 0 1,-1 0-1,0 0 1,1 1-1,-1-1 0,0 0 1,1 1-1,9 9 23,-7-7-858,-3-3 176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2976,'-49'0'1680,"43"0"-1348,4 0-163,0 0 0,0 0 0,0 0 0,0 0 0,0 0 0,0 0 0,0 1 1,0-1-1,0 0 0,-2 2 0,-1 5 168,5-7-324,0 1 0,-1-1 0,1 1 0,0-1 0,0 0 0,0 1-1,-1-1 1,1 0 0,0 1 0,-1-1 0,1 0 0,0 1-1,-1-1 1,1 0 0,0 0 0,-1 1 0,1-1 0,-1 0 0,1 0-1,0 0 1,-1 0 0,1 1 0,-1-1 0,1 0 0,-1 0 0,1 0-1,0 0 1,-1 0 0,1 0 0,-1 0 0,-5 2 200,-5 9 144,11-10-339,-1-1 0,1 1-1,0-1 1,-1 1 0,1-1-1,0 1 1,-1-1-1,1 1 1,0 0 0,0-1-1,-1 1 1,1-1-1,0 1 1,0 0 0,0-1-1,0 1 1,0 0 0,0-1-1,0 1 1,0 0-1,0-1 1,0 1 0,1-1-1,-1 1 1,0 0-1,0 0 16,0 0-20,0 0-1,0 0 0,0-1 1,0 1-1,0 0 1,0 0-1,1 0 1,-1 0-1,0 0 1,0 0-1,1 0 1,-1 0-1,0 0 1,1 0-1,-1-1 1,1 2-1,0-2-6,-1 1 0,1-1 0,0 0 0,-1 0 1,1 1-1,0-1 0,-1 0 0,1 0 0,-1 0 0,1 0 0,0 0 0,-1 0 0,1 0 0,1 0 0,0 0 13,-1 0-1,1 0 0,-1 0 0,1 0 0,0 1 1,-1-1-1,1 1 0,-1-1 0,3 2 0,13 6 84,-11-4-70,0-1 0,1 0 0,-1-1 0,1 1 0,7 1 0,30 4 62,10 3-108,-9 2-4,77 23 94,-105-29-34,0 1-1,-1 1 0,1 1 1,-2 0-1,0 1 0,0 0 1,18 19-1,-30-27-21,1 0 0,-1 1 0,0-1 0,0 1 0,-1 0-1,1 0 1,-1 0 0,0 0 0,4 9 0,-4-5 42,-1 1 1,0 0-1,-1 0 0,0 12 0,0-17-33,0 9 48,1-5-28,-1-1 0,0 1 0,0 0 0,-1-1 0,0 1 0,0-1 1,-1 1-1,0-1 0,0 0 0,-1 0 0,-5 10 0,-30 34 153,16-23-94,12-13-68,-1-2 1,0 1 0,-1-1-1,0-1 1,-1 0 0,0-1-1,-22 14 1,-10 6 83,5-4 139,-56 30 1,89-54-255,0-1 0,0 1 0,-8 1 0,11-4-316,0 1 0,0 0 0,1 0 0,-1 1 0,0-1 0,1 1-1,-1-1 1,1 1 0,-7 5 0,7-4-1490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53 3328,'-14'-14'1061,"14"13"-1034,-1 1 0,1 0 0,-1-1 0,1 1 0,-1 0 1,0-1-1,1 1 0,-1 0 0,1 0 0,-1-1 0,0 1 0,1 0 0,-1 0 0,1 0 0,-1 0 0,0 0 0,1 0 0,-1 0 0,0 0 0,1 0 0,-1 0 0,1 0 0,-1 0 0,0 1 1,0-1-1,1 0 48,-3 0 735,3 0-207,0 0 37,0 0-208,3 0 27,35 1 212,-14 0-374,1-1 0,32-5 0,-2-6-14,22 6-59,-45 2-168,113-8 101,-71 10-90,-20 0 14,61 6 1,-60 6 88,-38-10-116,-15-1-40,1 0 0,-1 0 0,0 0 0,0 0 0,1 0 0,-1 1-1,0-1 1,0 1 0,0-1 0,1 1 0,-1 0 0,0 0 0,0 0 0,0 0 0,0 0-1,-1 0 1,1 1 0,0-1 0,0 1 0,-1-1 0,1 1 0,1 2 0,-1-2-2,9 18 30,-10-19-70,-1 0 0,1 1-1,-1-1 1,0 0 0,1 0 0,-1 1 0,0-1-1,0 0 1,0 0 0,0 1 0,0-1 0,0 0-1,0 1 1,0-1 0,-1 0 0,1 0 0,-1 2-1,-3 3-382,0-1 0,0 1 0,-1-1-1,0 0 1,0 0 0,0-1 0,-9 6 0,14-9 362,-33 18-1727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2720,'-41'13'891,"40"-12"-862,0-1 1,0 1 0,0-1-1,0 1 1,0-1 0,0 0-1,0 1 1,0-1-1,0 0 1,0 0 0,0 0-1,0 0 1,0 0 0,0 0-1,0 0 1,-2 0 0,0-1 111,0 1 568,9 0-165,2 1-296,-3-1-98,1 0 1,0 0 0,-1 0 0,1-1-1,10-2 1,-8 2-28,12-4 169,1 2 0,0 1 0,21 0 0,-6 2 14,105-3 374,-29-8-226,3 6-161,-3-6-112,-11 5-90,-48 1-45,71-4 41,57 9 297,-180 0-363,1 0 0,0 0-1,-1 0 1,1 1 0,0-1-1,-1 0 1,1 1 0,-1-1 0,1 1-1,0-1 1,-1 1 0,1 0-1,-1-1 1,0 1 0,1 0-1,-1 0 1,0 0 0,1 0-1,1 2 1,-3-2-13,1-1-10,-1 1 0,0-1 1,1 1-1,-1-1 1,0 0-1,0 1 0,1-1 1,-1 1-1,0-1 1,0 1-1,0-1 0,1 1 1,-1-1-1,0 0 1,0 1-1,0-1 0,0 1 1,0-1-1,0 1 1,0-1-1,0 1 0,0-1 1,0 1-1,0-1 1,-1 1-1,1-1 1,0 1-1,0-1 0,0 1 1,-1-1-1,1 0 1,0 1-1,0-1 0,-1 1 1,0 0-1,1-1 1,0 0-101,-1 0 1,1 1-1,-1-1 0,0 0 1,1 0-1,-1 1 0,0-1 1,0 0-1,1 0 0,-1 0 0,0 0 1,1 0-1,-1 0 0,-1 0 1,0 0-1019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8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6400,'0'-1'110,"0"0"0,0-1 0,-1 1 1,1 0-1,1 0 0,-1 0 0,0-1 0,0 1 1,0 0-1,1 0 0,-1-1 0,0 1 0,1 0 1,-1 0-1,1 0 0,0-2 0,0 3-51,1 0 0,-1 0-1,0-1 1,0 1-1,0 0 1,0 0 0,0 0-1,0 0 1,0 0 0,0 1-1,0-1 1,1 0 0,-1 0-1,2 1 1,8 2 46,19 2 156,33 8-218,-12 4-172,52 24 0,26 10 25,-54-26 38,178 62-50,165 53 244,-290-97-96,209 101 0,-98-22-26,-118-62-23,251 137-169,-138-33 85,-106-68 135,177 169 1,-116-66 229,2 2 5,-126-137-150,62 64 125,33 69 8,-21 3-8,115 218 54,-179-290-233,177 345 313,-145-211-260,-45-73-1686,-44-111 608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5:04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3552,'-14'-13'1147,"12"10"-683,2 3-113,0 0 433,0 0-176,0 0 171,0 0-288,2 0-187,0 0-231,0 0 0,-1 1 1,1-1-1,0 1 0,-1-1 1,1 1-1,0 0 0,-1-1 1,3 3-1,10 4 154,-5-6-95,0 0 1,1 0-1,-1 0 1,14-2-1,-4 0 11,-3 1-58,-8 0-36,0 0 0,0 0 0,0 0 0,10 3 1,-1 2 11,-10-3-47,-1 0 0,1-1-1,0 1 1,0-1 0,7 0 0,-10-1-15,0 0 0,-1 0 1,1 1-1,0 0 1,-1-1-1,1 1 1,-1 1-1,5 1 0,7 2-47,-1-1 25,-12-4 30,1 0 0,-1 1 0,0 0 0,1-1 0,-1 1 0,0 0 0,0 0 0,1 0 0,-1 1 0,0-1 0,0 0 0,0 1 0,2 1 0,12 11 121,-13-12-86,1 0-1,-1 0 1,0 0 0,0 0-1,0 1 1,0-1 0,-1 1-1,1 0 1,-1-1 0,1 1-1,-1 0 1,0 1 0,2 3-1,5 8 101,-6-11-117,-1 0-1,0 0 1,0 1 0,-1-1-1,1 1 1,-1-1-1,0 1 1,1 9-1,-1 42 170,-1-33-145,-1-16-18,1-1-1,-1 1 1,0-1-1,-4 12 1,-1 6 88,2-3-57,3-10-19,-1 0 1,-1 0-1,-6 17 0,-4 7 31,9-21-14,-2 0 0,1 0 1,-2 0-1,0-1 0,0 0 1,-12 15-1,-39 33 114,31-35-124,8-7-10,-22 17 0,-20 5 52,41-29 46,-28 23 0,42-30-98,-2 3-105,-1 0 0,0-1 0,0-1 0,-1 1 0,1-2 0,-1 1 0,-21 7 0,-10 1-1274,33-12-3061,8-2 1238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3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377 656 3072,'14'-14'976,"-11"9"-587,-3 3-322,0 0-1,1 0 1,-1 0-1,1 0 1,0 0-1,0 1 1,0-1-1,-1 0 1,1 0-1,1 1 1,-1-1-1,0 1 1,0-1 0,1 1-1,1-2 1,11-15 932,-13 16-951,0-1 0,-1 1 0,1-1-1,-1 1 1,1-1 0,-1 0 0,0 1-1,0-1 1,0 1 0,0-1 0,0 0 0,-1 1-1,1-1 1,-1 1 0,0-1 0,1 1 0,-1-1-1,0 1 1,-1 0 0,1-1 0,0 1 0,-1 0-1,1 0 1,-1 0 0,-2-2 0,-7-8 114,7 8-136,0 0-1,1 0 1,-2 0-1,1 0 1,0 1-1,-1 0 1,1 0-1,-1 0 0,0 1 1,-9-4-1,-8-4-19,15 6-11,0 1-1,0 0 1,0 0 0,-9-2-1,-27 0-111,28 1 79,-6 0-10,14 5 45,-1 0-1,1 1 0,-1-1 0,1 2 1,0-1-1,0 1 0,0 0 1,0 1-1,-10 6 0,-16 17 73,30-24-64,-2 0 2,1 0-1,0 0 0,-1 1 1,2-1-1,-1 1 0,0 0 1,1 0-1,-1 0 0,1 1 1,-4 7-1,-3 7 27,7-14-27,0-1-1,0 1 0,1 0 0,0 0 0,0 0 1,0 0-1,1 0 0,-1 0 0,1 0 1,0 0-1,0 7 0,1-9-3,0 1 18,0 1 0,0 0 0,1 0-1,-1-1 1,1 1 0,0 0 0,3 7 0,-4-11-6,1 0 0,-1 0 0,1 0 0,0 0 0,-1 0 0,1 0 0,0 0 0,0 0 0,0-1 0,-1 1 0,1 0 0,0-1 0,0 1 0,0-1 0,0 1 0,2 0 0,-1 0 17,0-1 0,1 0-1,-1 0 1,0 0 0,0 0 0,0 0 0,0 0 0,0 0 0,0 0-1,1-1 1,-1 0 0,2 0 0,29-10 166,-18 9-146,14-4 64,-17-1-7,0 0-1,-1 0 1,1-1 0,15-15 0,0 1-34,10-3-45,-31 22-28,0 0 0,-1-1 0,1 0 0,-1 0 0,0 0 1,0-1-1,-1 0 0,0 0 0,1 0 0,-2 0 1,7-10-1,0-2 6,-1 0 0,-1 0 1,-1 0-1,0-1 0,-1 0 1,-1 0-1,3-22 0,-3-22 25,0 30-26,-1 9-1,1-37 0,-5-107-1231,0 172 1246,0 0 0,0-1 0,-1 1 0,0-1 0,0 1 0,0-1 0,-2 6 0,-4 14 81,5-4-61,1 1 0,1 34 0,1-32-36,-4 38 0,-11 12 144,9-54-107,1 0-1,1 0 0,-1 29 0,4 34 318,0-79-319,0 1 1,0 0 0,-1 0-1,1 0 1,-1 0-1,0-1 1,0 1 0,0 0-1,-1-1 1,1 1 0,-4 4-1,4-6-2,0 2 60,0 0 1,1-1 0,-1 1 0,1 0 0,-1-1 0,1 1-1,0 0 1,1 5 0,0-1-93,-1-5-789,-1-4 514,1 0 0,0 1 0,0-1 0,0 0-1,0 1 1,0-1 0,0 0 0,0 1 0,0-1 0,0 0 0,0 1 0,1-1-1,-1 0 1,0 1 0,0-1 0,1 1 0,-1-1 0,0 0 0,1 0 0,0 0 68,0 1 0,0 0 0,0-1 0,-1 1 0,1 0 0,0 0 0,0-1 0,0 1 0,0 0 1,0 0-1,-1 0 0,1 0 0,2 0 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2720,'0'-14'891,"0"12"-545,3 2-84,7 0 282,-9 0-537,-1 0 0,0-1 1,0 1-1,0 0 0,0 0 1,0 0-1,0 0 1,0 0-1,0 0 0,0 0 1,0 0-1,1 0 1,-1 0-1,0 0 0,0 0 1,0 0-1,0 0 1,0 0-1,0 0 0,0 1 1,0-1-1,0 0 1,0 0-1,1 0 0,-1 0 1,0 0-1,0 0 0,0 0 1,0 0-1,0 0 1,0 0-1,0 0 0,0 0 1,0 0-1,0 0 1,0 0-1,0 1 0,0-1 1,0 0-1,0 0 1,0 0-1,0 0 0,0 0 1,0 0-1,0 0 1,0 0-1,0 0 0,0 0 1,0 1-1,0-1 0,0 0 1,0 0-1,0 0 1,0 0-1,0 0 0,0 0 1,0 2 38,1 1-1,-1-1 1,1 0 0,-1 0-1,1 0 1,0 0 0,0 0 0,0 0-1,0 0 1,0 0 0,0 0-1,1-1 1,-1 1 0,1 0 0,-1-1-1,4 3 1,5 8 105,-4-4-56,-1 0 0,0 1 1,-1 0-1,0 0 0,-1 0 0,5 16 1,-4-12-8,0 1 1,8 13 0,0-3-4,-2-5 78,14 36 0,-17-38-38,0 0 1,1 0-1,10 15 1,8 16 305,18 24 156,-39-65-507,-3-4-8,1 0 1,0 0 0,-1-1 0,1 1 0,0-1-1,0 0 1,0 0 0,1 0 0,-1 0-1,0-1 1,1 1 0,-1-1 0,7 2-1,-5-5 38,0 0 0,-1 0 0,1 0 0,6-4 0,-3-8 34,11 0-60,-14 11-50,0-1 0,0 0 0,0 0 1,0 0-1,-1 0 0,0-1 0,4-5 0,12-17-135,-10 18 66,7-7 38,-13 9 28,0 0 0,0-1 0,-1 1 0,0-1 0,2-9 1,10-24 15,7-8-115,30-77 248,-45 91-41,-6 28-78,1 0-1,-1 0 1,1 0-1,0 1 0,5-10 1,3-3 57,-7 15-113,0-1-1,0 0 1,-1 0 0,0 0 0,0 0 0,0 0-1,0-1 1,-1 1 0,0-1 0,0-6-1,-1 12-2,0-1 0,0 1 0,0-1 0,0 1 0,0-1 0,0 1 0,0-1 0,0 1 0,0-1 0,0 0 0,0 1 0,0-1 0,0 1 0,0-1 0,0 1 0,1-1 0,-1 1 0,0-1 0,0 1 0,1-1 0,-1 1 0,0-1 0,1 1 0,-1-1 0,0 1 0,1 0 0,-1-1 0,1 1 0,-1 0 0,1-1 0,-1 1 0,1 0 0,-1-1 0,1 1 0,-1 0 0,1 0 0,-1 0 0,1 0 0,-1-1 0,1 1 0,-1 0 0,1 0 0,-1 0 0,1 0 0,0 0 0,-1 0 0,1 0 0,-1 1 0,1-1 0,0 0 0,2 3-130,0-1-97,3 3 77,1 7-4274,7 15 1617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2720,'0'0'891,"3"0"-545,8 0-95,-8 0 245,-1 3-27,1-1-354,-1 0-1,1-1 1,-1 1-1,1-1 1,0 0 0,0 1-1,-1-1 1,1-1-1,0 1 1,0 0-1,0-1 1,0 1 0,4-1-1,51 0 862,-28-1-692,42 1-30,130-3 393,-77-8-364,18 9-182,20-1-47,-87-2 10,159-4 144,-164 10-135,134-5 152,-93-7-22,-13 6-64,-17-6 21,-55 8-117,-14 3 133,0-2 0,0 0 0,0 0-1,22-8 1,17-9 875,-51 18-1052,0 1-1,-1 0 1,1-1 0,0 1 0,0-1 0,-1 1-1,1-1 1,0 1 0,-1-1 0,1 0-1,0 1 1,-1-1 0,1 0 0,0 0-1,-3-3-624,-7 3-532,-7 1-116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477 356 2976,'-52'0'2896,"-24"0"629,74 0-3483,0 0-1,0 0 1,1-1-1,-1 1 1,0 0-1,0 0 1,1-1 0,-1 0-1,0 1 1,1-1-1,-1 0 1,1 1-1,-3-2 1,-9-5 208,7 6-208,0-1 0,0 2-1,0-1 1,-1 1 0,1-1 0,0 2 0,0-1-1,-1 1 1,1 0 0,0 0 0,-11 4 0,-12 2 91,8-3 2,10-3-36,0 1 1,0 1-1,-17 6 1,18-5-61,0 1-1,0 0 1,0 0-1,1 1 1,0 0-1,0 1 1,1 0-1,-13 14 1,19-19-39,0 0 1,1 0 0,-1 0 0,1 0-1,-1 0 1,1 1 0,0-1-1,0 0 1,0 1 0,0-1 0,0 1-1,1 0 1,-2 4 0,2-5 14,0-1-1,0 0 1,0 0 0,0 1 0,1-1 0,-1 0-1,0 0 1,0 0 0,1 1 0,-1-1 0,1 0 0,-1 0-1,1 0 1,-1 0 0,1 0 0,0 0 0,-1 0-1,1 0 1,0 0 0,0 0 0,0 0 0,0 0-1,0-1 1,0 1 0,0 0 0,0-1 0,0 1 0,0 0-1,0-1 1,2 1 0,4 2 89,0-1 0,0 0 0,0 0 0,0 0 0,1-1 0,-1 0 0,1-1 0,-1 0 0,1 0 0,-1 0 0,8-2 0,-4-1-75,0-1 1,0 0-1,-1 0 0,1-1 1,12-8-1,-7-4-374,-8 7 87,10-3-69,-15 11 248,0 0-1,0 0 1,0 0 0,0 0 0,-1 0 0,1-1 0,0 1-1,3-6 1,0-3-41,-1 0-1,0 0 0,5-14 1,-3 6 26,-4 10 75,0-1-1,0 1 0,0-1 1,-2 0-1,1 0 1,-1 0-1,0-12 0,-3-2 41,-7-39 0,5 41-2,-1-25-29,-1 22-112,4 18 72,0 1-1,1 0 1,0-1 0,-1-7-1,2 12 23,0 0 0,0 0 0,0 1-1,0-1 1,1 0 0,-1 0-1,0 1 1,1-1 0,0-1 0,-1 2 17,1 0 1,-1 0 0,1 0-1,-1 1 1,1-1 0,-1 0-1,1 1 1,0-1 0,-1 0-1,1 1 1,0-1 0,-1 1-1,1-1 1,0 1 0,1-1-1,1 7-14,-1 1 24,3 9 57,-2 0 1,0 0 0,-1 1 0,-1-1 0,-1 31-1,0-44-44,1 47 167,1-19 15,-3 0 1,-4 38-1,-22 73 974,22-110-816,-1-15 21,4-14-355,1 0 1,0 1 0,0-1 0,0 1 0,0-1-1,1 1 1,-1 5 0,1 7-1374,0-13-335,3-6-2001,10-11 1158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5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2816,'0'-13'917,"0"12"-911,0 1 1,0 0-1,0 0 0,0 0 0,0 0 0,0 0 0,0 0 1,0 0-1,-1 0 0,1 0 0,0 0 0,0-1 0,1 1 1,-1 0-1,0 0 0,0 0 0,0 0 0,0 0 1,0 0-1,0 0 0,0 0 0,0 0 0,0 0 0,0-1 1,0 1-1,0 0 0,0 0 0,0 0 0,0 0 0,0 0 1,0 0-1,0 0 0,0 0 0,0 0 0,1 0 1,-1 0-1,0 0 0,0 0 0,0 0 0,0 0 0,0 0 1,0 0-1,0 0 0,0 0 0,0 0 0,0 0 0,1 0 1,-1 0-1,0 0 0,0 0 0,0 0 0,0 0 1,0 0-1,0 0 0,0 0 0,0 0 0,2 0 78,0-1-1,0 1 1,-1 0-1,1-1 1,-1 1 0,1-1-1,0 1 1,-1-1-1,1 0 1,-1 0-1,2-1 1,-1 1 71,-1 0 0,1 0 0,0 0 0,0 0 0,0 0 0,0 1 1,0-1-1,0 1 0,0-1 0,0 1 0,3-1 0,74 1 1738,-75 0-1892,-1 1-1,0-1 1,1 0-1,-1 1 1,0 0-1,1-1 0,-1 2 1,6 1-1,7 3-20,14 0-38,-8 4 36,-4-6 121,-14-4-83,0 1 0,0 0 0,-1 0 0,1 0 0,7 3 0,-10-4 6,0 1-1,0 0 1,0-1 0,0 1 0,0 0 0,0 0 0,0 0 0,-1 0 0,1 0 0,0 0-1,0 0 1,-1 0 0,1 0 0,-1 0 0,1 0 0,-1 0 0,1 0 0,-1 1-1,0-1 1,0 0 0,1 0 0,-1 0 0,0 1 0,0 1 0,-1 2 43,0 0 1,0 0 0,0 0 0,0 1 0,-1-1-1,0-1 1,0 1 0,0 0 0,-1 0-1,1-1 1,-1 1 0,0-1 0,0 0 0,-6 5-1,-21 13 42,11-6-86,-31 33 0,18-16 300,23-25-253,-15 16 99,22-22-156,1 0 1,0 0-1,0-1 0,-1 1 1,1 0-1,0 0 1,0 0-1,1 0 0,-1 0 1,0 0-1,1 1 1,-1-1-1,1 3 0,-1 4-51,1-8 61,0 1 0,0-1 1,0 1-1,0-1 0,0 1 0,0-1 0,0 1 0,1-1 1,0 3-1,-1-3-9,1-1 0,0 1 0,-1-1 0,1 1 0,-1 0 0,1-1-1,0 0 1,-1 1 0,1-1 0,0 1 0,-1-1 0,1 0 0,0 0 0,0 1 0,-1-1 0,1 0 0,0 0 0,0 0 0,0 0 0,-1 0 0,1 0 0,0 0 0,1 0 0,22 0 228,-23 0-232,-1 0 0,0 0 1,1 0-1,-1 0 0,0 0 0,1 0 0,-1 0 1,0 0-1,1 0 0,-1 0 0,0 0 0,1 0 1,-1 0-1,0 0 0,1 0 0,-1-1 0,0 1 1,1 0-1,-1 0 0,0 0 0,0-1 0,1 1 1,-1 0-1,0 0 0,1-1 0,0 0 30,1 0 0,-1-1-1,1 1 1,0 0 0,0 0 0,0 0-1,-1 0 1,1 1 0,0-1 0,0 0-1,0 1 1,3-1 0,27 0-865,-30 1 747,0 0-1850,-2 0 570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34 968 4896,'-33'0'1824,"33"0"-1440,0 0-96,0 0 992,16 0-768,1 0 128,-1 0-352,17 0 224,-1 0-288,18-17-1664,15 1 768</inkml:trace>
  <inkml:trace contextRef="#ctx0" brushRef="#br0" timeOffset="1">1689 17 5216,'0'0'1952,"0"0"-1536,32-16-96,-15 16 896,-1 0-736,17 0 0,0 0-288,-1 0 160,18 0-224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5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5216,'0'0'1952,"0"0"-1536,32 0-96,1 0 384,0 16-448,16-16 256,17 0-288,-17 0 64,0 0-160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3072,'0'0'976,"0"0"-587,0 0-15,0 0 553,0 0-249,0 0-6,0 0-256,3 0-59,27 0 261,-15 2-292,1-2 1,-1 0-1,1-1 1,17-3 0,-16-3-171,-14 6-122,0 0-1,0 0 1,1 0-1,-1 0 0,0 0 1,0 1-1,1-1 1,-1 1-1,6 0 0,18 0 602,-24 0-299,-3 0-16,0 0-112,0-3 69,0-10-111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294 572 1248,'0'0'389,"0"-3"-239,1 1 61,-1 0 1,1 0-1,-1 0 1,0 0-1,0 0 1,0-1-1,0 1 1,0 0 0,-1 0-1,1 0 1,0 0-1,-1 0 1,0 0-1,0-2 1,-3 0-29,1 1-98,0 0-1,0 0 0,0 1 1,0-1-1,0 0 1,-1 1-1,-3-2 0,-20-2-41,14 0-75,11 5 29,1 0 0,-1 0 0,0 0 0,1 1 0,-1-1 0,1 1 0,-1-1 0,0 1 0,0-1 0,1 1 0,-1 0 0,0 0 0,-2 0-1,-4 1 38,0 0-1,-1 0 0,1 1 0,-12 4 0,-6 2-1,22-7-9,0 1 1,0-1-1,0 1 1,1 0-1,-1 1 1,1-1-1,-1 0 1,1 1-1,0 0 1,0 0-1,0 0 0,-3 4 1,-5 7 194,-14 25 1,11-17-188,10-16-6,2-4-13,1 0 0,-1 0 1,1 1-1,0-1 1,-1 0-1,0 5 0,2-6-8,0-1 0,0 0-1,0 1 1,0-1 0,0 0-1,0 0 1,0 1-1,0-1 1,0 0 0,0 0-1,0 1 1,0-1 0,0 0-1,0 0 1,0 1 0,0-1-1,1 0 1,-1 0-1,0 1 1,0-1 0,0 0-1,0 0 1,1 0 0,-1 1-1,0-1 1,13 3 174,0-3-62,-4 0-51,0 0 0,0 0-1,0 0 1,0-1-1,0-1 1,0 1 0,0-1-1,-1-1 1,14-5 0,23-10 137,-35 15-174,-1-1 1,1 0-1,-1 0 1,0-1 0,13-9-1,11-13-12,-24 21-14,-6 3 13,1 1-1,-1 0 0,0-1 1,0 0-1,0 0 0,0 0 1,0 0-1,-1 0 0,1 0 0,-1-1 1,0 1-1,0-1 0,2-6 1,3-7 27,0-1 1,-1 0 0,4-27-1,-5 8-24,-3 12-80,10-39 0,-6 43 15,3-40 0,-5 31 34,7-11 8,-5 0 5,5 17-27,-10 16-48,0 0-1,0-1 1,-1-15-1,0 13-246,-1 12 329,1 1 0,0-1 0,-1 1 0,1-1 1,0 1-1,-1-1 0,0 1 0,1-1 0,-1 1 0,-1 1 0,-5 12 155,1 20 35,-3 5 82,-25 60 0,17-51-165,-2 25 51,15-55-81,-1 0 1,-1 0-1,-14 33 0,-3-12 104,13-25-28,2 0-1,-11 27 0,18-40-223,0 1-1,0 0 1,0 0-1,0 0 1,0 0-1,-1-1 1,1 1-1,-1-1 1,1 1 0,-4 2-1,2-2-468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5632,'-4'0'295,"2"0"-166,0-1 0,1 1 0,-1 0 0,0 1 1,1-1-1,-1 0 0,0 0 0,1 1 0,-1-1 0,1 1 0,-1-1 0,-2 2 0,4-2-96,0 1 0,-1-1-1,1 0 1,0 1-1,-1-1 1,1 1 0,0-1-1,-1 1 1,1-1-1,0 1 1,0-1 0,-1 1-1,1 0 1,0-1-1,0 1 1,0-1-1,0 2 1,3 18 308,7 17-421,-7-24 49,0 1 1,1-1-1,8 16 0,1-5 28,18 23-1,-16-24 22,-3-6 33,1 0-1,0 0 1,2-1 0,-1-1-1,2 0 1,0-1 0,23 15-1,-22-14 297,-15-14-227,-1 1 1,0-1-1,0 0 1,1 0-1,-1 0 0,0 0 1,1 0-1,-1 0 1,1 0-1,0 0 1,-1 0-1,1-1 0,-1 1 1,1 0-1,0-1 1,0 0-1,-1 1 1,4-1-1,-4 0-74,0 0 1,-1 0-1,1 0 1,0 0-1,-1 0 1,1 0-1,0 0 1,-1-1-1,1 1 1,-1 0-1,1 0 1,0-1-1,-1 1 1,1 0-1,-1-1 1,1 1-1,-1 0 1,1-1-1,-1 1 1,1-1-1,-1 1 1,1-1-1,-1 1 1,0-1-1,1 0 1,-1 1-1,0-1 1,1 1-1,-1-1 1,0 0-1,0 1 1,0-1-1,1 1 1,-1-1-1,0 0 1,0 1-1,0-1 1,0 0-1,0 0 1,4-16 466,19-30 106,1-17-384,20-30-929,16-25-3236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3808,'0'0'1227,"9"0"-742,51 0 821,-54 0-1198,0 1 0,0 0 0,0 0 0,0 0 0,0 1 0,-1-1-1,1 1 1,9 5 0,-8-3-71,1-2 0,-1 1 0,0-1 0,1-1 0,-1 1 0,1-1 1,-1 0-1,1-1 0,7 0 0,35 4 83,-24 1-16,-17-2-36,1-1-1,1-1 0,14 1 0,-17-1 25,0-1 0,-1 1 0,0 1-1,1 0 1,12 4 0,-15-4-46,-4-2-18,0 0 0,0 0 0,0 0 0,-1 1 0,1-1 0,0 0 0,0 1-1,-1-1 1,1 0 0,0 1 0,0-1 0,-1 1 0,1-1 0,0 1 0,-1-1-1,1 1 1,-1-1 0,2 2 0,-3-1-18,1-1-1,-1 1 1,0 0-1,1-1 1,-1 1-1,1-1 1,-1 1 0,0-1-1,1 1 1,-1-1-1,0 1 1,0-1-1,1 0 1,-1 1-1,-1-1 1,-20 9-172,19-8 79,0 0 0,-1 0 1,1 1-1,0-1 0,0 1 0,-5 3 1,-19 16-350,-25 24 0,13-2 181,-3-4-61,32-31 263,-1 1 0,2 0 0,-1 0 0,2 1 0,-1 1 0,1-1 0,-10 19 0,-34 86-143,49-108 202,0 1 0,0-1 1,-1 12-1,-2 3 34,4-17 6,0 0-1,0 0 0,0 0 0,-1 0 0,0 0 0,0 0 0,0-1 0,0 1 0,-7 5 0,-34 34 458,42-41-486,2-3-224,2 0 155,113 0 1478,-94 0-1325,-3 1-25,0-2 1,21-2-1,-23 0-14,17-2 71,6 10-3,-30-3-33,-1 0 0,15 0 0,10-2-1274,-31 0 368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27 133 2400,'-24'-9'723,"21"9"-347,14 6-136,-8-5-41,0 0 0,0 0 0,0 0 0,1-1 0,-1 0 0,0 1 0,5-2 0,11 3 438,7 3-288,1 0 0,-1-2 1,1-1-1,45-3 0,-12 0-42,305-23 1199,-280 16-1268,69-6 69,523-54 847,-557 54-775,-14 9-96,-51-2-82,-37 4-67,29-1 0,-26 3-25,-15 1-64,-1 0-1,1 0 0,10 1 0,-16-1-66,1 0-1,-1 0 0,0 0 0,0 0 0,1 0 0,-1 0 0,0 0 1,0 1-1,1-1 0,-1 0 0,0 0 0,0 0 0,0 0 1,1 0-1,-1 1 0,0-1 0,0 0 0,0 0 0,0 0 0,1 0 1,-1 1-1,0-1 0,0 0 0,0 0 0,0 1 0,0-1 1,0 0-1,0 0 0,0 1 0,1-1 0,-2 1-102,1 0 0,0 0-1,-1 0 1,1-1 0,0 1-1,-1 0 1,1 0 0,-1-1 0,1 1-1,-1 0 1,1-1 0,-1 1-1,-1 0 1,-14 16-1448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541 293 2976,'-63'0'1339,"-51"0"-246,101 1-882,0 0 1,1 0-1,-1 1 0,1 1 1,0 0-1,-1 1 0,1 0 1,-14 8-1,5-1 120,1 1 0,-1 1 0,-21 18 0,30-20-181,0 1 0,0 0 0,2 1 0,-1 0 0,2 1 0,0 0 0,-14 28 0,17-29-131,0 1-1,1-1 0,0 1 1,2 0-1,-1 0 1,2 0-1,0 0 0,-1 21 1,3-30 1,0 0 1,0-1-1,1 1 1,-1 0-1,1 0 1,0-1-1,0 1 1,1-1-1,-1 1 1,1-1-1,0 1 1,4 5-1,-5-9 4,-1 0-1,1 1 0,0-1 1,1 0-1,-1 1 0,0-1 1,0 0-1,0 0 0,1 0 0,-1 0 1,0 0-1,1-1 0,-1 1 1,1 0-1,-1-1 0,1 1 1,0-1-1,-1 1 0,1-1 1,-1 0-1,1 1 0,0-1 1,-1 0-1,1 0 0,0 0 1,-1-1-1,1 1 0,-1 0 0,1-1 1,0 1-1,-1-1 0,1 1 1,-1-1-1,3-1 0,42-22 399,-19 10-400,36-23 0,-50 27-147,1-1 1,-2-1 0,23-24-1,14-24-573,-37 46 552,-3 3-35,17-22 1,-2-15-119,-13 25 177,0 3 38,-2-1 0,10-28 0,-15 34 67,-2-1 0,0 0 0,0 1 1,-2-24-1,1 10 15,0 8 6,-1 0 0,-5-34 0,1 30 24,1 10 39,0-1 0,0-23 1,3 52 188,0-2-114,0 1 0,-3 20 0,-27 99 354,-3 58-170,18-58-112,11-85-108,-7 22 304,6-18-452,-6-15-1185,10-29 990,0 0-1,0-1 1,1 11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3232,'82'-14'1035,"-77"13"-930,1 0 0,0 1 1,9-1-1,114 1 679,-121 1-676,1 0 1,-1 0-1,0 1 0,1 0 1,-1 1-1,0 0 0,-1 0 1,1 0-1,0 1 0,-1 0 1,0 1-1,0 0 0,0 0 1,0 0-1,-1 1 0,0 0 1,0 0-1,7 11 0,-8-10-39,4 5 65,0-1-1,8 17 1,-15-23-102,0 0 1,0 0 0,-1 0-1,1 0 1,-1 0-1,0 1 1,-1-1 0,1 11-1,0 7 170,-1-14-123,1 1 0,-1-1 1,-1 1-1,0-1 1,0 0-1,-3 10 0,0-11-4,1 0-1,-1 0 0,-6 8 0,6-9-24,1-2-18,-1 0 1,1 0-1,-1 0 0,0 0 1,-1-1-1,1 1 0,-1-1 1,0 0-1,0 0 0,-7 3 1,-13 11 75,-19 25 25,31-33-127,-2-1 0,1-1 0,-26 10 0,24-11 89,0 1 0,-23 14 1,-13 14 181,51-35-277,-1 0 0,1 0 0,0 0 0,-1 0 0,1 0 0,0 0 0,0 0 0,0 1 0,0-1 0,0 0 0,0 1 0,0-1 0,0 1 0,1-1 0,-1 1 0,0-1 0,1 1 0,-1 0 0,1 2 0,0-3-2,0 0 0,0 0 1,0 0-1,0 0 1,1 0-1,-1 0 0,0 0 1,1 0-1,-1 0 1,1 0-1,-1 0 1,1 0-1,-1-1 0,1 1 1,0 0-1,0 0 1,-1 0-1,1-1 0,0 1 1,0 0-1,0-1 1,-1 1-1,1-1 1,0 1-1,0-1 0,0 1 1,0-1-1,0 0 1,1 1-1,21 9 102,-17-7-55,1 1 0,0-1 0,0-1 0,9 3 0,-2-3 105,0-1 1,1 0-1,14-2 0,-13 0 37,1 1 1,23 4-1,-26-1-54,21 7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3904,'0'0'1440,"0"0"-1120,49 0-96,-16 0 384,-1 0-384,34-17 192,-1 17-256</inkml:trace>
  <inkml:trace contextRef="#ctx0" brushRef="#br0" timeOffset="1">1607 0 4576,'0'0'1664,"0"0"-1280,32 0-96,-15 0 320,-1 0-384,1 0-160,15 0-64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4640,'-49'17'1728,"49"-17"-1344,32 0-96,-15 16 960,-1-16-736,17 0 128,16 0-352,0 0 64,-16 0-192,16 0-3648,0 16 1856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38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 4800,'-13'0'1557,"10"0"-954,6 0 15,44 1 2992,-20 1-2783,1-2 0,44-5 0,-33-6-544,-31 9-256,1 1 0,-1 0 1,1 1-1,-1 0 0,1 0 1,0 1-1,10 2 0,60 24 235,-78-27-252,0 0 1,0 0 0,0 1 0,0-1 0,0 0 0,0 1 0,0-1 0,0 0-1,-1 1 1,1-1 0,0 1 0,0 0 0,0-1 0,0 1 0,-1 0 0,1-1 0,0 1-1,0 1 1,4 4-783,9 0-3084,2 7 1014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0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246 363 736,'2'1'16,"-1"0"0,1 0 0,-1 0 0,0 1 0,0-1 0,0 1 0,0-1 0,0 1 0,0-1 0,0 1 0,0-1 0,-1 1 0,1 0 0,-1 0 0,1-1 0,-1 1 0,0 0 0,1 0 0,-1 1 0,0 0-1,0-1 1,0 1-1,1-1 0,-1 0 1,1 1-1,0-1 0,-1 0 1,1 1-1,0-1 0,3 4 1,6 16 194,-1 2 137,-5-14-250,0 0 0,-1 0 0,4 18 1,-2 12-45,9 51 59,-9-70 55,11 51 256,10 98 0,-22-99-408,11 120 210,1 58-86,-13-173-134,2 14 18,4 180 253,-9 369-41,-5-527-163,-23 137 0,12-81-27,-1 5-21,-9-30 26,-11 78 81,32-123-115,-6 0-106,5-2 31,1-45 63,-3 48 35,8-64-34,3 75 22,7-42-22,-4-2 38,-2-33 48,1-3 31,0 35 1,-6-37-71,1-11-32,0 0 0,3 22 0,3-13-51,-4-16 16,0 0 0,0 0 0,0 16 0,-2 53-220,0-77 235,0-1-1,0 0 0,0 1 1,0-1-1,0 0 1,0 1-1,0-1 1,0 0-1,1 1 0,-1-1 1,0 0-1,1 0 1,0 1-1,-1-1 1,1 0-1,-1 0 0,1 0 1,0 0-1,0 0 1,0 0-1,0 0 1,0 0-1,0 0 0,0 0 1,0 0-1,0 0 1,1 0-1,0 0 2,-1-1 1,0 1-1,0 0 0,0-1 0,0 1 0,0 0 0,0 0 0,0 0 1,0 0-1,0 0 0,0 0 0,0 0 0,-1 0 0,1 0 1,0 1-1,-1-1 0,1 0 0,-1 0 0,1 1 0,-1-1 0,1 2 1,-1 0-12,1-1 1,-1 0 0,1 0 0,0 0-1,0 0 1,0 1 0,0-1 0,0-1 0,1 1-1,-1 0 1,3 3 0,1 0-4,-1 0 1,0 0-1,0 1 0,4 6 0,-5-7 25,1 1 0,0 0-1,0-1 1,5 5 0,3 3 15,-9-9-22,0 0-1,0-1 1,0 0 0,1 1 0,0-1-1,-1 0 1,1-1 0,0 1-1,5 2 1,19 0 49,-15 2-36,-12-6-25,1 0 0,-1-1 0,1 1 0,-1 0 0,1 0 0,0-1 0,-1 1 0,1-1 0,0 0 0,-1 1 0,1-1 0,0 0 0,2 0 0,52-1-15,-7 0-276,56 6-1,-39 6 528,-1-6-21,-42-2-156,99 8 88,-10-3-136,-8 0-82,292-8 136,-321-2-44,79-12-1,117-3-13,-72 9-103,-16 0-2,882 8 52,-800-8-31,-8 0 205,1035 8 295,-1030-9-351,-158 4-146,89-1 12,-10-4 170,0 4-10,-97 2-44,214-6 66,-45 2-172,-161 3 38,-3 1-7,176-11-56,-48 1 72,70-8 13,-172 4 3,80-10 51,-5 7-16,318-40-132,-352 44 82,1 1-127,-50 2 111,-76 12 71,32-4 88,20-16-20,-30 15-83,-40 6-30,0-1 1,-1 0 0,1-1-1,18-6 1,6-8 22,-25 11-12,0 0 1,1 0-1,15-3 1,-17 6-20,-5 2 8,0 0 0,0-1-1,0-1 1,0 1 0,8-5 0,0-1 120,30-17 183,-44 24-300,-1 0-1,1 0 0,-1 0 1,1-1-1,-1 1 1,0 0-1,0-1 0,0 1 1,0-1-1,0 1 0,0-1 1,0 0-1,0 1 1,-1-1-1,1 0 0,-1 1 1,1-1-1,-1 0 1,0 0-1,1-2 0,1-8 18,5-1 38,-6 11-50,0 1 0,0-1 0,-1 1 0,1-1 0,0 0 0,-1 1 0,1-1 0,-1 0 0,0 0 0,1 1 0,-1-1 0,0 0 0,0-2 0,0-372 467,8 246-501,0 3-132,1-18 183,-1 6 170,-9 80-133,5-128-586,0 127 344,5-129 282,-9-1015 193,-14 991-312,-17 11-12,27 177 30,-8-45-9,-6-40 60,16 87-3,1 11 24,-4-24 0,-16-26 21,-2-7-212,-26-125-79,43 176 221,-1 1-1,-15-30 0,12 29-42,-11-32 0,14 26 3,4 14 87,0 0-1,0 0 1,-1 0-1,-1 0 1,-5-9-1,-7 3 104,7 7-95,-9-14 44,16 18-104,0 0 0,-1 1 0,1-1 0,-1 1 0,0 0 0,-1 0 0,-5-5 0,-15-4-7,25 12-18,-1 1-1,0-1 1,1 1-1,-1 0 1,0-1 0,1 1-1,-1 0 1,0 0-1,1-1 1,-1 1-1,0 0 1,0 0 0,1 0-1,-1 0 1,0 0-1,0 0 1,0 0 0,0 0-1,-4-2-11,0-9-40,4 11 54,1 0 0,0-1 0,-1 1 0,1 0-1,-1 0 1,1-1 0,0 1 0,-1 0 0,1 0-1,-1 0 1,1 0 0,-1-1 0,1 1 0,-1 0-1,1 0 1,-1 0 0,1 0 0,-1 0 0,1 0-1,-1 0 1,1 0 0,-1 1 0,-5-1-62,1 0 61,4 0 25,7 0 74,-17 0 57,11 0-149,0 0 1,0 0-1,0 0 1,0 0-1,0 0 1,0 0-1,0 0 1,0 0-1,0 0 1,0 0-1,-1 0 1,1 0-1,0 0 1,0 0-1,0 0 1,0 0-1,0 0 1,0 0-1,0 0 1,0 0-1,0 0 1,0 0-1,-1 0 1,1 0-1,0 0 1,0 0-1,0-1 1,0 1-1,0 0 1,0 0-1,0 0 1,0 0-1,0 0 1,0 0-1,0 0 1,0 0-1,0 0 1,0 0-1,0 0 1,0 0-1,0-1 1,0 1-1,-1 0 1,1 0-1,0 0 1,0 0-1,0 0 1,0 0-1,0 0 1,0 0-1,1 0 1,-1-1-1,0 1 1,0 0-1,0 0 1,0 0-1,0-11-38,0 11 36,0 0 0,0 0 0,0 0 0,0 0 0,0 0 0,0-1 0,0 1 0,0 0 0,0 0-1,0 0 1,0 0 0,0 0 0,0 0 0,0 0 0,0 0 0,0 0 0,0 0 0,0-1 0,0 1 0,0 0 0,0 0 0,0 0 0,0 0 0,0 0 0,0 0 0,0 0 0,-1 0 0,1 0 0,0 0 0,0 0 0,0 0 0,0-1 0,0 1 0,0 0 0,0 0 0,0 0 0,0 0 0,0 0 0,0 0 0,0 0 0,-1 0 0,1 0 0,0 0 0,0 0-1,0 0 1,0 0 0,0 0 0,0 0 0,0 0 0,0 0 0,0 0 0,-1 0 0,1 0 0,0 0 0,0 0 0,0 0 0,-17 1-35,6-1 109,0 0 0,0 0 0,-18-3 0,11-2-12,11 3-33,0 0 1,0 0-1,0 1 0,-10-1 1,-14 2 128,20 1-136,-1-1-1,0 0 1,-18-4 0,6-7-32,-6 6-149,-39-12 128,24 6 64,26 5-43,-29-4 1,-17 5 4,41 2 36,-17-3 35,-42 1 0,-146 5 122,113-8-302,3 0-79,72 8 267,-82-3 211,81-2-141,20 2-72,0 0 0,-1 2 0,-29 2 0,26 3-82,-17 0-48,0-9 3,21 2 27,-9 0-10,1 2-1,-1 1 0,0 1 1,-32 6-1,0 0-7,-72-4-14,0-1 58,61 9 3,-90-7-162,99-5 142,22 1 72,-95 3 99,46 8-146,7-6-37,6 6-26,10-5 15,45-3 46,-17 2 43,-41 0 1,-41 4 130,82-4-109,-1-1 57,-80 11 140,7 0-234,69-11-68,-22 7-85,34-7 77,-66 11 42,68-9 42,-1-1 0,-63 0 0,-18 4 263,-2-1 196,-67-8-679,153-2 173,-35-5 0,32 2-35,-1 1 6,3 1 8,-35-9-1,43 7 43,0 1 1,0 0-1,-36 1 0,43 2 13,0 0-1,-28-5 0,29 3 0,-1 0-1,-30 0 1,25 4-42,5-1-6,0 0 0,-24-3 0,15-4-14,19 6 22,-1-1 0,1 1 0,-1-1 0,-11 1 0,8 0 12,-1 0 0,1 0 0,-19-5-1,10 1-9,-101-17 397,74 12-155,-3 4-330,-1-5-86,1 6-229,24 0 261,8 2 171,1 0 0,-21 0 0,27 3 11,1-1 1,-1 0-1,1 0 0,-1-1 0,1 0 0,0-1 0,0 0 0,0 0 0,0-1 0,-15-8 0,23 11-26,-8-3 7,-1 0-1,0 1 1,-10-2-1,10 2 11,0 1 0,0-2 0,-9-4-1,-6-3 2,0 1-1,-45-11 1,45 14 0,-64-11 58,14 4-58,33 2-53,0-2 1,-57-26-1,85 33 34,0 0 0,-29-8 0,36 14 0,1-1 0,-1 1 0,1 0 0,-1 1 0,1 0 0,-1 0 0,0 0 0,1 1 0,-11 2 0,0 2 0,10-3 0,1 0 0,-1-1 0,0 1 0,0-2 0,-11 2 0,8-2-21,0 0 1,0 1-1,1 1 1,-15 3-1,-44 19-74,39-15 157,-50 9-1,62-15-82,-79 20-113,58-13 166,32-9-24,0 0 0,1 0 0,-11-1 0,10 0-5,0 0 0,1 0-1,-11 3 1,5 0-3,0 2 1,0 0-1,0 0 1,0 1-1,-15 11 0,11-8-32,0 0-1,-24 11 0,24-15 33,0-1-1,-30 4 0,26-5 29,-32 10-1,-123 38 82,-75 29-116,52-1-95,179-72 115,-2 0-1,-25 5 0,-3 0-6,7 3-30,1 2 0,1 1 0,-43 28 0,60-35 21,-34 12 0,36-15 33,0 0-1,0 2 1,-19 12-1,27-15-8,0 0-1,0 0 1,-1-1 0,0-1-1,0 0 1,0-1 0,-17 4-1,-82 21-106,-32 7-212,-7-3 325,122-27-45,-50 4-1,43-7 77,-35 8 246,-11-5-149,-11 5-310,11-6 33,38 1 65,16-2 59,-31 0-1,-23-4 389,81 0-424,0 0 1,0 0-1,-1 0 1,1 0-1,0 0 1,0 0-1,0 0 1,0-1-1,0 1 0,0 0 1,0 0-1,0-1 1,-2 0-1,3 0 7,0 0 0,-1 1 0,1-1 0,-1 0 0,1 0 0,0 0 0,0 0 0,0 0 0,0 1 0,-1-1 0,1 0 0,0 0 0,1-2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50 197 1248,'0'0'389,"-3"-3"-239,-8-8-22,8 9 186,3 2-100,0 0-22,0-3-38,0-8 97,0 11-248,0 0 0,0 0 1,0 0-1,0 0 0,1-1 1,-1 1-1,0 0 0,0 0 0,0 0 1,0 0-1,0 0 0,0 0 0,0 0 1,0 0-1,0 0 0,0-1 1,-1 1-1,1 0 0,0 0 0,0 0 1,0 0-1,0 0 0,0 0 1,0 0-1,0 0 0,0 0 0,0 0 1,0 0-1,0 0 0,0-1 0,0 1 1,0 0-1,0 0 0,0 0 1,0 0-1,-1 0 0,1 0 0,0 0 1,0 0-1,0 0 0,0 0 0,0 0 1,0 0-1,0 0 0,0 0 1,0 0-1,0 0 0,-1 0 0,1 0 1,0 0-1,0 0 0,0 0 0,0 0 1,0 0-1,0 0 0,0 0 1,-2 0 51,0 0 0,0-1 0,0 1 0,1-1 0,-1 1 0,0-1 0,0 0 0,1 0 1,-1 1-1,1-1 0,-1 0 0,1-1 0,-1 1 0,-2-2 0,2 0 207,2 0-86,0-43 213,0 44-390,0 1 1,1-1-1,-1 1 1,1-1-1,0 1 0,0-1 1,-1 1-1,1 0 1,0-1-1,0 1 0,0 0 1,0 0-1,0 0 1,1 0-1,-1 0 1,0 0-1,0 0 0,1 0 1,-1 0-1,1 1 1,-1-1-1,1 0 0,2 0 1,1-1-2,-1 1-5,-1 0 1,0 0-1,0 0 1,1 1-1,-1 0 0,0 0 1,1 0-1,-1 0 1,0 0-1,1 0 1,-1 1-1,6 2 1,-3-2 10,-1 1 0,0 1 0,0-1 0,0 1 1,0 0-1,0 0 0,-1 0 0,1 0 1,-1 1-1,0 0 0,0 0 0,4 5 1,6 10 65,20 32 1,-15-21-27,51 88 105,-23-36 102,-41-72-227,-1-4 32,-1 0 0,-1 1-1,6 12 1,-8-16-8,0 0 0,-1 1 1,1-1-1,0 0 0,-1 0 0,0 1 1,0-1-1,0 0 0,0 1 0,0-1 0,-1 0 1,0 0-1,-1 5 0,-9 19 203,11-26-246,0 0 1,0 0-1,0 0 0,0 0 1,-1 0-1,1 0 1,0 0-1,-1-1 0,1 1 1,-1 0-1,1 0 1,-1 0-1,1-1 0,-1 1 1,1 0-1,-1-1 1,0 1-1,0 0 0,1-1 1,-1 1-1,0-1 1,0 1-1,1-1 0,-1 0 1,0 1-1,0-1 1,0 0-1,0 1 0,0-1 1,0 0-1,1 0 1,-1 0-1,-2 0 0,-10 2 30,9-1-29,1 0 8,0 0 0,0 0 0,0 0 0,0 0 0,0-1 0,0 0 0,0 0 0,0 1 0,-1-2 0,1 1 0,0 0 0,0-1 0,0 1 0,0-1 0,0 0 0,0 0 0,0 0 0,-4-3 0,3 2 10,-10-4-14,1-1-1,0-1 0,0 0 0,-13-11 1,24 17-30,-1-1 1,1 1-1,-1-1 1,1 1 0,0-1-1,0 0 1,0 1-1,0-1 1,0 0-1,1 0 1,-1 0-1,1-1 1,0 1-1,0 0 1,0-1 0,1 1-1,-1 0 1,1-1-1,-1 1 1,1 0-1,0-1 1,1 1-1,-1-1 1,1-4-1,1 3 10,0 0 0,0 0 0,1 0 0,-1 0 0,1 0 0,0 0 0,0 1-1,1-1 1,4-4 0,6-5-9,22-17 1,-20 20 56,0 0 1,1 1-1,0 1 1,24-9-1,13-8 63,-29 14-43,-7 2 20,38-14-1,-44 20-30,-4 2-10,0-1-1,1 0 0,-1 0 1,-1 0-1,1-1 1,0-1-1,-1 1 0,0-1 1,9-8-1,-14 11-26,0 0-1,-1 0 0,1-1 1,-1 1-1,0 0 1,1-1-1,-1 1 1,0-1-1,0 1 1,-1-1-1,1 0 0,0 1 1,-1-4-1,1-36 64,-2 25-70,2 10 1,-2 3 9,-12-20-51,10 10-277,3 16 331,1 0 0,-1 0 1,0-1-1,1 1 0,0 0 0,-1 0 0,1-1 1,0 1-1,0 0 0,0-1 0,0 1 0,2 2 0,2 4 19,1 2 3,0 0 0,-1 0 0,-1 1 0,6 18-1,-6-13-54,13 26 0,1-11 86,30 40-1,-18-28 238,-28-40-271,0 0 1,0 0 0,1 0-1,-1 0 1,1-1-1,0 1 1,-1-1-1,1 0 1,0 0 0,0 0-1,1 0 1,3 2-1,-5-4-18,-1 1 1,1-1-1,-1 0 0,1 1 0,-1-1 0,1 0 0,-1 0 0,1 0 0,-1 0 0,1-1 0,-1 1 0,1 0 0,-1-1 0,1 1 0,-1-1 0,0 1 0,1-1 0,-1 1 0,1-1 0,-1 0 0,0 0 0,0 0 0,1 0 0,-1 0 0,0 0 0,0 0 1,0 0-1,0 0 0,0-1 0,-1 1 0,2-2 0,3-5 23,1-1 1,-2 0-1,1-1 1,5-16-1,-7 15-67,0 0-1,1 0 1,0 1-1,0 0 1,11-17-1,0 1-79,-8 14 94,0-1 1,1 2-1,0-1 0,15-15 0,26-22-189,-32 35 4,-11 11 136,-5 3 68,-1 0 0,1 0 0,-1 0-1,1 0 1,-1 0 0,1-1-1,-1 1 1,1 0 0,-1 0 0,0-1-1,1 1 1,-1 0 0,1-1 0,-1 1-1,0 0 1,1-1 0,-1 1-1,0 0 1,0-1 0,1 1 0,-1-1-1,0 1 1,0-1 0,0 1-1,1-1 1,-1 1 0,0 0 0,0-1-1,0 1 1,0-1 0,0 1 0,0-1-1,0 1 1,0-1 0,0 0-1,0-2 198,0 6 37,0-3-318,0 1 23,0-1 0,1 1 0,-1 0 0,0-1 0,0 1 0,0 0 0,0-1-1,0 1 1,0-1 0,0 1 0,0 0 0,0-1 0,0 1 0,0 0 0,0-1 0,0 1 0,-1-1 0,1 1 0,0 0 0,0-1 0,-1 1 0,1-1 0,0 1 0,-1-1 0,0 1 0,-12 13-969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6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2496,'0'-14'784,"0"14"-778,0 0 0,0 0 0,0 0 0,0 0 0,0-1-1,0 1 1,0 0 0,0 0 0,0 0 0,0 0 0,0 0 0,0 0 0,0-1 0,0 1 0,0 0 0,0 0 0,0 0 0,1 0-1,-1 0 1,0 0 0,0 0 0,0-1 0,0 1 0,0 0 0,0 0 0,0 0 0,1 0 0,-1 0 0,0 0 0,0 0 0,0 0 0,0 0-1,0 0 1,0 0 0,1 0 0,-1 0 0,0 0 0,0 0 0,0 0 0,0 0 0,0 0 0,1 0 0,-1 0 0,0 0 0,0 0-1,0 0 1,0 0 0,0 0 0,1 0 0,-1 0 0,0 0 0,0 0 0,0 1 0,49-1 1034,0 0-425,102-3 455,107-24-461,-82 7-290,-12 1-122,-115 11-128,66-8 97,-8 10-48,-53 4-55,110-13 186,43 0-146,-177 14 48,-1-1-1,36-7 1,-55 7-53,7-1 192,0-1-1,17-6 1,-33 10-272,0 0-1,-1-1 1,1 1-1,-1 0 1,1 0-1,0 0 0,-1-1 1,1 1-1,-1 0 1,1 0-1,0 0 1,-1 0-1,1 0 1,0 0-1,-1 0 1,1 0-1,0 0 1,-1 0-1,2 1 1,-3-1-16,0 0 0,0 0-1,0 0 1,0 0 0,0 0 0,0 0 0,0 0-1,0-1 1,0 1 0,0 0 0,0-1-1,0 1 1,0 0 0,1-1 0,-2 0 0,-26-10-1602,23 10 1296,-1 0 0,0 1 0,-9-1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3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4160,'8'-1'154,"9"-3"128,0 0 0,1 2 0,-1 0 0,1 1-1,27 2 1,148 28-202,-184-28-88,17 4-17,45 12-1,16 19 16,-52-20 10,5 1 0,50 23 0,63 43-16,-29-22-35,77 42-5,67 78 89,-69-43 307,-143-102-248,166 118 456,-189-127-465,155 117 416,-143-111-368,-2 1 1,69 71-1,-32-17-13,58 37-108,-91-86-618,-39-30 456,0 1-1,10 15 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6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50 2144,'-14'-14'699,"14"14"-694,0 0-1,0 0 1,0 0 0,-1 0 0,1 0 0,0 0 0,0 0 0,0-1 0,0 1 0,0 0 0,0 0 0,0 0 0,0 0 0,0 0 0,-1 0 0,1 0 0,0 0 0,0 0 0,0-1 0,0 1 0,0 0 0,0 0 0,0 0 0,0 0 0,0 0 0,0 0-1,0-1 1,0 1 0,0 0 0,0 0 0,0 0 0,0 0 0,0 0 0,0 0 0,0-1 0,0 1 0,0 0 0,0 0 0,0 0 0,0 0 0,0 0 0,0 0 0,1 0 0,-1-1 0,0 1 0,0 0 0,0 0 0,0 0 0,0 0 0,0 0-1,0 0 1,0 0 0,0 0 0,1 0 0,-1 0 0,0 0 0,4-3 39,-1 0 0,1 0 0,0 1 1,0-1-1,0 1 0,0 0 0,0 0 0,0 1 0,1 0 0,-1-1 0,0 1 0,6 0 0,9-2 118,35 1-1,-42 3-60,0 0 0,-1 1 0,1 0-1,-1 1 1,1 0 0,-1 1 0,0 0 0,0 0-1,12 8 1,29 25 170,-36-25-158,-13-10-101,-1 0 0,1 1 0,-1-1 0,0 1 0,1-1 0,-1 1 0,0 0 0,-1-1 0,1 1 0,0 0 0,-1 0 0,0 1 0,0-1 0,0 0 0,1 4 0,0 4 35,-1 0 1,-1 1-1,0 14 1,0-5 7,0-13-15,0 0 0,0 0 0,-1 0 0,0-1-1,0 1 1,-1 0 0,0 0 0,0 0-1,-1-1 1,-4 10 0,-23 21 546,26-33-553,-2 3 115,0-1 0,0 0 0,0-1 0,-1 1-1,-11 7 1,17-13-112,-1 0 0,0 0 0,0 0 0,1 0 0,-1 0 0,0 0 0,0-1 0,0 1 0,0-1 0,0 1 0,0-1 0,0 0 0,0 0 0,0 0 0,0 0 0,0 0 0,0 0 0,0-1 0,0 1 0,0-1-1,1 1 1,-1-1 0,0 0 0,0 1 0,0-1 0,1 0 0,-1 0 0,0-1 0,1 1 0,-1 0 0,1 0 0,-3-3 0,1 1-26,0-1-1,0 1 0,0 0 1,1-1-1,0 0 1,-1 1-1,1-1 1,1 0-1,-1 0 1,0 0-1,1 0 1,0-1-1,0 1 1,0 0-1,1-1 0,-1 1 1,1 0-1,0-1 1,0 1-1,1 0 1,-1-1-1,1 1 1,0 0-1,0 0 1,0-1-1,1 1 1,0 0-1,-1 0 0,1 0 1,3-4-1,25-30-57,-15 20-91,-5 5 44,0 0 1,1 1-1,0 0 0,20-15 0,-20 19 61,1 0-1,0 1 1,0 1 0,14-5-1,59-18-97,-42 16 60,47-13-32,-78 23 126,0 2 1,-1-1-1,1 2 0,0-1 0,23 4 0,-17 0 130,-1 1 0,1 1 0,-1 0 0,0 2 0,30 15 0,-43-20-101,1 1 0,-1 0-1,0 0 1,0 0 0,0 0-1,0 1 1,-1-1 0,1 1-1,-1 0 1,0 0 0,4 6-1,-6-7-5,1-1 1,0 1-1,0-1 0,0 0 0,0 0 0,0 0 0,1 0 0,-1-1 0,0 1 0,4 1 0,-4-2-26,0 0-1,0 0 1,-1 0-1,1 0 1,-1 1 0,1-1-1,-1 0 1,1 1-1,-1-1 1,0 1-1,1-1 1,-1 1-1,0 0 1,0 0-1,0-1 1,-1 1-1,1 0 1,1 3-1,2 5-2,-3-7 19,1-1 1,-1 1 0,0 0 0,0 0 0,0 1-1,0-1 1,-1 0 0,1 0 0,-1 0 0,0 0-1,0 0 1,0 1 0,0-1 0,0 0 0,-1 0 0,0 4-1,-8 12-9,0-1 0,-1 0-1,-1 0 1,-16 21-1,0-4-83,5 6 4,5-25 44,7-7 10,-12 18-27,6-13-53,13-13 62,1 1-1,0 0 1,0-1-1,0 1 1,0 0 0,0 0-1,0 0 1,1 0-1,-1 1 1,1-1-1,-1 0 1,1 1 0,0-1-1,0 1 1,0-1-1,0 1 1,0-1-1,1 1 1,-1 0 0,1-1-1,-1 6 1,1-6 9,0-1 0,0 0 0,0 1 0,0-1 0,1 0 0,-1 0-1,0 1 1,0-1 0,1 0 0,-1 0 0,1 1 0,-1-1 0,1 0 0,0 0 0,-1 0 0,1 0 0,0 0 0,0 0 0,0 0 0,0 0 0,0 0 0,0 0 0,0 0 0,0 0 0,2 0 0,33 12 155,-26-9-116,-4-3-10,0 0 0,-1 0-1,1 0 1,0-1 0,0 0 0,0 0-1,6-1 1,1 0-18,-12 1-47,1 0-1,0 0 1,0 0-1,-1 0 1,1 0-1,0-1 1,0 1-1,-1-1 1,1 1-1,0-1 1,-1 0-1,1 0 1,-1 0-1,3-1 1,4-3-468,-6 4 440,-1 1 0,0-1 0,1 1 0,-1 0 0,1-1 0,-1 1 0,1 0 0,-1 0 0,3 0 0,-4 0 73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3392,'-16'-17'1248,"16"17"-960,0 17-64,0-17 832,0 0-608,16 0 544,0 16-576,17-16 32,0 0-256,0 0 320,-1-16-288,18 16-3072,-18 0 1536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2240,'0'0'720,"0"0"-448,0 0-27,0 0 278,0 0-48,0 0 330,0 0-155,0 0 225,0 0-320,0 0-155,0 0-102,3 0 246,191 0 688,-188 0-1213,0 0-1,0 1 0,0 0 1,0 0-1,0 1 1,0-1-1,0 1 0,6 3 1,-4 1-974,5 7 230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8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3328,'17'0'1216,"-17"0"-928,16 0-96,17 0 160,-17 0-224,17-16 96,16 16-128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4992,'0'0'1824,"0"0"-1408,16 0-128,-16 0 832,16 0-672,17-17 128,0 17-384,16-16-32,0 16-96,-16 0 96,16-17-96,-16 17-224,-17 0 64,1 0-2080,-1 0 1216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2816,'-30'0'1627,"28"0"-657,2 3-293,0 616 2433,0-618-3109,0 0 1,-1-1 0,1 1 0,0 0-1,0-1 1,1 1 0,-1-1 0,0 1-1,0 0 1,0-1 0,0 1 0,1-1-1,-1 1 1,0 0 0,0-1 0,1 1-1,-1-1 1,0 1 0,1-1 0,-1 1-1,1-1 1,-1 0 0,0 1-1,1-1 1,-1 1 0,2-1 0,16 2 118,-11-2-74,-5 0-37,0 0-1,-1 0 1,1-1-1,0 1 1,-1 0-1,1-1 1,-1 1-1,1-1 1,-1 0-1,1 1 1,-1-1-1,2-1 1,11-5 24,-8 6-28,0 0 1,-1 0-1,1 0 0,0 1 0,0-1 1,11 3-1,16-2 1,29 0 170,1 0-139,-61 1-17,0-1 0,-1 0 0,1 0-1,0 0 1,0 1 0,-1-1 0,1 1 0,0 0 0,-1-1 0,1 1-1,-1 0 1,1 0 0,-1 0 0,1 0 0,-1 0 0,0 0-1,2 2 1,0 0 327,-3-6-224,0-8-449,0 8-810,0 3-2933,0 0 1136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2496,'1'-5'162,"-1"0"1,1 0-1,0 1 1,1-1-1,-1 0 0,1 1 1,3-7-1,-4 11-160,-1 0 8,0-1 0,0 1 0,0 0 0,0 0 0,0 0 0,0-1 0,0 1-1,0 0 1,0 0 0,0-1 0,0 1 0,0 0 0,0 0 0,1 0 0,-1-1 0,0 1 0,0 0-1,0 0 1,0 0 0,1 0 0,-1-1 0,0 1 0,0 0 0,0 0 0,1 0 0,-1 0 0,0 0 0,0 0-1,0 0 1,1 0 0,-1 0 0,0 0 0,0-1 0,1 1 0,1 0 23,-1 0-1,1 0 1,-1 0 0,0-1 0,1 1-1,-1-1 1,1 1 0,-1-1-1,0 1 1,1-1 0,2-2 0,-3 2 2,1 0 0,0 0 1,0 0-1,0 0 1,0 0-1,0 1 1,0-1-1,0 0 0,0 1 1,1 0-1,-1-1 1,3 1-1,2 1 14,-1-1-1,1 1 0,-1 1 1,8 1-1,12 4 73,-11-5-24,13 4 110,-23-4-174,-1 0 0,0 1 1,0 0-1,0 0 0,5 4 0,0 0 34,-8-5-52,8 4 52,0 1-1,-1 0 1,0 0-1,0 1 1,-1 0-1,0 1 1,0 0-1,5 10 1,37 79 333,-46-92-375,0 0 0,-1 0 0,0 0 0,0 0 0,0 1 0,-1-1 0,0 0 0,0 1 0,0-1 0,-1 0 0,0 1 0,-1-1 0,1 1 0,-1-1 0,0 0 0,-1 1 0,1-1 0,-1 0 0,-1 0 0,1 0 0,-1 0 0,0 0 0,0-1 0,-1 0 0,-4 6 0,5-6 21,0-1-10,0 0 0,0 0-1,0-1 1,0 1 0,0-1 0,-1 0-1,1 0 1,-1 0 0,0 0 0,0 0-1,-5 2 1,3-4-22,1 0 0,0 0 0,-1-1 0,1 0 0,0 0 0,-1 0 0,1 0 0,-1-1 0,1 0 0,0 0 0,-1-1 0,1 1 0,0-1 0,0 0 0,-8-5 0,10 5-16,1 0 0,-1 0-1,1-1 1,-1 1 0,1-1 0,0 0 0,0 1-1,0-1 1,0 0 0,1 0 0,-1 0-1,1 0 1,0-1 0,0 1 0,-1-5-1,-3-6-20,1 4 14,2 7-12,1-1 0,-1 0 0,1 1 0,0-1 0,0 0 0,0 0 0,0 0 0,1 0 0,-1 0 0,1 1 0,0-1 0,0 0-1,2-8 1,-1 7-6,0-1-1,1 1 0,0 0 0,0-1 1,1 1-1,-1 0 0,1 0 1,0 0-1,0 1 0,1-1 0,-1 1 1,1 0-1,0 0 0,5-4 0,8-5-221,1 0-1,0 1 1,1 1-1,27-11 0,-20 10 103,-14 5 80,1 1 1,1 1-1,-1 0 1,21-4-1,-8 5-10,-9 2 39,0-1 0,21-7-1,-13 2 279,32-17 0,-41 19 296,0 0-1,0 1 1,18-4-1,-18 5-63,-1 2-196,0 0 1,1 1 0,-1 1-1,19 1 1,0 0-151,-21-1-88,0 1 1,0 0-1,1 0 0,-1 2 0,16 4 1,-23-6-29,2 1 50,1-1-1,-1-1 1,16 0-1,-8 0 263,-5 2-131,-11-2-187,0 0 1,0 0 0,0 1-1,0-1 1,0 0-1,0 0 1,0 0-1,0 0 1,0 1 0,0-1-1,0 0 1,0 0-1,0 0 1,0 0-1,0 1 1,0-1 0,-1 0-1,1 0 1,0 0-1,0 0 1,0 0 0,0 1-1,0-1 1,0 0-1,0 0 1,-1 0-1,1 0 1,0 0 0,0 0-1,0 0 1,0 0-1,0 1 1,-1-1-1,1 0 1,-27 12-73,2-1-645,17-7 401,1 0 0,-16 4 1,-10-2-745,1 5 384,18-9 448,11-1 188,1-1 0,0 1-1,-1-1 1,1 1 0,0 0 0,-1-1-1,1 1 1,0 0 0,0 1-1,0-1 1,-1 0 0,2 1-1,-1-1 1,-2 3 0,1-2-5,0 0 1,0 0-1,0 0 0,0 0 1,-5 2-1,6-3 32,1-1-1,0 1 1,-1 0-1,1-1 1,-1 1-1,1 0 1,0 0 0,-1-1-1,1 1 1,0 0-1,0 1 1,0-1-1,0 0 1,0 0 0,0 0-1,0 1 1,0-1-1,0 0 1,1 1-1,-1-1 1,1 0 0,-1 1-1,1-1 1,-1 1-1,1-1 1,0 1-1,0 0 1,-1 1-1,1 10 145,-1-9-97,1 0-1,0 0 1,0 0 0,0 0 0,1 1 0,0-1 0,1 6 0,0-4-33,1 1 50,-1 0 1,0 0 0,-1 0-1,1 0 1,-1 0 0,0 8-1,-1 31 84,0-44-120,0 0-1,0 0 1,-1 0-1,1 0 1,0-1-1,-1 1 1,1 0-1,-1 0 1,0 0-1,0-1 1,1 1-1,-1 0 1,0-1-1,0 1 1,-1-1-1,1 1 1,0-1-1,0 0 1,-3 3-1,-9 12 161,12-15-172,1 0-1,0 0 1,-1 0-1,1-1 0,-1 1 1,1 0-1,-1 0 1,1 0-1,-1-1 0,0 1 1,1 0-1,-1-1 1,0 1-1,0 0 1,1-1-1,-1 1 0,0-1 1,0 1-1,0-1 1,0 0-1,0 1 0,0-1 1,0 0-1,0 1 1,0-1-1,-10 3 35,5 4 2,3-3-27,-7 1 0,5 3-14,4-8-19,1 0 0,0 1 0,0-1 0,0 1 0,-1-1 0,1 0 0,0 1 0,0-1 0,-1 0-1,1 1 1,0-1 0,-1 0 0,1 0 0,0 1 0,-1-1 0,1 0 0,-1 0 0,1 1-1,0-1 1,-1 0 0,1 0 0,-1 0 0,1 0 0,-1 0 0,1 0 0,0 0 0,-1 0-1,1 0 1,-1 0 0,0 0 0,10 1-61,-4-1 161,-1 0 0,1 0 0,-1 0 0,0 0 0,1-1 1,-1 1-1,5-3 0,-2 1-29,0 0-16,0-1 0,-1 2 0,1-1 0,0 1 0,0 0 0,11 0 0,75 1 122,-87 0-118,0 0 1,1 0 0,9 2-1,17 12 76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27 108 3904,'-23'0'1117,"19"0"-502,15 0-310,21 0 397,-6 1-261,39-5 0,235-23 807,-203 21-975,85-7-55,-90 2-160,111-8 140,-72 13-92,-60 1-63,68-3 53,-99 8 7,-17 1 40,45-5 0,-56 2-63,-9 1-55,0 0-1,1 0 1,-1 1 0,0-1-1,0 1 1,0 0 0,0 0-1,1 0 1,-1 0 0,0 0 0,0 1-1,0 0 1,0-1 0,0 1-1,4 2 1,1 0 114,5-3-59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3136,'0'-2'116,"0"1"1,0-1-1,0 0 0,1 0 1,-1 0-1,1 1 1,-1-1-1,1 0 0,0 1 1,0-1-1,-1 0 0,1 1 1,2-2-1,1-5-38,-1-5 423,-3 13-495,0 0 0,0-1 0,0 1 0,0 0 0,0 0 0,0 0 0,0 0 0,0 0 0,0 0 0,0 0 0,0 0 0,0 0 0,0 0 0,0-1 0,0 1 0,0 0 0,0 0 0,0 0 0,0 0 0,0 0 0,0 0 0,0 0 0,0 0 0,0 0 0,0 0 0,0 0 0,0-1 0,0 1-1,0 0 1,0 0 0,0 0 0,1 0 0,-1 0 0,0 0 0,0 0 0,0 0 0,0 0 0,0 0 0,0 0 0,0 0 0,0 0 0,0 0 0,0 0 0,0 0 0,1 0 0,-1 0 0,0 0 0,0 0 0,0 0 0,0 0 0,0 0 0,0 0 0,0 0 0,0 0 0,0 0 0,1 0 0,3 0 134,-1 0-98,1 1 1,-1-2-1,0 1 1,0 0-1,0 0 1,0-1 0,3-1-1,2 0-18,12-4 21,4 14 19,-10-5-13,13 2 48,14 20 18,17 0-5,-48-18-89,1 1-1,-1 0 1,0 0-1,14 17 1,-2-2 24,-12-13-32,-3-5 33,-1 1 0,-1 0 0,1 1 1,-1-1-1,0 1 0,-1 0 0,1 0 0,5 14 0,-6-10 54,0 0 1,4 19-1,-7-25-79,-1-1 1,1 0 0,-1 0-1,0 0 1,0 1-1,0-1 1,0 0 0,-1 0-1,0 0 1,0 1-1,0-1 1,-2 5-1,-22 24 180,21-26-179,-1-1-1,-1 1 1,1 0 0,-1-1-1,0 0 1,0-1-1,-1 1 1,1-1 0,-1 0-1,0-1 1,-1 0 0,1 0-1,-17 5 1,11-4 30,0-2 0,0 0 0,0-1 0,-1 0 0,1-1 0,-17 0 0,27-1-53,1 0 0,-1 0 0,0 0 0,0 0 0,1-1 0,-1 1 0,0-1-1,0 0 1,1 0 0,-1 0 0,-3-1 0,4 0-19,0 0 1,0 0-1,0 0 1,1 0-1,-1 0 0,1 0 1,-1 0-1,1-1 1,-2-4-1,2 7 16,1-1-1,-1 0 0,0 0 0,1 0 0,-1 1 0,1-1 0,0 0 0,-1 0 0,1 0 0,-1 0 0,1 0 0,0 0 0,0 0 0,0 0 0,0 0 0,0 0 0,0 0 0,0 0 0,0 0 0,0 0 0,0 0 0,0 0 0,0 0 0,1 0 0,-1 0 0,0 1 1,1-3-1,3-5-22,-3 2-3,0 3 16,-1 1 1,1 0 0,0 0-1,0 0 1,0 0 0,0-1 0,0 1-1,0 0 1,0 0 0,1 1-1,-1-1 1,1 0 0,-1 0-1,1 1 1,0-1 0,-1 1 0,1-1-1,0 1 1,0 0 0,0 0-1,4-2 1,33-14 161,1 2-1,78-19 1,-4 2 633,-97 27-653,32-4 0,-19 4-38,8-6 89,3 5-10,-16-5 154,-7 10-148,-15 1-105,1 0 0,-1 0 0,1 0 0,-1-1 0,0 1 0,1-1-1,3-1 1,4-3 75,-8 4-109,0-1-1,0 1 1,1 0 0,-1 0-1,0 0 1,1 1-1,-1-1 1,6 0 0,-7 1-32,0 0-1,0 0 1,0-1 0,0 1 0,-1 0 0,1-1 0,0 0 0,0 1 0,-1-1-1,1 0 1,0 0 0,1-1 0,-1 1-8,-1 0 1,1 0-1,-1 0 0,1 0 0,0 1 0,0-1 1,-1 1-1,1-1 0,0 1 0,0-1 1,0 1-1,2 0 0,21-1 297,-6 0-117,-31 3-2816,10 1 600,-12 10 700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2816,'0'0'917,"0"2"-565,0-1-327,0 0 1,0-1-1,0 1 0,0-1 0,-1 1 0,1 0 0,0-1 1,0 1-1,0-1 0,-1 1 0,1-1 0,0 1 0,0-1 0,-1 1 1,1-1-1,-1 1 0,1-1 0,0 1 0,-1-1 0,1 1 1,-1-1-1,1 0 0,-2 1 0,2 0 18,-1-1 0,0 1 0,1-1 0,-1 1 0,1-1 0,-1 1 0,1-1 0,-1 1 1,1-1-1,-1 1 0,1 0 0,-1-1 0,1 1 0,0 0 0,-1 0 0,1-1 0,0 1 0,0 0 0,0 0 0,-1-1 0,1 1 0,0 0 0,0 0 0,0 0 0,1 33 1100,0-22-876,0 0 1,-1 1-1,-1-1 1,-3 20-1,2-28-229,1 0 0,0 1 0,0-1 0,0 0 0,1 1 0,-1-1 0,1 0 0,0 1 0,1-1 0,-1 1 0,1-1 0,0 0 0,0 1 0,0-1 0,3 8 0,10 12 202,-10-11-174,-4-10-38,1 0 0,0 0 0,0 0 0,0 0 0,1 0 0,-1 0 0,1 0 0,-1 0 0,1-1 1,0 1-1,0-1 0,0 1 0,0-1 0,1 0 0,-1 0 0,1 1 0,3 1 0,0 0 18,1 0 1,-1 0 0,1-1 0,-1 0 0,1 0-1,0 0 1,0-1 0,0 0 0,1 0-1,-1-1 1,0 0 0,10 0 0,-1-2 63,1-1 0,20-4 0,-12 1 66,1 1-74,-8 2-651,-1-1-1,20-7 1,13-6-523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6720,'-3'11'723,"1"0"1,-3 24-1,9-10-81,0-9-436,-2 3-41,3 17 70,-1-27-199,0 0-1,0 0 1,0 0 0,1-1-1,9 12 1,9 15-20,0 9-19,-13-23 10,22 33-1,9-2 42,-26-26 107,0 1-1,19 52 0,-33-76-126,0-1 34,0 0 0,0 1 0,0-1 0,0 0 0,0 1 0,-1-1 0,1 1 0,-1-1 0,1 1 1,-1-1-1,0 1 0,-1 4 0,0-4 166,-1 1 0,-1-1 0,1 0 0,0 1 0,-1-1 0,0 0 0,1 0 0,-5 3 0,4-4-112,1 1 1,-1-1 0,0 0 0,0 1-1,0-1 1,0 0 0,-1-1 0,-5 3 0,0-1 163,-1-1 1,-19 3 0,-25 2-415,-85-1 1,122-6-569,-1-1 0,1-1 0,0-1 1,-1 0-1,1-2 0,1 1 0,-1-2 0,1 0 1,-19-11-1,-15-14-3938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4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99 2240,'-14'-14'720,"14"14"-715,0 0-1,0 0 1,0 0 0,0 0 0,-1 0 0,1 0-1,0 0 1,0 0 0,0 0 0,0 0-1,0 0 1,0-1 0,0 1 0,0 0-1,0 0 1,-1 0 0,1 0 0,0 0 0,0 0-1,0 0 1,0-1 0,0 1 0,0 0-1,0 0 1,0 0 0,0 0 0,0 0 0,0 0-1,0-1 1,0 1 0,0 0 0,0 0-1,0 0 1,0 0 0,0 0 0,0 0-1,0 0 1,0-1 0,0 1 0,0 0 0,0 0-1,1 0 1,-1 0 0,0 0 0,0 0-1,0 0 1,0-1 0,0 1 0,0 0 0,0 0-1,0 0 1,0 0 0,1 0 0,-1 0-1,0 0 1,0 0 0,5-7 97,-3 5-15,1-1 0,-1 0 0,0 1-1,1-1 1,0 1 0,-1-1 0,1 1 0,0 0 0,5-2 0,10-6 202,-7 4-133,0 0-1,0 0 0,1 1 1,20-6-1,-19 10-48,-1 0 0,22 0 0,-11 2 9,-15-1-79,-1 1 0,1 0 0,0 0 0,-1 1 0,0 0 0,1 0-1,-1 1 1,0 0 0,0 0 0,12 9 0,-9-7-1,0 2 1,-1-1-1,1 1 1,-1 1-1,9 9 1,-13-11-22,0 1 1,-1 0-1,0 0 0,0 0 0,0 0 1,-1 1-1,3 10 0,-1-4 63,1 2 5,-1 1 0,0-1 1,-1 1-1,-1 0 1,-1 0-1,1 19 0,-3-23-29,-1 0-1,0 0 1,-1-1-1,0 1 0,-5 13 1,5-21-8,0 1 1,0-1-1,0 0 0,-1 1 1,0-1-1,0 0 1,0-1-1,0 1 1,-1-1-1,0 1 1,0-1-1,0 0 1,-7 4-1,8-5 20,-1-1 1,0 0-1,1 0 1,-1 0-1,0-1 0,0 1 1,-6 1-1,8-3-61,1 0-1,0 0 1,0 0-1,0 0 1,0 0 0,0 0-1,0 0 1,0 0 0,0-1-1,0 1 1,0 0-1,0 0 1,0-1 0,0 1-1,0-1 1,0 1 0,0-1-1,0 0 1,0 1-1,0-1 1,1 0 0,-1 1-1,0-1 1,0 0-1,1 0 1,-1 0 0,1 0-1,-1 1 1,1-1 0,-1 0-1,1 0 1,-1 0-1,0-2 1,0-5 39,0 1 0,0-1 0,0 0 0,1 1 0,1-14 0,0 1 145,-2-3-42,0 14-182,1 1-1,0-1 1,0 1-1,1 0 1,0-1 0,4-13-1,0 12-64,1 1-1,-1 0 0,14-17 1,-7 12-47,-6 6-153,1 0 1,0 0 0,1 1-1,0 0 1,0 1 0,1 0-1,17-10 1,7 0-2303,-1-1 783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2560,'0'-14'832,"0"11"-517,0 3-1,0 0 492,0 0-214,0 0-1,0 0-207,2 0 0,4 0-213,6 0 140,1 0 0,17 3 0,-17 3-231,-12-5-70,1 0-1,-1 0 0,1 0 0,-1 0 0,1-1 0,0 1 0,-1-1 1,1 1-1,0-1 0,-1 0 0,1 0 0,0 1 0,2-1 0,0-1 7,0 1-1,0-1 1,0 1-1,0-1 1,0 0-1,0-1 1,0 1-1,0-1 1,6-3-1,-8 4-4,0 0 0,0 1 0,0-1 0,0 1-1,0 0 1,0-1 0,0 1 0,1 0 0,-1 0 0,2 1 0,7-1 56,-8 0-51,0 0 0,0 0 0,0 0 0,-1 0 0,1-1 0,4-1 0,1-5 137,-7 6-141,-1 1 0,0-1 0,0 1 1,1 0-1,-1-1 0,1 1 0,-1-1 0,0 1 0,1 0 0,-1-1 1,1 1-1,-1 0 0,0 0 0,1-1 0,-1 1 0,1 0 0,-1 0 0,1 0 1,-1 0-1,1-1 0,-1 1 0,1 0 0,-1 0 0,1 0 0,-1 0 1,1 0-1,0 0 0,-1 0 0,1 1 0,-1 1 68,0 34 0,1-30-67,-1-3-10,1 0-1,-1 0 1,0 0 0,0 1-1,0-1 1,-1 0 0,1 0 0,-1 0-1,0 0 1,-1 4 0,-8 12-190,4 11 43,0-14 94,5-13 45,0 0 1,-1 0-1,1 0 1,1 1-1,-1-1 1,0 0-1,1 1 1,-1 6-1,2 0 22,-1-6-8,1-1 0,-1 1-1,0 0 1,0 0 0,-1-1 0,1 1 0,-1 0 0,-1 5-1,-2 1 22,-9 26 79,3-18-9,7-14-74,1 0 1,-1 0 0,1 0 0,0 1 0,0-1 0,0 0 0,1 1 0,-2 6-1,3-11-26,0 0-1,0 0 0,0 0 1,0 1-1,0-1 0,0 0 1,0 0-1,0 0 0,0 0 1,0 0-1,0 0 1,0 0-1,0 0 0,0 0 1,0 1-1,0-1 0,0 0 1,0 0-1,0 0 0,0 0 1,0 0-1,0 0 0,0 0 1,0 0-1,0 0 0,0 0 1,0 0-1,0 0 0,0 1 1,0-1-1,0 0 0,0 0 1,0 0-1,0 0 0,-1 0 1,1 0-1,0 0 0,0 0 1,0 0-1,0 0 1,0 0-1,0 0 0,0 0 1,0 0-1,0 0 0,0 0 1,-1 0-1,1 0 0,0 0 1,0 0-1,0 0 0,0 0 1,0 0-1,0 0 0,0 0 1,-1 0-1,1 0 1,-1 0-1,1 0 1,-1 0 0,0 0 0,1 0-1,-1 0 1,1 1 0,-1-1 0,1 0-1,-1 0 1,0 0 0,1 1-1,-1-1 1,1 0 0,-1 1 0,1-1-1,-1 1 1,1-1 0,0 0-1,-1 1 1,1-1 0,-1 1 0,1 0-1,-1 0 4,1 0-1,-1-1 1,1 1-1,-1-1 0,1 1 1,-1 0-1,1-1 1,-1 1-1,0-1 0,1 0 1,-1 1-1,0-1 1,1 1-1,-1-1 0,0 0 1,1 0-1,-1 1 1,0-1-1,0 0 0,1 0 1,-1 0-1,0 0 1,0 0-1,-1 0 0,-11 0 9,10 0-16,3 0-107,0 0 48,3 3 80,-1-1 5,0-1 0,1 1 0,-1-1 0,1 1 0,0-1 0,-1 0 0,1 0 0,0 0 0,-1-1 1,1 1-1,0-1 0,0 1 0,0-1 0,0 0 0,-1 0 0,1 0 0,0-1 0,0 1 0,0 0 0,3-2 0,10-4 46,-13 5-59,0-1 0,1 1 0,-1 0 0,1 0 0,0 1 0,-1-1 0,1 1 0,4-1 0,8 2 19,-8-1-7,0 0-1,0 0 0,0-1 0,9-1 0,-1-3 59,-9 3-24,-1 0 1,1 0-1,0 1 1,-1 0-1,14 0 1,4 1-210,-24 0 137,0 0 1,1 0-1,-1 0 0,0-1 0,0 1 0,0 0 0,0 0 0,0 0 0,0 0 1,1 0-1,-1 0 0,0 0 0,0 0 0,0 0 0,0 0 0,0 0 0,1 0 1,-1 0-1,0 0 0,0 0 0,0 0 0,0 0 0,0 0 0,0 0 0,1 0 1,-1 0-1,0 0 0,0 0 0,0 0 0,0 1 0,0-1 0,0 0 0,1 0 1,-1 0-1,0 0 0,0 0 0,0 0 0,0 0 0,0 0 0,0 1 0,0-1 1,0 0-1,0 0 0,0 0 0,1 0 0,-1 0 0,0 0 0,0 1 0,0-1 1,0 0-1,0 0 0,0 0 0,0 1 0,0-1-73,0 1 0,0-1 0,0 1 0,0-1 1,0 1-1,0-1 0,0 1 0,-1-1 0,1 1 0,0-1 0,0 1 0,0-1 0,0 1 1,-1-1-1,1 1 0,0-1 0,-1 1 0,1-1 0,0 1 0,-1-1 0,1 0 0,0 1 0,-1-1 1,1 1-1,-1-1 0,1 0 0,-1 0 0,1 1 0,-1-1 0,1 0 0,-1 0 0,1 0 0,-1 1 1,1-1-1,-1 0 0,1 0 0,-1 0 0,1 0 0,-1 0 0,1 0 0,-1 0 0,1 0 1,-1 0-1,1 0 0,-2-1 0,-14 1-1957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3552,'0'0'1147,"0"0"-683,0-3-182,0-4 63,0 7-203,0 1-112,1-1-1,-1 1 1,0 0-1,1-1 0,-1 1 1,0-1-1,1 1 0,-1-1 1,1 1-1,-1-1 0,1 1 1,-1-1-1,1 0 0,0 1 1,-1-1-1,1 0 1,-1 1-1,1-1 0,0 0 1,-1 0-1,1 1 0,0-1 1,-1 0-1,1 0 0,0 0 1,-1 0-1,1 0 0,1 0 1,88 0 1516,-60 0-1352,101-3 274,-30-9-186,22-3-20,-65 11-63,113-11 231,57-9-425,-147 18 59,-59 3-16,0 2 0,-1 0 0,1 2 0,25 3 0,-22 0 4,-7 0 10,32 1 0,-12-5-1768,-22 0 634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2080,'0'0'667,"11"0"-411,4-1-201,-5 0 73,0 1 1,0 0-1,0 0 1,1 1 0,10 3-1,15 7 304,-10-8-162,-18-2-220,-1 0 0,0 0 0,1 1 0,-1 0 0,0 0 0,1 1 0,-1-1 0,6 5 0,38 25 169,73 62 0,-107-79-154,-2 0 1,20 24 0,-28-30-21,0 1-1,-1 0 0,1 0 1,-2 0-1,8 19 0,-12-23 2,0 0 0,0 1 0,0-1-1,-1 0 1,0 0 0,-1 1-1,1-1 1,-1 0 0,0 0 0,-1 0-1,1 0 1,-1 0 0,-5 10-1,5-10 4,-1 0-1,0-1 1,0 1-1,-1-1 1,0 1-1,1-1 1,-2 0-1,1 0 1,-1-1-1,1 0 1,-1 1-1,0-1 1,-9 4-1,-4 5 132,5-2-81,11-8-40,-1-1 0,0 1 1,0-1-1,0 0 1,0 0-1,-1-1 0,1 1 1,-1-1-1,1 1 1,-5 0-1,3 0 2,3-1-22,0 0 1,0-1-1,0 1 0,-1 0 1,1-1-1,0 0 0,-1 1 1,1-1-1,-5 0 0,7 0-27,-1-1-1,0 1 0,1 0 1,-1 0-1,1-1 0,-1 1 1,0 0-1,1-1 0,-1 1 1,1 0-1,-1-1 0,1 1 1,-1-1-1,1 1 0,-1-1 0,1 1 1,-1-2-1,0 0 6,1 1 0,-1-1 0,0 0 0,1 0-1,0 0 1,-1 1 0,1-1 0,0 0 0,0-3 0,-1-7-22,1 6-10,0 0-1,0 0 1,0 0 0,1-1-1,0 1 1,0 0-1,2-7 1,3-1-33,0 0 0,1 1 0,0 0 0,1 0 0,10-11 0,-4 5-21,2 1-1,28-26 1,6 4-37,2 2-1,104-57 1,-138 85 89,6-4-26,47-19 0,-58 28 95,-1 2 0,1-1 0,0 2 0,0 0-1,0 0 1,17 1 0,-26 2 6,0-1 0,0 0 0,0 1 1,1 0-1,-1 0 0,-1 1 0,1-1 0,0 1 0,6 3 0,-7-4-15,-1 0 0,1 0 0,-1 1 0,0-1 0,0 0 0,0 1 0,0 0 0,3 2 0,-3-1-24,-1 0 1,0 0-1,1 0 0,-1 0 1,-1 0-1,2 5 0,2 8 89,23 94 201,-26-106-291,0 0-1,-1 1 1,1-1-1,-1 1 1,0-1-1,0 1 1,-1-1 0,1 1-1,-1-1 1,0 1-1,-1-1 1,1 0-1,0 0 1,-1 1 0,0-1-1,-3 5 1,-1-1 60,2 1 1,-6 12 0,-3 6 42,11-24-102,0 0 1,-1 0-1,1 0 1,0 0-1,-1-1 1,0 1-1,0-1 1,0 0-1,0 0 1,0 0-1,0 0 1,-7 3-1,3-1-5,-26 23-244,21-22 109,10-4 95,0 0 1,-1 0 0,1 1 0,0-1-1,0 0 1,-3 3 0,4-3 21,1-1 1,-1 1 0,1-1 0,0 1-1,-1 0 1,1-1 0,0 1-1,0 0 1,-1-1 0,1 1 0,0 0-1,0-1 1,0 1 0,0 0 0,0-1-1,0 1 1,0 0 0,0 0-1,0-1 1,0 1 0,0 0 0,0-1-1,1 2 1,-1 0 2,0-1-8,0 0 1,0 0-1,0 0 1,1 0-1,-1 0 1,0 0-1,0 0 1,1-1-1,-1 1 1,0 0-1,1 0 1,-1 0-1,1 0 1,-1-1-1,1 1 1,0 0-1,-1-1 1,1 1-1,0 0 1,-1-1 0,2 1-1,21 10-289,-7-4 233,-8-2 101,-6-4-22,-1 0 0,1 0 0,-1 0 0,1 0 0,-1-1 0,1 1 0,0 0 0,-1-1 0,1 1 0,0-1 0,0 0 0,-1 0 0,1 1 0,3-1 0,41 0 188,-44-1-210,0 1 0,-1 0 0,1 0 0,0-1 0,-1 1 0,1 0 0,0-1 0,-1 0 0,1 1 0,0-1-1,-1 0 1,1 0 0,1-1 0,5-3-124,-7 4 116,1 1-1,-1-1 0,1 1 1,-1 0-1,1-1 1,-1 1-1,1 0 1,-1 0-1,2 0 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6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3648,'-17'0'1344,"17"0"-1024,0 0-128,0 0 1344,0 0-896,17-17-128,-1 17-320,33-16 0,-32 16-128,32-16-384,0-1 192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5312,'-17'0'1952,"17"0"-1504,17 0-128,-17 0 544,16 0-544,17 0 224,16 0-320,-16 0 0,-1 0-128</inkml:trace>
  <inkml:trace contextRef="#ctx0" brushRef="#br0" timeOffset="1">49 181 3136,'-16'16'1184,"16"-16"-928,49 0-64,-33 0 512,1 0-416,-1 0-96,17 0-128,0 0-1120,0 0 576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4896,'-16'0'1824,"16"0"-1440,0 0-96,0 16 928,16-16-736,0 0 640,17 0-640,0 0 96,16 0-320,0-16-96,-16 16-96,0-17-1376,0 17 704,-1 0-2656,-15 0 1824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50 4800,'0'-1'141,"0"-1"1,0 0-1,0 1 0,0-1 1,-1 0-1,1 1 0,-1-1 0,1 0 1,-1 1-1,0-1 0,0 1 1,0-1-1,1 1 0,-1-1 1,-1 1-1,1 0 0,-2-3 1,0 2 466,0-1-176,-8-8 112,11 11-532,0-1 0,0 1 0,0 0 0,-1 0 0,1 0 0,0-1 0,-1 1 1,1 0-1,0 0 0,0 0 0,-1 0 0,1-1 0,0 1 0,-1 0 0,1 0 0,0 0 0,-1 0 1,1 0-1,0 0 0,-1 0 0,1 0 0,0 0 0,-1 0 0,1 0 0,-1 0 0,-8 0 45,-1 0-46,-1 0 0,1 0 1,-13 3-1,14-1-13,0 0 0,1 1 0,-1 0 1,0 0-1,1 1 0,0 0 0,0 0 0,-8 6 1,-32 25 134,-76 70 0,108-88-20,1 1 0,0 1-1,2 0 1,0 1 0,1 0-1,1 1 1,-9 25 0,18-41-93,0 0 1,0-1 0,1 1 0,0 0-1,0 1 1,0-1 0,0 0 0,1 0-1,0 0 1,0 0 0,0 1 0,1-1-1,1 9 1,1-6 19,0 0 0,0-1-1,1 1 1,0-1 0,0 0-1,1 0 1,7 9 0,-8-12-3,0 1 1,1-1 0,0 0-1,-1 0 1,1 0 0,0-1-1,1 0 1,-1 0-1,1 0 1,-1-1 0,1 1-1,11 2 1,4 2 97,3 2-21,18 7 60,2-10 15,-23-4-106,8 2 27,47 5-1177,-64-9 630,-1 1 0,1-1 1,21-3-1,-31 2 202,0 1 1,0-1-1,0 0 1,1 0-1,-1 0 1,0 0-1,0 0 1,0 0-1,1-2 1,2 0-291,25-13-1453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8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66 3648,'-27'-28'1173,"23"23"-866,5 2-144,10-10 71,-8 5-107,2 1 47,9 5-64,-6 3-72,-1 0 1,0 0-1,1 1 0,-1 0 1,0 0-1,0 0 0,0 1 1,0 0-1,12 8 0,3 4 104,33 27-1,-34-23-42,-1 1 0,-1 0-1,0 2 1,-2 0 0,-1 1-1,-1 0 1,0 2 0,-2-1-1,13 35 1,-24-53-61,1 1 0,-1 0 0,0-1 1,0 1-1,-1 0 0,0 0 0,0 0 0,-1 0 0,0 1 0,0-1 0,0 0 1,-1 0-1,0 0 0,-1 0 0,1 0 0,-1 0 0,-1-1 0,1 1 0,-1-1 1,-1 1-1,1-1 0,-1 0 0,0 0 0,0 0 0,0-1 0,-8 7 0,9-9-2,0 0 0,0 0 0,0 0 0,0-1 0,0 0-1,-1 1 1,-6 2 0,4-3 48,0-1 0,1 0 0,-1 0 0,0 0 0,0-1 0,-9 0 0,13 1-48,-1-1-1,0 0 1,1 0 0,-1-1-1,1 1 1,-1 0-1,1-1 1,-1 0 0,1 0-1,-1 1 1,1-1-1,0 0 1,-1-1 0,1 1-1,0 0 1,0-1 0,0 1-1,0-1 1,0 0-1,0 0 1,1 0 0,-1 0-1,0 0 1,1 0-1,0 0 1,-1 0 0,0-3-1,2 3-43,-1-1-1,1 1 1,0-1-1,0 1 1,0-1 0,0 1-1,0 0 1,1-1-1,-1 1 1,1 0-1,-1-1 1,1 1-1,0 0 1,0-1-1,2-1 1,0-2-39,0 1 0,0 0 1,1-1-1,0 1 0,5-5 0,21-11-129,5-7-37,-26 24 163,1-1 0,18-5 1,-28 10 49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2912,'-30'0'2629,"27"0"-1882,3 0 101,0 0-326,0 0-212,0 0-177,3 0-138,139 0 266,-139 0-64,-3 0-53,0 0-53,0-2-43,0-12 43,-3 14-65,-8 0-10,9 0 32,2 0-26,0 0-65,0 0 32,0 0 102,-14 0 16,11 0-107,3 0-112,0 0 74,0 0 166,0 0-58,-3 0-49,-4 0 113,14 0 15,-4 0 75,-3 0-80,0 0 16,0 0-32,0 0 26,0 11-170,-1-6 60,1 0 0,0-1 1,0 1-1,1-1 0,-1 1 0,3 8 1,5 18 43,-4-17-37,0 0-1,10 22 1,-10-25 14,0 0 1,0 1 0,3 16-1,-6-19-44,2 1 0,-1-1 0,6 11 0,-5-14-27,0 1 0,0-1 0,-1 1 0,4 12 0,-4-10-12,-1-5 25,1 0 1,-1 0-1,1 0 0,0 0 0,0-1 0,4 5 0,5 10 279,-5-4-56,1-9-104,-7-5-121,0 0 0,1 1 0,-1-1 0,1 0 0,-1 0 0,0 0 0,1 1 0,-1-1 0,0 0 0,1 1 0,-1-1 0,0 0 0,1 1 0,-1-1 0,0 0 0,0 1 1,0-1-1,1 1 0,-1-1 0,0 0 0,0 1 0,0-1 0,0 1 0,0-1 0,0 1 0,0-1 0,0 0 0,0 1 0,0-1 0,0 1 0,0 0-2,0-1 0,0 0 1,0 0-1,0 0 0,0 0 0,0 0 0,0 0 0,0 0 0,0 0 0,0 0 0,0 0 0,0 1 0,0-1 1,0 0-1,0 0 0,0 0 0,0 0 0,0 0 0,0 0 0,0 0 0,0 0 0,0 0 0,0 0 0,0 1 0,0-1 1,0 0-1,0 0 0,1 0 0,-1 0 0,0 0 0,0 0 0,0 0 0,0 0 0,0 0 0,0 0 0,0 0 1,0 0-1,0 0 0,0 0 0,0 0 0,1 0 0,-1 0 0,0 0 0,0 0 0,0 0 0,0 0 0,0 0 1,0 0-1,0 0 0,0 0 0,0 0 0,0 0 0,1 0 0,-1 0 0,0 0 0,0 0 0,11 0 157,-8 0 112,-3 0-112,0 0-69,0 0-32,0 0 42,0 0-42,0 0-75,0 0-22,0 0-20,0 0 15,0 0 80,0 0-15,0 0-65,0 0-16,0 0-63,0 0 36,0 0 1,0 0 74,0 0 209,0 0-108,0 0-170,0 0-16,0 0-58,0 3 52,0 8 86,0-8 107,0-3-22,0 0-31,0 0-49,0 0-149,0 0 64,0 0 107,0 0-22,0 0-149,0 0 107,0 13 426,0-13-371,0 0-1,0 0 1,-1 1 0,1-1-1,0 0 1,0 0 0,0 0-1,0 0 1,0 0 0,0 0-1,0 0 1,0 0 0,0 0 0,0 0-1,0 1 1,0-1 0,0 0-1,0 0 1,1 0 0,-1 0-1,0 0 1,0 0 0,0 0-1,0 0 1,0 0 0,0 0-1,0 0 1,0 1 0,0-1-1,0 0 1,0 0 0,0 0 0,0 0-1,0 0 1,0 0 0,0 0-1,1 0 1,-1 0 0,0 0-1,0 0 1,0 0 0,0 0-1,0 0 1,0 0 0,0 0-1,0 0 1,0 0 0,1 0-1,-1 0 1,0 0 0,0 0 0,0 0-1,0 0 1,0 0 0,0 0-1,0 0 1,2 0 21,1 0-23,0 0 1,0 1-1,-1-2 1,1 1-1,0 0 0,-1 0 1,1-1-1,3-1 1,30-28 52,-13 18 50,-15 8-62,0-1 0,0 1 0,10-9 0,29-28 119,2 0-48,0-16-22,-34 40-66,14-18 27,-13 3 3,-8 15-28,39-63 22,-45 76-39,1 0 0,-1 0-1,0 0 1,-1 0 0,3-9 0,1 0 23,3 4-36,-8 9-3,1 0 0,-1 0 1,1 0-1,-1-1 0,0 1 0,1 0 0,-1-1 0,0 1 0,0 0 0,1-1 0,-1 1 0,0 0 1,0-1-1,1 1 0,-1 0 0,0-1 0,0 1 0,0-1 0,0 1 0,1 0 0,-1-1 0,0 1 0,0-1 1,0 1-1,0-1 0,0 1 0,0-1 0,0-2-180,0 3-95,0 0 159,2 3 294,12 10-22,2 4-122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 3808,'-13'-26'1227,"10"21"-742,3 5-144,0 0 304,0 11 104,0-4-602,0 8 20,0 2 120,3 29 1,0-26-185,1 10 187,2 42-1,-6 50 378,0-110-493,-1-1 0,0 0-1,-1 0 1,-5 16 0,5-18 34,0 2 153,1 1-1,0-1 0,0 1 1,2 18-1,0 5 409,-1-34-769,1-1-1,-1 0 1,0 1-1,0-1 1,0 0 0,0 1-1,0-1 1,0 0 0,1 0-1,-1 1 1,0-1-1,0 0 1,0 0 0,1 1-1,-1-1 1,0 0 0,0 0-1,1 0 1,-1 1 0,0-1-1,0 0 1,1 0-1,-1 0 1,0 0 0,1 0-1,-1 0 1,0 1 0,0-1-1,1 0 1,-1 0-1,0 0 1,1 0 0,-1 0-1,0 0 1,1 0 0,-1 0-1,0 0 1,1-1-1,22-3-86,7 0 2,-12 4 37,-4-1 23,1 2 0,16 1 1,18 9 109,-22-8-47,-6 0-4,40 9 1,30 6-89,-75-13 27,-9-3-19,-1 0-1,1-1 1,-1 0 0,1 0 0,6 0 0,5 0-194,-12-1-37,-1 1 1,0-1-1,0 0 1,1-1-1,-1 1 1,0-1-1,0 0 1,0 0-1,0-1 1,0 1-1,0-1 0,0 0 1,6-4-1,18-13-1216,2-9-2176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4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83 213 3232,'-41'0'1035,"40"-1"-1018,1 1 1,-1 0-1,1 0 1,-1 0-1,1 0 1,0 0-1,-1 0 1,1 0 0,-1 0-1,1 0 1,-1 0-1,1 0 1,-1 1-1,1-1 1,-1 0-1,1 0 1,0 0 0,-1 0-1,1 1 1,-1-1-1,1 0 1,0 0-1,-1 1 1,-10 10 323,8-8 422,0-3-182,-8 0 96,11 0-670,0 0-1,0 0 1,0 0-1,0 0 1,0 0-1,0 0 1,0 0-1,0 0 1,0 0-1,0 0 0,-1 0 1,1 0-1,0 0 1,0 0-1,0 0 1,0 0-1,0 0 1,0 0-1,0 0 1,0 0-1,0 0 0,0 0 1,-1 0-1,1 0 1,0 0-1,0 0 1,0 0-1,0 0 1,0 0-1,0 0 1,0 1-1,0-1 0,0 0 1,0 0-1,0 0 1,0 0-1,0 0 1,0 0-1,0 0 1,0 0-1,0 0 1,0 0-1,-1 0 1,1 1-1,0-1 0,0 0 1,0 0-1,0 0 1,0 0-1,0 0 1,1 0-1,-1 0 1,0 0-1,0 0 1,0 0-1,0 1 0,0 5 59,1 11 49,-1-17-100,1 1 1,-1-1-1,0 1 1,1-1-1,-1 1 1,1-1 0,-1 1-1,1-1 1,-1 0-1,1 1 1,-1-1-1,1 0 1,-1 1-1,1-1 1,0 0-1,-1 0 1,1 0-1,-1 1 1,1-1-1,0 0 1,-1 0-1,1 0 1,-1 0 0,1 0-1,0 0 1,0 0-1,4 0 66,81 0 1040,137-17 0,-152 7-839,88-15 126,-100 13-323,125-23 83,-142 30-118,129-25 131,4-16 108,-159 41-156,0 0 0,-1 0 0,25-13 0,-7 4 65,-20 11-223,-12 3 42,0 0-1,0 0 1,0 0 0,0 0-1,0-1 1,0 1 0,0 0 0,0-1-1,0 1 1,0-1 0,0 1-1,0-1 1,0 1 0,1-2 0,-2 0-94,1 1 1,0-1-1,-1 0 1,1 1-1,-1-1 1,0 0-1,1 0 1,-1 1 0,0-1-1,0 0 1,-1-3-1,1 3-314,-2 4-464,-12 12-2706,-2 2 1018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5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3072,'0'0'976,"0"0"-587,3 0-122,-3 0-242,1 0-1,0 0 1,-1 0 0,1 0 0,-1 0 0,1 0 0,-1 0-1,1 0 1,0-1 0,-1 1 0,1 0 0,-1 0-1,1-1 1,-1 1 0,1 0 0,-1-1 0,1 1-1,-1-1 1,1 1 0,-1-1 0,0 1 0,1-1 0,0 0-1,-1 0 7,0 1 0,1-1 0,-1 0 0,1 1 0,-1-1 0,1 1 0,0-1 0,-1 1 0,1-1 0,-1 1 0,1-1 0,0 1 0,-1 0 0,1-1 0,0 1 0,0 0 0,-1 0 0,1-1 0,0 1 0,0 0 0,-1 0 0,1 0 0,0 0 0,1 0 0,9 0 222,-5 0-164,0 0 0,0 0 0,0 0 1,8 3-1,21 8 119,-8-7-40,-20-4-134,1 1 0,-1 0-1,0 1 1,0 0-1,0 0 1,0 0 0,9 6-1,23 22 58,-39-30-90,6 4 17,-1 0 0,0 0 1,0 0-1,-1 0 1,0 1-1,1 0 1,-1-1-1,-1 2 1,1-1-1,-1 0 1,0 1-1,0 0 1,0-1-1,2 12 0,-1-3 41,0 0-1,-2 0 0,2 23 1,-3-30-31,-1 1 0,-1-1 1,0 0-1,0 0 1,0 1-1,-1-1 0,0 0 1,0 0-1,-5 10 1,-3 2 127,0 0 0,-22 28 1,27-41-128,-1 1-1,0-1 1,0 0 0,0 0 0,-1 0 0,0-1 0,0 0-1,0-1 1,-16 8 0,-20 4 51,39-14-39,1-1 0,0 1 1,-1-1-1,1 0 0,-1 0 0,0 0 1,1-1-1,-1 1 0,0-1 0,0 0 0,1 0 1,-1 0-1,0 0 0,1-1 0,-1 0 0,0 0 1,1 0-1,-1 0 0,1 0 0,-1-1 0,-5-2 1,8 3-26,0 0 1,0 0 0,0 1-1,0-1 1,0 0-1,0 0 1,0 0 0,0 0-1,0 0 1,1 0 0,-1 0-1,0 0 1,1 0 0,-1-1-1,1 1 1,-1 0-1,1 0 1,0 0 0,-1-3-1,0-26 228,1 20-223,0 4-27,1 1 0,-1 0 0,1 0 0,0-1 0,1 1-1,-1 0 1,1 0 0,0 0 0,1 1 0,-1-1 0,1 0 0,0 1 0,6-8 0,-6 8-5,1-1 0,0 1 1,0 0-1,8-6 0,-3 3 4,6-6 1,1 1 0,0 1 0,0 0 0,21-9 0,13 4-91,-28 10 50,21-10-1,-27 9 37,28-11-10,5 10 26,-23 2 27,-20 4-22,1 0 0,-1 1-1,0 0 1,9 0-1,72 1 151,42 0 608,-123-1-690,1 1-1,-1-1 0,1 0 1,10-4-1,8-1 118,8 4-40,-23 2-95,0 0 0,19-4 1,-10 0-20,-9 1 4,1 1 1,-1 0 0,19 0 0,20 2 322,-48 0-362,-1 0 1,1 0-1,-1 0 1,1 0 0,-1 0-1,1 0 1,-1 0-1,1 0 1,0 0 0,-1 0-1,1 0 1,-1 0 0,1 0-1,-1 0 1,1 0-1,-1-1 1,1 1 0,-1 0-1,1 0 1,-1-1-1,1 1 1,-1 0 0,0 0-1,1-1 1,-1 1-1,1-1 1,-1 1 0,0 0-1,1-1 1,-1 1-1,0-1 1,0 1 0,1-1-1,-1 1 1,0-1 0,0 1-1,0-1 1,0 1-1,1-1 1,-1 1 0,0-1-1,0 1 1,0-1-1,0 0 1,0 0 0,-3-4-263,-8-6-1184,8 8 368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4:5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2656,'-14'-14'837,"14"15"-791,-1 0-1,1 0 0,0-1 1,-1 1-1,1 0 0,0 0 1,0 0-1,0 0 0,0 0 1,-1-1-1,1 1 0,0 0 1,1 2-1,-1 10 664,0-10-143,0 0 185,0 25 23,1-12-426,-1 1 0,0-1 0,-4 22 0,-5 1 263,2-9-111,2-1 1,-4 47-1,9 12 54,0-88-554,0 3 22,0 0-1,0 0 1,0 0-1,0 1 1,1-1-1,0 0 1,-1 0-1,2 3 1,-1-5-4,0 0 1,-1 0-1,1 0 1,0 0 0,0 0-1,0 0 1,0 0-1,0 0 1,0 0 0,0-1-1,0 1 1,0 0 0,1-1-1,-1 1 1,0-1-1,0 1 1,0-1 0,1 1-1,-1-1 1,0 0 0,1 0-1,-1 0 1,0 1-1,1-1 1,1-1 0,23 2 200,-4-1-132,42-3 1,18-14-2418,-49 3 922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08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17 320,'-1'-2'9,"-1"1"0,1 0 1,0-1-1,0 1 0,-1 0 0,1 0 0,-1 0 1,1 0-1,-1 0 0,1 0 0,-1 0 0,0 1 1,0-1-1,1 1 0,-1-1 0,0 1 0,0-1 1,1 1-1,-1 0 0,0 0 0,0 0 0,0 0 0,1 0 1,-1 1-1,0-1 0,0 0 0,0 1 0,-1 0 1,-1 1 70,1 0 1,-1 0-1,0-1 1,0 1-1,0-1 1,1 0-1,-1 0 1,0 0-1,0-1 0,-8 1 1,-100-1 1188,102 0-1204,0 1 0,0 0 0,0 1 0,-12 3 0,3-1 16,-47 13 68,63-16-143,0-1-11,1 1 1,-1 0-1,1 0 1,-1 0-1,1 0 0,0 0 1,-1 1-1,1-1 1,0 1-1,0-1 1,0 1-1,-3 2 1,3-2-2,-1 1 1,0-1 0,0 0 0,0 0 0,-5 2 0,6-4 4,1 1 1,0-1-1,-1 1 1,1-1 0,-1 1-1,1 0 1,0 0-1,-1 0 1,1 0 0,0 0-1,0 0 1,0 0-1,0 0 1,0 0 0,0 0-1,0 1 1,0-1-1,0 0 1,1 1 0,-1-1-1,1 1 1,-1-1-1,1 1 1,-1-1 0,1 1-1,0-1 1,-1 1-1,1 1 1,0 0-5,0-1 0,0 1 1,0-1-1,0 1 0,-1-1 0,0 1 0,1-1 1,-1 0-1,0 1 0,0-1 0,-2 3 0,2-2 1,0-1-1,0 1 1,0-1-1,0 1 1,0 0-1,0 0 1,1-1-1,-1 1 1,1 0-1,0 0 0,0 3 1,0 598 852,2-518-754,5 0 0,19 103 1,-13-124-91,21 126 8,-15-71 41,8 74 123,-25-155-132,-3 1 1,-6 47-1,2-42-6,-2 56 8,-7 63-114,9-125 64,-4 72 3,9 115 1,1-202 13,1 0 0,6 29 1,-5-36 5,2 29 13,1-21-26,-4-19 13,0 1 0,-1-1 0,0 1 0,1 11 0,-2-11 64,1 1 1,0-1-1,0 1 1,1-1-1,5 13 0,-6-15-66,0-4-15,-1 1 1,0-1-1,1 0 0,-1 0 1,0 0-1,0 0 0,0 0 1,0 0-1,0 0 0,0 0 1,0 0-1,0 1 0,0-1 1,-1 0-1,1 0 0,0 0 0,-1 0 1,1 0-1,-1 0 0,1 0 1,-1 0-1,1 0 0,-2 1 1,-5 10-27,6 6-50,1-15 59,0 1 0,0-1 1,0 1-1,-1-1 0,1 0 1,-1 1-1,-1 3 0,-3 4-3,4-8 11,-1 0 0,1 0 1,0 0-1,0 0 0,0 1 1,1-1-1,-1 0 0,1 1 1,-1 5-1,1 1-61,-1-6 45,1 0 0,0-1-1,0 1 1,0 0 0,0 0-1,1-1 1,0 1 0,1 5 0,1 2 113,10 25 326,15 13-213,-28-47-203,1 0 0,0 0 0,-1 0 0,1 0 0,-1 0 0,0 0 0,0 0 0,0 0 0,0 0 0,0 3 0,-1 5 0,2 1 83,0 0 0,1 0 1,5 18-1,2 8 58,-3-11-165,18 40 0,-20-56 41,1-1 0,0 0 0,1-1 0,0 1 0,0-1 0,1-1 0,0 1 0,11 8 0,-3-1 28,-10-10-20,1 0 0,0 0-1,1-1 1,-1 1 0,1-1 0,10 4 0,11 8 78,-10-3 88,-16-11-172,0 0 1,1 0-1,-1 0 1,1-1-1,-1 1 1,1-1-1,0 1 1,0-1-1,0 0 1,0 0 0,0-1-1,0 1 1,0 0-1,0-1 1,0 0-1,6 0 1,-3 1-41,0-1 0,0 1 0,0 0 0,10 3 0,-7-1-206,0-1-1,1 0 0,-1-1 1,20 1-1,59-2-2641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0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1312 66 736,'-14'-14'224,"12"12"-128,4 2-75,3 0-70,12-2-167,-16 2 214,-1 0-1,1 0 1,-1-1 0,1 1-1,-1 0 1,0 0 0,1-1-1,-1 1 1,1 0 0,-1-1-1,0 1 1,1 0-1,-1-1 1,0 1 0,1-1-1,-1 1 1,0 0 0,0-1-1,1 1 1,-1-1 0,0 1-1,0-1 1,0 1-1,0-1 1,0 1 0,0-1-1,0 1 1,0-1 0,0 0-1,3-5-114,8-4 101,-8 7 245,-6-11 683,3 14-903,0 0 0,0 0 0,-1-1 0,1 1 0,0 0 0,0 0 0,0 0 0,0-1 0,0 1 0,-1 0 0,1 0-1,0 0 1,0 0 0,-1 0 0,1 0 0,0-1 0,0 1 0,0 0 0,-1 0 0,1 0 0,0 0 0,0 0 0,-1 0 0,1 0 0,0 0 0,0 0 0,-1 0-1,1 0 1,0 0 0,0 0 0,0 0 0,-1 0 0,1 0 0,0 1 0,0-1 0,-1 0 0,1 0 0,0 0 0,0 0 0,0 0 0,-1 0 0,1 1-1,0-1 1,0 0 0,0 0 0,-6 15 308,5-12-271,-1 0-14,0 1 0,0 0 0,0-1 0,0 0 0,-1 1 0,1-1 0,-1 0 0,0 0 0,-3 3 1,-35 25 169,29-22-229,-86 59-453,47-27 572,2 2 0,-61 70 1,75-72-49,-46 69 0,-18 55 25,79-131-82,-83 159-92,9-15 66,57-114 44,0 0-26,-34 78 0,-36 170-240,100-290 255,-70 241 14,25 1 144,31-84-67,12-123-58,-7 69 32,5 65-22,-11-11-122,16 43 146,4-85 155,-3-37-79,-4 161 297,1 23-341,0 6-202,8-193 223,3 211 273,8-98 40,-6-1-203,58 470-326,-33-459 92,-8-24-129,24 55 76,-29-171 99,54 256 435,21-2-56,-29-127-229,-34-102-88,11 55 103,-32-120-155,14 79 78,-17-51-65,0-35-48,-1-14 8,-2 1 1,1 21-1,4 46 176,-3-65-149,-2 0 0,-1 0 0,-2 28 0,-5-10-2,3-21-58,-1 36 0,4-35-2,1-13 75,-1-1 1,0 1 0,0 0-1,-1-1 1,-2 13-1,-10 9-317,13-28 192,-1 0 0,1 1 0,-1-1 0,0 0 1,1 0-1,-1 0 0,0 0 0,0 0 0,0 0 0,0 0 0,0 0 0,0 0 0,0-1 0,0 1 0,0 0 0,0-1 0,-2 2 0,2-3-70,0 1-1,-1 0 1,1-1 0,0 1-1,0-1 1,0 0 0,0 1-1,0-1 1,0 0-1,0 0 1,0 1 0,0-1-1,-1-2 1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10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50 2560,'-13'-14'832,"12"15"-504,1-1-306,-1 1 0,1-1 1,0 0-1,0 1 0,-1-1 0,1 1 0,0-1 0,0 0 0,-1 1 0,1-1 0,0 1 0,0-1 1,0 0-1,0 1 0,0-1 0,0 1 0,0-1 0,0 1 0,0-1 0,0 1 0,0-1 0,0 0 0,0 1 1,0-1-1,0 1 0,0-1 0,0 1 0,1-1 0,-1 0 0,0 1 0,0-1 0,1 1 0,-1-1 0,0 0 1,0 1-1,1-1 0,0 1 0,1 1 43,0-1 0,1 1 1,0 0-1,-1-1 0,1 0 1,0 1-1,0-1 0,0 0 1,0 0-1,0-1 0,3 1 0,-2 0-19,1 0-1,-1 0 0,1 1 0,-1-1 0,0 1 0,1 0 0,-1 0 0,4 3 0,16 14 101,83 58 684,-76-58-661,20 14 89,-47-30-220,0 0 0,0 0 0,0 0 0,0 0 0,1-1 0,0 0 0,-1 0 0,1 0 0,0 0 0,0-1 0,0 0 0,0 0 0,0 0 0,10 0 0,-11-1-1,-1 0 0,1 0 0,0-1 0,0 0 0,-1 1-1,1-1 1,-1 0 0,1-1 0,-1 1 0,1-1 0,-1 1-1,0-1 1,5-3 0,0-2 42,0-1 0,-1 1 0,11-14 0,-9 10 7,5-7-12,73-79-15,-11 21-96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1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377 460 2912,'41'-14'923,"-31"9"-550,-5 0-305,-2 1 109,1 0 0,0 1 1,0-1-1,7-4 1,2 3 339,-7-6 155,5 5-198,-6-4 33,2 5-278,-7 5-215,1 0-1,-1-1 1,1 1-1,-1 0 1,1-1-1,-1 1 1,0 0-1,1-1 1,-1 1-1,0 0 1,1-1-1,-1 1 1,0-1-1,1 1 1,-1-1-1,0 1 1,0 0-1,0-1 1,1 1-1,-1-1 1,0 1-1,0-1 1,0 1-1,0-1 1,0 0-1,0 1 1,0-1-1,0 1 1,0-1-1,0 1 1,0-2-1,0 1 6,0-1 0,-1 0 0,1 1 0,0-1 0,-1 0 0,1 0 0,-1 1 0,1-1 0,-1 1 0,0-1 0,0 0 0,0 1 0,0 0 0,0-1 0,0 1 0,0-1 0,-2-1 0,0-2 77,3 3-87,0 1 0,0-1 1,0 1-1,-1-1 0,1 1 1,0-1-1,-1 1 0,1-1 1,-1 1-1,0 0 0,0-1 1,1 1-1,-1 0 0,0 0 1,0-1-1,0 1 0,0 0 1,0 0-1,0 0 0,-1 0 1,1 0-1,0 0 0,-1 1 1,-2-2-1,-3-2 15,0 2 0,-1-1-1,-14-2 1,6 2 21,-19-8 35,-12 5-85,26 3-71,7 0 8,1 0 1,-1 1 0,0 1-1,0 1 1,-27 1 0,32 2 31,-1-1 1,1 1-1,-1 0 1,1 1-1,0 0 0,0 1 1,1 0-1,-1 0 1,1 1-1,0 0 1,1 0-1,-1 1 1,1 0-1,1 0 0,-1 1 1,1 0-1,1 0 1,-1 0-1,1 1 1,-4 9-1,0 7 1,-12 42 1,21-62 51,-1-1 1,1 0 0,0 0-1,0 0 1,0 1-1,1-1 1,-1 0 0,1 0-1,0 0 1,0 0-1,2 5 1,1 0 22,1 0 1,0 0 0,5 8-1,-8-15-28,0-1 1,-1 1-1,1 0 1,0-1-1,0 1 1,0-1-1,0 1 0,0-1 1,1 0-1,-1 0 1,0 0-1,0 0 0,1 0 1,-1-1-1,1 1 1,-1-1-1,1 1 0,-1-1 1,4 0-1,3 0 26,0 0 0,0-1 0,13-3 0,-8 0 3,0 0-1,0-1 1,-1 0-1,17-10 1,19-12 87,-37 22-123,-1-1 0,1-1 1,-1 0-1,-1 0 0,1-1 1,-1 0-1,-1-1 0,1 0 1,9-12-1,-6 1 69,-1 0-1,-1 0 1,-1-1-1,9-24 1,-15 37-54,-1 0 0,-1 0 1,1 0-1,-1 0 0,-1 0 0,0 0 0,0-1 0,0 1 0,-1-1 1,-1-9-1,1-19 19,0-107-753,0 143 692,1-24-198,-1 25 222,0 0 0,0 0-1,0-1 1,0 1 0,0 0-1,0-1 1,0 1 0,0 0-1,0 0 1,0-1 0,0 1-1,0 0 1,0-1 0,1 1-1,-1 0 1,0 0 0,0-1-1,0 1 1,0 0 0,0 0-1,1 0 1,-1-1 0,0 1-1,0 0 1,0 0 0,1 0-1,-1-1 1,0 1 0,0 0-1,1 0 1,-1 0 0,0 0-1,0 0 1,1 0 0,-1-1-1,0 1 1,0 0-1,1 0 1,-1 0 0,0 0-1,1 0 1,-1 0 0,0 0-1,0 0 1,1 0 0,-1 0-1,0 1 1,0-1 0,1 0-1,-1 0 1,0 0 0,1 0-1,-1 0 1,0 0 0,0 0-1,0 1 1,1-1 0,-1 0-1,0 0 1,0 0 0,0 1-1,1-1 1,-1 0 0,0 1-1,1 1 9,0-1-1,0 1 1,-1 0-1,1 0 1,-1 0-1,1 0 0,-1 1 1,0-1-1,0 0 1,0 0-1,0 4 0,1 12 22,0-11-23,3 5 10,-2 0 0,1 1-1,-2-1 1,1 14-1,-2 1 6,0-1 27,3 33 0,1-40-29,0 17 33,-12 29 116,6-1-63,2-39-43,-3 28 0,-8-1 48,5-3 112,1-23-126,2-16 1,1 0 1,1 0-1,-1 16 1,1-22-77,1 0 1,0 0-1,-1 0 0,0 0 0,1 0 1,-2 0-1,1 0 0,0 0 0,-1-1 1,-3 7-1,2-4 25,-2 4-855,5-10 765,0 0-1,-1 0 1,1 0-1,0 0 1,0 0-1,0 1 1,-1-1-1,1 0 1,0 0-1,0 0 1,-1 0-1,1 0 1,0 0-1,0 0 1,-1 0-1,1 0 1,0 0-1,0 0 1,-1 0-1,1 0 1,0 0-1,0 0 1,0 0-1,-1 0 1,1-1-1,0 1 1,0 0-1,-1 0 1,1 0-1,0 0 1,0 0-1,0 0 1,0-1-1,-1 1 1,1 0-1,0 0 1,0 0-1,0-1 1,-1 1-1,1-1-64,0 0 0,-1 1 0,1-1 0,0 0 0,-1 0 0,1 0 0,0 0 0,0 1 0,0-1 0,0 0 0,0 0 0,0 0 0,0-2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17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1824,'14'-14'587,"-14"14"-571,1-1 1,-1 1-1,0-1 1,1 1-1,-1-1 1,0 0-1,1 1 1,-1-1-1,0 0 1,0 1-1,0-1 1,1 0-1,-1 1 1,0-1-1,0 0 1,0 1-1,0-1 1,0 0-1,0 0 1,0 1-1,-1-1 1,1 0-1,0 0 1,-1-2 120,1 2-45,1-1 0,-1 0 0,0 0 0,0 1 1,1-1-1,-1 0 0,1 1 0,-1-1 0,1 0 0,0 1 1,0-1-1,0 1 0,0-1 0,0 1 0,0 0 0,0-1 0,2-1 1,-2 3-50,-1-1 1,1 1-1,-1 0 1,1-1-1,-1 1 1,1 0-1,-1-1 1,1 1-1,-1 0 1,1 0-1,0 0 1,-1-1-1,1 1 1,0 0-1,-1 0 1,1 0-1,-1 0 1,1 0-1,0 0 1,-1 0-1,1 0 1,0 1-1,-1-1 1,1 0-1,0 0 1,-1 1 40,10-2 445,-9 1-515,0 0-1,0-1 1,0 1-1,0 0 1,0 0-1,0 0 1,0 0-1,0 0 1,0 0-1,0 0 1,0 1-1,0-1 1,-1 0-1,1 0 1,0 1 0,0-1-1,0 1 1,0-1-1,0 1 1,0-1-1,0 1 1,-1-1-1,2 2 1,4 23 92,0-12 9,-5-11-99,0-1 0,0 1 1,0-1-1,-1 1 0,1-1 0,0 1 0,-1-1 1,0 1-1,1-1 0,-1 1 0,0 0 1,0 1-1,1 10 163,-1-9-110,1 0 0,-1 0 0,-1 1 0,1-1 0,0 0 0,-1 0 0,-1 6-1,-9 15 204,10-24-237,1 0-1,-1 0 1,1 0 0,-1 0-1,1 0 1,-1 0-1,1 0 1,-1 0-1,0 0 1,0 0-1,0 0 1,1 0-1,-1 0 1,-1 1 0,-9 6 129,9-7-167,1 1 0,0-1 1,0 1-1,0-1 0,0 1 0,0-1 0,0 1 0,0 0 0,0 0 1,0-1-1,1 1 0,-1 0 0,1 0 0,-1 2 0,1-3 3,0-1-1,0 0 1,0 0 0,0 0-1,0 0 1,0 0-1,0 0 1,0 0-1,0 0 1,0 0-1,0 0 1,0 1-1,0-1 1,0 0-1,0 0 1,0 0-1,0 0 1,0 0 0,0 0-1,0 0 1,0 0-1,0 0 1,0 0-1,0 1 1,0-1-1,0 0 1,0 0-1,0 0 1,1 0-1,-1 0 1,0 0-1,0 0 1,0 0-1,0 0 1,0 0 0,0 0-1,0 0 1,0 0-1,0 0 1,0 0-1,0 0 1,1 0-1,-1 0 1,0 0-1,0 0 1,0 0-1,0 0 1,0 0-1,0 0 1,0 0 0,0 0-1,0 0 1,0 0-1,1 0 1,-1 0-1,0 0 1,2 0 8,0 1 0,1-1 0,-1 1 0,0-1 0,0 1 0,1 0 0,-1 0 0,0 0 0,3 2 0,19 7 194,-19-8-181,2 1 48,1-1-1,-1 0 1,0 0-1,1-1 1,13 1-1,12-2 98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1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2496,'0'0'784,"0"0"-464,0-2-43,0-9 427,0 8-186,2 3 20,9 0-207,-8 0-145,-3 0-122,3 0-101,-3 0 44,1 0-1,-1 0 0,1 0 1,-1 0-1,1 0 0,-1 0 1,1 0-1,-1 0 0,1 0 1,-1 0-1,0 0 0,1 0 1,-1 1-1,1-1 0,-1 0 1,1 0-1,-1 0 1,0 1-1,1-1 0,-1 0 1,1 1-1,-1-1 0,0 0 1,1 1-1,-1-1 0,0 0 1,0 1-1,1-1 0,-1 1 1,0-1-1,0 1 1,0-1-1,1 0 0,-1 1 1,0-1-1,0 1 0,0-1 1,0 1-1,0-1 0,0 1 1,0-1-1,0 1 0,0-1 1,0 1-1,0-1 1,0 1-1,3 20 298,11 7 10,-12-25-286,0 0-1,0 1 0,0-1 0,-1 1 0,1-1 0,-1 1 1,0 0-1,0 0 0,0-1 0,0 1 0,-1 5 0,3 8 47,3 8 15,-4-19-49,0 1 0,-1-1 0,0 1 0,1 11-1,-2-8 9,1 1 0,0-1-1,6 19 1,-3-10 17,13 63 191,-16-75-203,0 0-1,1 0 1,0 0-1,1 0 1,4 10-1,-6-14 5,0 1-1,0-1 1,-1 1-1,1 0 1,-1-1-1,0 1 1,0 0 0,-1 5-1,1-1 64,0-8-115,0 0-1,0 0 0,0 0 0,0 0 0,0 0 0,0 1 0,-1-1 0,1 0 0,0 0 1,0 0-1,0 0 0,0 0 0,0 0 0,0 0 0,1 0 0,-1 0 0,0 1 0,0-1 1,0 0-1,0 0 0,0 0 0,0 0 0,0 0 0,0 0 0,0 0 0,0 0 1,0 0-1,0 0 0,0 0 0,0 0 0,0 1 0,0-1 0,0 0 0,0 0 0,1 0 1,-1 0-1,0 0 0,0 0 0,0 0 0,0 0 0,0 0 0,0 0 0,0 0 1,0 0-1,0 0 0,0 0 0,1 0 0,-1 0 0,0 0 0,0 0 0,0 0 0,0 0 1,0 0-1,0 0 0,0 0 0,0 0 0,1 0 5,-1 0 0,1 0 0,-1 0 0,1 0 0,-1 0 0,1 0 0,-1 0 0,1 0 0,-1 0 0,1-1 0,-1 1 0,1 0 1,-1 0-1,1 0 0,-1 0 0,1-1 0,-1 1 0,1 0 0,-1-1 0,0 1 0,1 0 0,-1-1 0,0 1 0,1 0 0,-1-1 0,1 0 0,-1-13 249,0 12-255,0-1 0,0 1 0,0 0 0,0 0 0,0-1 0,0 1 0,0 0 0,1 0 0,-1-1 1,1 1-1,1-2 0,2-5-17,8-18 17,-1 7 67,-8 16-53,0 0 0,0-1 0,-1 1 0,4-8 0,-1-15-33,9 2 21,-7 9 42,-2 5 3,0 1 0,10-16 0,-7 14-139,-2 0 1,10-24-1,-14 32 70,-1 0 0,0 1-1,1-1 1,0 0 0,0 1 0,0-1 0,0 1 0,1 0 0,-1 0 0,1 0 0,5-5 0,-2 2-51,8-10-53,-12 11 93,-2 4 24,1 0 0,-1 1 0,0-1 0,0 0 0,1 1 0,-1-1 0,1 0 0,-1 1 1,1-1-1,-1 1 0,0-1 0,1 1 0,0-1 0,-1 1 0,1-1 0,-1 1 0,1 0 0,0-1 0,-1 1 1,1 0-1,1-1 0,3-1 1,-4 1 8,0 0 1,0 1-1,0-1 1,0 0-1,0 0 1,0 0-1,0 0 1,0 0-1,0 0 0,-1 0 1,1 0-1,0 0 1,-1-1-1,1 0 1,0 1-1,-1 0 1,0 0 0,1 1 0,-1-1-1,0 0 1,1 0 0,-1 1-1,1-1 1,-1 0 0,1 1 0,-1-1-1,1 1 1,0-1 0,-1 1 0,1-1-1,0 1 1,-1-1 0,1 1 0,0-1-1,0 1 1,-1 0 0,1 0 0,0-1-1,0 1 1,0 0 0,-1 0 0,1 0-1,2 0 1,-3 0 4,1 0-1,0 0 1,0 0-1,-1 0 1,1-1-1,0 1 1,0 0-1,-1 0 1,1 0 0,0-1-1,0 1 1,-1 0-1,1-1 1,0 1-1,-1 0 1,1-1-1,0 1 1,-1-1-1,1 1 1,-1-1 0,1 0-1,-1 1 1,1-1-1,0 0 1,-1 0-9,0 1 1,1-1 0,-1 1-1,0-1 1,1 1 0,-1-1 0,1 1-1,-1-1 1,1 1 0,-1 0-1,1-1 1,-1 1 0,1 0-1,-1 0 1,1-1 0,-1 1 0,1 0-1,-1 0 1,1 0 0,0-1-1,-1 1 1,1 0 0,1 0-1,0 0-719,-2 0 182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1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1568,'0'0'501,"0"0"-303,0 0 58,0 0 517,0 0-186,0 0 5,0 0-182,0 0 86,3 0-144,-3 0-336,0 0-1,1-1 1,-1 1-1,1 1 1,-1-1-1,1 0 0,-1 0 1,0 0-1,1 0 1,-1 0-1,1 0 1,-1 0-1,0 1 1,1-1-1,-1 0 1,1 0-1,-1 0 1,0 1-1,1-1 1,-1 0-1,0 1 1,0-1-1,1 0 1,-1 1-1,0-1 1,1 0-1,-1 1 0,9 7 240,-2-6-159,0-1-1,0 0 1,0-1-1,1 1 1,12-2 0,3 0 23,-2 1-55,-1 1 208,37-5 0,11-7 38,27 8 31,4 1-149,-65-1-153,178-8 98,-147 12-53,135-5 147,-144 1-230,158-7 3,-156 10 120,100-3 211,-108-1-341,91-6-63,-98 11 126,65-4 110,-67-3-35,-21 3 7,36-2 1,-43 5 13,0-2 1,25-4 0,-24 3-18,-1 1 0,27-1 0,-34 2-111,-1 1 0,1-1-1,0 0 1,-1 0 0,1-1 0,-1 1-1,0-1 1,0-1 0,1 1 0,-1-1-1,-1 0 1,1 0 0,5-4 0,-7 4-511,-3 3-1562,0 0 550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1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6144,'0'-26'1978,"0"26"-1963,0 0-1,0 0 1,0 0-1,0-1 1,0 1-1,0 0 0,-1 0 1,1 0-1,0 0 1,0 0-1,0 0 0,0-1 1,0 1-1,0 0 1,0 0-1,0 0 1,0 0-1,0 0 0,0 0 1,0-1-1,0 1 1,0 0-1,0 0 0,0 0 1,0 0-1,1 0 1,-1 0-1,0-1 1,0 1-1,0 0 0,0 0 1,0 0-1,0 0 1,0 0-1,0 0 1,0 0-1,0-1 0,1 1 1,-1 0-1,0 0 1,0 0-1,0 0 0,0 0 1,0 0-1,0 0 1,0 0-1,1 0 1,-1 0-1,0 0 0,0 0 1,0 0-1,0 0 1,1 0-1,2 0 61,0-1 0,0 1-1,0-1 1,0 0 0,1 0 0,4-2 0,9-3 57,-5 4-40,0 0 0,0 1 0,0 1 0,19 1 0,2 0-13,133-1 54,-39 0 32,-120 0-119,0-1-1,0 0 0,1 0 0,-1-1 1,12-4-1,-14 4-13,1 1 37,0 0-1,0 0 0,11 1 1,-7 0-819,-19 1-1040,6-1 526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0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378 398 3328,'0'-27'1061,"0"21"-634,0 6-134,0 0 256,-3 0-149,3 0-382,-1 1 0,1-1 0,-1 0 0,1 0-1,-1 0 1,1-1 0,-1 1 0,1 0-1,-1 0 1,1 0 0,-1 0 0,1 0 0,-1-1-1,1 1 1,0 0 0,-1 0 0,1-1-1,-1 1 1,1 0 0,-1-1 0,1 1 0,0 0-1,-1-1 1,1 1 0,0-1 0,-1 1-1,1 0 1,0-1 0,0 1 0,0-1 0,-1 1-1,1-1 1,0 1 0,0-1 0,0 1-1,0-1 1,0 1 0,0-1 0,0 1 0,0-1-1,0 0 1,0 1-13,0 0 1,0-1-1,0 1 0,0 0 0,0 0 1,0 0-1,0 0 0,0 0 0,0 0 1,0 0-1,0 0 0,0 0 0,0 0 0,0-1 1,0 1-1,0 0 0,0 0 0,0 0 1,0 0-1,0 0 0,0 0 0,0 0 1,0 0-1,0 0 0,0 0 0,0 0 1,0-1-1,0 1 0,-1 0 0,1 0 1,0 0-1,0 0 0,0 0 0,0 0 1,0 0-1,0 0 0,0 0 0,0 0 0,0 0 1,0 0-1,0 0 0,-1 0 0,1 0 1,0 0-1,0 0 0,0 0 0,0 0 1,0 0-1,0 0 0,0 0 0,0 0 1,0 0-1,0 0 0,-1 0 0,1 0 1,0 0-1,-2 0 22,0 0 0,-1 0 0,1-1 1,0 1-1,-1 0 0,1-1 0,0 0 1,0 0-1,0 1 0,-4-3 0,3 1-9,1 1-1,-1 0 1,0 0-1,0 0 0,0 0 1,0 0-1,0 1 0,0-1 1,0 1-1,-5 0 0,1 0-20,1 1-1,-1 0 0,1 0 0,-8 3 0,-12 2 45,6-3 65,14-2-69,0-1-1,0 1 1,0 1 0,0-1 0,1 1 0,-1 0-1,0 0 1,-9 6 0,-61 39 128,69-43-120,0 1-1,1 1 0,0 0 0,-7 8 1,2-3-11,10-9-21,-1 0 0,0 0 0,0 0 0,1 0 0,-1 0 0,1 0 0,0 0 0,-1 1 0,1-1 0,0 1 0,0-1-1,1 1 1,-1-1 0,0 1 0,1-1 0,0 1 0,-1 0 0,1-1 0,0 1 0,1 0 0,-1-1 0,0 1 0,1-1 0,-1 1-1,2 3 1,-2-5 1,1 0 0,-1 0 0,1 0 0,0 0 0,-1 0 0,1 0 0,0 0 0,-1 0 1,1 0-1,0-1 0,0 1 0,0 0 0,0 0 0,0-1 0,0 1 0,0 0 0,0-1 0,0 1 0,0-1 0,0 1 0,0-1 0,2 1 0,2 0 52,0-1 0,0 0 0,1 0 0,4 0 0,1 0-41,-4-1 10,0 1 0,1-1 1,-1 0-1,0 0 1,0-1-1,0 0 0,11-5 1,-7 2 1,1 2 0,14-4 0,-11 4-14,-12 3-24,1 0 0,0-1 0,-1 0 0,1 0 0,4-2-1,-6 2-10,0 0 0,0 0-1,0-1 1,-1 1-1,1-1 1,0 0 0,-1 1-1,2-3 1,5-5-58,52-40-479,-57 45 508,1 1 0,-1-1 0,-1 1 0,1-1 0,0 0 0,-1 0 1,0 0-1,0-1 0,0 1 0,2-8 0,1-3-64,-1 5 54,0 0-1,-1-1 1,-1 1 0,2-19-1,-1 12 32,1-10 7,0 5 11,1-41 1,-5 39 1,-1 8 0,1 1 0,4-26 0,2 21 0,-4 17 0,-1 0 0,0-1 0,0 1 0,0 0 0,-1 0 0,1-1 0,-1 1 0,1-5 0,-1-11 52,0 28 190,0 36 189,0 168 353,-1-200-723,0 0 1,-5 25-1,3-24-26,0-1-1,0 27 1,4-24-7,-1-10-9,0 1 1,0 0-1,0 0 0,-1-1 1,-2 8-1,-3 0 161,5-13-181,0 0 0,0 1-1,0-1 1,1 1 0,-1-1 0,1 1 0,-1 0 0,1-1 0,-1 1 0,1-1 0,0 1-1,0 1 1,0 11-1273,0-11 314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3136,'4'0'163,"-1"0"0,1 0 0,0 0 0,-1-1 0,1 1 0,-1-1 0,1 0 0,-1 0 0,7-3 0,-7 2-105,1 1-1,-1 0 1,0 0 0,0 0 0,1 0 0,-1 0 0,0 1 0,1 0 0,-1-1 0,4 2 0,5-2 194,-6 1-162,-1 0 0,1 0 1,0 1-1,8 1 0,19 9 140,0-5 52,0 5-122,-31-11-151,1 0 0,0 1 0,-1-1 0,1 1 0,-1 0 0,1 0 0,-1 0 0,1 0-1,-1 1 1,0-1 0,1 1 0,-1-1 0,0 1 0,0 0 0,0 0 0,0-1 0,-1 2-1,1-1 1,0 0 0,2 4 0,11 12 230,-13-17-209,-1 1 0,1-1-1,-1 0 1,0 1 0,0-1 0,0 1-1,1-1 1,-1 1 0,-1 0 0,1-1-1,0 1 1,0 0 0,-1 0 0,1 0-1,-1-1 1,1 1 0,-1 0 0,0 0 0,0 0-1,0 2 1,1-1-1,-2 0 0,1 0 0,0 0 0,-1 0 0,1 0 0,-1 0 0,0 0 0,0 0 0,0 0-1,0-1 1,0 1 0,-4 4 0,0-1 31,0 1 0,-1-2 0,0 1 0,0-1 0,-8 6 0,2-2-31,0-1 0,0 0-1,-1-1 1,-17 7 0,-63 30 35,61-35-144,3-1 3,27-7 66,1 0 0,-1 0-1,0 0 1,1 0 0,-1 0 0,1 1-1,-1-1 1,1 0 0,0 1-1,0-1 1,-1 1 0,1 0 0,-1 2-1,-4 10-94,-1-11 14,14-3 66,-1 2 160,-3 0-104,0 0 1,1 0-1,-1 0 0,1-1 1,-1 1-1,1-1 1,-1 0-1,1 0 0,0-1 1,0 1-1,-1-1 1,1 1-1,0-1 0,0 0 1,0-1-1,-1 1 1,1-1-1,0 0 0,3-1 1,18-9 155,-20 10-168,-1 0-1,1 1 0,0-1 0,-1 1 0,9 0 0,14 1 30,66-1 497,-91 0-1168,-2-3-278,0 2 750,0 0-1,0 1 1,0-1-1,0 0 1,0 1-1,0-1 1,0 0-1,0 1 1,0-1-1,-1 0 1,1 1-1,0-1 1,-1 0-1,1 0 0,-1 1 40,0-1-1,0 1 0,0-1 0,1 1 0,-1 0 0,0 0 0,0-1 0,0 1 0,0 0 0,0 0 1,0 0-1,1 0 0,-3 0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2816,'0'0'1056,"0"0"-832,16 0-64,-16 0 1056,16 0-704,1 0 224,15 0-448,1 0 32,0 0-192,0 0-64,0 0-32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 2656,'-14'-28'837,"14"28"-829,0 0 0,0 0 0,-1 0-1,1 0 1,0 0 0,0-1 0,0 1 0,0 0 0,0 0-1,0 0 1,-1 0 0,1-1 0,0 1 0,0 0-1,0 0 1,0 0 0,0-1 0,0 1 0,0 0 0,0 0-1,0-1 1,0 1 0,0 0 0,0 0 0,0 0-1,0-1 1,0 1 0,0 0 0,0 0 0,0 0-1,0-1 1,1 1 0,-1 0 0,0 0 0,0 0 0,0-1-1,0 1 1,0 0 0,0 0 0,1 0 0,-1 0-1,0-1 1,3-1 149,0-1-1,0 0 1,1 1-1,-1 0 1,1 0-1,-1 0 1,1 0-1,0 0 1,7-1-1,-3 1 174,1 0 1,0 1-1,0 0 0,12 0 0,-8 1-134,-5 0-85,1 0 0,-1 0 0,17 3 0,5 8 86,-28-11-180,0 1 0,0 0 0,0-1 0,-1 1 0,1 0 0,0 0 0,0 0 0,-1 0 0,1 0 0,-1 0 0,1 0 0,-1 1 0,0-1 0,1 1 0,-1-1 0,2 3 0,7 9 100,1-5-33,-9-7-68,-1-1-1,0 1 1,0 0-1,0 0 1,0-1-1,0 1 0,0 0 1,0 0-1,0 0 1,0 0-1,0 0 1,-1 0-1,1 0 0,0 0 1,-1 0-1,1 0 1,-1 1-1,1-1 1,-1 0-1,1 0 0,-1 1 1,0-1-1,0 0 1,1 1-1,-1-1 1,0 2-1,0-1 5,0 1-1,0-1 1,0 1 0,0-1-1,-1 1 1,1-1 0,-1 1-1,1-1 1,-1 1 0,0-1-1,0 0 1,0 0-1,0 1 1,0-1 0,-1 0-1,1 0 1,-1 0 0,-2 2-1,3-2-10,-1 0-1,0 0 0,1 0 1,0 0-1,-1 0 0,1 1 1,0-1-1,0 0 0,0 1 1,1-1-1,-2 5 0,-2 6-22,-4-5-16,8-8 28,0 1-1,-1-1 1,1 0 0,-1 1 0,1-1-1,0 0 1,-1 1 0,1-1-1,-1 1 1,1-1 0,0 1 0,0-1-1,-1 0 1,1 1 0,0-1-1,0 1 1,0-1 0,-1 1 0,1-1-1,0 1 1,0 0 0,0-1-1,0 1 1,0-1 0,0 1 0,0-1-1,0 1 1,0 0 0,0 8-33,0-9 49,0 0-8,1-1-1,-1 0 0,1 1 1,-1-1-1,1 0 0,-1 1 0,1-1 1,0 1-1,-1-1 0,1 1 1,0-1-1,-1 1 0,1 0 1,0-1-1,0 1 0,0 0 0,-1-1 1,1 1-1,0 0 0,0 0 1,0 0-1,-1 0 0,1 0 0,0 0 1,0 0-1,1 0 0,8 1 5,-5-1-25,-1 0 1,1 0 0,0 0 0,-1 0-1,1-1 1,8-2 0,-6 1-123,0 0 1,-1 0-1,1-1 1,7-4-1,-7 2 12,0 0-1,-1 0 1,10-10 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2976,'-14'-13'971,"14"12"-946,-1 1 1,1 0 0,-1-1-1,1 1 1,-1 0 0,1-1-1,-1 1 1,1 0 0,-1-1-1,0 1 1,1 0 0,-1 0-1,1 0 1,-1 0 0,0 0-1,1 0 1,-1 0 0,0 0-1,1 0 1,-1 0 0,0 0-1,1 0 1,-1 0 0,1 0-1,-2 1 1,2-1 53,-3 0 897,3 0-277,0 16 874,0-16-1194,0 0 133,0 0-155,3 0 43,1 0-287,-1 0-51,-1 0 0,0 0 0,1 0 0,-1 0 1,1 0-1,-1 1 0,1-1 0,3 2 0,2 3 67,-6-4-84,-1 0 1,1 0 0,-1 0 0,1 0 0,-1 0 0,1-1-1,0 1 1,-1-1 0,1 1 0,0-1 0,-1 0 0,1 1-1,0-1 1,3 0 0,55 0 503,-53 0-497,0-1 0,0 0 0,1 0-1,-1 0 1,10-4 0,-11 3-8,1 1 0,-1-1 1,0 1-1,1 0 0,9 0 0,-12 1-1,0 0 1,0 0-1,0-1 0,0 0 0,0 0 0,0 0 0,-1 0 0,1 0 1,0-1-1,6-3 0,-8 4-32,-1 1 0,1 0 0,0-1 0,0 1 0,-1 0 1,1 0-1,0 0 0,0 0 0,0 0 0,-1 0 0,1 1 0,0-1 0,0 1 0,-1-1 0,1 1 0,0 0 1,-1-1-1,3 3 0,5 0 103,-9-3-101,0 0-1,0 0 0,1 0 1,-1 0-1,0 0 1,1 0-1,-1 0 0,0-1 1,0 1-1,1 0 0,-1 0 1,0 0-1,0 0 1,0 0-1,1-1 0,-1 1 1,0 0-1,0 0 1,0-1-1,1 1 0,-1 0 1,0 0-1,0 0 0,0-1 1,0 1-1,0 0 1,1-1-1,1-2 180,-2 2-166,1 1-1,0 0 1,-1-1-1,1 1 1,0 0 0,-1 0-1,1-1 1,0 1-1,-1 0 1,1 0 0,0 0-1,0 0 1,-1 0-1,2 0 1,-2 0-26,2 0 197,-2 0-101,0 0 11,0 0-262,0 0-805,0 0-197,0 0-1403,0 0 779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3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2816,'0'-14'917,"0"12"-565,0 2-32,0 0 486,0 2-215,0 22 520,1-15-975,-1 0 1,0 1-1,-1-1 0,-2 12 0,-8 26 3,5 2-43,-21 79 229,25-117-306,1 1 0,1-1-1,0 19 1,0-14 2,1-13-8,-1 0 0,0 0 0,-1 0 0,1 0 0,-1 0 0,1 0 0,-1 0 0,0 0 0,0 0 0,0-1 0,-2 5 0,1-4 5,1-1 0,0 0 0,0 0 0,1 0 1,-1 1-1,0-1 0,1 0 0,0 1 0,-1-1 0,1 0 1,0 5-1,0-7 0,0 1 1,0 0-1,0 0 1,0 0-1,0-1 1,0 1-1,0 0 1,0 0-1,0 0 1,1-1 0,-1 1-1,0 0 1,0 0-1,1-1 1,0 2-1,0-2-145,0 1 1,0-1-1,0 1 0,0-1 1,0 0-1,0 1 0,0-1 1,0 0-1,0 0 0,0 0 1,0 0-1,0 0 0,2 0 0,11 0-939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2080,'-13'0'667,"10"0"-411,3 0-16,0 0 346,-3 0-154,-8 0 22,11 0-450,0 0 1,0 0 0,0 0-1,0 0 1,0 0 0,0 0-1,0-1 1,-1 1 0,1 0-1,0 0 1,0 0 0,0 0-1,0 0 1,0 0 0,0 1-1,0-1 1,0 0 0,0 0-1,0 0 1,-1 0 0,1 0-1,0 0 1,0 0 0,0 0-1,0 0 1,0 0 0,0 0 0,0 0-1,0 0 1,0 0 0,0 0-1,0 0 1,0 0 0,0 0-1,-1 1 1,1-1 0,0 0-1,0 0 1,0 0 0,0 0-1,0 0 1,0 0 0,0 0-1,0 0 1,0 0 0,0 0-1,0 1 1,0-1 0,0 0-1,0 0 1,0 0 0,0 0-1,0 0 1,0 0 0,0 0-1,0 0 1,1 1 1,-1-1 0,0 1 0,0-1-1,0 1 1,0-1 0,-1 0 0,1 1 0,0-1 0,0 1-1,0-1 1,0 1 0,0-1 0,0 0 0,-1 1 0,1-1-1,0 0 1,0 1 0,-1-1 0,1 1 0,0-1-1,0 0 1,-1 0 0,1 1 0,0-1 0,-1 0 0,1 0-1,-1 1 1,-7 8 151,7-8-129,1 0 1,0 0-1,-1 1 0,1-1 0,0 0 0,0 1 0,0-1 1,0 0-1,0 3 0,0 0 37,0-1 0,0 0-1,0 1 1,0-1 0,-1 0 0,0 1-1,-1 3 1,-16 37 537,11-31-486,2 0 0,-8 26-1,10-26-82,2-5 10,-1 0-1,0 0 1,0 0-1,-1 0 1,-3 8-1,0-3 17,1 1-1,-6 23 1,3-6-27,7-30-30,1 1 0,0-1 0,-1 0 0,1 0 0,0 1 0,0-1 0,0 0 0,0 0 0,0 1 0,0-1 0,1 0 0,-1 0 0,0 1-1,1-1 1,-1 0 0,1 0 0,-1 0 0,1 0 0,1 2 0,15 15 368,-11-13-272,-6-4-93,1-1 1,-1 1-1,1-1 0,0 0 1,-1 1-1,1-1 0,0 0 0,-1 1 1,1-1-1,0 0 0,-1 0 1,1 0-1,0 0 0,-1 0 1,1 0-1,0 0 0,-1 0 0,1 0 1,0 0-1,0 0 0,-1 0 1,1 0-1,0-1 0,2 1 12,0 0 3,-1-1 0,1 1 1,-1-1-1,1 0 0,-1 0 0,1 0 0,-1 0 0,0 0 0,1-1 1,-1 1-1,0-1 0,0 1 0,0-1 0,0 0 0,0 0 0,0 0 1,2-4-1,-1 3-5,-1 1 0,1-1 0,-1 1 1,1-1-1,0 1 0,3-2 0,0 1-5,-6 3-5,1 0 1,0-1-1,-1 1 0,1 0 0,0-1 0,-1 1 1,1 0-1,-1-1 0,1 1 0,-1-1 1,1 1-1,-1-1 0,1 1 0,-1-1 0,1 0 1,-1 1-1,1-1 0,-1 1 0,0-1 1,1 0-1,-1 0 0,3-5 25,2-2-4,-4 7-67,0-1 1,0 1-1,0-1 0,-1 1 0,1-1 1,0 1-1,-1-1 0,1 0 1,-1 1-1,1-1 0,-1 0 0,0 1 1,0-3-1,3 6-322,-2 0 341,1-1-1,-1 0 1,0 0-1,0 1 1,0-1-1,0 1 1,0-1-1,0 1 1,-1-1-1,1 1 1,0 0-1,-1-1 1,0 1-1,1 0 1,-1-1-1,0 1 1,1 2-1,-1 0 27,1-1 1,0 0-1,0 0 1,0 0-1,0 0 0,1 0 1,-1 0-1,1 0 1,0 0-1,0 0 0,0-1 1,0 1-1,0-1 1,0 0-1,1 1 0,2 1 1,0 0 38,0 0 0,0-1 1,0 1-1,0-1 0,1 0 1,-1 0-1,11 3 0,-5-3-12,0-1 0,0 0 0,0 0 0,0-1 0,1 0 0,-1-1 0,1-1 0,-1 0 0,16-3 0,-16 2 26,-1 1-1,19 0 1,-24 1-36,-1 1 1,1-1-1,-1-1 1,1 1-1,-1-1 0,0 0 1,1 0-1,-1 0 0,0 0 1,1-1-1,-1 0 0,8-4 1,-8 4 45,0-1 1,0 1-1,0 0 1,0 0 0,9-1-1,0-2 61,-11 3-102,0 0 1,-1 0-1,1 0 0,-1 0 0,0 0 1,1-1-1,-1 1 0,0 0 0,0-1 1,-1 1-1,1 0 0,0-5 0,-9-23 177,4 12-129,3 10-77,-1 0 0,-1 0 0,1 0 0,-5-7 0,-3-5-42,7 16 20,0-1-1,0 1 1,1-1 0,0 0 0,0 0 0,0 0 0,1 0 0,-1 0-1,1-1 1,0 1 0,0-6 0,1-14-178,0 25 198,0 0 1,0-1-1,0 1 0,0 0 0,0-1 0,0 1 0,0 0 0,0-1 0,0 1 0,0 0 0,0-1 0,0 1 0,1 0 0,-1-1 1,0 1-1,0 0 0,0-1 0,0 1 0,0 0 0,1 0 0,-1-1 0,0 1 0,0 0 0,1 0 0,-1-1 0,11-13-107,-10 13 105,-1 0-1,1-1 1,-1 1 0,0-1-1,1 1 1,-1-1-1,0 1 1,0-1-1,0-1 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2400,'27'14'779,"-25"-13"-725,-1-1 1,1 1 0,-1 0 0,0 0 0,1 0 0,-1 0 0,0 0 0,0 0 0,1 1 0,-1-1 0,0 0 0,0 1 0,-1-1-1,1 0 1,0 1 0,0-1 0,-1 1 0,2 2 0,-2 0 138,1 1 1,-1-1-1,1 1 0,-1-1 0,-1 7 0,0 5 20,-2 15 178,-1 1 0,-1-1-1,-16 47 1,16-61-314,-2 0 0,0 0 0,-1 0-1,-1-1 1,0-1 0,-2 1 0,1-2-1,-2 1 1,-22 21 0,29-31 12,0 0 1,-1-1-1,1 1 1,-11 4-1,4-1 45,11-7-119,0-1-1,0 1 0,0 0 0,0 0 0,0 0 0,-1-1 0,1 1 0,0-1 1,-1 1-1,1-1 0,0 1 0,-1-1 0,1 0 0,0 1 0,-3-1 1,3-1-6,0 0 0,0 1 0,0-1 1,0 0-1,1 0 0,-1 0 1,0 1-1,0-1 0,1 0 1,-1 0-1,1 0 0,-1 0 0,1 0 1,-1-1-1,1 0 0,-5-8 27,3 6-46,0 0 0,0-1 0,0 1 0,1-1 0,-1 1 0,1-1 0,0 1 0,0-1 0,1 0 0,0 0 0,0 1 0,0-1 0,0 0 0,0 0 0,3-8 0,-2 10 12,0-1 0,0 1-1,1-1 1,-1 1 0,1 0-1,0 0 1,0-1 0,0 1 0,0 1-1,0-1 1,1 0 0,-1 0-1,1 1 1,0 0 0,0-1 0,0 1-1,0 0 1,0 0 0,0 1 0,1-1-1,-1 1 1,1-1 0,-1 1-1,1 0 1,-1 0 0,1 1 0,-1-1-1,1 1 1,0 0 0,-1 0 0,1 0-1,0 0 1,3 1 0,15 5 93,-2 1 0,1 0 0,-1 1-1,23 14 1,-14-2 113,-21-14-114,1 0 1,13 8-1,-3-5 59,-11-5-345,0-1 0,0 1 1,-1 1-1,1-1 0,-1 1 0,10 10 1,0 2-881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5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 3136,'0'-14'1029,"0"14"-1022,0 0 0,0 0 0,0 0 0,0 0 0,0 0 0,0 0 0,0 0 0,0 0 0,0 0 0,0-1 0,0 1 0,0 0 0,0 0 0,0 0 0,0 0 0,0 0 1,0 0-1,0 0 0,0 0 0,0 0 0,0 0 0,0-1 0,0 1 0,0 0 0,1 0 0,-1 0 0,0 0 0,0 0 0,0 0 0,0 0 0,0 0 0,0 0 0,0 0 0,0 0 0,0 0 0,0 0 0,0 0 0,0 0 0,1 0 0,-1 0 0,0-1 0,0 1 0,0 0 0,0 0 0,0 0 0,0 0 0,0 0 0,0 0 0,0 0 0,0 0 0,1 0 0,-1 0 0,0 1 0,0-1 0,0 0 0,0 0 0,1 0 19,0 0-1,-1 0 1,1 0 0,0 0-1,-1 0 1,1-1-1,0 1 1,-1 0 0,1 0-1,0 0 1,0-1-1,-1 1 1,1 0 0,0-1-1,3-6 930,-5 14-209,1-4 1,-3-1-267,1 0-425,1 1-1,-1-1 1,1 0 0,0 0 0,0 1-1,0-1 1,0 1 0,0-1-1,0 1 1,0-1 0,1 1 0,-1 5-1,-1 5 19,-9 36 108,5 14-69,-5 2 64,7-31-103,2-9 139,-11 44-1,-8-4 179,12-39-94,-7 31 0,-1 8 162,5-37-137,8-20-231,1-1 44,3-7-123,0 1 1,0-1-1,-1 1 1,1-1-1,0 1 1,0-1-1,0 1 1,-1-1 0,1 0-1,0 1 1,0-1-1,-1 1 1,1-1-1,0 0 1,-1 1-1,1-1 1,0 0-1,-1 1 1,1-1 0,-1 0-1,1 0 1,-1 1-1,1-1 1,0 0-1,-1 0 1,1 0-1,-1 0 1,1 0-1,-1 0 1,1 1 0,-1-1-1,1 0 1,-1 0-1,1 0 1,-1-1-1,1 1-8,-1 0 0,1 0-1,0 0 1,0 0-1,0 0 1,0 0 0,0 0-1,0 0 1,0 0-1,0 0 1,0 0 0,0 0-1,-1 0 1,1 0 0,0 0-1,0 0 1,0 0-1,0 0 1,0 0 0,0 0-1,0 0 1,0 0 0,0 0-1,0 0 1,-1 1-1,1-1 1,0 0 0,0 0-1,0 0 1,0 0 0,0 0-1,0 0 1,0 0-1,0 0 1,0 0 0,0 0-1,0 0 1,0 0-1,0 1 1,0-1 0,0 0-1,0 0 1,0 0 0,0 0-1,0 0 1,0 0-1,0 0 1,0 0 0,0 0-1,0 0 1,0 1 0,0-1-1,0 0 1,0 0-1,0 0 1,0 0 0,0 6 36,0-6-62,0 0 12,1-1 0,-1 1 0,0-1 0,0 1 0,1-1 0,-1 1 0,1-1 0,-1 1 0,0-1-1,1 1 1,-1 0 0,1-1 0,-1 1 0,1 0 0,-1-1 0,1 1 0,-1 0 0,1-1 0,-1 1 0,1 0-1,0 0 1,-1 0 0,1 0 0,-1 0 0,1-1 0,1 1 0,0 0-410,-2 0 138,3 0 150,-1 1 125,-1-1 1,1 0-1,0 0 1,-1 1-1,1-1 0,0 1 1,-1 0-1,1-1 1,-1 1-1,1 0 1,0 1-1,0-1-1,0 0 0,0 0 0,0 0 1,-1 0-1,1 0 0,0-1 0,0 1 0,0 0 0,0-1 0,0 0 0,3 1 0,23 0-138,-19-1 236,0 1-1,0-1 1,1-1-1,-1 1 1,13-4-1,-6-2 67,-13 5-132,1-1-1,-1 1 1,1 0-1,-1 0 1,1 1-1,0-1 1,-1 1-1,5-1 1,109 1 1470,-103-2-3978,2-12 645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6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507 115 3712,'31'-30'2090,"-29"27"-1135,-2 1-251,-2-22 672,2 23-1353,0 0-1,-1-1 1,1 1 0,-1 0 0,1 0-1,-1 0 1,1 0 0,-1 0 0,0 0-1,1 0 1,-1 0 0,0 0 0,0 0-1,0 0 1,0 0 0,0 0 0,0 1-1,-1-2 1,-34-17 313,32 17-343,0-1-1,0 2 1,0-1 0,0 0-1,-1 1 1,1 0 0,-1 0-1,-7-1 1,-38 0-97,37 3 82,3-1 3,0 0 1,1 1-1,-1 1 1,0 0-1,1 0 0,-15 6 1,21-7 15,-7 3 35,-1 1 1,1 0 0,0 0-1,0 1 1,1 1 0,0-1-1,-12 12 1,13-11 20,-3 1 0,1 2 0,0-1 0,0 1 0,1 1 0,0-1 0,-7 13 0,6-2 26,0-1 0,-12 43 0,-6 8 97,-11 37 46,36-96-197,0 0 1,1-1 0,0 1-1,1 0 1,1 0 0,-1 0-1,3 16 1,0-15-12,1-1-1,0 0 1,0 1-1,6 11 1,-7-19 15,0 0 1,1 0 0,-1-1-1,1 1 1,0-1 0,0 0-1,1 0 1,-1 0 0,1-1-1,0 1 1,0-1 0,5 4-1,1-1 61,1-1 0,0-1 0,0 0-1,0 0 1,1-1 0,-1 0 0,24 2 0,82-3 593,-76-2-527,-34 0-125,1 0-1,-1-1 1,0 1 0,1-1 0,-1-1 0,0 1 0,0-1 0,0-1 0,10-4 0,-10 4-157,-1 0 0,1 0 0,0 0 0,12-2 0,-10 3-81,-5 1 4,4-1-518,1 0-1,-1-1 1,12-5 0,-4-3-2442,-14 10 2946,-1 1 1,0-1-1,1 1 0,-1 0 0,1-1 0,-1 1 1,1 0-1,-1 0 0,2 0 0,-2 0 188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111 125 2912,'-50'0'5690,"50"0"-5671,-1 0 0,1 0 0,-1 0 0,1 0-1,-1 0 1,1 0 0,-1 0 0,1 0 0,0 1-1,-1-1 1,1 0 0,-1 0 0,1 0 0,-1 0-1,1 1 1,-1-1 0,1 0 0,0 0-1,-1 1 1,1-1 0,-1 0 0,1 1 0,0-1-1,0 1 1,-1-1 0,1 0 0,0 1 0,-1-1-1,1 1 1,0-1 0,0 1 0,0-1 0,0 0-1,-1 1 1,1-1 0,0 1 0,0-1 0,0 1-1,0-1 1,0 1 0,0 0 0,-2 4 226,-3 2-105,1-1 1,1 1-1,-1 0 1,1 0-1,0 0 1,0 0-1,1 0 1,-2 14-1,-1-5 81,3-10-142,0 1-1,1-1 1,0 0 0,0 1 0,0 10-1,1 102 18,-1-101-120,1-10 32,0-1 0,0 0 0,1 1 0,1 9 0,9 12 14,-9-23-29,-2-5 5,0-1 1,0 1-1,0-1 1,0 1-1,0-1 1,0 1-1,1-1 1,-1 1-1,0-1 1,0 1-1,1-1 1,-1 1-1,0-1 1,1 1-1,-1-1 1,0 1-1,1-1 1,-1 0-1,1 1 1,-1-1-1,1 0 1,-1 1-1,0-1 1,1 0-1,0 0 1,-1 1-1,1-1 1,-1 0-1,1 0 1,-1 0-1,1 0 1,0 0 0,5 2 14,2 2 25,-7-3-28,1 0 0,0 0 1,-1 0-1,1 0 1,0-1-1,-1 1 0,1 0 1,0-1-1,0 1 0,-1-1 1,1 0-1,0 0 0,0 0 1,0 0-1,0 0 1,0 0-1,-1 0 0,5-1 1,12-10-1,-6 8-16,-10 3 1,0 0 0,0-1 0,1 1 0,-1-1 1,0 0-1,0 1 0,0-1 0,1 0 0,-1 0 0,0-1 1,0 1-1,-1 0 0,1-1 0,0 1 0,0-1 0,-1 1 1,1-1-1,-1 0 0,1 0 0,-1 0 0,0 0 0,0 0 0,2-3 1,2-23 89,-1 15-69,-1 1 0,-1-1 0,0 1 0,-1-1 0,0 1 0,-1-1 0,0 0 0,-3-14 0,-1 1 10,1 5 28,-3-36-1,6 45 32,-1-1-1,0 1 0,-4-16 0,2 16-48,1 0 0,0 0 0,1-16-1,1-6-136,0 31 100,0 1 0,0-1 1,0 1-1,0-1 0,1 1 0,0-4 1,6 0-70,-3 4-143,1-11-1046,8-2 337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3968,'-31'15'1472,"31"-15"-1120,-15 47-128,15 0 608,0-16-512,0 15 224,15 17-320,-15-16-64,16 15-96,-16-15 32,0-1-64,0 1 192,0-16-128,-16 0-864,16-15 384,-31 15-3712</inkml:trace>
  <inkml:trace contextRef="#ctx0" brushRef="#br0" timeOffset="1">1 468 6976,'16'0'2592,"-16"0"-2016,77-31-160,-30 31 256,0-16-448,31 16-96,-16 0-64,0-15-2752,-15-1 1472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2304,'13'-14'752,"-12"14"-747,-1 0 0,0 0 1,0 0-1,0 0 0,0 0 0,0 0 1,0 0-1,0 0 0,0 0 0,1-1 1,-1 1-1,0 0 0,0 0 0,0 0 1,0 0-1,0 0 0,0 0 0,0 0 0,0 0 1,0-1-1,0 1 0,0 0 0,0 0 1,0 0-1,0 0 0,0 0 0,0 0 1,0-1-1,0 1 0,0 0 0,0 0 1,0 0-1,0 0 0,0 0 0,0 0 1,0 0-1,0-1 0,0 1 0,0 0 0,0 0 1,0 0-1,0 0 0,0 0 0,0 0 1,0 0-1,0-1 0,0 1 0,-1 0 1,1 0-1,0 0 0,0 0 0,0 0 1,0 0-1,0 0 0,0 0 0,-1 0 1,0-2 183,0 1 0,-1 0 0,1-1 0,0 1 0,0-1 0,0 0 1,0 1-1,0-1 0,1 0 0,-1 0 0,0 1 0,1-1 1,-1 0-1,1-3 0,-1 39 587,1-7-377,3 38-1,8-8-190,-8 21-35,0 6-74,10-3-62,1-1 38,-11-53 4,-1-10 7,0-1-1,1 1 1,6 20-1,-6-28-6,1 4 107,0-1-1,1 0 1,12 22 0,-3-15 326,-11-12-352,-3-7-141,0 1 1,0-1-1,0 1 0,1-1 1,-1 1-1,0-1 0,0 1 1,1-1-1,-1 1 1,0-1-1,1 1 0,-1-1 1,0 0-1,1 1 0,-1-1 1,1 0-1,-1 1 0,1-1 1,-1 0-1,0 0 0,1 1 1,-1-1-1,1 0 1,-1 0-1,1 0 0,0 0 1,-1 1-1,1-1 0,-1 0 1,1 0-1,-1 0 0,1 0 1,-1 0-1,1 0 1,-1-1-1,1 1 0,0 0 1,0 0-5,-1 0 0,1 0 1,-1 0-1,1 0 1,0 0-1,-1 0 0,1 0 1,0 0-1,-1-1 1,1 1-1,0 0 0,-1 0 1,1-1-1,-1 1 1,1 0-1,0-1 0,-1 1 1,1-1-1,-1 1 1,1-1-1,-1 1 0,0-1 1,1 1-1,-1-1 0,1 1 1,-1-1-1,0 1 1,0-1-1,1 0 0,-1 1 1,0-1-1,0 1 1,0-1-1,1 0 0,-1 1 1,0-1-1,0-1 1,5-12 215,19-11 94,-19 19-263,-2-1 1,1 0-1,0 0 1,-1 0-1,3-12 1,10-44 108,-2 7-109,-1 22-39,30-53 1,-6 12-76,-23 39-94,-7 19 45,0 0 0,17-28 1,-11 26 46,-7 5-111,1 9 62,-7 5 92,1 0 1,-1 0-1,0 0 0,1-1 1,-1 1-1,1 0 0,-1 0 1,0-1-1,1 1 1,-1 0-1,0-1 0,0 1 1,1 0-1,-1-1 1,0 1-1,0 0 0,1-1 1,-1 1-1,0-1 1,0 1-1,0-1 0,0 1 1,0 0-1,1-1 1,-1 1-1,0-1 0,0 1 1,0-1-1,0 1 1,-1-1-1,4-5-112,8-5 198,-8 9-107,4 2-488,-5-1 265,-1 1 0,1 0 0,-1 0 0,1 0 0,0 0 0,-1 0 0,1 0 0,-1 1 0,1-1 0,0 0 0,-1 1 0,3 0 0,-4 0 123,1 0 0,-1 0 0,0 0 0,1 0-1,-1-1 1,0 1 0,0 0 0,1 0 0,-1 0 0,0 0-1,0 0 1,0 0 0,0 1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8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4736,'0'0'1760,"0"0"-1376,0 0-96,0 0 1152,0 0-832,0 0 192,16 0-480,1 0 64,-1 0-224,1 0 128,-1 0-160,17-16 0,-17 16-64,17 0 160,-17 0-128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3552,'-17'0'1312,"17"0"-992,0 16-128,17-16 896,-17 0-640,16 16 256,0-16-416,17 17 160,0-17-224,16 0-1056,17 0 448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29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4480,'-28'0'1445,"27"0"-1402,0 0 0,0 0 0,0 0 0,0 1 1,-1-1-1,1 0 0,0 1 0,0-1 0,0 0 0,0 1 0,0 0 0,-2 0 0,-46 21 405,27-16 41,19-6-417,1 1 0,-1-1 1,1 1-1,0 0 0,0 0 0,-1 0 1,1 0-1,0 0 0,0 0 1,0 0-1,0 1 0,0-1 1,0 1-1,-2 3 0,-5 3 155,-4 5 164,-16 20-1,26-28-348,-1 0 1,1 0-1,0 0 0,1 0 0,-1 0 0,1 1 0,0-1 0,-2 12 0,2-4 15,0 0 0,1 0 0,1 15 0,1-23-39,-1 0 0,1 0-1,0 0 1,0 0 0,0 0 0,1 0 0,0 0 0,-1 0 0,2-1 0,-1 1 0,4 5 0,-1-4 27,-1-1 0,1 1 1,0-1-1,0 0 0,0-1 1,1 1-1,-1-1 0,1 0 1,0-1-1,1 1 0,-1-1 1,0 0-1,1-1 0,0 1 1,0-1-1,-1-1 0,11 2 1,-7-1 45,0 0 1,0-1 0,0 0 0,14-1 0,-20 0-63,0-1 1,0 1-1,0-1 1,0 0-1,0 0 1,0-1-1,0 1 1,0-1-1,-1 0 1,1 0-1,0 0 1,-1-1-1,0 1 0,6-6 1,13-22 210,-16 22-191,-2 4-28,-2 1 1,1-1-1,0 0 0,3-8 0,0-17 59,-4 14-43,4-10 19,-4 19-36,0 0 1,-1 0 0,0-1-1,0 1 1,0 0 0,-1 0-1,0-1 1,0 1-1,-1 0 1,-1-8 0,-1 3-54,-2 0 1,1 0-1,-1 1 1,-9-14-1,-4-7-578,7 17-1101,22 25-1872,-8-8 1030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329 453 1408,'13'0'448,"-10"0"-267,-3 0 70,0-3 586,0-8-223,0 8-65,-3 0-224,3 3-308,-1-1 4,0-1 1,-1 1 0,1 0-1,0 0 1,-1 0-1,1 0 1,0 0-1,-1 1 1,1-1 0,-1 0-1,0 1 1,1-1-1,-1 1 1,1-1-1,-1 1 1,0 0-1,1 0 1,-1 0 0,-2 0-1,-7 0 88,6 1-58,1-1 1,-1 0-1,0 0 1,1-1-1,-1 1 1,-8-3-1,-25-8 184,36 11-217,0-1 0,0 1-1,0-1 1,0 1 0,0 0 0,0 0 0,0 0-1,0 0 1,0 0 0,0 1 0,-4 0-1,-70 26 645,58-22-496,12-5-134,-1 2 0,1-1 0,0 1 0,0 0 0,0 0-1,0 1 1,0 0 0,0 0 0,1 0 0,-1 0 0,-6 7 0,10-8-21,0 0 0,0 1 1,0-1-1,1 1 0,-1-1 0,1 1 0,-1 0 1,1 0-1,0 0 0,0-1 0,0 1 0,1 0 0,-1 0 1,1 0-1,0 1 0,-1-1 0,1 0 0,0 0 0,1 0 1,-1 0-1,1 0 0,-1 0 0,1 0 0,0 0 0,0 0 1,0-1-1,0 1 0,1 0 0,-1 0 0,1-1 1,0 1-1,-1-1 0,1 1 0,0-1 0,1 0 0,-1 0 1,0 0-1,1 0 0,-1 0 0,1 0 0,2 1 0,0-1 20,0 0 0,0 0 0,0 0 0,0 0 0,0-1 0,0 0-1,0 0 1,0 0 0,1 0 0,-1-1 0,0 0 0,0 0 0,9-2-1,32-9 205,-32 9-179,-5 1-47,-1 0-1,1-1 1,0 0-1,-1 0 1,0-1-1,1 0 1,-1 0-1,0-1 0,-1 0 1,11-7-1,12-13 83,-28 22-81,1 1 0,-1-1 0,1 1 0,-1-1 0,1 0 0,-1 0 0,0 0 0,0 0 0,0 0 0,0 0 1,-1 0-1,1-1 0,0 1 0,-1-1 0,2-4 0,-2 5-6,7-12 29,-5 9-35,0-1 0,0 0 0,0 0 0,-1 0 0,1 0 0,-2 0 0,1 0 0,-1-1 0,1 1 0,-2-1 0,1 1 0,-1-1 0,0 1 0,0-1-1,-2-6 1,-25-173 200,11 72-252,14 105-42,1 0 1,1-16-1,0 13-241,0 3 72,0 18 249,3 27 116,1-12-34,0 0 0,1 40-1,4 36 442,-1-7-267,-8 74 560,0-163-797,-1 0 1,1 0-1,-1 0 1,1 0-1,-1 0 0,0 0 1,-1 0-1,1 0 1,-1-1-1,-3 7 0,2 4-712,3-11-1990,0-3 737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2304,'0'-28'752,"0"28"-747,0 0 1,0 0-1,0 0 1,0 0 0,0 0-1,0-1 1,0 1-1,0 0 1,0 0-1,0 0 1,0 0-1,-1 0 1,1 0-1,0-1 1,0 1-1,0 0 1,0 0-1,0 0 1,0 0 0,0 0-1,1-1 1,-1 1-1,0 0 1,0 0-1,0 0 1,0 0-1,0 0 1,0-1-1,0 1 1,0 0-1,0 0 1,0 0-1,0 0 1,0 0-1,0 0 1,1 0 0,-1-1-1,0 1 1,0 0-1,0 0 1,0 0-1,0 0 1,0 0-1,1 0 1,-1 0-1,0 0 1,0 0-1,0 0 1,0 0-1,0 0 1,0 0-1,1 0 1,-1 0 0,2 0 73,1-1 0,-1 1 0,1 1 0,-1-1 0,1 0 0,-1 0 1,0 1-1,1 0 0,-1-1 0,0 1 0,1 0 0,-1 0 1,0 0-1,0 0 0,0 1 0,0-1 0,0 0 0,3 4 1,-2-2 51,1-1 1,-1 1 0,0-1-1,1 0 1,4 2 0,-4-2-61,-1 0 1,1 0 0,-1 0 0,0 1 0,5 3 0,3 4 41,10 11 146,-20-20-238,0 0 0,0 0-1,0 0 1,0 0-1,0 0 1,0 1-1,0-1 1,0 0 0,-1 1-1,1-1 1,-1 1-1,1 1 1,-6 14 365,-3 2-84,7-16-274,-1 1 1,1-1-1,-1 1 1,1-1 0,-1 0-1,0 0 1,0 0-1,-1 0 1,1 0-1,0 0 1,-1 0 0,0-1-1,-4 4 1,-1-1-47,0 1 0,1 0 0,-10 11 0,15-15 10,-1 1 0,1-1 1,0 1-1,0 0 1,1-1-1,-1 1 0,1 0 1,-1 0-1,1 0 0,0 1 1,0-1-1,0 0 0,0 0 1,0 5-1,1-7 14,0-1 1,0 1-1,0 0 0,0-1 0,0 1 0,0 0 1,0-1-1,1 1 0,-1-1 0,0 1 0,0 0 1,1-1-1,-1 1 0,0-1 0,1 1 1,-1-1-1,0 1 0,1-1 0,-1 1 0,1-1 1,-1 1-1,1-1 0,-1 1 0,1-1 1,-1 0-1,1 1 0,-1-1 0,1 0 0,0 0 1,-1 1-1,2-1 0,2 1 36,0-1 0,-1 0-1,1 1 1,7-2 0,3 0-7,8 0 17,38-7 0,-33 4 20,-9 2-34,19-4-76,23-16-373,-53 20 350,1 1 0,-1-1 0,1 2 0,13-1 1,-20 1 55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28 3808,'0'-17'2816,"3"17"-2235,90 0 1104,-90 0-1668,1 0-1,-1 0 1,0-1-1,1 0 0,-1 1 1,0-1-1,7-3 1,6 0 91,-14 4-98,-1 1-1,1-1 0,-1 0 0,1 0 0,-1 1 1,0-1-1,1 1 0,-1 0 0,2 0 1,-1 0-8,-1 0 0,1 0 0,0-1-1,-1 1 1,1 0 0,0-1 0,-1 0 0,1 1 0,3-1 0,5 0 51,-10 0-45,-8 0 283,3 3-157,1 1-222,-1-1-1,1 1 1,-10 5 0,7-5-48,1 0-1,-1 1 1,1-1-1,-7 8 1,-47 54-704,52-56 752,1-1-1,1 1 1,0 0-1,0 1 1,-7 18-1,11-23 62,0 1-1,1 0 0,0 8 0,-1 2-42,-11 33-222,8-31 147,-5 26 1,7-8 141,3 55-1,0-43 128,0 44 1503,1-93-1618,-1 0 1,0 1-1,0-1 0,0 0 1,0 1-1,0-1 1,0 0-1,0 1 1,0-1-1,0 0 1,0 1-1,-1-1 0,1 0 1,0 1-1,0-1 1,0 0-1,0 1 1,0-1-1,-1 0 0,1 0 1,0 1-1,0-1 1,0 0-1,-1 0 1,1 1-1,-2 0 7,1 1-1,-1-1 1,1 0-1,-1 0 1,0 0-1,1 0 1,-1 0 0,0-1-1,0 1 1,0 0-1,0-1 1,-3 1-1,-30 1 168,33-2-179,-44 0-121,45 0 114,1 0 0,0 0-1,0 0 1,0 0 0,0 0-1,0 0 1,0 0 0,0 0 0,0 0-1,0 0 1,-1 0 0,1 0-1,0 0 1,0 0 0,0 0 0,0 0-1,0 0 1,0 0 0,0 0 0,0 0-1,0 0 1,0 0 0,-1 0-1,1 0 1,0-1 0,0 1 0,0 0-1,0 0 1,0 0 0,0 0 0,0 0-1,0 0 1,0 0 0,0 0-1,0 0 1,0 0 0,0 0 0,0 0-1,0-1 1,0 1 0,0 0 0,0 0-1,0 0 1,0 0 0,0 0-1,0 0 1,0 0 0,0 0 0,0 0-1,0 0 1,0-1 0,0 1 0,0 0-1,0 0 1,0 0 0,0 0-1,0-8-278,0 16 186,0-8 101,0 0 0,0 0 0,0 0 0,0 0 0,0 0 0,0 0-1,0 1 1,0-1 0,0 0 0,0 0 0,0 0 0,0 0 0,0 0 0,0 0 0,0 0 0,0 0 0,0 0 0,0 0 0,0 1 0,0-1 0,0 0 0,0 0 0,0 0 0,0 0 0,0 0 0,0 0 0,0 0 0,0 0 0,0 0 0,0 0-1,0 0 1,0 0 0,0 1 0,0-1 0,1 0 0,-1 0 0,0 0 0,0 0 0,0 0 0,0 0 0,0 0 0,0 0 0,0 0 0,0 0 0,0 0 0,0 0 0,1 0 0,-1 0 0,0 0 0,0 0 0,0 0 0,0 0 0,0 0 0,0 0-1,0 0 1,1 0 0,59 0 1035,-57 0-996,0 0 0,1 0 1,-1 1-1,1-1 0,-1 1 0,0 0 0,5 2 0,-6-2-26,0 0 0,1-1 0,-1 1 0,0-1-1,0 1 1,0-1 0,3 1 0,-2-2 11,-1 1 0,0 0 0,0 0 1,0-1-1,0 1 0,0-1 0,3-1 0,-2 1 17,1 0 1,-1 0-1,1 0 1,-1 0-1,1 0 1,-1 1-1,1 0 1,3 0-1,31 0 178,-36 0-220,0 0 1,0 0-1,0 0 0,-1 0 1,1-1-1,0 1 0,0 0 1,0-1-1,-1 1 0,1-1 1,0 0-1,-1 1 0,1-1 1,-1 0-1,4-2 0,3-2-41,-7 4 30,0 1 0,1-1 0,-1 1 0,1 0 0,-1-1 0,1 1 0,-1 0 1,1 0-1,1 0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1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2976,'-30'0'1637,"30"0"-1626,0 0 0,0 0 0,0 0 0,0 0-1,-1 0 1,1 0 0,0 0 0,0 0 0,0 0 0,0 0 0,0 0-1,0 0 1,0 0 0,0 0 0,0 0 0,0 0 0,-1 0 0,1 0-1,0 0 1,0 0 0,0 0 0,0 0 0,0 0 0,0 0 0,0 0-1,0 0 1,0 0 0,0 0 0,0 0 0,-1 1 0,1-1 0,0 0-1,0 0 1,0 0 0,0 0 0,0 0 0,0 0 0,0 0-1,0 0 1,0 0 0,0 0 0,0 0 0,0 1 0,0-1 0,0 0-1,0 0 1,0 0 0,0 0 0,0 0 0,0 0 0,0 0 0,0 0-1,0 0 1,0 1 0,0-1 0,0 0 0,0 0 18,0 1 0,0-1-1,0 1 1,0 0 0,0-1 0,0 1 0,0-1 0,0 1 0,0-1 0,0 1-1,0-1 1,-1 1 0,1-1 0,0 1 0,0-1 0,-1 1 0,1-1-1,0 0 1,-1 1 0,1-1 0,0 1 0,-1-1 0,1 0 0,-1 1 0,1-1-1,0 0 1,-1 1 0,1-1 0,-1 0 0,1 0 0,-1 1 0,1-1 0,-1 0-1,1 0 1,-1 0 0,0 0 0,1 0 0,-1 0 0,1 0 0,-1 0-1,1 0 1,-1 0 0,1 0 0,-1 0 0,0-1 0,0 1 1,1 0 0,-1 0 0,0 0 0,1 0 0,-1 0 0,0 1-1,1-1 1,-1 0 0,0 0 0,1 0 0,-1 0 0,1 1 0,-1-1 0,1 0 0,-1 1 0,0-1 0,1 0 0,-1 1 0,1-1 0,-1 1 0,1-1 0,0 1 0,-1-1 0,1 1 0,-1-1 0,1 1 0,0-1 0,0 1-1,-1-1 1,1 2 0,-1 1 97,1 0-1,-1 0 0,1 0 0,0 0 0,1 6 0,-1 3-57,0-12-65,0 0-1,0 0 0,0 0 0,0 1 1,0-1-1,0 0 0,1 0 0,-1 0 1,0 0-1,0 0 0,0 1 1,0-1-1,0 0 0,0 0 0,0 0 1,0 0-1,0 0 0,0 0 0,0 1 1,0-1-1,1 0 0,-1 0 0,0 0 1,0 0-1,0 0 0,0 0 0,0 0 1,0 0-1,0 0 0,1 0 0,-1 0 1,0 0-1,0 0 0,0 0 0,0 1 1,0-1-1,1 0 0,-1 0 1,0 0-1,0 0 0,0-1 0,0 1 1,0 0-1,1 0 0,-1 0 0,0 0 1,0 0-1,0 0 0,0 0 0,0 0 1,0 0-1,1 0 0,-1 0 0,10 0 88,-1 2 0,16 3 0,10 1 132,-3-3-31,-1-1 0,33-3-1,-11 0 45,12 1-40,149 3 355,-155 0-463,221 7 373,184-10-18,-155 0 373,-289 0-558,1-2 1,-1 0 0,28-7-1,-29 6 180,-14 0-353,-4 3-145,0-1 1,-1 1 0,1-1-1,-1 1 1,1-1-1,-1 1 1,0-1-1,1 1 1,-1-1 0,1 0-1,-1 1 1,0-1-1,0 0 1,1 1 0,-1-1-1,0 0 1,0 0-1,0 1 1,0-1-1,0 0 1,0 1 0,0-1-1,0 0 1,0 0-1,0 1 1,0-1-1,0 0 1,0 1 0,-1-1-1,1 0 1,0 1-1,0-1 1,-1 0-1,1 1 1,-1-1 0,1 0-1,-1 1 1,1-1-1,0 1 1,-1-1-1,-1 0 1,0-2-1434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409 311 2656,'-13'0'837,"13"0"-831,0 0 0,-1 0 0,1 0 0,0 0 0,0 0 0,0 0-1,0 0 1,0 0 0,0 0 0,0 0 0,0 0 0,0 0 0,0 0 0,-1 0 0,1 0 0,0 0-1,0 0 1,0 0 0,0 0 0,0 0 0,0 0 0,0 0 0,0 0 0,0 0 0,0 0-1,0 0 1,-1 0 0,1-1 0,0 1 0,0 0 0,0 0 0,0 0 0,0 0 0,0 0 0,0 0-1,0 0 1,0 0 0,0 0 0,0 0 0,0 0 0,0 0 0,0-1 0,0 1 0,0 0-1,0 0 1,0 0 0,0 0 0,0 0 0,0 0 0,0 0 0,0 0 0,0 0 0,0-1 0,0 1-1,0 0 1,0 0 0,0-2 135,-1 0 0,1-1-1,0 1 1,-1 0 0,0 0-1,0 0 1,1 0-1,-1 0 1,0 0 0,-1 0-1,1 0 1,0 0 0,-1 1-1,1-1 1,0 0 0,-1 1-1,0-1 1,1 1 0,-1-1-1,0 1 1,-2-1 0,-4-3 189,0 1 1,1 1-1,-2-1 0,1 1 1,-12-2-1,7 1-216,8 2-78,0 0 1,-1 1 0,1 0 0,0 0-1,-1 0 1,1 0 0,-1 1 0,1 0-1,-1 0 1,-7 2 0,6 0 18,1 0 1,-1 0-1,0 1 1,1 0-1,-1 1 1,1 0-1,-6 4 1,-12 7 65,3-3-17,16-10-88,0 0 0,0 1-1,0 0 1,1-1 0,-1 2 0,1-1 0,0 1-1,0-1 1,0 1 0,0 0 0,-5 8-1,-28 57-39,25-45-16,9-19 23,1 0-1,0 1 0,0 0 0,0-1 0,1 1 0,-1 0 0,1 0 1,0 6-1,1-8 32,0 0 1,1 0-1,-1 0 0,1 0 1,0 0-1,0 0 1,0 0-1,0 0 0,1-1 1,-1 1-1,1 0 1,3 3-1,-4-5 2,0 0 0,0-1 1,1 0-1,-1 1 0,0-1 0,1 0 0,-1 1 1,1-1-1,-1 0 0,1 0 0,0 0 1,-1-1-1,1 1 0,0 0 0,0-1 0,3 2 1,1-2 57,0 1 0,0-1 0,12-1 0,2 1 53,-19 0-118,5 0 43,0 0-1,0 0 0,0-1 1,0 1-1,-1-1 1,1-1-1,0 1 0,0-1 1,-1 0-1,1 0 0,-1 0 1,7-5-1,-12 7-50,8-4 37,0-1-1,0 0 0,0-1 0,-1 1 0,0-1 0,0-1 1,-1 0-1,11-13 0,5-24 6,-12 29-34,5-8-40,-6-12-132,-7 25 88,0-1-1,6-15 1,-5 19 40,0-1-1,-1 1 1,1-1-1,-2 1 1,1-1 0,-1 0-1,-1 0 1,1 0-1,-1 0 1,-2-11 0,-1 3-8,-2-17-32,10-13 1,-5 40 59,-1 0 1,1 0 0,-4-10-1,2 10-21,1 0 0,0 0-1,-1-10 1,2-31-647,1 45 531,1 4 11,0 0 136,-1-1-1,0 1 1,0-1 0,0 1 0,1 0-1,-2 0 1,1 0 0,0-1-1,0 1 1,0 0 0,-1 0-1,1 0 1,-1 2 0,1 33 211,-1-16-114,-1 28 236,5 109 421,1-114-595,3 60 156,-7-87-193,0 0 0,1 1 0,5 19-1,-4-25 25,-1 2-265,-1 0 0,-1 19 0,0-18-453,0 5-180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3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4480,'61'0'2005,"59"0"-554,-115 0-1415,0 1 0,1-1 0,-1 1-1,0 0 1,1 1 0,-1 0 0,0-1 0,0 2 0,0-1 0,-1 0 0,10 7 0,-5-3 2,0 0 42,0 0-1,-1 1 1,0 1 0,0-1-1,0 1 1,-1 0 0,10 16-1,-9-14 52,-5-5-89,-1-1 1,0 1-1,1-1 0,-1 1 0,-1 0 1,1-1-1,-1 1 0,0 0 0,0 0 1,0 0-1,-1 0 0,0 0 0,0 10 1,0-12-22,0 4 28,0 1-1,0-1 0,-1 1 1,0-1-1,0 1 0,-1-1 1,1 0-1,-2 1 1,1-1-1,-1 0 0,0 0 1,-1-1-1,0 1 0,-7 9 1,1-4 16,-2 0 1,0-1 0,0 0 0,-1-1 0,-20 13-1,20-16-51,1-1-1,-18 7 1,5-3-44,4 3-71,14-9-24,6-4 114,1 0-1,-1 0 0,1 0 1,-1 0-1,1 0 0,-1 1 1,1-1-1,0 0 0,-1 0 1,1 1-1,-1-1 0,1 0 1,0 0-1,-1 1 0,1-1 1,0 1-1,-1-1 0,1 0 1,0 1-1,-1-1 1,1 1-1,0-1 0,0 0 1,0 1-1,-1-1 0,1 1 1,0-1-1,0 1 0,0-1 1,0 1-1,0-1 0,0 1 1,0-1-1,0 1 0,0 0 1,3 4-48,0-2 101,1 0-1,-1-1 1,1 1-1,0-1 1,0 0-1,0 0 1,0-1 0,8 3-1,-3-1 33,-1-2-1,1 1 0,0-1 1,12 0-1,5 0 5,-14 0 23,0 0 1,0-1 0,-1-1 0,1 0 0,12-2-1,-7-3 9,-14 4-130,0 1 0,1 0 1,-1 0-1,1 0 0,-1 0 1,1 1-1,5-1 0,-8 1-98,1 0 1,0 0-1,0 0 0,-1 0 0,1 0 0,0-1 0,0 1 0,-1-1 1,3 0-1,12-12-762</inkml:trace>
  <inkml:trace contextRef="#ctx0" brushRef="#br0" timeOffset="1">197 313 4896,'16'0'1824,"-16"0"-1440,17 16-96,-1 1 576,1-17-544,15 16 288,1-16-352,0-16 192,0 16-224,-17-17-2048,17 17 992</inkml:trace>
  <inkml:trace contextRef="#ctx0" brushRef="#br0" timeOffset="2">508 18 1984,'0'-14'640,"0"14"-636,0 0 1,0 0-1,0 0 1,0 0-1,0 0 0,0 0 1,0 0-1,0 0 0,0-1 1,0 1-1,0 0 1,0 0-1,0 0 0,0 0 1,0 0-1,0 0 1,0 0-1,0 0 0,0 0 1,0 0-1,0-1 1,0 1-1,0 0 0,1 0 1,-1 0-1,0 0 1,0 0-1,0 0 0,0 0 1,0 0-1,0 0 1,0 0-1,0 0 0,0 0 1,0 0-1,0 0 1,0-1-1,0 1 0,1 0 1,-1 0-1,0 0 1,0 0-1,0 0 0,0 0 1,0 0-1,0 0 1,0 0-1,0 0 0,0 0 1,0 0-1,1 0 1,-1 0-1,0 0 0,0 0 1,0 0-1,0 1 1,8-2-17,-3 1 435,0 0 0,0 0 0,0 0 0,1 0 0,-1 1 0,5 1 0,20 9 323,0-5-36,9 10 186,-15-5-528,-23-11-338,-1 0 0,1 1 0,-1-1 0,1 0 0,-1 0 0,1 1 0,-1-1-1,0 0 1,1 1 0,-1-1 0,1 0 0,-1 1 0,0-1 0,1 1 0,-1-1 0,0 0 0,0 1 0,1-1 0,-1 1 0,0 0 0,11 21 439,-10-21-436,-1-1 0,1 1 0,-1-1 0,0 1-1,1 0 1,-1 0 0,0-1 0,1 1 0,-1 0 0,0-1-1,0 1 1,0 0 0,0 0 0,1-1 0,-1 1-1,0 0 1,0 0 0,-1-1 0,1 1 0,0 0 0,0 1-1,-1 0 57,1 1 92,3-5-183,3-1-45,1 0 0,-1 1 0,0-1 0,1 1 1,9-1-1,-12 2-54,39-13-2101,7-2 586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63 3136,'0'0'1029,"0"-5"-629,0-52 3403,-3 59-3547,2 0-210,-1 0 0,1 0 1,0-1-1,0 1 0,0 0 1,0 0-1,0 0 0,0 0 0,0 0 1,1 0-1,-1 1 0,0 3 1,0 32 293,-1 3-130,-24 126 643,11-58-202,13-83-344,1 44 1,1-42-235,0 35-31,0-61-335,0-2-736,0-2-43,3-14-971,10-12 646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0 328 5472,'0'0'1760,"0"0"-1051,3-3-288,8-8 193,0 6-134,3 0-170,3-1 8,1 0 0,26-4 0,8 3-4,38-6-20,-51 5-131,66-14 127,10 6-45,-67 6-28,-39 7-8,0 1-1,1 0 1,12 0-1,-21 2-192,-1 0 0,0 0 0,1 0 0,-1 0 0,0 0 0,1 0 0,-1 0 0,0 0 0,1 0 0,-1 0 0,0 0 0,1 0 0,-1 0 0,0 0 0,1 0 0,-1-1 0,0 1 0,1 0 0,-1 0 0,0 0 0,0-1 0,1 1 0,-1 0 0,0 0 0,1-1 0,10-10 139,-12 11-207,1 0 1,-1-1 0,1 1 0,-1 0-1,1-1 1,-1 1 0,1 0 0,-1 0-1,0 0 1,1 0 0,-1 0 0,1-1 0,-1 1-1,0 0 1,1 0 0,-1 0 0,0 1-1,1-1-81,0 0 109,0 0 0,-1 0 1,1 0-1,0 0 1,0 0-1,0 0 1,0 0-1,0 0 0,0 0 1,0 0-1,0 0 1,0 0-1,-1 0 1,1 0-1,0 0 0,0 0 1,0 0-1,0 0 1,0 0-1,0 0 0,0 0 1,0 0-1,0 0 1,0-1-1,0 1 1,-1 0-1,1 0 0,0 0 1,0 0-1,0 0 1,0 0-1,0 0 1,0 0-1,0 0 0,0 0 1,0 0-1,0 0 1,0 0-1,0-1 0,0 1 1,0 0-1,0 0 1,0 0-1,0 0 1,0 0-1,0 0 0,0 0 1,0 0-1,0 0 1,0-1-1,0 1 1,0 0-1,0 0 0,0 0 1,0 0-1,0 0 1,0-1-214,0 0-1,0 1 1,0-1 0,0 0 0,0 1 0,0-1 0,0 0-1,-1 0 1,1 1 0,0-1 0,0 0 0,-1 1 0,1-1 0,-1 0-1,0 0 57,1 1 0,-1 0-1,0-1 1,0 1 0,0 0-1,0 0 1,1-1 0,-1 1-1,0 0 1,0 0 0,0 0-1,0 0 1,-1 0 0</inkml:trace>
  <inkml:trace contextRef="#ctx0" brushRef="#br0" timeOffset="1">312 0 4576,'-17'17'1664,"17"-17"-1280,0 16-96,-16 0 896,32 17-704,-16 0 224,0 16-416,-16 0 32,32 17-192,-16-1 288,0-15-224,0 15-3488,0-16 1792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44 2816,'-13'0'917,"13"0"-911,0 1 1,-1-1-1,1 0 0,0 0 0,0 0 0,0 0 0,0 0 1,0 0-1,0 0 0,0 0 0,0 0 0,0 0 0,0 0 1,-1 0-1,1 0 0,0 0 0,0 0 0,0 0 1,0 0-1,0 0 0,0-1 0,0 1 0,0 0 0,0 0 1,0 0-1,0 0 0,-1 0 0,1 0 0,0 0 0,0 0 1,0 0-1,0 0 0,0 0 0,0 0 0,0 0 1,0 0-1,0-1 0,0 1 0,0 0 0,0 0 0,0 0 1,0 0-1,0 0 0,0 0 0,0 0 0,0 0 0,0 0 1,0 0-1,0-1 0,0 1 0,0 0 0,0 0 1,0 0-1,0 0 0,0 0 0,0 0 0,0-28 1002,0 28-998,0 0 0,0 0 0,0 0 0,0 0 0,0 0 0,0 0 0,0 0 0,0 0-1,0 0 1,0-1 0,0 1 0,0 0 0,0 0 0,0 0 0,0 0 0,0 0 0,0 0 0,0 0 0,0 0 0,0 0-1,0 0 1,0-1 0,0 1 0,0 0 0,0 0 0,0 0 0,0 0 0,0 0 0,0 0 0,0 0 0,-1 0 0,1 0-1,0 0 1,0 0 0,0 0 0,0 0 0,0 0 0,0 0 0,0 0 0,0 0 0,0-1 0,0 1 0,0 0 0,-1 0-1,1 0 1,0 0 0,0 0 0,0 0 0,0 0 0,0 0 0,0 0 0,0 0 0,0 1 0,0-1 0,0 0 0,-1 0-1,-29-11 1735,27 12-1694,-1 0-1,0 0 1,1 0 0,0 1-1,-1-1 1,1 1-1,0 0 1,-1 0-1,1 0 1,1 0-1,-1 1 1,0-1-1,-4 6 1,-1 5-1,1 1 0,1-1 1,0 1-1,1 1 0,0-1 1,2 1-1,-3 15 0,3-10 14,2-1-1,1 28 0,1-21-14,-1-14-8,1 0 0,0-1 0,3 17 0,-3-24-21,0-1 1,0 0 0,0 1 0,0-1 0,1 0 0,-1 0 0,1 0 0,0 0 0,0 0 0,0 0 0,0 0 0,0-1 0,0 1 0,5 3 0,-5-5 11,0 0 1,0 0 0,0 0-1,0-1 1,1 1-1,-1-1 1,3 1 0,5 1 88,-5-1-88,-2 0-1,0 0 0,-1 0-1,1 0 1,1 0-1,-1-1 1,0 0-1,0 1 1,0-1 0,0 0-1,0-1 1,0 1-1,0-1 1,0 1-1,0-1 1,0 0 0,0 0-1,0 0 1,4-2-1,13-8 21,23-14-1,-36 20-97,0 0 0,0-1 0,0 0 0,-1 0 0,9-12 0,53-78-1249,-63 90 1159,-1 0-1,1 1 1,7-6-1,-8 6-48,-1 4 29,-3 5 47,3 21-50,8-1 160,-6 20 390,0-23-95,1 0 0,13 32 0,-17-48-234,0-1 0,0 0-1,1 0 1,-1 0 0,1-1 0,0 1 0,0-1-1,0 1 1,0-1 0,1 0 0,0 0-1,-1-1 1,1 1 0,0-1 0,0 1 0,0-1-1,0-1 1,1 1 0,-1 0 0,1-1-1,-1 0 1,7 1 0,-2-1 23,0 0 0,0-1-1,1 0 1,-1-1 0,0 0 0,0 0 0,0-1 0,0 0-1,0 0 1,14-6 0,-12 3-13,0 0 1,0-1-1,0 0 0,-1-1 1,0 0-1,0-1 0,14-14 1,-14 12 8,-4 5-21,0-1-1,0 0 1,0-1 0,-1 1-1,0-1 1,-1 0-1,1 0 1,5-14 0,6-23 186,-14 40-223,0 0 1,-1 0-1,0 0 0,0-1 1,0 1-1,1-6 0,-3 7-10,1 0-1,0 0 1,-1 0 0,0 0-1,1 0 1,-1 0-1,0 0 1,-1 0-1,-1-3 1,-10-20-196,-23-33 0,35 57-155,-1 0 215,0-1 0,0 0 1,1 1-1,-1-1 0,1 0 0,0 0 0,-2-6 0,2-10-5389,1 6 2687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19 2816,'-14'-14'917,"12"12"-685,7 1-112,-2 1-67,0-1 63,0 1 0,0 0 0,0 0 0,0 0 0,0 0 0,0 0-1,0 0 1,0 1 0,0-1 0,5 3 0,-3 11 551,12 14-75,-13-23-487,0 0 1,-1 1-1,0-1 0,0 1 1,0 0-1,-1 0 0,3 11 0,-2 4 117,-2-13-121,0-1 0,1 1 0,0 0-1,0-1 1,6 13 0,-5-14-33,-1-1 1,1 1-1,-1-1 0,-1 1 0,1 0 1,-1-1-1,0 1 0,0 0 0,0 0 1,-1 0-1,0 0 0,0 0 1,-1 0-1,-1 9 0,-10 9 460,12-23-514,-1 0 0,1 0 0,-1 0 0,0-1-1,1 1 1,-1 0 0,0-1 0,1 1 0,-1-1 0,0 1 0,0 0-1,1-1 1,-1 0 0,0 1 0,0-1 0,0 1 0,0-1 0,0 0-1,-1 1 1,-30-1 338,32 0-352,-1 0 0,1 0-1,0 0 1,0 0-1,0 0 1,0 0 0,0 0-1,0 0 1,0 0 0,0 0-1,0 0 1,0 0-1,-1 0 1,1 0 0,0 0-1,0 0 1,0 0 0,0 0-1,0 0 1,0 0-1,0 0 1,0 0 0,0-1-1,0 1 1,-1 0 0,1 0-1,0 0 1,0 0-1,0 0 1,0 0 0,0 0-1,0 0 1,0 0 0,0 0-1,0 0 1,0 0 0,0 0-1,0-1 1,0 1-1,0 0 1,0 0 0,0 0-1,0 0 1,0 0 0,0 0-1,0 0 1,0 0-1,0 0 1,0 0 0,0-1-1,0 1 1,0 0 0,0 0-1,0 0 1,0 0-1,0 0 1,0-11-347,0 11 342,0 0-1,0 0 0,0 0 0,0-1 0,0 1 1,0 0-1,0 0 0,0 0 0,0 0 0,0 0 1,0 0-1,0 0 0,0 0 0,0 0 0,0 0 1,0-1-1,0 1 0,0 0 0,0 0 0,0 0 1,0 0-1,0 0 0,0 0 0,0 0 0,0 0 1,0 0-1,0 0 0,0 0 0,0-1 0,0 1 1,0 0-1,0 0 0,1 0 0,-1 0 0,0 0 1,0 0-1,0 0 0,0 0 0,0 0 0,0 0 1,0 0-1,0 0 0,0 0 0,0 0 0,1 0 1,-1 0-1,0 0 0,0 0 0,0 0 0,0 0 1,0 0-1,0 0 0,0 0 0,0 0 0,0 0 1,1 0-1,0 0-49,1 1 0,-1-1 0,1 0 1,-1 1-1,1-1 0,-1 1 0,1-1 0,-1 1 1,0 0-1,3 1 0,10 5-126,-5-5 185,-1-1 0,0 0 1,1-1-1,-1 1 0,12-2 0,-10 0 79,0 1-1,18 2 0,-23 0-50,1-1 0,0 1 0,-1 1 0,8 3 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2976,'0'-2'91,"0"0"0,0 0 0,0 1 0,-1-1 0,1 0 0,0 1 0,-1-1 0,0 0 0,1 1 0,-1-1-1,0 1 1,0-1 0,0 1 0,0 0 0,0-1 0,0 1 0,-2-2 0,0 0 528,3 8-150,0 692 5702,0-695-5846,0-2-181,0-2-165,0 1-1,0 0 1,0 1-1,0-1 1,1 0 0,-1 1-1,0-1 1,1 0-1,-1 1 1,0-1-1,1 1 1,-1-1 0,0 0-1,1 1 1,-1-1-1,1 1 1,-1-1-1,1 1 1,0 0 0,-1-1-1,1 1 1,-1-1-1,1 1 1,0 0-1,-1 0 1,1-1 0,0 1-1,-1 0 1,1 0-1,0 0 1,-1 0 0,1 0-1,1 0 1,31-1-428,-20 2 378,-10-1 42,1 0 1,-1 0-1,0 1 1,1-1-1,-1 1 1,0 0-1,1 0 1,5 3-1,7 2-2,2-2 31,-10-3 17,0 1 0,0 1 0,-1-1 0,9 5 0,-8-4 51,-1 0-1,1 0 1,-1-1-1,1 0 0,0-1 1,15 2-1,49-3 351,-35-1-337,15 1-3441,-20 0 1323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6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362 130 2240,'-27'-27'720,"26"27"-710,1-1 1,-1 1-1,1 0 1,0 0-1,-1-1 1,1 1-1,0 0 1,-1-1-1,1 1 1,0-1-1,0 1 0,-1 0 1,1-1-1,0 1 1,0-1-1,0 1 1,-1-1-1,1 1 1,0-1-1,0 1 1,0 0-1,0-1 1,0 1-1,0-1 0,0 0 1,0-3 139,-1-1 0,0 1 0,0 0 0,0-1 0,0 1-1,-1 0 1,1 0 0,-5-6 0,4-6 660,2 15-741,0 0 1,0 1-1,0-1 0,0 0 1,0 0-1,0 0 1,0 0-1,0 0 0,-1 0 1,1 1-1,0-1 1,-1 0-1,1 0 0,-1-1 1,-15-3 607,10 3-557,1 0 8,0 0 0,0 0 0,0 1-1,0 0 1,0 0 0,0 0 0,0 0-1,-1 1 1,1 0 0,0 0 0,-10 2-1,11 0-61,1 0-1,-1 0 0,0 0 0,1 0 1,0 1-1,-1 0 0,1-1 0,0 1 1,1 0-1,-5 6 0,-7 7 156,-33 28 136,34-34-271,6-4-13,0 0 0,-12 13-1,11-9-16,1 1 0,-7 13 0,7-12 0,2-4-11,1-1 0,0 1-1,1 0 1,-1 0 0,1 1 0,1-1-1,0 1 1,0-1 0,0 1 0,1 0-1,0 0 1,1 11 0,0-3-41,0 0 0,1-1 0,1 1 0,1-1 0,0 0 0,1 1 0,0-1 0,2-1 0,0 1 0,0-1 0,11 18 0,-10-23 71,-1 0 0,1 0 0,1-1 0,0 0 0,0 0 0,1-1 0,0 0 1,0 0-1,1-1 0,0 0 0,14 7 0,-6-7 55,0-1 0,1 0 1,0-2-1,34 5 0,79-3-482,-36-9-2102,-11-10 620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4480,'-14'-13'1445,"12"10"-885,2 3-69,0 0 618,2 0-341,113 0 891,128 0-182,-242 0-1513,-1 0 1,1-1-1,-1 1 0,1 0 0,-1 0 1,1 0-1,-1 0 0,1 0 1,-1 0-1,1 0 0,0 0 0,-1 0 1,1 1-1,-1-1 0,1 0 1,-1 0-1,1 0 0,-1 1 0,1-1 1,-1 0-1,0 0 0,1 1 1,-1-1-1,1 0 0,-1 1 1,1-1-1,-1 1 0,0-1 0,1 0 1,-1 1-1,0-1 0,0 1 1,1-1-1,-1 1 0,0-1 0,0 1 1,0-1-1,0 1 0,1-1 1,-1 1-1,0 0 0,0-1 0,0 1 1,0-1-1,0 1 0,-3 5-956,-13 11 600,0 1-1,2 0 1,0 1-1,-19 37 1,23-36 322,1-1 1,1 1 0,0 1-1,2 0 1,1 0 0,-4 21-1,7-28 3,-3 12-65,-1 46 1,6 62 1112,-1-126-824,1-1 0,-2 1 1,1-1-1,-1 0 0,-4 14 0,4-16-28,0 1 38,0-1-1,-1 1 0,-4 8 1,7-13-155,-1 0 1,0 0-1,1 0 1,-1 0-1,0 0 1,0 0-1,0 0 1,1 0-1,-1-1 1,0 1-1,0 0 1,0-1-1,0 1 1,0 0-1,-1-1 1,1 1-1,0-1 1,0 0-1,0 1 1,-2-1-1,-17-8 196,-7 3-69,20 2-61,0-1 0,0 1 0,0-1 1,0 0-1,1-1 0,0 0 0,-1 0 0,-4-6 1,8 8-42,8 3-42,2 1 24,0 0 0,0 0-1,0 1 1,6 2 0,25 6 169,-23-6-49,-1 1 0,0 0-1,23 11 1,-30-13-61,0 0-1,1 0 1,-1-1 0,1 0-1,13 1 1,0 0 69,-15-1-107,-1 0-1,1 0 1,0 0-1,6 4 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4992,'-33'-17'1824,"33"17"-1408,0 0-128,0 0 1056,16 0-800,1 17 416,-1-17-576,33 16 96,0-16-320,1 16 480,15-16-352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3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33 278 4800,'-33'0'1792,"33"0"-1408,17 16-96,-1 1-288,17-17-64,16 0 384,0 16-160,33-16-64,-17 0-64,17 0-3424,-16 0 1856</inkml:trace>
  <inkml:trace contextRef="#ctx0" brushRef="#br0" timeOffset="1">918 32 5216,'-28'-27'1696,"28"27"-1685,0-1 1,0 1-1,0 0 1,0 0-1,0-1 1,0 1-1,0 0 1,-1 0-1,1 0 1,0 0-1,0-1 1,0 1-1,0 0 1,-1 0-1,1 0 1,0 0-1,0-1 1,0 1-1,-1 0 1,1 0-1,0 0 1,0 0-1,-1 0 1,1 0 0,0 0-1,0 0 1,-1 0-1,1 0 1,0 0-1,0 0 1,-1 0-1,1 0 1,0 0-1,0 0 1,-1 0-1,1 0 1,0 0-1,0 0 1,0 0-1,-1 0 1,1 1-1,0-1 1,0 0-1,-1 0 1,1 0-1,0 0 1,0 1-1,0-1 1,0 0-1,-1 0 1,1 0-1,0 0 1,0 1-1,0-1 1,0 0-1,0 1 1,-11 10 460,1 0 1,0 0-1,1 1 1,-12 19-1,-4 29 517,18-40-815,5-16-126,0 0-1,1 1 1,-1-1 0,1 1-1,1 0 1,-1-1 0,0 1-1,1 0 1,0 0 0,0-1-1,1 6 1,1-4 9,-1 0 1,1-1-1,0 1 0,1-1 1,-1 0-1,1 0 0,0 0 1,7 9-1,-6-9 0,0-1 0,1 1 0,0-1 0,0 0 1,0-1-1,0 1 0,1-1 0,9 5 0,7 4 186,-9-3-117,-9-7-88,0 1 1,0-1 0,0 1-1,0-1 1,4 1 0,4 0 57,0-1 1,0-1 0,0 0 0,0-1 0,0 0 0,0-1 0,0 0 0,0-1 0,-1-1-1,1 1 1,13-6 0,-21 5-67,1 1-1,-1 0 1,0-1-1,0 0 1,0 0-1,0 0 1,0-1-1,-1 1 0,1-1 1,-1 0-1,0 0 1,0 0-1,-1 0 1,1 0-1,-1-1 1,0 1-1,0-1 1,0 1-1,-1-1 1,1 0-1,-1 0 1,-1 0-1,1 0 1,0 1-1,-1-1 1,0 0-1,-1 0 0,1 0 1,-1 0-1,0 0 1,0 0-1,0 0 1,0 0-1,-1 1 1,0-1-1,0 1 1,-5-8-1,-20-32-135,25 40 93,-1 1 0,1-1 0,-1 0 0,1 1 0,-1 0 1,0-1-1,-1 1 0,1 1 0,0-1 0,-1 0 0,1 1 1,-1-1-1,0 1 0,0 0 0,0 1 0,-7-3 0,7 2 2,-31-14-95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1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2240,'0'-30'1227,"0"27"-753,0 1-95,0-42 1082,2 38-1221,9-4-85,-8 7-38,-3 3-64,3 0-90,-3 0 38,1 0 0,-1 0 0,1 0 1,-1 0-1,0 0 0,1 0 0,-1 0 0,1 0 0,-1 0 0,1 0 0,-1 0 0,0 0 0,1 1 0,-1-1 1,1 0-1,-1 0 0,0 0 0,1 1 0,-1-1 0,0 0 0,1 0 0,-1 1 0,0-1 0,1 0 0,-1 1 1,0-1-1,0 1 0,1-1 0,-1 0 0,0 1 0,5 6 104,-1-4-55,3 3 65,-1 21 210,-4-19-256,1-1 0,0 1-1,5 8 1,6 13 88,21 83 190,17 10-102,-27-66-170,43 89 192,-35-91-219,-31-49-46,1-1 0,-1 0 0,1 0 1,0 1-1,1-2 0,-1 1 0,1 0 1,0-1-1,0 0 0,0 1 0,6 2 0,-7-3 16,0-1-1,0 0 0,-1 1 0,1 0 0,-1 0 0,1-1 0,-1 1 1,0 1-1,0-1 0,0 0 0,-1 0 0,1 1 0,1 5 0,-3-8-8,0 0 0,0 0-1,1 0 1,-1 0 0,0 0-1,1-1 1,-1 1 0,0 0-1,1 0 1,-1 0 0,1 0-1,0 0 1,-1-1-1,1 1 1,-1 0 0,1 0-1,0-1 1,1 2 0,4 3 61,0 5 53,21 4 399,-11-41-36,-10 14-390,-1 1 1,4-18 0,7-16-41,-11 29-49,0-1-1,-1 1 0,1-19 0,-2 17 1,8-30-1,-7 35-27,0 1-1,-1-1 1,2-20 0,-2 11-38,8-18-27,-6-3 1,6 9 74,-5 5 209,21-25 74,-24 30-171,-3 25-97,-1 0 0,1-1 0,0 1 0,0 0 1,0-1-1,0 1 0,0 0 0,0-1 0,0 1 0,1 0 0,-1-1 0,0 1 0,0 0 0,0-1 1,0 1-1,0 0 0,0 0 0,1-1 0,-1 1 0,0 0 0,0-1 0,0 1 0,1 0 0,-1 0 1,0-1-1,11-10 193,-10 11-191,-1 0 0,0-1 0,1 1 0,-1 0 0,0-1 0,1 1 0,-1 0 1,0-1-1,0 1 0,1 0 0,-1-1 0,0 1 0,0-1 0,0 1 0,1 0 0,-1-1 0,0 1 0,0-1 0,0 1 0,0-1 0,0 1 1,0-1-1,0 1 0,0-1 0,0 1 0,0-1 0,1-4 11,3 4-2,-1 0-6,-13 0 26,-4 1 61,12 0-75,2 0-197,0 0-320,0 0-1253,0 0 480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12 1888,'1'-11'758,"-5"19"-396,-4-5 321,13-3-193,-13 0-52,5 0-150,1 0 74,-9 0-132,11 0-228,0 0 1,0 0-1,-1 0 1,1 0 0,0 0-1,0 0 1,0 0-1,0 0 1,0 0 0,0 0-1,0 0 1,0 0 0,0 0-1,-1 0 1,1 0-1,0 0 1,0 0 0,0 0-1,0 0 1,0 0 0,0 0-1,0 0 1,0 0-1,0 0 1,0 0 0,0 0-1,-1 0 1,1 1-1,0-1 1,0 0 0,0 0-1,0 0 1,0 0 0,0 0-1,0 0 1,0 0-1,0 0 1,0 0 0,0 0-1,0 0 1,0 0 0,0 1-1,0-1 1,0 0-1,0 0 1,0 0 0,0 0-1,0 0 1,0 0 0,0 0-1,0 0 1,0 0-1,0 1 1,0-1 0,0 0-1,0 0 1,0 1 6,0 0 1,-1 0-1,1 0 0,0 0 1,-1 0-1,1-1 0,-1 1 1,1 0-1,-1 0 0,1 0 1,-1 0-1,1-1 0,-1 1 1,0 0-1,0-1 0,1 1 1,-1 0-1,0-1 0,0 1 1,0-1-1,0 1 0,1-1 1,-3 1-1,-14 11 44,10-4-74,5-6 14,0 0 0,0 1 0,0-1 0,-1 0 0,1 0 0,-1 0 0,1 0 0,-1-1 0,-4 3 0,-3-2 43,-8 4 56,16-4-81,0 0-1,0 0 1,1 0-1,-1 0 1,0 0-1,-2 4 1,-2 4 22,-20 17 96,18-18-58,0-1 0,-13 19-1,14-15 36,0 0 0,1 1 0,0 0 0,-5 22 0,-12 60 246,17-71-284,0 8-7,1 1 0,2-1 1,1 54-1,2-78-19,1-1 0,-1 1 0,2-1 0,-1 0 0,1 0 0,0 0 0,0 0 0,1 0-1,0 0 1,0 0 0,8 11 0,8 16 234,-16-29-243,-1 0 1,1-1-1,0 0 0,0 0 1,1 0-1,0 0 1,-1 0-1,1-1 0,0 1 1,1-1-1,-1 0 1,0-1-1,1 1 0,0-1 1,-1 1-1,1-2 1,0 1-1,7 1 0,18 3 197,-28-5-217,0-1-1,0 1 1,0 1 0,-1-1 0,1 0 0,0 0-1,-1 1 1,1-1 0,1 2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3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17 250 4736,'-13'-12'1530,"12"11"-1507,1 1 0,0 0 0,0 0 0,0-1 0,-1 1 0,1 0 0,0 0 0,0-1 0,0 1 0,0 0 0,-1-1 0,1 1 0,0 0 0,0 0 0,0-1 0,0 1 0,0 0 0,0-1 0,0 1 0,0 0 0,0-1 0,0 1 0,0 0 0,0-1 0,0 1 0,0-3-138,-1-1 358,1-1 1,0 1 0,0 0 0,0 0-1,1 0 1,-1 0 0,3-6-1,0 3-166,1 0 0,0 1-1,0-1 1,0 1 0,1 0-1,0 0 1,10-9 0,2 3-63,-4 3-5,19-19 0,-24 21-29,0 0 1,1 1-1,0 0 0,0 0 1,0 1-1,0 0 0,1 0 1,16-5-1,-11 5 37,-11 3 17,1 0 19,0-1-1,1 1 1,-1 0-1,0 1 1,1-1-1,-1 1 0,1 1 1,0-1-1,-1 1 1,1-1-1,0 2 1,-1-1-1,1 1 1,6 1-1,-6 0 41,-1 0 0,0 1 0,0-1 0,6 5 1,-9-5-27,0-1 1,1 1-1,-1 0 1,0 0-1,0 0 1,0 0 0,0 0-1,-1 1 1,1-1-1,0 1 1,-1-1-1,2 4 1,-2-1 12,0 1-1,-1 0 1,1 0 0,-1 0 0,0 0-1,-1 0 1,1-1 0,-1 1 0,0 0-1,-1 0 1,1-1 0,-1 1-1,-1 0 1,1-1 0,-1 0 0,1 0-1,-1 0 1,-1 0 0,-6 8 0,-16 8-6,-7 23 22,4-16-117,26-25-70,3 0-175,0 0 191,0-1-1,0 0 1,0 0-1,0 0 0,0 0 0,0 0 1,1 1-1,-1-1 0,1 0 0,0 2 1,12 1-96,-6-1 143,0 0-1,-1 0 1,1 1-1,-1 0 1,0 0 0,-1 1-1,1 0 1,-1 0 0,7 10-1,3 7-12,16 38-1,-19-37 137,-9-15-27,0 0 0,0 1 0,-1 0 0,0-1 0,0 1 0,-1 0 0,-1 0 0,-1 19 0,1-13 141,0-13-114,0 1 0,0-1 0,-1 1 0,1-1 0,-1 0 0,0 1-1,0-1 1,0 0 0,-1 1 0,1-1 0,-1 0 0,0 0 0,1 0 0,-2 0-1,1-1 1,0 1 0,0-1 0,-4 4 0,6-6-81,-1 1 1,1-1-1,0 0 0,0 0 1,-1 0-1,1 1 0,0-1 1,0 0-1,-1 0 0,1 0 1,0 0-1,-1 0 1,1 1-1,0-1 0,-1 0 1,1 0-1,0 0 0,0 0 1,-1 0-1,1 0 0,0 0 1,-1 0-1,1 0 1,0 0-1,-1 0 0,-22 2 370,15 1-308,7-3-54,1 1 0,-1-1 1,0 0-1,0 1 0,0-1 0,0 0 1,0 0-1,0 0 0,0 1 0,0-1 1,0 0-1,0 0 0,0-1 0,0 1 1,0 0-1,0 0 0,0 0 0,0-1 1,1 1-1,-1 0 0,-2-1 0,-4-2 80,-6 0 27,11 3-107,0-1 0,0 1 0,-1-1 0,1 0 0,0 1 0,0-1 0,0 0 0,-1 0 0,1-1 0,1 1 0,-1 0 0,0-1 0,-2-1 0,-18-21 118,17 18-121,0 1 1,0-1-1,0 1 0,-1 1 1,-11-8-1,6 5-34,5 3-30,0 0-1,0 0 0,-9-8 1,10 7-338,-1 1-1,1 0 1,-1 0 0,0 1 0,-7-3 0,7 3-262,-9 0-480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2912,'0'-14'923,"0"11"-550,0 3-106,2 0 277,-1 0-520,0 0 1,-1 0 0,1 0-1,-1 0 1,1 0 0,0 0-1,-1 0 1,1-1 0,-1 1-1,1 0 1,0 0 0,-1-1-1,1 1 1,-1 0 0,1-1 0,-1 1-1,0 0 1,1-1 0,-1 1-1,1-1 1,-1 1 0,0-1-1,1 0 1,0 0-3,-1 0 0,1 1 1,-1-1-1,1 1 0,-1-1 0,1 1 0,-1-1 0,1 1 0,0-1 1,-1 1-1,1-1 0,0 1 0,-1-1 0,1 1 0,0 0 1,-1 0-1,1-1 0,0 1 0,0 0 0,-1 0 0,1 0 1,0 0-1,0 0 0,1 0 0,6-1 161,-6 1-139,0-1-1,-1 1 0,1 0 0,0 0 1,0 0-1,0 0 0,0 0 0,0 0 1,0 1-1,0-1 0,-1 1 0,1-1 1,0 1-1,2 1 0,18 8 96,-21-9-142,0 0 1,1-1 0,-1 1-1,0 0 1,1-1-1,-1 1 1,0 0-1,0 0 1,0 0 0,0 0-1,0 0 1,0 0-1,1 2 1,2 3 30,-2-5-3,0 1 0,-1 0 0,1 0-1,-1 0 1,1 0 0,-1 1-1,0-1 1,0 0 0,0 0-1,0 1 1,-1-1 0,1 1 0,-1-1-1,1 1 1,-1-1 0,0 1-1,0-1 1,0 4 0,0-3 29,0 1 1,-1-1-1,1 1 1,-1-1-1,1 0 1,-1 1-1,0-1 1,-3 6-1,-2 7 32,2 3-20,4-15-58,-1 0-1,0 0 0,0 0 0,0 1 0,-1-1 1,1 0-1,-1 0 0,0-1 0,-5 7 0,-17 23-1,17-13-1,7-18 3,-1 1 0,0-1 0,1 0 0,-1 1 0,0-1 0,0 0 0,-1 0 0,1 0 0,0 1 0,-1-1 0,1-1 0,-1 1 0,-2 2 0,3-3-6,-3 3-4,0 0 0,1 0 0,-1 1 0,1-1 0,0 1 0,0-1 0,0 1 0,-2 6 0,0-3-35,4-7 19,0 1-1,0-1 0,1 1 0,-1-1 1,0 1-1,0 0 0,1-1 1,-1 1-1,1 0 0,-1-1 1,1 1-1,0 0 0,0 1 0,-1 10-85,1-10 79,-1 0 1,1 1-1,0-1 0,0 0 0,1 1 1,-1-1-1,1 0 0,-1 0 0,2 5 0,-1-7 46,1 3 21,0-1 0,-1 1 0,1-1 0,0 0 0,1 0 0,4 6 0,1-8 33,1 1 0,0-1 0,0-1 0,0 0 0,15-1 0,0 0-1938,-7 1 631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3328,'0'0'1216,"0"0"-928,16-16-96,0 16 960,-16 0-672,17 0 288,-1 0-448,17-16-32,-17 16-192,17 0-64,0 0 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4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 1728,'16'33'640,"-16"-33"-480,0 32-64,0-15 736,0-1-480,-16 17 768,16-17-640,-16 17 64,-1-17-352,-32 17 192,33-16-256,-34-1 32,18 0-96,-1 1-128,0-17 32,17 0-1952,-1 0 1088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2144,'0'0'699,"0"2"-417,0 5-64,-1-1-1,0 0 0,0 0 1,0 0-1,-1 0 1,-3 9-1,2-7-32,2-4-129,0 0 0,1-1 1,-1 1-1,0 0 0,1-1 1,0 1-1,0 0 0,1 5 1,0 7 44,-1 159 779,0-173-863,-1-1 1,2 1-1,-1 0 1,0-1 0,0 1-1,0-1 1,1 1-1,-1 0 1,1-1-1,-1 1 1,1-1-1,0 1 1,0-1-1,-1 1 1,1-1 0,0 0-1,0 1 1,1-1-1,1 2 1,-3-2-12,1-1 5,-1 1-1,1-1 1,0 0-1,-1 1 1,1-1 0,-1 0-1,1 1 1,0-1-1,-1 0 1,1 0 0,0 0-1,-1 1 1,1-1-1,0 0 1,0 0-1,-1 0 1,1 0 0,0 0-1,-1 0 1,1 0-1,0-1 1,-1 1 0,2 0-1,0-1 13,5 2-21,-5-1-10,-1 0 1,1 0 0,0 0 0,0 0 0,-1 0-1,1 0 1,0 0 0,-1-1 0,1 1 0,0-1-1,2 0 1,2-10-212,8 5 49,13-18-206,-24 21 357,-1 0-77,-2 6-80,1-1 219,-1 0 0,0-1 0,1 1 0,-1 0 0,1 0 0,0 0 0,-1-1 0,1 1 0,0 0 0,2 2 0,2 4 65,-4-6-59,1-1-1,-1 1 1,0 0-1,1-1 1,0 1-1,-1-1 1,1 0-1,0 1 1,0-1-1,-1 0 1,1 0-1,0 0 1,0-1-1,0 1 1,0 0-1,0-1 1,1 1-1,1 0 1,0-1 66,0 2 0,0-1-1,0 0 1,0 1 0,6 3 0,-5-2-74,1 0 0,0-1 0,1 1 0,-1-1 0,0-1 0,1 1 0,-1-1 0,1 0 0,-1 0 0,1-1 0,-1 0 0,1 0 0,0-1 0,-1 0 0,13-3 0,-6 1 81,0-1 0,25-11 0,-20 7-40,-14 7-54,0-1 0,0-1-1,0 1 1,-1 0 0,1-1 0,-1 0-1,1 0 1,-1 0 0,0 0 0,0 0 0,-1-1-1,1 1 1,-1-1 0,1 0 0,-1 1-1,2-6 1,9-15 151,-10 20-149,0 0 0,-1 0 0,1 0 0,-1-1 0,2-6 0,-3 8-19,-1 0 0,1 1-1,-1-1 1,0 0 0,0 0 0,0 0-1,-1 0 1,1 0 0,-1 1 0,1-1-1,-3-5 1,-2-4-20,-2 1 1,1-1-1,-1 1 1,-14-17-1,19 27 3,0 0 0,1 0 0,-1 0 0,0 0 0,0 0 0,0 1 0,-2-2 0,-9-9-52,12 11 42,1-1 0,-1 1 0,1-1 0,0 1 0,-1-1 0,1 1 0,0-1 0,0 0 0,-1 1 0,1-1 0,0 1 0,0-1 1,0 0-1,0 1 0,0-1 0,0 1 0,0-1 0,0 0 0,0 1 0,0-1 0,0 0 0,0 1 0,0-1 0,0 1 0,1-2 0,-1 2-17,0-3-223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2912,'14'-14'923,"-14"14"-915,0 0 1,0-1 0,0 1-1,1 0 1,-1 0 0,0 0-1,0 0 1,0 0 0,0-1-1,1 1 1,-1 0 0,0 0-1,0 0 1,0 0 0,1 0-1,-1 0 1,0 0 0,0 0 0,0 0-1,1 0 1,-1 0 0,0 0-1,0 0 1,1 0 0,-1 0-1,0 0 1,0 0 0,0 0-1,1 0 1,-1 0 0,0 0-1,0 0 1,0 0 0,1 0-1,-1 1 1,0-1 0,0 0-1,0 0 1,0 0 0,1 0 0,-1 0-1,0 1 1,4 1 41,-1 0 14,0-1 0,0 1 0,1-1-1,-1 0 1,0 0 0,0 0 0,1 0 0,-1 0-1,1-1 1,3 1 0,-1-1 80,0 1 0,0 0 0,-1 1 0,1-1 0,0 1 0,-1 0 0,1 1 0,-1-1 0,1 1 0,-1 0 0,5 5-1,2-1 23,-1-1-36,0 1-1,-1 0 1,0 1-1,-1 0 1,0 1-1,11 12 1,-10-8-61,1 1 0,-2 1 1,0 0-1,0 0 0,-2 1 1,10 24-1,-15-32-8,0 1 0,0-1 0,0 0 0,-1 1 0,0-1 0,-1 0 0,0 1 0,0-1 0,-1 1 0,0-1 0,-1 0 0,0 1 0,0-1 0,0 0 0,-8 14 0,-4 3 94,-18 25-1,16-26-154,11-16-16,-1-1 0,1 1 0,-1-1 0,0 0 0,-1 0 0,0-1 0,0 0 0,0 0 0,-1 0 0,-10 5 0,-64 24-2938,49-18 1258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4736,'0'-16'1760,"0"16"-1376,0 16-96,0-16 608,0 0-544,0 0 64,16 0-256,1 0 32,-1 16-96,17-16 352,-1 0-224,1 0-544,-16 17 160,-1-17-4928,0 0 2752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4320,'0'0'1600,"0"0"-1248,33 0-96,-17 0 1280,1 17-896,16-17 0,16 0-384,-17 0 32,18 0-160,-34 16-1760,17-16 896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16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2144,'0'-30'1237,"0"27"-602,0 3-171,0 0 0,0 0-213,0 0-257,0 0 38,0 0 251,0 0-38,0 0 22,0 0-70,0 0 80,0 0-69,3 0 91,8 0-64,-9 0 165,-2 0-134,3 0-90,8 0-85,-8 0-11,-1 0-43,78 0 241,-79 0-266,1 0 0,0 1 0,-1-1 0,1 0 1,-1 1-1,1-1 0,0 1 0,-1-1 0,1 1 1,-1 0-1,1-1 0,0 2 0,12 5 299,-8-6-272,1 0-1,-1 0 1,0 0-1,0-1 1,10-1 0,3 1-106,1-1-37,31-6 0,-8 1-24,6 3 162,0 3-1,78 8 0,-59-2 11,75-3 77,-24-1-44,31 9 51,11-5-43,-118-4-62,439 7 253,-302-20-202,-3 5-36,-82 1-18,133-3 109,-108 5-49,-22-8 5,-16 6 33,-39-1 48,-23 2 20,32 0 0,-19 4 177,-32 0-382,0 0 0,0 0 0,0 0 0,0 0 0,0 0 0,0 0 0,0 0 0,0 0 0,0 0 0,0 1-1,0-1 1,0 0 0,2 2 0,-3-2-74,1 1-1,-1 0 1,0-1-1,0 1 0,1 0 1,-1-1-1,0 1 1,0 0-1,0-1 1,0 1-1,0 0 0,0 0 1,0-1-1,0 1 1,0 0-1,0 0 1,0-1-1,-1 1 0,1 0 1,0-1-1,-1 2 1,-13 28-1443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2816,'0'0'917,"0"0"-565,0 0-170,0 0 4,0 0-31,0 0 192,0 0-70,0 0-5,0 0-112,0 0-43,0 0-16,0 3 75,0-3-165,0 1 0,0-1-1,0 1 1,0-1 0,0 1-1,0-1 1,1 0 0,-1 1-1,0-1 1,0 1 0,0-1-1,1 1 1,-1-1 0,0 0-1,1 1 1,-1-1-1,0 1 1,1-1 0,-1 0-1,0 1 1,1-1 0,-1 0-1,1 1 1,16 3 325,25-4 238,-28-1-502,-9 1-51,-1 0 1,1 0 0,0 1-1,-1 0 1,1-1-1,0 1 1,-1 1-1,5 1 1,11 3 13,31 3 63,15 4 12,-49-8-84,-10-3-5,0 0-1,0-1 0,1 1 1,9-1-1,-14-1-10,0 0 0,-1 0-1,1 1 1,0-1 0,0 1-1,0-1 1,-1 1 0,1 0 0,0 0-1,0 0 1,2 2 0,-3-2 11,1 0 0,-1 0 0,0 0 0,1 0 0,-1 0-1,1-1 1,-1 1 0,1-1 0,-1 1 0,1-1 0,2 0 0,2 0 187,-6 0-157,1 0 0,0 1-1,0-1 1,-1 0 0,1-1-1,0 1 1,-1 0-1,1 0 1,0-1 0,0 1-1,2-2 1,0-5 9,0 2-48,10 3 23,-14 3-34,1-1 0,-1 0 0,0 0 1,1 0-1,-1 0 0,0 0 0,1 0 1,-1 0-1,0 0 0,1 0 0,-1-1 0,0 1 1,1 0-1,-1 0 0,0 0 0,1 0 1,-1 0-1,0 0 0,0-1 0,1 1 1,-1 0-1,0 0 0,0 0 0,1-1 0,-1 1 1,-3-4-138,1 0 0,-2 0-1,1 0 1,0 1 0,-5-4 0,7 5 51,0 2 44,1 0 0,0 0-1,0-1 1,-1 1-1,1 0 1,0 0-1,0 0 1,-1-1 0,1 1-1,0 0 1,-1 0-1,1 0 1,0 0-1,-1 0 1,1 0-1,0-1 1,-1 1 0,1 0-1,0 0 1,-1 0-1,1 0 1,0 0-1,-1 0 1,1 0 0,-1 1-1,-5-2-193,0 0 26,1 1-1,0 0 1,0 0 0,-1 0 0,1 0 0,0 1 0,0 0 0,-7 1 0,4 3 200,7-4 15,-1 0 0,1 0 0,-1 0 0,1 0 0,-1 0 0,0-1 0,1 1 0,-1 0 0,0-1 0,1 0 0,-1 1 0,0-1 0,-1 0 0,1 0-37,0 0 0,0 0 0,1 1 1,-1-1-1,0 0 0,1 1 0,-1 0 1,0-1-1,1 1 0,-1 0 1,1 0-1,-1-1 0,-1 3 0,-5 2-61,-3-1-31,10-4 117,0 1 0,0-1-1,0 0 1,0 1 0,0-1 0,0 1-1,0-1 1,0 1 0,0-1 0,0 1 0,0 0-1,1-1 1,-1 1 0,0 0 0,0 0 0,1-1-1,-1 1 1,1 0 0,-1 0 0,0 0 0,1 0-1,0 0 1,-1 2 0,-5 27-10,4-21 18,-1 2 21,0 1 0,1-1 0,0 1 0,1 17 0,0 23 61,0-13 90,5 61 0,2-66-101,-3-18-38,-1-1-1,1 21 0,-2-5-25,0-20 60,0 0-1,-1 0 1,-1 0 0,0 1 0,-3 13-1,-12 14 391,15-38-450,1 1 4,0-1 1,-1 1-1,0 0 0,1-1 0,-1 1 0,0-1 1,0 1-1,0-1 0,0 1 0,0-1 0,0 1 1,0-1-1,0 0 0,0 0 0,-1 0 0,1 0 0,-1 0 1,1 0-1,-1 0 0,1 0 0,-1 0 0,1-1 1,-1 1-1,0-1 0,-2 1 0,-16 11 83,16-9-79,0 0 0,-1-1 0,1 1 0,-8 2 0,6-4-22,1 0 0,-1 0-1,1-1 1,-1 0 0,1 0-1,-1 0 1,1 0 0,-11-3-1,-6-8-20,-5 5 68,13 0-23,13 5-27,-1 0 1,1 0-1,-1 0 1,1 1-1,-1-1 0,1 1 1,-1-1-1,0 1 1,1-1-1,-1 1 1,1 0-1,-3 0 0,2 0 21,1 0-1,-1-1 0,0 1 0,1 0 0,-1-1 0,0 1 1,1-1-1,-1 1 0,0-1 0,1 0 0,-1 0 0,1 0 0,-1 0 1,1 0-1,0 0 0,-1 0 0,-1-2 0,0 0 255,6 3 234,-1 0-410,9 0 355,-1 1 0,14 1 0,-8 3-181,-9-3-153,0 0 1,-1-1-1,1 1 0,0-1 1,14 0-1,331-1 907,-349 0-849,-3 0-74,-3 0-245,2 0 109,1 0 0,-1 0 0,1 0 0,-1 0 0,1 0 0,-1 0 0,1 0 0,-1 0 0,1 0 0,-1 0 0,1 0 0,-1 0 0,1 1 0,-1-1 0,1 0 0,0 0 0,-1 1 0,1-1 0,-1 0 0,1 1 0,0-1 0,-1 0 0,1 1 0,0-1 0,-1 1 0,1-1 0,0 1 0,-1-1 0,1 0 0,0 1 0,0-1 0,0 1 0,-1-1 0,1 1 0,0-1 0,0 1 0,0-1 0,0 1 0,0-1 0,0 1 0,0 0 0,0 2-3197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5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3072,'0'0'976,"-2"-2"-587,-9-9-122,10 10-239,1 1 0,-1 0 0,0-1 0,1 1 0,-1-1 0,1 1 0,-1 0 1,0 0-1,1-1 0,-1 1 0,0 0 0,1 0 0,-1 0 0,0 0 0,0 0 0,1 0 0,-1 0 0,0 0 1,1 0-1,-1 0 0,0 0 0,1 0 0,-2 1 0,0-1 77,-5 0 30,0 1 0,0 0 0,0 0 0,0 1 0,-8 2 0,-1 1-23,11-4-74,0 0 0,1 0 0,-1 1 1,0-1-1,1 1 0,-1 0 0,1 1 0,0-1 0,0 1 0,0 0 0,0 0 0,0 0 0,-5 5 0,-11 13 287,-29 35 0,42-46-265,1 0-1,0 1 1,0-1 0,1 1-1,0 1 1,-2 11-1,-3 13 74,1 0 1,3 1-1,1-1 0,-1 43 1,6-65-63,0-1-1,2 1 1,-1-1 0,2 0 0,-1 1 0,2-1-1,0 0 1,0-1 0,2 1 0,-1-1 0,1 0-1,1 0 1,0-1 0,1 1 0,0-2 0,1 1 0,13 12-1,-9-11-278,1-1 0,22 15 0,-33-24-108,-1 0 0,1 0 0,0-1 0,0 1 0,-1-1 0,1 0 0,0 1 0,0-1 0,1-1 0,-1 1 0,0 0 0,0-1 1,0 1-1,0-1 0,5 0 0,25 0-2159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4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4480,'-13'-13'1445,"11"11"-885,2 2-69,0 0 618,0-3-261,-1 2-755,1 0 1,0 0-1,0 0 1,0 0-1,0 0 0,1 0 1,-1 0-1,0 0 0,0 0 1,0 0-1,1 0 1,-1 0-1,1 0 0,-1 0 1,1 0-1,-1 0 0,1 1 1,-1-1-1,1 0 1,0 0-1,-1 1 0,1-1 1,1-1-1,1 1 16,-1 0 1,0 1-1,1-1 0,-1 1 0,0-1 0,1 1 1,-1 0-1,4 0 0,-2 0 51,1 0-1,0-1 0,-1 1 1,9-3-1,-1-1 47,1 1 0,-1 1-1,1 0 1,0 0 0,0 1 0,20 2-1,-16-2 26,31-6 0,-29 4-118,34-2 0,-52 5-111,15 1 71,0-1 1,0-1-1,0 0 1,0-2-1,25-6 1,-38 8-89,0 1 1,0-1-1,0 1 1,0-1-1,0 1 0,0 0 1,3 1-1,-1-1-129,-5 0 123,0 0 0,0 0 0,0 0 1,0 0-1,0-1 0,0 1 1,0 0-1,0 0 0,0 0 1,0 0-1,0 0 0,1 0 1,-1 0-1,0 0 0,0 0 1,0 0-1,0 1 0,0-1 1,0 0-1,0 0 0,0 0 1,0 0-1,0 0 0,0 0 1,1 0-1,-1 0 0,0 0 1,0 0-1,0 0 0,0 0 1,0 0-1,0 0 0,0 0 0,0 0 1,0 0-1,0 1 0,0-1 1,0 0-1,0 0 0,0 0 1,0 0-1,0 0 0,0 0 1,0 0-1,0 0 0,0 0 1,0 0-1,0 0 0,0 1 1,0-1-1,0 0 0,0 0 1,0 0-1,0 0 0,0 0 1,0 0-1,-2 13-4288,-11 3 1189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5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2080,'0'-13'667,"0"13"-663,0 0 1,0-1-1,0 1 1,0 0-1,0 0 1,0 0-1,0 0 1,0 0-1,-1 0 0,1 0 1,0 0-1,0 0 1,1 0-1,-1-1 1,0 1-1,0 0 1,0 0-1,0 0 1,0 0-1,0 0 1,0 0-1,0 0 1,0 0-1,0 0 1,0 0-1,0-1 1,0 1-1,0 0 1,0 0-1,0 0 1,0 0-1,0 0 1,0 0-1,0 0 1,1 0-1,-1 0 1,0 0-1,0 0 1,0 0-1,0 0 1,0 0-1,0 0 1,0 0-1,0 0 1,0 0-1,0 0 1,1 0-1,-1 0 1,0 0-1,0 0 1,0 0-1,0 0 1,0 0-1,0 0 1,0 0-1,0 0 1,11 0 219,-8 0 293,0 0-64,-1 0-373,1 0 1,-1 0-1,1 0 0,-1 0 1,0 0-1,1 1 0,-1-1 0,1 1 1,-1-1-1,0 1 0,0 0 1,1 0-1,-1 0 0,0 0 0,0 1 1,0-1-1,0 1 0,3 2 0,3 4-21,0 0 0,-1 1-1,0 0 1,-1 0-1,0 0 1,7 14 0,-11-18-26,0 1 1,0-1-1,0 1 1,-1 0-1,0-1 1,0 1 0,0 0-1,-1 0 1,0 0-1,0 0 1,0-1-1,-1 1 1,-2 9-1,-13 54 314,15-65-331,0 1 0,-1-1 0,1 1 0,-1-1 0,0 0 0,0 1 0,-4 4 0,-10 7 55,5-7-30,3 0-10,1 0 0,0 1 0,0 0 1,1 0-1,-8 19 0,14-28-34,0 0 0,-1-1 0,1 1 0,0 0 0,0 0 0,-1 0 0,1 0 0,-1 0 0,1 0 0,-1 0 0,1 0 0,-1-1 0,1 1 0,-1 0 0,0 0 0,1-1 0,-1 1 0,-1 0 0,-5 4 17,7-4-9,0-1 0,-1 1 0,1-1 0,0 1-1,0-1 1,-1 1 0,1-1 0,0 1 0,0-1 0,0 1 0,0-1-1,-1 1 1,1-1 0,0 1 0,0-1 0,0 1 0,0 0 0,0-1 0,0 1-1,1-1 1,-1 1 0,0-1 0,0 1 0,0-1 0,0 1 0,1-1-1,-1 1 1,0-1 0,0 1 0,1-1 0,-1 1 0,0-1 0,1 1-1,-1-1 1,1 0 0,-1 1 0,0-1 0,1 0 0,-1 1 0,1-1 0,0 1-1,1 0 26,0 0 1,-1 0-1,1 0 0,0 0 0,0 0 0,0 0 0,0-1 0,0 1 0,0-1 0,0 1 0,3-1 0,21 1 179,-11-1-147,0 0 0,24-3 0,-3-8 18,-4 5-299,1-5-917,-27 10 926,0 0-1,-1 1 0,11 0 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5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3648,'0'0'1344,"0"-17"-1024,17 17-128,-17 0 640,16 0-512,17 0-64,-17 0-160,33 0 64,-16 0-96,16 17-864,-16-17 416,16 16-2944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0 3488,'0'33'1280,"-16"-17"-992,0 17-64,-1-16 416,-16-1-384,1 17 128,-18 0-256,1-1 64,0 1-96,0-17-480,16 17 192,0-16-3296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82 1408,'0'-16'1621,"-2"16"-1151,-9 0-129,11 0-334,0 0-1,-1 0 1,1 0-1,0 0 1,0-1 0,0 1-1,0 0 1,0 0 0,0 0-1,0 0 1,0 0 0,0 0-1,0 0 1,-1 0 0,1 0-1,0 0 1,0 1-1,0-1 1,0 0 0,0 0-1,0 0 1,0 0 0,0 0-1,0 0 1,0 0 0,0 0-1,-1 0 1,1 0 0,0 0-1,0 0 1,0 0-1,0 0 1,0 0 0,0 0-1,0 0 1,0 1 0,0-1-1,0 0 1,0 0 0,0 0-1,0 0 1,0 0 0,0 0-1,0 0 1,0 0-1,0 0 1,0 0 0,0 1-1,0-1 1,0 0 0,0 0-1,0 0 1,0 0 0,0 0-1,0 0 1,0 0 0,0 5 108,0-2-39,1 0 0,-2 0 1,1 1-1,0-1 0,0 0 0,-1 0 1,-1 3-1,-5 15 339,1 0 0,1 0 0,0 1 0,-2 38-1,7-48-295,-1 1-1,-1-1 1,0 1-1,-5 12 0,6-18-75,-1 4-7,1 1 0,0-1-1,2 18 1,-1-13 13,0-14-32,0-1 1,0 1-1,0 0 0,0-1 1,0 1-1,1 0 0,-1-1 0,0 1 1,1-1-1,0 1 0,-1 0 0,1-1 1,0 0-1,0 1 0,0-1 1,0 1-1,0-1 0,0 0 0,2 2 1,-3-2-12,1-1 3,0 1 0,-1-1 0,1 1 1,0-1-1,-1 0 0,1 1 0,0-1 0,-1 0 0,1 0 0,0 1 1,0-1-1,-1 0 0,1 0 0,0 0 0,0 0 0,-1 0 0,1 0 0,0 0 1,0 0-1,-1 0 0,2-1 0,3 1 25,2 0-7,-4 0-22,0 0 0,0 0 0,0 0 0,0 0 0,0 0 0,0-1 0,0 1 0,0-1 0,0 0 0,0 0 0,0 0 0,0 0 0,0 0 0,-1-1 0,1 1 0,0-1 0,3-3 0,10-10-196,-11 11 92,0 0 0,0-1 0,-1 0 0,1 1 0,-1-1 0,0-1 0,-1 1 0,1-1 0,-1 1 0,5-13 0,-6 18 14,-1 0 98,0 0 1,0 1-1,-1-1 1,1 0-1,0 0 1,0 0-1,-1 1 0,1-1 1,0 0-1,-1 1 1,1-1-1,-1 0 1,1 1-1,0-1 1,-1 1-1,1-1 1,-1 1-1,1-1 1,-1 1-1,1 0 0,-1-1 1,0 1-1,1 0 1,-1-1-1,0 1 1,1 1-1,0 0 36,0 0-1,0 0 1,0-1-1,1 1 1,-1 0-1,1 0 0,-1-1 1,1 1-1,3 2 1,7 4 168,-1-1 0,1 0-1,1 0 1,-1-2 0,21 7 0,-22-10-111,-1-1-1,1 0 1,20-1-1,-9-1 1,-2 2-45,-11 0 33,1-1 0,13-1-1,-21 0-62,1 1-1,0-1 1,-1 1-1,1-1 0,-1 0 1,1 0-1,-1 0 1,1-1-1,-1 1 0,0 0 1,1-1-1,-1 1 1,2-3-1,-2 2-3,3-3 35,-1 1 0,1-1 0,5-10 0,-9 14-61,0 0-1,0-1 1,-1 1-1,1-1 0,-1 1 1,1-1-1,-1 0 0,1 1 1,-1-1-1,0 1 1,0-1-1,0 0 0,0 1 1,0-1-1,0 0 1,0 1-1,-1-1 0,0-2 1,-13-21 31,4 1 118,5 11-54,0 0-1,-10-16 1,0 2-48,-16-39 0,27 59-81,0 0 1,0 0-1,0 0 1,-1 1-1,-7-9 1,9 12-55,0 0 1,0-1 0,0 1 0,0-1 0,1 0 0,-1 0-1,1 0 1,0 0 0,0 0 0,1 0 0,-1-1 0,1 1-1,0-1 1,-1-8 0,2 11-211,0 1 0,0-1 0,0 1 0,0-1 0,0 1 0,1-1 0,-1 1 0,1-1 0,0 0-1,12-15-1856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3648,'0'0'1344,"0"0"-1024,17 0-128,-1 16 1344,0 0-896,1 34 224,15 32-512,-15-1 192,-1 18-288,-16-34 480,-16 34-416,-1-34 0,1 17-192,-17 0-2400,1-16 1216,-1-1-3392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5472,'0'0'2016,"0"17"-1536,17-17-160,-1 0 448,0 0-480,1 16 96,-1-16-224,1 17-32,-1-1-64,17-16-5536,-17 16 2976,1 17 992</inkml:trace>
  <inkml:trace contextRef="#ctx0" brushRef="#br0" timeOffset="1">66 213 4576,'0'0'1664,"0"0"-1280,0 0-96,0 17 448,16-17-448,17 0-32,0 0-160,0 0 64,16 0-96,16 16-4672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7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1056,'0'-2'41,"0"0"0,0 1 1,0-1-1,0 0 0,1 1 0,-1-1 0,1 0 0,-1 1 1,1-1-1,0 1 0,0-1 0,0 1 0,0-1 1,0 1-1,0-1 0,0 1 0,2-2 0,0 0 781,-3 3-241,0 0-149,0 3-117,0 9 116,-1-7-310,1 1 1,0 0-1,0-1 1,1 1-1,0 0 0,0-1 1,2 9-1,19 33 258,-16-14-101,-3-17-151,2 10 58,3 0 1,10 28-1,-3-13-48,-8-20 101,0 0-1,2-1 0,17 30 1,-24-47-173,1 0-1,-1 0 1,1 0 0,-1-1 0,1 1-1,0-1 1,0 0 0,0 0 0,1 0-1,-1 0 1,0 0 0,1-1 0,5 2-1,-8-3-46,0 1 0,0-1-1,0 0 1,0 0 0,0 0-1,0 0 1,0 0 0,0 0-1,0 0 1,0 0 0,0-1-1,1 1 1,-1 0 0,0-1-1,0 1 1,0-1 0,0 1 0,-1-1-1,1 1 1,0-1 0,0 1-1,0-1 1,0 0 0,0 0-1,-1 1 1,1-1 0,0 0-1,-1 0 1,1 0 0,-1 0-1,1 0 1,-1 0 0,1 0-1,-1-1 1,8-8 163,-4 6-117,1 1 0,-1 0 0,1 0 0,0 0 1,0 1-1,0-1 0,9-2 0,15-8 229,-22 9-225,-1-2 0,1 1 0,-1-1 0,-1 0 0,1 0 0,-1 0 0,7-11 0,3-3 102,9-11 58,-1 1 69,28-26 0,-44 48-204,1 0 0,-2 0 1,1 0-1,-1-1 0,9-16 1,-3 5-65,-8 16-22,-1-1 0,0 0 0,-1 0 0,4-8 0,0-11 137,1 15-83,-6 9-66,-1 0 0,0 0 0,1-1-1,-1 1 1,1 0 0,-1-1 0,0 1-1,1-1 1,-1 1 0,0 0 0,1-1-1,-1 1 1,0-1 0,0 1 0,1-1-1,-1 1 1,0-1 0,0 1 0,0-1-1,0 1 1,0-1 0,0 1-1,1-1 1,-1 0 0,0 1 0,-1-1-1,1 1 1,0-1 0,0-9-139,0 11 97,0 5 3,0-3-30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3232,'-16'17'1184,"16"-17"-896,32 16-96,-32-16 1216,33 0-800,0 0 672,0 0-736,16 0 64,-16-16-352,16-1-32,-17 17-128,1-16 96,-16 16-128,-1-16 256,0 16-192,-16 0-1152,17 0 512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8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3488,'-16'16'1280,"16"-16"-992,-17 50-64,17-18 992,-16 1-704,16 16 416,-16 0-544,16 1 160,0-1-320,-17-16-128,17-1-64,-16-15 384,16 15-224,0-32 0,0 17-128,0-17-4128,0 0 2208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51 199 3136,'0'1'116,"0"1"1,0 0-1,0 0 1,1 0-1,-1-1 1,1 1-1,-1 0 1,1-1-1,0 1 1,0 0-1,0-1 1,0 1-1,1 1 1,2 4-31,-1 1 163,2-1 148,9-5-94,131-2 759,-129-1-992,1-1 1,23-4-1,-15 1-9,-5 2 19,-12 2-41,0 0 0,-1 0 0,1-1-1,-1 0 1,1 0 0,8-5 0,33-23 329,-41 27-295,-1-2 43,-5-9-33,-2 7-52,1 5-21,-1 0 0,1 0 0,-1 0-1,0-1 1,0 1 0,0 0 0,0 0-1,-1-1 1,1 1 0,0 0 0,-1 0-1,0 0 1,1 0 0,-1-1 0,0 1-1,-2-2 1,-6-4 81,7 7-75,1 0 0,-1 0 0,1 0 0,-1 0 0,1-1 0,-1 1 0,1-1 0,0 1 0,0-1 0,0 1 0,0-1 0,0 1 0,0-1 0,0 0 0,1 0 0,-2-3 0,1 2-14,-1 0 0,1 0 1,-1 0-1,0 0 0,0 0 1,0 0-1,0 1 0,-1-1 1,1 1-1,-1-1 0,1 1 1,-1 0-1,-5-3 0,-20-18 99,26 21-97,0 1 0,0-1-1,-1 0 1,1 1 0,-1-1 0,0 1 0,1 0-1,-1 0 1,0 0 0,1 0 0,-1 0 0,0 1-1,-4-1 1,-5 0-17,-25 2-1,12 0 57,18-1-43,-1 1 0,1 0 0,0 0 0,0 1 0,0 0 0,1 0 0,-1 1 0,0-1 0,1 1 0,-1 1 0,1-1 0,0 1 0,0 0 0,-7 7 0,-5 6 131,1 1 0,-26 34 0,31-37 20,5-7-64,0 1-1,0 0 0,1 1 0,0 0 0,1 0 1,0 0-1,1 0 0,0 1 0,1 0 1,0 0-1,-3 16 0,4-5 14,1 0 0,1-1-1,0 1 1,2 0 0,0-1 0,11 40 0,-11-55-61,0 0 1,0 0 0,0 0 0,1 0-1,0-1 1,1 1 0,-1-1 0,8 9-1,-2-6 88,0 0-1,19 14 0,-27-21-116,9 5 64,0 0 0,0 0 0,1-1-1,-1 0 1,1-1 0,0 0 0,0 0 0,1-2-1,-1 1 1,1-1 0,14 0 0,-3 1-5,1-2 0,0 0 1,-1-1-1,1-2 0,-1 0 1,1-2-1,27-7 0,15-2-1310,-34 7 424,-28 5 488,0 0 1,0-1-1,1 1 1,-1-1-1,-1 0 1,1 0 0,0 0-1,0-1 1,-1 1-1,0-1 1,4-3-1,-4 0-2470,-3-7 932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1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 3392,'-10'-12'971,"10"12"-959,0 0-1,0 0 0,0-1 0,0 1 1,0 0-1,0 0 0,0 0 1,0-1-1,0 1 0,0 0 1,0 0-1,0 0 0,1 0 1,-1-1-1,0 1 0,0 0 0,0 0 1,0 0-1,0 0 0,0-1 1,1 1-1,-1 0 0,0 0 1,0 0-1,0 0 0,0 0 0,1 0 1,-1 0-1,0 0 0,0 0 1,0 0-1,1-1 0,-1 1 1,0 0-1,0 0 0,0 0 1,1 0-1,-1 0 0,0 0 0,0 0 1,0 1-1,1-1 0,-1 0 1,0 0-1,0 0 0,0 0 1,0 0-1,1 0 0,-1 0-7,0 0-1,0 0 1,0 0-1,0 0 0,0 0 1,0 0-1,1 0 1,-1 0-1,0 0 1,0 0-1,0 0 1,0 0-1,0 0 1,0 0-1,0 0 1,0 0-1,0 0 0,0 0 1,1 0-1,-1 0 1,0 0-1,0 0 1,0 0-1,0 0 1,0 0-1,0 0 1,0 0-1,0 0 1,0 0-1,0 0 1,0 0-1,0 0 0,0 0 1,0 0-1,1-1 1,-1 1-1,0 0 1,0 0-1,0 0 1,0 0-1,0 0 1,0 0-1,0 0 1,0 0-1,0 0 0,0 0 1,0-1-1,0 1 1,0 0-1,0 0 1,0 0-1,0 0 1,0 0-1,0 0 1,0 0-1,0 0 1,0-1-4,0 0 0,0 1 0,0-1 0,0 0 0,0 1 0,1-1 0,-1 1 0,0-1 0,0 1 0,1-1 0,-1 0 0,0 1 0,1-1 0,-1 1 0,1 0 0,-1-1 0,1 1 0,-1-1 0,1 1 1,-1 0-1,1-1 0,-1 1 0,1 0 0,-1-1 0,1 1 0,0 0 0,-1 0 0,1 0 0,0-1 0,-1 1 0,1 0 0,-1 0 0,2 0 0,30 0-127,-17 1 66,-13-1 81,-1 0 1,1 0-1,-1 0 1,1 0-1,0 1 1,-1-1-1,1 1 1,-1-1-1,1 1 1,-1 0-1,1 0 1,-1-1-1,0 1 1,1 0-1,1 2 0,5 2 165,1 1-61,-4-2-48,1-1 1,-1 1-1,1 0 0,-1 0 0,0 1 1,-1 0-1,1 0 0,4 7 0,1 5 11,-1 1 0,-1 0-1,0 1 1,7 28-1,0 0 20,105 227 244,-58-142-268,-17-26-49,40 81 14,-50-123-19,-4-7 25,25 61-1,35 95 348,-78-181-265,-2 1-1,15 69 0,4 14 61,-25-102-433,-2 0 1,0 1 0,-1-1-1,0 1 1,-1 19 0,-1-15-755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7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5728,'-17'0'2112,"17"0"-1632,0 0-128,17 0 512,-17 0-544,16 17 576,1-17-512,15 16-192,1-16-128,0 0 416,16 0-256,0-16-224,0 16-32,1 0-3744,15-17 2080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361 344 3328,'0'0'1061,"0"3"-634,-1 36 651,0-15-820,1 1-1,5 32 0,-1-32-203,0-9 91,-2 0 1,1 28 0,-2-15-19,-1 0 71,-3 38 0,-8-15 58,8-33-48,2-8-77,-1 0 0,-1 1 0,1-1 0,-2 0 1,-4 11-1,6-19-93,0 1-1,0-1 1,0 0 0,0 0 0,0 0 0,-1 0 0,1-1 0,-1 1 0,0-1 0,0 1 0,0-1 0,0 0 0,0 0 0,-1 0 0,1-1 0,-1 1 0,1-1 0,-1 0 0,1 0 0,-6 1 0,-3 0 34,-1-1 1,-1-1-1,1 0 1,0 0-1,0-1 1,1-1-1,-1 0 1,0-1-1,-15-6 1,18 6-447,1-1 0,-1-1 0,1 1 1,0-2-1,1 1 0,0-1 0,-1 0 0,2-1 0,-10-9 0,-18-20-1892</inkml:trace>
  <inkml:trace contextRef="#ctx0" brushRef="#br0" timeOffset="1">427 0 5728,'0'0'2112,"0"0"-1632,0 0-128,0 16-64,0-16-224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1032 1312,'-14'0'421,"14"0"-418,0 0 0,0 0 1,0 0-1,-1 0 0,1 0 0,0 0 0,0 0 0,0 0 0,0 0 0,0 0 0,0 0 0,0 0 0,0 0 1,0 0-1,0 0 0,-1 0 0,1 0 0,0 0 0,0 0 0,0 0 0,0 0 0,0 0 0,0 0 0,0 1 0,0-1 1,0 0-1,0 0 0,0 0 0,-1 0 0,1 0 0,0 0 0,0 0 0,0 0 0,0 0 0,0 0 0,0 0 1,0 0-1,0 0 0,0 1 0,0-1 0,0 0 0,0 0 0,0 0 0,0 0 0,0 0 0,0 0 0,0 0 0,0 0 1,0 0-1,0 0 0,0 1 0,0-1 0,0 0 0,0 0 0,0 0 0,0 0 0,0 11 349,0-8 939,0-3-235,0 0 202,0 0-436,0 0-102,0-3-272,0-1-287,1 1-113,-1 1 0,0 0 0,0-1-1,-1 1 1,1-1 0,0 1 0,-1-1 0,-1-3 0,0 1-5,1 5-34,0-1-1,1 0 0,-1 0 1,1 0-1,-1-1 1,1 1-1,-1 0 0,1 0 1,0 0-1,0 0 0,-1-2 1,7-27 76,-6 28-78,-1 0-1,1 0 0,0 0 1,-1 0-1,1 0 1,-1 0-1,-1-4 1,1 3 2,0 0 0,0-1 0,0 1 0,0-1 0,1 1 0,-1-1 0,1 1 0,0-5 0,1-9 42,5-30-1,-2 27 60,1-38-1,-5 34-45,-1 6-67,2 1-1,2-22 1,8-13-45,-6-3 64,6 25 10,-9 19-13,-1-1-1,0 0 0,-2-14 1,1 9 141,3-30 0,0 31-35,9-22-1,0-4 98,4-43 195,-14 69-357,5-17 14,8 1-20,-9 21-32,2-3-3,-1 0-1,16-19 0,-6 9-1,-14 19-4,1 0 0,-1 1 0,1-1 0,0 1 0,1 0 0,-1 0 0,6-3 0,-8 5-13,1 0 0,0 0 0,0 1 0,0 0 0,0-1 0,1 1 0,-1 1 0,0-1 0,0 0 0,1 1 0,4-1 0,-6 1 3,1 0 0,-1 1 0,0-1 0,1 0 0,-1 1 0,0 0 0,0-1 0,0 1 0,0 0-1,0 0 1,0 0 0,0 0 0,0 1 0,0-1 0,0 1 0,-1-1 0,1 1 0,0-1 0,-1 1 0,2 2-1,6 6 64,-7-8-51,-1-1 0,1 1 0,-1 0-1,1 0 1,-1 1 0,0-1 0,0 0 0,0 0 0,0 1-1,0-1 1,-1 0 0,1 1 0,0 2 0,2 8 32,-2-11-21,0 0 0,0 0 0,0 0-1,-1 0 1,1 0 0,-1 0 0,1 0 0,-1 0-1,0 0 1,0 0 0,0 1 0,0-1-1,0 0 1,0 0 0,0 0 0,-1 0 0,1 0-1,-1 0 1,0 0 0,1 0 0,-1 0-1,0 0 1,-3 3 0,-9 23 196,2-5-17,-14 22-1,23-42-171,0 0 0,-1 0-1,0 0 1,1 0 0,-1-1-1,0 1 1,-1-1-1,1 1 1,0-1 0,-5 2-1,3-1-7,1-1-1,-1 1 0,1 0 0,-7 7 0,-3 3-23,11-10-155,3-3-11,0 3-149,0-2 305,1 0-1,-1 0 1,0 0-1,0 0 1,0 0-1,1-1 1,-1 1-1,0 0 1,1 0-1,-1 0 1,1 0-1,-1 0 1,1-1-1,0 1 1,-1 0-1,1 0 0,0-1 1,-1 1-1,1 0 1,1 0-1,17 8-207,-17-8 200,0-1 1,0 1-1,0-1 0,0 1 1,-1 0-1,1 0 0,0 0 1,-1 0-1,1 0 0,-1 0 1,1 1-1,-1-1 0,0 0 1,1 1-1,-1-1 0,2 3 1,7 9-110,-2-6 36,0-1-1,17 10 1,7 7 27,-31-22 83,0 0-1,0 0 0,0 0 0,-1 1 0,1-1 0,-1 0 1,1 1-1,-1-1 0,1 0 0,-1 1 0,0-1 0,0 0 1,0 1-1,0-1 0,0 1 0,0-1 0,0 2 0,-4 15 145,4-17-143,0-1 1,-1 1-1,1-1 0,-1 1 0,1-1 1,0 1-1,-1-1 0,1 0 1,-1 1-1,1-1 0,-1 0 0,1 0 1,-1 1-1,1-1 0,-1 0 1,1 0-1,-2 1 0,-3 1 105,-13 9 166,15-8-239,-1-1 1,0 0-1,1 0 1,-1 0-1,0 0 1,-5 1-1,-70 13 353,70-14-339,-1-1 1,1 0-1,-15-2 0,8 1 41,12 0-80,0 0 0,0-1-1,0 1 1,0-1 0,0 0 0,0 0 0,0 0-1,0-1 1,1 1 0,-7-5 0,8 6-15,1-1 1,-1 1-1,1-1 0,0 1 1,-1 0-1,1 0 0,-1 0 1,1 0-1,-2 0 1,2 0-7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3552,'0'0'1147,"2"0"-683,110 0 1658,-105 0-2127,-1 1-1,0 0 1,0 1 0,0 0-1,-1 0 1,1 0-1,0 0 1,-1 1 0,1 0-1,-1 0 1,9 7 0,-12-9 10,0 1 19,1-1-1,-1 1 0,1 0 0,-1 0 1,0 0-1,0 0 0,0 0 0,0 0 1,0 0-1,0 1 0,-1-1 0,1 1 1,-1-1-1,1 1 0,0 4 0,-1-5-4,-1 1 0,0 0 0,0-1 0,0 1 0,-1 0 0,1-1 0,-1 1 0,1-1 0,-1 1-1,0 0 1,0-1 0,0 0 0,0 1 0,-1-1 0,1 0 0,-3 4 0,-8 16 206,9-16-168,1-1 1,-2 1 0,1-1-1,0 0 1,-6 6-1,-18 11 306,5 8-75,22-29-277,-22 27 370,-32 58 0,53-85-377,0 0 0,1-1 0,-1 1 0,1 0 0,0 0 0,-1 0 0,1 0 0,0 0 0,0 1-1,-1-1 1,1 0 0,0 0 0,0 0 0,0 0 0,0 0 0,0 0 0,1 0 0,-1 0 0,0 0 0,0 0 0,1 1-1,0 0 7,0-1-1,1 1 1,-1-1 0,1 0-1,-1 1 1,1-1-1,-1 0 1,1 0-1,1 1 1,16 13 144,-8-4 65,-10-11-208,-1 0 0,1 1 0,0-1-1,-1 1 1,1-1 0,-1 0 0,1 1 0,0-1 0,-1 0 0,1 0-1,0 0 1,-1 0 0,1 1 0,0-1 0,0 0 0,-1 0 0,1 0 0,0 0-1,-1 0 1,1-1 0,0 1 0,-1 0 0,2 0 0,0-1 27,18 1-1553,-7 0 582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1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5888,'33'-17'2176,"-33"17"-1664,16 0-160,1 0 704,-1 0-640,0 0-32,17 0-224,0 0 448,0 0-352,16 0-3904,0 0 1984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2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2304,'46'0'1349,"-42"0"-1232,-1 0-1,1 1 0,-1-1 0,0 1 1,1-1-1,-1 1 0,0 0 0,6 3 1,7 2 228,-6-4-94,0-1 0,0 0 0,0 0 0,0-1 0,12-2 0,-1 2-8,5 0 138,-12 0-211,0 0 0,19-3 0,-7-3-28,-16 4-75,0 0 1,0 0-1,19 0 0,-11 3-11,-9-1-14,1 1 0,-1-2 0,1 1 0,13-4 0,-7 0 134,-9 2-52,0 0 0,0 0-1,0 1 1,-1 0-1,10 0 1,-6 1 5,-17 0-40,1-3-499,-5-8-1665,8 8 566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3232,'0'0'1035,"0"2"-614,0 8-223,0-5 6,1 1 1,-1-1-1,-1 1 0,1-1 1,-3 10-1,0-4-14,0-1 18,1 1 0,0 0 1,0-1-1,0 14 1,2-5 120,1-6-134,-1 0-1,-4 21 0,-6 4 62,4 9-91,-21 81 651,10-62-176,16-63-628,0 1-1,1 0 1,-1-1 0,1 1 0,-1 0-1,1 0 1,0 0 0,1 5 0,0-2-59,-1-7 24,0 1 0,0-1 0,0 0 1,0 1-1,0-1 0,0 0 0,0 1 1,0-1-1,0 0 0,0 1 0,0-1 0,0 0 1,0 1-1,-1-1 0,1 0 0,0 1 1,0-1-1,0 0 0,0 0 0,-1 1 1,1-1-1,0 0 0,0 0 0,0 1 0,-1-1 1,-7 11-2202,8-11 2156,0 1 1,1-1 0,-1 0-1,1 1 1,-1-1 0,0 0-1,1 0 1,-1 1 0,1-1-1,-1 0 1,0 0 0,1 0-1,-1 0 1,1 0 0,-1 0-1,1 0 1,-1 0 0,1 0-1,-1 0 1,0 0 0,1 0-1,-1 0 1,2 0 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1824,'0'0'587,"0"2"-353,0-1-220,0-1-1,0 1 0,0-1 0,0 0 0,0 1 1,0-1-1,0 1 0,0-1 0,0 1 1,1-1-1,-1 0 0,0 1 0,0-1 1,0 1-1,1-1 0,-1 0 0,0 1 1,0-1-1,1 0 0,-1 1 0,0-1 1,0 0-1,1 1 0,-1-1 0,1 0 1,-1 0-1,1 1 0,7 7 736,-3 17-34,6-3 287,-5 11-255,19 56 623,-4-17-745,45 157 596,-53-182-842,-10-35-208,-3-9-111,0 0-1,1-1 1,-1 1-1,1 0 0,-1-1 1,1 1-1,0-1 1,0 0-1,1 1 0,-1-1 1,0 0-1,4 5 1,-5-7-38,0 0-1,1 1 1,-1-1 0,0 0 0,1 0 0,-1 1 0,0-1 0,1 0 0,-1 0 0,0 0 0,1 1 0,-1-1 0,1 0-1,-1 0 1,0 0 0,1 0 0,-1 0 0,1 0 0,-1 0 0,1 0 0,-1 0 0,0 0 0,1 0 0,-1 0-1,1 0 1,-1 0 0,0 0 0,1-1 0,-1 1 0,1 0 0,-1 0 0,0 0 0,1-1 0,-1 1 0,0 0 0,1 0-1,-1-1 1,0 1 0,1 0 0,-1-1 0,0 1 0,0 0 0,0-1 0,1 1 0,-1-1 0,6-26 266,-4 19-213,1 0 1,0 1-1,5-9 1,6-14 272,21-72 59,-21 60-312,-11 32-28,0 0 1,10-17-1,14-11 99,-20 26-114,-1-1 0,0 0 0,-1 0 1,4-15-1,-4-2-159,2 13 33,-2 2 137,-3-19-361,-2 45-1489,0-8 481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4064,'0'14'1307,"0"-11"-801,3-3 6,34 0 3359,22 0-2665,-54-1-1093,1 1-1,0-1 1,-1 0 0,1 0-1,6-3 1,-6 2-70,-1 0 0,1 1 0,0-1 0,-1 2 0,8-2 0,-8 2-13,-1 0 1,0 0-1,0-1 1,0 0-1,-1 0 1,1 0-1,0 0 1,0 0 0,0-1-1,6-3 1,-6 4-306,0 0 1,0 0-1,1 0 1,-1 1-1,0 0 1,1 0-1,4 1 1,-2-1-1962,-4 0-180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4576,'0'13'1450,"0"-12"-1433,0-1 0,0 0-1,0 0 1,0 1 0,0-1-1,0 0 1,0 0-1,0 1 1,0-1 0,0 0-1,1 0 1,-1 0-1,0 1 1,0-1 0,0 0-1,0 0 1,0 0-1,1 0 1,-1 1 0,0-1-1,0 0 1,0 0-1,1 0 1,-1 0 0,0 0-1,0 0 1,0 1 0,1-1-1,-1 0 1,0 0-1,0 0 1,0 0 0,1 0-1,-1 0 1,22 14 292,-11 2-32,-9-14-250,1 0-1,-1-1 0,1 1 0,-1-1 0,1 0 0,0 1 0,-1-1 0,1 0 0,0-1 0,0 1 0,-1 0 0,7 0 0,43 0 407,-32-2-362,-11 1-30,12 1 58,0-1 0,0-1 0,0-2 0,0 0 0,26-7 0,-42 8-87,62-23 322,-59 22-293,0-1 0,-1 0 0,1-1 1,-1 0-1,0 0 0,7-8 0,-12 12-22,0-1 0,-1 0 0,1 0 0,-1 0-1,0 0 1,1-1 0,-1 1 0,0 0 0,0 0-1,-1-1 1,1 1 0,0-1 0,-1 1 0,1-1-1,-1 1 1,0 0 0,0-1 0,0-3 0,0 2-8,-1 1 1,1-1-1,0 1 1,-1-1-1,0 0 1,0 1-1,0 0 1,0-1-1,-1 1 1,1 0-1,-1-1 1,0 1-1,0 0 1,0 0-1,0 1 0,-1-1 1,1 0-1,-1 1 1,0-1-1,1 1 1,-1 0-1,0 0 1,0 0-1,-1 0 1,1 1-1,0-1 1,-1 1-1,1 0 1,0 0-1,-1 0 1,1 0-1,-1 0 1,0 1-1,1 0 1,-1 0-1,1 0 1,-1 0-1,-5 1 1,-8 4 189,-1 2-1,-28 14 1,34-15-135,1 1-1,1 1 0,0 0 0,0 0 0,0 1 0,1 0 1,0 1-1,1 0 0,0 0 0,1 1 0,0 0 1,1 0-1,0 1 0,0-1 0,1 1 0,1 1 0,-3 12 1,6-20-39,0 0 1,1 1-1,0-1 1,0 0-1,0 0 1,1 1-1,-1-1 1,1 0 0,1 0-1,-1 0 1,1 0-1,2 7 1,2-2 62,-1 0 1,1 0-1,14 17 1,-17-23-43,0 0 0,0 0 1,1 0-1,-1 0 0,1-1 1,0 1-1,0-1 0,0 0 1,1 0-1,-1-1 1,0 1-1,1-1 0,0 0 1,8 2-1,31 2-11,-38-5-42,0 1 0,-1 0-1,1 0 1,7 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1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14 421 5216,'0'0'177,"-8"0"587,7 0-736,1 0-1,0 0 1,0 0 0,0 0-1,0 0 1,-1 0 0,1 0-1,0 0 1,0 0 0,0 0-1,0 0 1,-1 0 0,1 0-1,0 0 1,0 0 0,0 0-1,0 0 1,0 0 0,-1 1-1,1-1 1,0 0 0,0 0-1,0 0 1,0 0 0,0 0-1,0 0 1,0 0 0,-1 1-1,1-1 1,0 0 0,0 0-1,0 0 1,0 0-1,0 0 1,0 1 0,0-1-1,0 0 1,0 0 0,0 0-1,0 0 1,0 1 0,0-1-1,0 0 1,0 0 0,0 0-1,0 0 1,0 1 0,0-1-1,0 0 1,0 0 0,11 24 281,-9-19-297,1 1 0,-1 0 0,1-1 1,1 1-1,-1-1 0,1 0 0,0 0 0,0-1 0,0 1 0,10 7 0,4 4-44,0 1 234,20 14-1,-19-17 111,-6-4-67,0-1 1,0 0-1,1-1 0,0-1 1,1 0-1,17 6 0,-27-11-115,0 0 0,0-1-1,0 1 1,0-1-1,6 1 1,-8-2-80,-1 0 0,1 0 0,-1-1 1,1 1-1,-1 0 0,1-1 0,-1 0 1,0 1-1,1-1 0,-1 0 0,0 0 0,1 0 1,-1-1-1,4-2 0,0-1 56,1-1 1,-1 0-1,0 0 0,-1 0 1,1-1-1,-1 0 0,6-11 1,1-6-25,11-28 1,-14 31-54,38-105-1088,-14 34-1274,19-43-179,-16-6-1402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3712,'-33'0'1408,"33"0"-1120,0-16-64,0 16 1376,0 0-928,17 0 160,-1 0-512,17 0-128,0 0-128,16-17 96,0 17-96,0 0 192,0 0-160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4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17 2816,'-16'-16'1056,"16"16"-832,-33 33-64,17-17 1056,16 0-704,-17 33 64,1 1-352,0-1 352,-1-16-320,17 16 32,0-17-192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312 295 3648,'-28'0'1173,"24"1"-866,3 7-144,1 3-81,1-1-11,-1 0 0,0 0 0,-1-1 0,-2 14 0,-13 46 755,4-20-357,7-32-331,1 0 0,1 1-1,0-1 1,0 29 0,3-18 21,1 1 57,-5 39 1,-7-16 396,9-33-419,2-15-119,-1 0 0,1-1 0,-1 1 0,0 0 0,0 0 0,0-1 0,0 1 0,-1 0 0,0-1 0,1 1-1,-5 4 1,4-5-26,0 0 1,0 0-1,0 0 0,0-1 0,0 1 0,-1-1 0,1 1 0,-5 2 0,5-4-29,0 0 0,0-1-1,0 1 1,-1 0 0,1-1-1,0 1 1,0-1 0,-1 0-1,1 0 1,0 0 0,0 0-1,-1 0 1,1 0 0,0-1 0,0 1-1,0-1 1,-1 0 0,-1 0-1,-5-2-1,1-1-1,-1 0 1,1 0-1,0 0 1,0-1-1,-8-7 1,7 4-180,-1-1 0,-12-15 1,18 18 73,-1 0 0,1-1 0,-5-9 0</inkml:trace>
  <inkml:trace contextRef="#ctx0" brushRef="#br0" timeOffset="1">230 33 4896,'0'-16'1824,"0"16"-1440,0-17-96,0 17 480,0 0-480,0 0-96,16 17-128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17 932 2496,'-14'27'784,"12"-16"-464,2 14-203,0-12 81,0-21 559,2 3-133,1 2-503,0-1 0,0 1 0,-1 0 0,0-1 0,0 0 0,0 1 0,0-1 0,0 0 0,-1 0 0,0 0 0,2-6 0,-1-3 218,-1 0 0,0-23 0,0 9 60,0 14-159,-1 0 1,0-1-1,-4-20 0,1 22-188,1 6-29,1-1 0,0 1 0,0-10 0,5-15 24,0 10-30,0-17-5,0 8-13,7-30 1,1 10 18,-2 8 83,1 0-1,21-51 1,31-35 411,-51 106-225,1 0 1,28-35 0,-6 8 49,-27 39-247,-1 1 0,17-14 0,-16 16-174,-8 7 68,1 1 0,-1 0 0,0 0 0,1 0 0,-1 0 0,0-1 0,0 1 0,0 0 0,1 0 0,-1 0 0,0 0 0,0 0 0,-1 1 0,2 14-26,-1-7 81,0-1-1,0 1 1,-3 15-1,-8 9 394,9-22-309,-4 10 48,-16 12-11,11-1-120,11-28-55,-1 0 0,-1 0 0,1 0 0,0-1 0,-1 1 1,-2 4-1,2-5 34,0-1 1,0 1-1,1-1 1,-1 1-1,1 0 1,0 0 0,0 0-1,0 0 1,0 0-1,0 0 1,0 0-1,1 0 1,0 1-1,-1 4 1,1-5 161,3-3-122,1 0-112,-2 0 27,0-1 0,-1 1 1,1 0-1,0 0 0,0 0 1,0 1-1,0-1 0,0 0 0,0 1 1,3 1-1,0 9-251,-1-9 191,3 4-52,-2 21-150,6 6 122,-5 0 140,-2-18 12,-2-9 1,0 0 1,0 0-1,-1 0 0,0 0 1,0 0-1,-1 0 1,1 0-1,-1 1 0,-1-1 1,1 0-1,-2 7 0,-5 1 47,6-13-20,0 1 0,0-1-1,1 1 1,-1-1 0,0 1 0,1-1 0,-1 1 0,1-1-1,0 1 1,-1 0 0,1-1 0,0 3 0,0-3 17,0 0 1,0 0 0,0 1 0,0-1-1,0 0 1,-1 0 0,1 1-1,0-1 1,-1 0 0,1 0 0,-1 0-1,1 1 1,-1-1 0,1 0 0,-1 0-1,0 0 1,0 0 0,1 0-1,-1 0 1,0 0 0,0-1 0,0 1-1,0 0 1,0 0 0,0-1 0,0 1-1,-1-1 1,1 1 0,0-1-1,-2 1 1,-3 1 87,-1-1-1,1-1 0,0 1 0,0-1 1,-8-1-1,-1 0-110,-48 1-253,60 0 241,0 0 0,-1 0 1,1 0-1,-1-1 0,1 0 1,0 0-1,0 0 1,-1 0-1,-4-3 0,-3 0 83,6 2-30,-1 0-1,1 0 0,-10-6 1,14 8-75,0-1 0,0 0 0,0 0 0,0 1 0,0-1 0,0 0 0,0 0 0,0 0 0,0 0 0,1 0 0,-1 0 0,0 0 0,1 0 0,-1-1 0,1 1 0,-1 0 0,1 0 0,0 0 0,-1-1 0,1 1 0,0-2 0,0 0-268,1 0 0,-1 0 0,1 0 0,0 1 0,0-1 0,0 0 0,2-2 0,0 0-1434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2816,'0'0'32,"2"-27"1323,-1 26-1322,-1 0 1,0 0-1,1 0 0,-1 0 0,1 0 0,-1-1 0,1 1 0,-1 0 0,1 0 0,0 0 0,-1 1 0,1-1 0,0 0 0,0 0 1,0 0-1,0 0 0,0 1 0,2-2 0,9-4 197,0 0 1,1 2-1,0-1 0,0 1 1,0 1-1,0 0 1,1 1-1,-1 1 0,18-1 1,48 2-199,-75 0 6,0 0 1,0 1-1,0-1 0,0 1 1,-1-1-1,1 1 0,0 0 1,0 1-1,-1-1 0,1 1 1,4 2-1,-6-3-2,-1-1-18,-1 0 0,1 1 0,0-1 1,-1 0-1,1 0 0,-1 1 0,1-1 0,-1 0 1,1 1-1,-1-1 0,1 1 0,-1-1 1,0 0-1,1 1 0,-1-1 0,1 1 0,-1-1 1,0 1-1,0-1 0,1 1 0,-1 0 0,0-1 1,0 1-1,1-1 0,-1 1 0,0-1 0,0 1 1,0 0-1,0-1 0,0 1 0,0-1 1,0 1-1,0 0 0,0-1 0,0 1 0,-1-1 1,1 1-1,0 0 0,0-1 0,0 1 0,-1-1 1,1 1-1,0-1 0,-1 1 0,1-1 0,-1 1 1,-3 9 213,-1 8 185,4-15-351,0 1 0,-1-1 1,1 1-1,-1-1 0,1 1 0,-1-1 1,0 0-1,-3 4 0,-17 19 401,-45 41 1,28-29-331,25-24-119,4-5-3,0 0 0,1 1 0,0 1 0,1 0 0,0 0 0,-6 12 0,2-3-40,8-16 15,1 1 0,0 0 0,1 0 0,-4 8 0,0 14 5,0-15 29,5-11-18,1-1 0,-1 1 0,1 0-1,-1 0 1,1-1 0,-1 1 0,1 0 0,-1 0 0,1 0-1,0 0 1,-1 0 0,1 0 0,0-1 0,0 1 0,0 0-1,0 0 1,0 0 0,0 0 0,0 0 0,0 0-1,0 0 1,0 0 0,0 0 0,1 0 0,-1 1 0,2 1 44,0-1 1,0 1 0,0 0-1,0-1 1,0 0 0,1 1-1,-1-1 1,0 0 0,1 0-1,0-1 1,5 4 0,-3-4-51,-1-1 1,1 1-1,0-1 0,-1 0 1,1 0-1,0 0 1,-1-1-1,1 0 1,-1 0-1,1 0 1,7-3-1,4-1-309,47-11-3297,-44 13 1676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0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3552,'-17'0'1312,"17"0"-992,17 0-128,-17 0 1472,16 0-960,0 0 288,17 0-608,16-16-160,0 16-128,17 0-576,-17 0 256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4064,'14'-14'1307,"-11"11"-801,-1 1-63,0 0-331,-1 1 0,0 0 0,0 0 1,1 0-1,-1 0 0,1 0 0,-1 1 1,1-1-1,-1 0 0,4 0 0,26-2 1320,-24 3-1254,1-1-1,0-1 0,13-3 1,-12 3-112,-1 0 1,0 0 0,18 0-1,92 2 180,-42 0-28,-73 0-180,-9 2-70,2 0-22,1 0 6,0 0 0,0-1 0,0 1 0,0-1 0,-1 0 0,1 0 0,-1 0 0,1-1 0,0 1 0,-4-1 0,5 0-24,0 0-1,1 0 0,-1 1 1,0-1-1,1 0 0,-1 1 1,1-1-1,-1 1 0,1 0 1,-1-1-1,1 1 0,-2 1 1,-11 5-349,-13-2-496,21-3 701,0 1 1,1-1-1,0 1 1,-6 4-1,6 9 8,-5 22 147,1 1 0,-4 61 0,12-86 58,-5 27-11,3-21 39,-2 39 1,4-41 38,0 0-1,-9 35 1,8-43-47,-1 10 25,3-14-26,-1-1 1,0 1 0,0-1 0,0 0-1,-1 1 1,1-1 0,-1 0-1,-5 8 1,-25 36 367,30-46-360,0-1 0,0 1 1,-1-1-1,1 0 0,0 1 0,-1-1 0,1 0 1,-1-1-1,0 1 0,0 0 0,0-1 0,0 0 1,0 1-1,-6 0 0,0 0 19,0 0-1,0-1 1,-18 0-1,25-1-40,1 0 0,-1-1 0,0 1 0,1 0-1,-1-1 1,0 1 0,1-1 0,-1 1-1,0-1 1,1 0 0,-1 0 0,1 0 0,-1 0-1,1 0 1,0 0 0,-1 0 0,-1-2-1,3 3 19,-1-1 0,1 1 0,-1-1 0,1 1 0,-1 0 0,1 0 0,-1-1 0,0 1 0,1 0 0,-1 0 0,1-1 0,-1 1 0,0 0-1,1 0 1,-1 0 0,0 0 0,1 0 0,-1 0 0,1 0 0,-1 0 0,0 0 0,1 0 0,-1 1 0,0-1 0,0 0 0,1 0 21,-3 0 333,6 0 143,-1 0-402,0 0 0,0 0-1,1 1 1,-1-1 0,0 0 0,0 1-1,0-1 1,0 1 0,0 0 0,1 0-1,-1 0 1,2 1 0,-2 0-69,0-1 0,1 0 0,-1 0 0,0 0 0,0-1 0,0 1 0,0 0 0,1-1 0,-1 0 1,0 1-1,1-1 0,3 0 0,-4 0-6,1 0 1,-1 0 0,1 0-1,-1 1 1,1-1 0,-1 1-1,0-1 1,1 1-1,-1 0 1,1 0 0,1 2-1,-1-2 2,0 0 0,-1 0 0,1 0 0,0 0 1,-1 0-1,1 0 0,0-1 0,0 1 0,0-1 0,0 0 0,3 0 0,40 0-441,6 0-7031,-22 0 4939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8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5216,'0'0'1952,"0"0"-1536,17 0-96,-17 16 544,16-16-544,0 0 480,17 0-448,0 16 128,0-16-320,16 0 288,-16 17-256,-17-17 96,0 0-160,1 0-1888,-1 0 928,-16 0-4160</inkml:trace>
  <inkml:trace contextRef="#ctx0" brushRef="#br0" timeOffset="1">197 0 4384,'0'17'1632,"-16"-1"-1248,16 17-128,0-17 1056,-17 1-768,17 32 544,-16-16-608,16 16-192,-17 0-192,17 0-288,0-16 96,0 0-5440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2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18 3904,'-27'0'1253,"16"2"-762,8-1-478,1 0 33,0 0-1,0 0 1,0 1-1,-1-1 1,1 0-1,0 1 1,1-1-1,-4 4 1,4-4-10,1 0 1,-1 0-1,1 0 0,-1 0 1,1 0-1,-1 0 1,1 0-1,0 0 1,-1 0-1,1 0 0,0 0 1,0 0-1,0 1 1,0-1-1,0 0 0,0 0 1,0 0-1,0 0 1,0 0-1,1 0 1,-1 1-1,0-1 0,1 0 1,-1 0-1,1 0 1,-1 0-1,1 0 1,0 0-1,-1 0 0,2 0 1,3 6 15,0-1 1,1 1-1,0-1 0,0-1 1,0 1-1,1-1 0,0-1 1,0 1-1,0-1 0,10 4 1,2 0 104,41 17 331,-52-22-446,-1 0 0,1 0 0,0-1 0,0 0 0,0 0 0,0-1 0,0 0 0,0-1 0,0 0 1,9 0-1,-1-1 71,-14 1-94,0 0 0,-1 0 0,1 0 0,0 0 0,0 0-1,-1-1 1,1 1 0,0-1 0,-1 1 0,1-1 0,0 0 0,-1 0 0,2-1 0,10-4 153,12 3-12,-25 3-158,0 0 0,0 0-1,0 0 1,1 0 0,-1 1-1,0-1 1,0 0 0,0 0-1,0 0 1,0 0 0,0 0 0,1 0-1,-1 0 1,0 0 0,0 0-1,0 0 1,0 0 0,0 0-1,1 0 1,-1 0 0,0 0-1,0 0 1,0 0 0,0 0-1,0 0 1,1 0 0,-1 0-1,0 0 1,0-1 0,0 1-1,0 0 1,0 0 0,0 0-1,0 0 1,1 0 0,-1 0-1,0 0 1,0 0 0,0-1 0,0 1-1,0 0 1,0 0 0,0 0-1,0 0 1,0 0 0,0 0-1,0-1 1,0 1 0,0 0-1,0 0 1,0 0 0,0 0-1,0-1 1,1-3 18,-1 2-17,0-1-1,0 1 1,0-1-1,0 1 1,-1 0-1,1-1 1,0 1-1,-2-5 1,-3-1 2,-7-19 48,7 16-111,0 0-1,-1 1 0,0 0 1,-1 0-1,-13-15 0,17 23 43,0 0-1,0 0 0,0 0 1,0 0-1,0 1 0,-1-1 1,1 1-1,-1 0 0,1 0 1,-1 0-1,1 0 0,-1 1 1,0-1-1,1 1 0,-7 0 1,6 0-27,0 1 1,0-1-1,0 1 1,0 0-1,0 0 1,0 0-1,0 1 1,0-1-1,1 1 1,-1 0-1,0 0 1,1 0-1,0 1 1,-1-1-1,1 1 1,-3 3-1,-4 5-65,1 0-1,0 0 1,-8 14-1,11-15 87,-6 7 20,8-12 16,0 0 1,0 0-1,1 1 0,-1-1 0,1 1 1,1 0-1,-1-1 0,1 1 0,0 1 1,-2 11-1,2 1 50,1 0 1,1 0 0,0 0-1,1 1 1,1-1 0,1 0-1,11 35 1,-7-35-10,1-1-1,14 24 1,-16-34 14,0 1-1,0-1 1,1 1 0,0-2 0,0 1 0,12 9-1,-16-15-18,0 0 0,0 0 0,0-1 1,0 1-1,1-1 0,-1 1 0,0-1 0,1 0 0,-1-1 0,1 1 0,-1 0 0,1-1 0,-1 0 0,1 0 0,0 0 0,-1 0 0,4-1 0,4-2-63,0 0 0,0 0 0,19-9 0,-12 4-388,17-8-2665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4384,'-33'-16'1632,"33"16"-1248,0 0-128,0 0 352,17 16-384,-1-16 256,-16 0-256,16 0 64,17 0-160,-17 0 288,17 17-224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2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2400,'-9'0'600,"9"0"-341,1 0-227,-1-1-1,1 1 0,-1 0 1,1-1-1,-1 1 1,1-1-1,-1 1 0,1-1 1,-1 1-1,1-1 0,-1 1 1,0-1-1,1 1 0,-1-1 1,0 0-1,1 1 0,-1-1 1,0 0-1,0 1 0,0-1 1,1 0-1,-1 1 0,0-1 1,0 0-1,0-1 1,2 2 197,0 0-176,0 0 1,-1 0-1,1-1 0,0 1 1,0-1-1,-1 0 0,1 1 1,-1-1-1,1 0 0,-1 0 1,1 0-1,-1 0 0,1 0 1,1-3-1,0 2 48,-3 2-53,0 0 6,0 0-6,0 0 26,0 2-10,0 9 59,0-11-121,0 0 0,0 0 0,0 0 0,0 0 0,0 0 0,0 0 0,0 0 0,0 1 0,0-1-1,0 0 1,0 0 0,0 0 0,0 0 0,0 0 0,0 0 0,0 0 0,0 0 0,0 0 0,0 0 0,0 1 0,0-1 0,0 0 0,0 0 0,0 0 0,0 0 0,0 0 0,0 0 0,0 0 0,0 0 0,0 0 0,0 0 0,0 0 0,0 0 0,1 0 0,-1 0 0,0 0 0,0 1-1,0-1 1,0 0 0,0 0 0,0 0 0,0 0 0,0 0 0,0 0 0,0 0 0,0 0 0,1 0 0,-1 0 0,0 0 0,0 0 0,0 0 0,0 0 0,0 0 0,0 0 0,0 0 0,0-1 0,1 1 7,-1 0-1,1 0 1,-1 0 0,1 1 0,-1-1-1,1 0 1,-1 0 0,1 0 0,-1 0-1,1 0 1,-1 1 0,1-1 0,-1 0-1,0 0 1,1 1 0,-1-1 0,1 0-1,-1 1 1,0-1 0,1 0 0,-1 1-1,0-1 1,1 0 0,-1 1 0,0-1-1,0 1 1,1-1 0,-1 1 0,0 0-1,2 18 194,0 0-32,27 62 81,4 59-91,89 231 96,-90-274-176,-14-40-53,3 0 13,-12-34 28,0 0 1,9 48-1,-16-60-30,1 7 76,7 28 1,-9-43-84,0 0 0,0 0 1,0 1-1,-1-1 0,0 0 1,0 0-1,0 4 0,2 11 44,4-4 11,-5-13-86,0 0 0,0 1 0,-1-1 0,1 0 0,0 1 0,-1-1 0,1 0 0,-1 1 0,0-1-1,1 3 1,-1-2-394,-3-2-268,-10 0-1380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2816,'0'33'1056,"0"-33"-832,0 66-64,0-17 480,0-16-384,0 16 320,0 16-320,-16-32 640,16 16-512,-33-16 608,16-17-576,-15-16 224,-1 17-384,0-17 64,0 0-192,-16-17 0,16 1-64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3392,'17'-16'1248,"-17"16"-960,-17 0-64,17 0-288,0 0 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1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19 771 3808,'0'0'1227,"0"0"-742,0 0-133,0 0 341,-3-3-229,-8-8-53,10 11-380,1-1 1,0 1 0,-1-1-1,1 0 1,0 1-1,-1-1 1,1 0-1,0 1 1,-1-1 0,1 0-1,0 1 1,0-1-1,0 0 1,0 1 0,0-1-1,0 0 1,0 1-1,0-1 1,0 0-1,0 0 1,0 1 0,0-1-1,1 0 1,-1-2 111,0-52 860,0-447-785,0 496-247,1 0-1,-1 1 0,1-1 0,0 0 0,0 1 0,1-1 0,0 0 1,2-5-1,4-3-91,15-23 0,-17 27 71,0 3 37,0-1 0,0 1-1,10-10 1,-14 14-1,1 1 0,0 0 0,-1 0 0,1 0 0,0 0 1,0 1-1,0-1 0,0 1 0,0-1 0,0 1 0,0 0 1,0 0-1,0 1 0,5-1 0,0 1-3,31 2 15,-36-2 9,-1 1 1,1 0 0,-1 0-1,1 0 1,-1 0 0,0 0-1,1 0 1,-1 0-1,0 1 1,0-1 0,0 1-1,2 2 1,0-1 13,-1 0 0,0 1-1,0 0 1,0 0 0,0-1 0,-1 2-1,1-1 1,-1 0 0,0 0-1,-1 1 1,1-1 0,-1 1 0,0-1-1,0 1 1,0 0 0,0-1 0,-1 8-1,0-9 4,0 0 0,0 0-1,0 0 1,-1-1-1,1 1 1,-2 4 0,-5-1 96,3-3-54,-1 10 52,0-4-71,4-8-40,0 1 1,0-1-1,0 1 0,0 0 1,0-1-1,1 1 0,-1 0 1,1-1-1,-1 1 0,0 3 1,1-5-10,0 0 1,0 0-1,0 1 1,0-1-1,0 0 1,0 0-1,0 0 1,0 0-1,0 0 1,0 0-1,0 0 1,0 0-1,0 0 1,0 0-1,0 1 1,0-1-1,0 0 1,0 0-1,0 0 1,0 0-1,0 0 1,0 0-1,0 0 1,0 0-1,0 0 1,0 0-1,0 0 1,1 1-1,-1-1 1,0 0-1,0 0 1,0 0-1,0 0 1,0 0-1,0 0 1,0 0-1,0 0 1,0 0-1,0 0 1,0 0-1,1 0 1,-1 0-1,0 0 1,0 0-1,0 0 1,0 0-1,0 0 1,0 0-1,0 0 1,0 0-1,0 0 1,0 0-1,1 0 1,-1 0-1,0 0 1,0 0-1,2 0-8,0 0-1,0 1 0,-1-1 0,1 1 0,0 0 0,0-1 0,-1 1 0,1 0 1,0 0-1,2 2 0,4 2-35,6 0-215,-6 9 31,14-1-79,-21-12 308,1 0 0,-1 0-1,1-1 1,-1 1 0,0 0-1,1 0 1,-1 1 0,0-1 0,0 0-1,0 0 1,0 0 0,0 1-1,0-1 1,0 1 0,0-1 0,0 1-1,-1-1 1,1 1 0,-1-1-1,1 1 1,-1-1 0,0 1 0,1 0-1,-1-1 1,0 1 0,0 0-1,0-1 1,0 1 0,0 0 0,-1 2-1,1 6 533,0-9-486,0 0 1,0 0-1,0 0 1,-1 0-1,1 0 0,0 0 1,0 0-1,-1 0 1,1 0-1,0 0 1,-1 0-1,1 0 1,-1 0-1,1 0 1,-1 0-1,1-1 1,-1 1-1,0 0 0,1 0 1,-1-1-1,-1 2 1,0-1 14,-1 0 0,1 1 1,0-2-1,-1 1 0,1 0 1,-4 0-1,-8 4 182,3 6 3,5-10-207,1 0 1,-1 0-1,1 0 0,-1-1 0,0 0 1,1 0-1,-9-1 0,-10 0 141,23 1-164,-1 0-1,0 0 0,1 0 0,-1-1 0,0 1 1,0 0-1,1-1 0,-1 0 0,1 1 1,-1-1-1,0 0 0,1 0 0,0 0 0,-1 0 1,1 0-1,-1 0 0,-1-2 0,3 2-64,0 1-1,-1-1 1,1 1-1,-1-1 0,1 1 1,0-1-1,0 1 1,-1-1-1,1 0 0,0 1 1,0-1-1,0 1 1,-1-1-1,1 0 1,0 1-1,0-1 0,0 0 1,0 1-1,0-1 1,0 0-1,1 1 0,-1-1 1,0 1-1,0-1 1,1 0-1,-1 0-58,0-1-781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1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3328,'0'-1'83,"0"-1"0,0 1 0,0 0 0,1-1 0,-1 1 0,0-1 0,1 1 0,-1 0 0,1-1 0,0 1 0,-1 0 0,1 0 0,0-1 0,0 1 0,0 0 0,0 0 0,0 0 0,0 0 0,0 0 0,0 0 0,0 0 0,1 0 0,-1 1 0,0-1 0,0 0 0,1 1 0,-1-1 0,1 1 0,-1-1 0,0 1 0,1 0 0,2-1 0,7 0 172,-1 0 1,1 1-1,18 2 1,-8-1-428,-11-2 149,-1 2 0,0-1 0,0 1 0,16 4 0,-23-4 34,0-1 0,0 1 0,-1-1 1,1 1-1,0 0 0,0 0 1,0 0-1,-1 0 0,1 0 1,-1 0-1,1 1 0,-1-1 1,1 0-1,-1 1 0,1-1 1,-1 1-1,0 0 0,0-1 1,0 1-1,0 0 0,0 0 1,0 0-1,-1-1 0,1 1 1,-1 0-1,1 0 0,-1 0 0,0 0 1,1 4-1,-2-5 30,1 1 0,0 0 0,-1 0 0,1 0 0,-1 0 1,0 0-1,1 0 0,-1-1 0,0 1 0,0 0 0,0-1 0,-1 1 0,1-1 0,0 1 0,0-1 0,-1 1 0,-1 0 0,-31 22 679,23-17-515,-4 4 26,10-8-221,0 1 0,0-1 1,0 0-1,-9 3 1,11-5-7,1-1-1,0 1 1,0 0 0,0 0 0,0 0 0,0 0 0,0 0 0,0 0-1,0 0 1,0 1 0,0-1 0,1 1 0,-4 3 0,4-3 18,0 1 0,0 0 1,0 0-1,1-1 0,-1 1 1,1 0-1,0 0 0,0 0 1,0 5-1,0-6-4,0-1-1,0 1 1,0-1-1,0 1 1,0-1-1,0 1 1,0 0-1,0-1 1,1 1-1,-1-1 1,0 0 0,1 1-1,0-1 1,-1 1-1,1-1 1,0 0-1,0 1 1,1 1-1,0-2-2,0-1-1,0 1 0,0 0 1,0-1-1,0 0 0,0 1 1,0-1-1,0 0 1,0 0-1,0 0 0,3-1 1,9 1 87,-6 0 21,-6 1-111,0-1 0,0 0 1,1 0-1,-1 0 0,0-1 0,0 1 1,1 0-1,-1-1 0,3-1 0,14-9-1073,-14 10 900,-1 1 0,0-1 0,1 1 0,7 0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4640,'0'-17'1728,"0"17"-1344,33-16-96,-17 16 448,1 0-448,16 0 192,16 0-320,-17 0 288,18 0-256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2720,'0'12'1049,"0"-24"-55,0 12-525,0 0 288,0 3-192,0-3-543,0 0-1,0 1 1,0-1-1,0 1 1,0-1-1,0 1 0,0-1 1,0 1-1,0-1 1,0 0-1,0 1 0,0-1 1,0 1-1,1-1 1,-1 1-1,0-1 1,0 0-1,0 1 0,1-1 1,-1 1-1,0-1 1,1 0-1,-1 1 0,0-1 1,1 0-1,-1 0 1,0 1-1,1-1 0,-1 0 1,1 0-1,-1 1 1,0-1-1,1 0 1,-1 0-1,1 0 0,-1 0 1,1 0-1,-1 0 1,0 0-1,1 0 0,-1 0 1,1 0-1,-1 0 1,1 0-1,-1 0 1,1 0-1,1 0 46,0 0 0,0 0 0,0 0 0,0 1 1,0-1-1,-1 1 0,1-1 0,3 2 0,-1 0 12,1 0-1,-1 0 1,1 0 0,-1 0-1,1-1 1,0 0 0,0 0-1,0 0 1,0-1 0,0 0-1,0 1 1,-1-2 0,1 1-1,0-1 1,8-1 0,146-25 561,-61 10-496,-65 12-96,-24 2-15,-8 2-28,0 1 1,-1-1-1,1 1 1,0 0-1,0-1 1,0 1-1,0 0 0,0 0 1,0 0-1,0 0 1,0 0-1,0 0 1,0 0-1,0 0 1,0 0-1,0 0 0,0 1 1,0-1-1,0 0 1,0 1-1,0-1 1,0 0-1,-1 1 0,1-1 1,0 1-1,1 0 1,-2 0-5,11 5 138,-14 0 44,-2-2-148,2-1 83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2720,'0'-16'1024,"0"16"-800,0 0-64,0 16 416,0-16-352,0 50 896,0-34-640,0 49 160,0-15-384,-17-1-96,17 0-96,-16 0 448,-1 0-288,17-32-160,-16 15-64,16-15 0,0-1 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66 2816,'14'-27'917,"-14"27"-908,0-1 1,0 1-1,1 0 0,-1-1 1,0 1-1,0 0 0,0-1 0,0 1 1,1 0-1,-1 0 0,0-1 0,0 1 1,1 0-1,-1 0 0,0-1 0,0 1 1,1 0-1,-1 0 0,0 0 0,1 0 1,-1-1-1,0 1 0,1 0 1,-1 0-1,0 0 0,1 0 0,-1 0 1,0 0-1,1 0 0,-1 0 0,0 0 1,1 0-1,-1 0 0,1 0 0,-1 0 1,0 0-1,1 0 0,59 0 1522,-53 0-1327,-1-1-1,1 0 1,-1 0 0,8-3-1,12-2 224,-12 4-205,0 1-1,21 1 1,-18 0 45,31-3 1,-22-2-123,-16 2-87,0 1 1,0 1-1,16-1 1,37 2 549,-107 0-640,41 0 8,-1 0 1,1 0 0,0 1-1,-1-1 1,1 1-1,0 0 1,-1 0-1,1 0 1,-5 3 0,-3 0-149,-9 2-62,17-5 212,0-1 0,0 1 1,0 0-1,1 0 1,-1 0-1,0 0 0,1 1 1,-1-1-1,1 1 1,-1-1-1,1 1 0,0 0 1,-1 0-1,1 0 1,0 0-1,0 0 0,1 1 1,-3 3-1,-3 5-123,1 1 0,1-1 0,-7 25-1,9-27 108,-2 7 12,1 1 0,1-1 0,1 1 0,0 0 0,1 0 0,1 24-1,0-16 157,0-7-68,-2 0 0,-7 35 1,7-43-63,-1 10 2,2-14 33,1-1 1,-1 1-1,0-1 0,-1 1 0,1-1 1,-1 0-1,0 0 0,-4 8 1,-27 36 417,31-46-436,-1 0 0,1 0 1,-1 0-1,0 0 0,0-1 0,0 0 1,0 1-1,0-1 0,0 0 0,-4 1 0,-5 4 7,9-5-11,-1 0 0,0 1 0,0-2 0,1 1 0,-1 0 0,-1-1 0,-4 1 0,-4 2 38,-9 7-14,-8-6-149,26-4 93,-4 1-61,-1 1-1,1 0 1,-12 5-1,11-3 0,8-4 75,0 0 0,-1 0 1,0 0-1,1 0 0,-1-1 1,1 1-1,-1 0 0,0-1 0,0 1 1,-3-1-1,2 0 145,6 0 394,5 0-284,-1 0-122,-1 0 0,1 1 0,12 1 0,-13 0-61,0 0-1,0 0 0,8 0 1,7-6 192,-6 0-84,13 1 70,-1 1 0,46 3 0,-24 0-123,-36-1-13,-10-1-386,0 1 0,1 0 0,-1 0 0,0 0 0,1 0 0,-1 1 0,0-1 0,1 1 0,3 1 0,9 12-1407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3808,'17'0'1408,"-17"0"-1088,16 0-96,0 0 1376,1 0-928,-1 0 768,17 0-800,-17 0 0,17 0-384,-33 0 96,33 0-192,-17-17 0,-16 17-96,17 0 96,-1 0-96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1 126 3904,'-1'-12'1634,"1"22"-1068,0-4-451,0-1 1,1 1 0,-1-1 0,2 8-1,3-7-5,-1 0-1,1 0 0,0-1 0,0 0 0,0 0 0,1 0 0,0 0 0,0-1 1,0 0-1,0 0 0,1-1 0,9 4 0,-5-3-25,0-1-1,0 0 1,0-1 0,0 0-1,0-1 1,1-1 0,10 0-1,78-9 326,-78 6-362,-1 1 38,-1-1 6,20-4-1,-33 5-42,0 0-1,-1 0 0,1-1 1,0 0-1,-1-1 0,6-3 1,-9 4-18,0 1 0,0 0 0,0-1 0,-1 0 0,1 0 0,-1 1 0,0-2 0,0 1 1,0 0-1,0 0 0,0 0 0,-1-1 0,2-5 0,-2 7-24,-1 0 0,0 0 0,1 0 0,-1 0 0,0 0 0,0 0 0,0 0 0,-1 0 0,1 0 0,0 0 0,-1 0 0,1 0 0,-1 0 0,0 0 0,0 0 0,1 0 0,-1 1 0,0-1 0,-1 0-1,1 1 1,0-1 0,0 0 0,-1 1 0,-2-3 0,-3-2-20,0 1 1,-1 0-1,0 0 0,1 0 0,-2 1 0,-11-4 0,-15-9-43,20 10-17,0 1 0,0 0 0,0 1 0,-1 0 0,0 1 0,0 1 0,-18-2 0,28 6 20,-1 0 1,1 0-1,0 0 0,0 0 1,0 1-1,0 0 1,0 1-1,0-1 0,1 1 1,-1 0-1,1 0 1,0 1-1,0 0 0,0 0 1,0 0-1,0 0 1,1 1-1,0-1 0,-4 7 1,2 2 4,0 0 0,1 0 0,1 0 0,0 0 0,-3 20 0,3-16 71,1-1 22,-1-4 15,1 1 0,1-1 0,1 1 1,-1-1-1,2 1 0,0 0 0,2 14 0,-1-20-21,-1 1-1,1-1 0,0 0 0,1 0 1,0 0-1,0 0 0,1 0 1,-1 0-1,1-1 0,1 1 1,-1-1-1,8 9 0,-6-9 23,1 0 0,0 0 0,0-1 0,0 0 0,0 0 1,1 0-1,12 5 0,-1-1 158,1-2 1,28 9-1,-19-8-105,38 11 356,-58-18-457,0 1 0,0-1 1,0-1-1,0 0 0,0 0 0,11-1 0,27-10-1068,-10 8 251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22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3968,'0'0'1472,"0"0"-1120,31 0-128,-15 15 448,15 1-416,0-1 192,16 1-288,0 0 352,-1 15-288,1-16 384,-16 1-352,1-16 512,-1 0-448,0-16-64,0-15-160,0-31-2976,32-47 1568,-1-31-2336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3328,'-17'0'1216,"17"0"-928,17-16-96,-17-1 960,16 17-672,0 0 160,1 0-384,15-16-256,-15 16 0,16 0 352,-17 0-192,17 0 0,-17 0-96,1-16-3936,-1 32 2144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5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2304,'0'0'864,"0"0"-672,-16 33-32,16-17 800,0 17-544,-17 16 544,1 0-544,-1 17 192,17-1-352,-16-16 64,16 0-192,0 1 224,0-18-224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263 279 2496,'-17'82'896,"17"-82"-672,0 81-96,-16-31 672,16-18-480,0 1 64,0 16-224,-16 0 32,-1-16-96,1 0 928,-1-17-576,-15 1 192,15-1-384,-15-16 96,15 0-192,-16-33-64,1 17-64</inkml:trace>
  <inkml:trace contextRef="#ctx0" brushRef="#br0" timeOffset="1">246 0 2816,'17'0'1056,"-17"0"-832,0 0-64,0 0-160,16 0-32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2 768 3392,'13'0'1088,"-13"0"-1080,0 0-1,0 1 1,1-1 0,-1 0-1,0 0 1,0 0 0,0 0-1,0 0 1,0 0 0,0 0-1,0 0 1,0 0 0,0 0-1,0 0 1,1 0 0,-1 0-1,0 0 1,0 0 0,0 0-1,0-1 1,0 1 0,0 0-1,0 0 1,0 0 0,0 0-1,0 0 1,0 0 0,1 0-1,-1 0 1,0 0 0,0 0-1,0 0 1,0 0 0,0 0-1,0 0 1,0 0 0,0-1-1,0 1 1,0 0 0,0 0-1,0 0 1,0 0 0,0 0-1,0 0 1,0 0 0,0 0-1,0 0 1,0 0 0,0-1-1,0 1 1,0 0 0,0 0-1,0 0 1,0 0 0,0 0 0,0 0-1,0-44 1769,-3 36-1451,0 2-251,2 4-50,-1-1 1,1 0-1,-1 0 0,1 0 0,0 0 1,1 0-1,-1 0 0,0 0 1,1-1-1,0 1 0,-1 0 0,2-4 1,-2-29-110,0-4 112,5-43-1,7 15 54,-7 32-52,-3 11-19,2 1-1,8-33 0,3 20-123,-10 26 82,0 0 0,4-17 1,-2-16 234,5 8 1,-7 17-41,-3 15-100,-1-1 0,1 1 0,1 0 0,-1-1 0,1 1 0,-1 0 0,1 0 0,0 0 0,1 0 0,-1 0 0,1 1 0,-1-1-1,7-6 1,-6 7 24,0-1 0,0 0-1,0 0 1,3-8 0,6-7-19,-6 30 13,0-8-73,-6-2-5,1-1 0,-1 0 0,0 0 0,1 0 0,-1 0 0,0 0 0,1 1 0,-1-1-1,0 0 1,1 0 0,-1 0 0,0 1 0,1-1 0,-1 0 0,0 1 0,0-1 0,1 0 0,-1 1 0,0-1 0,0 0 0,1 1 0,-1-1 0,0 0-1,0 1 1,0-1 0,0 0 0,0 1 0,0-1 0,0 1 0,0-1 0,0 0 0,0 1 0,0-1 0,0 1 0,0-1 0,0 0 0,0 1-1,0-1 1,0 1 0,0-1 0,0 0 0,-1 1 0,1-1 0,0 0 0,0 1 0,0-1 0,-1 0 0,1 1 0,-5 7 134,-7 20 293,9-20-332,-1 7 52,-1-1 0,-13 25 0,-12-4-512,25-21 6,-1-11 23,-1 2-66,7-4 390,0-1 1,0 0-1,-1 0 1,1 1-1,0-1 1,0 0-1,0 0 1,0 1-1,0-1 1,0 0-1,0 0 1,0 1-1,0-1 1,0 0-1,0 0 1,0 1-1,0-1 1,0 0-1,0 0 1,0 1-1,0-1 1,1 0-1,-1 0 1,0 0-1,0 1 1,0-1-1,0 0 1,0 0-1,0 0 1,1 1-1,-1-1 1,0 0-1,0 0 1,1 1-1,-1-1-31,1 0 22,-1 1 0,0-1 0,1 0 0,-1 0 0,0 1 0,1-1 0,-1 0 1,0 0-1,1 0 0,-1 0 0,0 1 0,1-1 0,-1 0 0,1 0 0,-1 0 0,0 0 0,1 0 1,-1 0-1,1 0 0,-1 0 0,0 0 0,1 0 0,-1 0 0,1-1 0,8 1-400,-7 0 405,0 0 11,0 0 0,0 0 0,0 0 1,-1 0-1,1 0 0,0 1 1,0-1-1,0 1 0,0-1 0,0 1 1,-1-1-1,1 1 0,0 0 0,-1 0 1,1 0-1,0 0 0,-1 0 0,1 0 1,-1 1-1,0-1 0,1 0 1,-1 1-1,2 1 0,3 10-90,0-1 1,-1 1-1,0 0 0,3 16 0,-7-22 76,0 1 0,0 0 0,-1 15 0,2 7 138,0-22-90,-1-6-6,0 0 0,-1-1 0,1 1 0,-1 0 0,1 1 0,-1-1 1,0 0-1,0 0 0,0 0 0,0 0 0,0 0 0,0 0 0,-1 0 0,1 0 0,-1 0 0,1 0 0,-1 0 0,0 0 0,1 0 0,-1 0 0,-3 3 0,-19 37 521,20-37-473,0-1 0,0 0 0,0 1-1,-1-1 1,1 0 0,-6 4 0,-10 0 126,16-8-180,1 1 1,0 0-1,-1-1 0,1 1 1,0 0-1,0 0 1,0 1-1,0-1 0,0 0 1,0 1-1,-2 1 1,2-1 4,0 0 0,0-1 0,-1 1 0,1 0 0,0-1 1,-1 0-1,1 1 0,-1-1 0,1 0 0,-5 1 0,6-2-14,1 0 1,-1 0-1,1 0 0,-1 0 0,0 0 1,1 0-1,-1 0 0,0 0 0,1 0 1,-1 0-1,1 0 0,-1 0 0,0 0 0,1 0 1,-1 0-1,1-1 0,-1 1 0,0 0 1,1-1-1,-1 1 0,1 0 0,-1-1 1,1 1-1,-1 0 0,1-1 0,-1 1 1,1-1-1,0 1 0,-1-1 0,1 1 1,0-1-1,-1 0 0,1 1 0,0-1 0,-1 1 1,1-1-1,0 1 0,0-1 0,0 0 1,0 1-1,0-1 0,0 0 0,0 1 1,0-1-1,0 0 0,0 0 0,3-18-218,10-11 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3904,'47'0'2069,"-45"0"-2016,-1 0 0,1 0 0,0 0 0,0 0 0,-1 1 0,1-1 0,0 0 0,-1 1 0,1 0 0,0-1 0,-1 1 0,1 0 0,1 1 0,10 4 160,8 0 36,-16-5-208,0 0-1,0 0 1,-1 1-1,1-1 1,0 1 0,5 4-1,39 26 243,-46-30-273,0 1 1,0-1-1,0 0 1,-1 1-1,1 0 1,-1 0-1,0-1 1,0 1-1,0 1 1,0-1-1,0 0 1,-1 0-1,1 1 1,-1-1-1,0 1 1,0-1 0,0 1-1,0-1 1,-1 1-1,0 0 1,0-1-1,0 1 1,0 5-1,-1-3 9,0 0 0,0 0 0,-1 0 0,0-1 0,0 1 0,0 0 0,0-1 0,-1 1-1,0-1 1,0 0 0,-1 0 0,1 0 0,-7 6 0,-67 55 114,14-3-133,58-59 81,1 1-1,-1 0 1,1 1-1,-5 5 0,8-8-52,-1 0-1,1 0 1,0 0-1,0 1 1,1-1-1,-1 0 1,0 0-1,1 1 0,0-1 1,0 5-1,0-5-4,0 0 0,0-1-1,0 1 1,1 0 0,-1 0-1,1 0 1,0 0 0,0 0-1,0 0 1,0-1 0,0 1-1,1 0 1,-1-1 0,1 1-1,0-1 1,0 0 0,0 0-1,0 1 1,0-1 0,0 0-1,0 0 1,1-1 0,3 3-1,2 1 46,-1-1-1,1 0 1,0 0 0,0-1-1,1 0 1,-1 0-1,1-1 1,-1 0-1,1-1 1,0 0-1,10 0 1,35-1-452,-24 0 43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37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4896,'0'0'1824,"0"0"-1440,0 0-96,16 0 480,1 0-480,15 0 256,1 16-320,0-16 128,16 17-192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47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50 2144,'-14'0'699,"11"0"-417,3 0 6,0 0 491,0 0-96,0 0 330,-3 0-352,-7 0-106,7 0-182,3 0 96,0-3-122,0 0-274,0-1 159,-1 5-46,1-1-174,0 1-1,0-1 0,-1 1 1,1-1-1,0 1 1,0-1-1,0 1 1,-1-1-1,1 0 0,0 1 1,-1-1-1,1 0 1,0 1-1,-1-1 0,1 0 1,-1 1-1,1-1 1,0 0-1,-1 0 0,1 1 1,-1-1-1,1 0 1,-1 0-1,1 0 0,-1 0 1,1 1-1,-1-1 1,1 0-10,1 0 1,-1 0 0,0 0 0,1 0-1,-1-1 1,0 1 0,1 0-1,-1 0 1,1 0 0,-1 0 0,0 0-1,1 0 1,-1-1 0,0 1-1,0 0 1,1 0 0,-1-1 0,0 1-1,1 0 1,-1 0 0,0-1-1,0 1 1,0 0 0,1-1 0,-1 1-1,0-1 1,1 0-1,-1 0 1,1 1-1,0-1 0,-1 0 1,1 0-1,0 1 0,-1-1 1,1 0-1,0 1 0,0-1 1,-1 1-1,1-1 0,0 1 1,0-1-1,0 1 0,0 0 1,0 0-1,0-1 0,0 1 1,0 0-1,0 0 0,0 0 1,0 0-1,0 0 0,0 0 1,-1 0-1,3 0 0,14 1 62,4-1 27,36-3 0,6-8-81,3 5-31,-33 2 16,-4-1-3,40 1 0,144 4 141,-176 0-252,40 0 1001,-77 2-781,0-1-101,1-1 0,-1 1 1,0-1-1,0 0 0,0 1 0,0-1 0,-1 1 1,1-1-1,0 1 0,0-1 0,0 0 0,0 1 1,0-1-1,0 1 0,-1-1 0,1 0 0,0 1 1,0-1-1,-1 1 0,1-1 0,0 0 0,-1 0 1,1 1-1,0-1 0,-1 0 0,1 1 0,0-1 1,-1 0-1,1 0 0,-1 1 0,-6 4-49,1 8 23,-5 4 68,8-11-34,0 1-1,-1-1 1,0 0-1,-5 6 1,0 0-3,4-6-3,2 0 0,-1 0 1,1 1-1,0 0 0,0-1 0,1 1 1,-1 0-1,2 0 0,-2 11 0,-6 17 3,-21 39 43,0 2 80,23-51-89,3-9-11,-9 22 1,3-19-29,-1-1 1,0 0 0,-15 17 0,4-5-4,7-8 28,-1-1 0,-2-1 1,-31 29-1,-76 50 183,103-81-175,-3 4 30,-30 20 1,12-10 13,30-21-80,-1 0-1,0-2 1,-16 10 0,14-12-16,9-4 26,1 0-1,0 0 1,-1 1 0,1-1 0,-9 9-1,4 1 12,10-11-21,-1 0-1,0 0 1,0 0-1,0-1 0,0 1 1,0 0-1,0-1 1,0 1-1,0-1 1,-4 2-1,-10 8-39,2-6-15,9 2 7,5-6 43,0-1 0,0 1 0,0-1 0,-1 0 0,1 1-1,0-1 1,0 0 0,-1 1 0,1-1 0,0 0-1,-1 1 1,1-1 0,0 0 0,-1 0 0,1 1-1,0-1 1,-1 0 0,1 0 0,-1 0 0,1 1 0,0-1-1,-1 0 1,1 0 0,-1 0 0,1 0 0,-1 0-1,1 0 1,0 0 0,-1 0 0,0 0 0,1 0 2,1 0 1,-1 0 0,1 0 0,-1 0 0,1 0-1,-1 0 1,0 0 0,1 0 0,-1 0-1,1 0 1,-1-1 0,1 1 0,-1 0 0,0 0-1,1 0 1,-1-1 0,0 1 0,1 0-1,-1 0 1,0-1 0,1 1 0,-1 0 0,0-1-1,1 1 1,-1 0 0,0-1 0,1 0-1,7-7-87,22 3 2,85-25 139,-108 28-40,144-26 149,-6 11-82,-124 15-63,35 2-1,-42 1-5,1-1 1,-1-1-1,16-2 0,-15-1 27,6 0 30,-19 4-52,1 0 1,-1 0-1,1 1 0,-1 0 0,1-1 1,3 3-1,-3-2 84,0 0 1,0 0-1,0 0 1,0-1-1,1 1 0,5 0 1,3-1 425,-21 0-360,3 2-54,-5 9-246,6-8-757,-9-3 214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4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47 114 2240,'-34'0'863,"22"0"3415,14 0-4129,0 0 0,1-1 1,-1 1-1,0-1 0,0 0 0,0 1 0,1-1 0,-1 0 1,3-2-1,19-8 796,9 0-257,-18 9-508,16-4 99,18-16 249,-42 20-465,0 1-1,0 0 1,7-1-1,3 0 19,44-13 111,-13 3-80,21-5 85,-67 17-169,0-1 1,0 1-1,1 0 1,-1 0-1,0 0 1,1 0-1,-1 0 0,0 0 1,0 1-1,1-1 1,-1 1-1,0-1 1,0 1-1,0 0 0,0 0 1,1 0-1,2 2 1,1 0 30,-5-2-42,1-1 0,0 1 0,0-1 0,-1 1 0,1-1 0,0 0 0,0 0 0,-1 0 0,3 0 0,26 0 69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4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84 2144,'14'-13'699,"-11"10"-417,-3 0 22,0-8 544,0 9-213,2-1 10,7-8-154,-15 5 229,12-4-187,-20-7 358,11 16-827,0 0 0,1 1 0,-1-1 1,0 1-1,0-1 0,0 1 0,0 0 1,0 0-1,0 0 0,-4 1 0,-3-1 72,3 1-82,0 1 0,0-1 0,1 1 0,-1 0 0,1 0 0,0 1 0,-1 0 0,1 0 0,0 1 0,1-1 0,-1 1-1,1 1 1,-1-1 0,1 1 0,1 0 0,-1 0 0,-6 10 0,-11 28 197,7-20-105,11-18-118,0 1 0,1-1 0,0 1 1,0 0-1,0 0 0,1 0 0,-1 0 0,-1 10 1,3-8-8,0 0 0,0 0 1,0 0-1,1 1 0,1-1 1,0 0-1,0 0 0,0 0 1,1 0-1,0 0 0,0 0 1,6 10-1,-6-15-8,0 1 0,0-1 0,0 1 0,1-1 0,0 0 0,-1 0 0,1 0 0,0-1 0,1 1 0,-1-1 0,0 1 0,1-1 0,-1 0 0,1 0 0,0-1 1,-1 1-1,7 1 0,-8-2-3,4 2 38,0-1-1,-1 0 0,1 0 0,0 0 0,0-1 0,0 0 1,0 0-1,0 0 0,0-1 0,1 0 0,-1 0 0,7-1 1,63-16 391,-66 14-368,1 0 0,-1-1 0,0-1 0,18-10 0,-25 13-44,0 0 0,0-1-1,-1 0 1,1 1 0,-1-1-1,1 0 1,-1 0 0,0 0-1,0 0 1,0-1 0,-1 1-1,1 0 1,1-6 0,-3 7-19,1 0 0,-1 0 1,0-1-1,0 1 0,0 0 1,0 0-1,0 0 0,0 0 1,0 0-1,-1 0 1,1 0-1,-1 0 0,1 0 1,-1 0-1,0 0 0,0 0 1,0 0-1,0 0 0,-2-3 1,-2-3 10,0-2 7,-1 1 0,0 0 0,0 1-1,-1-1 1,-9-9 0,11 13-23,0-1 0,0 0 0,-5-8 0,-1-1-90,2 8-3,8 7 80,1 0 1,0 0 0,-1 0 0,1-1-1,-1 1 1,1 0 0,0 0 0,-1 0-1,1-1 1,0 1 0,0 0 0,-1 0-1,1-1 1,0 1 0,-1 0 0,1 0-1,0-1 1,0 1 0,0 0 0,-1-1-1,1 1 1,0-1 0,0 1 0,0 0-1,0-1 1,0 1 0,0 0 0,0-1-1,0 1 1,0-1 0,0 1 0,0 0-1,0-1 1,0 1 0,0-1 0,0 1-1,0 0 1,0-1 0,0 1 0,0 0-1,1-1 1,-1 1 0,0 0 0,0-1-1,0 1 1,1 0 0,-1-1 0,0 1-1,14-17-256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49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4576,'-17'0'1664,"17"0"-1280,-16-16-96,16 16 1088,0 0-800,16 0 192,1 0-448,-1 0 0,17 0-192,16 0 64,-16 0-96,0 0 224,-1 16-192,1-16-448,-16 16 128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2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2304,'0'0'752,"0"0"-453,0 0-11,3 3 400,7 7-139,-10-9-503,1-1 0,-1 1 1,1 0-1,-1-1 0,0 1 1,1 0-1,-1-1 0,0 1 1,0 0-1,1-1 0,-1 1 1,0 0-1,0-1 0,0 1 0,0 0 1,0 0-1,0-1 0,0 1 1,0 0-1,0-1 0,-1 2 1,1 3 102,0 8 54,1-1 0,5 21 1,0 0-57,-3 43 185,-1-14-173,2-24-71,5 61 53,-10-66-91,1-11-16,3 35-1,3-24-26,-3-18 16,-1-1-1,0 17 1,-1-12 76,-1-13-53,0 0 0,0 0-1,0 0 1,-1 0 0,-1 8-1,-5-1 111,6-12-138,1 1 0,-1-1 0,0 0 0,1 1 0,-1-1 0,0 1 0,1-1 0,0 1 0,-1-1 0,1 1 0,0-1 0,0 3 0,0-3-36,0 1 1,-1-1-1,1 1 1,0 0-1,0-1 1,-1 1-1,1-1 1,-1 1-1,0-1 1,1 1-1,-1-1 1,0 1-1,0-1 1,0 0 0,0 1-1,0-1 1,-2 2-1,0 0-643,3-6-43,0-10-880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4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4160,'-17'17'1536,"17"-17"-1216,17 0-64,-1 0 992,17 0-736,0 0 64,32 0-352,-16 0 160,1-17-256,-1 17-32,-17 0-64,-15 0-2016,16 0 1088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2976,'0'-30'1611,"0"28"-1110,0 2-128,0 0 96,0 0-197,0 2-208,0 0-49,0-1 0,0 0-1,1 1 1,-1-1 0,0 0-1,1 1 1,-1-1-1,1 0 1,-1 1 0,1-1-1,-1 0 1,1 0 0,0 0-1,0 0 1,0 0-1,-1 0 1,1 0 0,2 2-1,0-1 26,-1 1 0,1 0-1,-1 0 1,0 0 0,0 0-1,0 0 1,0 0-1,1 4 1,16 48 227,7-1-91,-17-35-96,0 0 0,7 22 0,-7-9-20,-5-15-35,1 1 1,1-1-1,1-1 0,17 32 0,-11-29 9,21 23-1,9 12 114,-26-25-56,-14-23-41,-1-1 1,1 0 0,0 0 0,1 0 0,-1 0 0,1-1 0,0 0 0,7 7 0,19 11 242,-19-10-137,-9-10-119,-1 0 0,1 0 0,0 0 1,0 0-1,0 0 0,0-1 1,0 1-1,0-1 0,1 1 0,2 0 1,-1 2 66,1-1 1,-1 0 0,0 1 0,5 5 0,-5-4-21,-4-5-70,1 1 1,0-1 0,-1 0 0,1 1-1,-1-1 1,1 1 0,0-1 0,-1 0-1,1 0 1,0 0 0,-1 1 0,1-1-1,0 0 1,-1 0 0,1 0 0,0 0-1,0 0 1,-1 0 0,1 0 0,0 0-1,-1 0 1,1-1 0,0 1 0,2 0 31,-2-1-39,0 1 1,0 0 0,0 0-1,0 0 1,0-1 0,0 1-1,0 0 1,0-1 0,0 1-1,0-1 1,0 1 0,0-1-1,-1 1 1,1-1 0,0 0-1,0 1 1,-1-1 0,1 0-1,0 0 1,-1 1 0,1-1-1,-1 0 1,1 0-1,-1 0 1,1 0 0,0-1-1,10-14 64,-4 8-62,0 1-1,-1-1 1,1 0 0,8-16 0,-11 16-5,5-7 24,0-1 0,-2 0 0,10-27 0,-10 21 4,17-56 50,-20 61-58,1 0-1,0 0 1,12-23-1,46-75 468,-59 107-458,0 1 0,0 0 0,1 0 0,8-11 0,-13 18-34,1 0 0,-1 0-1,0-1 1,1 1 0,-1 0 0,0-1 0,1 1-1,-1 0 1,0-1 0,0 1 0,1-1 0,-1 1 0,0 0-1,0-1 1,0 1 0,0-1 0,0 1 0,0-1-1,1 1 1,-1 0 0,0-1 0,0 1 0,0-1-1,0 1 1,0-1 0,-1 0 0,2-4-42,0 5 42,0-1-1,-1 1 1,1 0 0,0-1-1,-1 1 1,1 0-1,0 0 1,-1 0 0,1-1-1,0 1 1,-1 0-1,1 0 1,0 0-1,0 0 1,-1 0 1,3 0 176,-3 0-165,0 0 1,0-1-1,0 1 1,-1 0-1,1-1 1,0 1-1,0 0 1,0-1-1,0 1 1,0 0-1,0-1 1,0 1-1,0 0 1,0-1-1,0 1 1,1 0-1,-1-1 1,0 1-1,0 0 1,0 0-1,0-1 1,0 1-1,1 0 1,-1-1-1,0 1 1,0 0-1,0 0 1,1-1-1,-1 1 1,0 0-1,0 0 1,1 0-1,-1-1 0,0 1 1,1 0-1,7 6-80,-6-4 18,-2-2-25,1 1 0,-1-1-1,1 0 1,0 1 0,-1-1-1,1 0 1,-1 1-1,1-1 1,0 0 0,-1 0-1,1 0 1,0 1 0,0-1-1,-1 0 1,1 0 0,0 0-1,-1 0 1,1 0-1,0 0 1,-1 0 0,1-1-1,0 1 1,0 0 0,2-1-481,-2 1 301,0 0 0,-1 0 0,1 0 0,0 0 0,0 0 0,0 0 0,0 1 0,0-1 0,0 0 0,0 0 0,-1 1 0,1-1 0,1 1 0,-1 0 76,-1 0 1,1-1-1,-1 1 0,0 0 0,1 0 0,-1 0 1,0 0-1,0 0 0,0-1 0,0 1 0,0 0 0,0 0 1,0 2-1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4320,'0'0'1392,"3"0"-848,11 0 592,-14-3-598,0-8 65,0 11-596,0 0 0,0 0-1,0 0 1,0 0 0,0 0-1,0-1 1,0 1 0,0 0 0,0 0-1,0 0 1,0 0 0,0 0 0,0 0-1,0 0 1,0 0 0,0 0 0,0-1-1,0 1 1,0 0 0,0 0 0,0 0-1,0 0 1,0 0 0,0 0-1,0 0 1,0 0 0,0 0 0,0 0-1,0 0 1,0 0 0,0-1 0,0 1-1,1 0 1,-1 0 0,0 0 0,0 0-1,0 0 1,0 0 0,0 0 0,0 0-1,0 0 1,0 0 0,0 0-1,0 0 1,1 0 0,-1 0 0,0 0-1,0 0 1,0 0 0,0 0 0,0 0-1,0 0 1,0 0 0,0 0 0,0 0-1,1 0 1,12 1 309,-7 0-156,0-1 1,0 0 0,0 0-1,0 0 1,-1-1-1,12-2 1,-12 1-157,14-5 78,0 1 1,0 1-1,0 1 1,26-2-1,124 6 1326,-168 0-1393,0 0 1,-1 0-1,1 0 0,0 0 0,-1-1 1,1 1-1,0 0 0,0 0 1,-1 0-1,1-1 0,0 1 0,-1 0 1,1 0-1,0-1 0,2-7 135,-6 16-44,2-8-94,1 1 0,-1-1-1,1 0 1,-1 0 0,0 1 0,1-1-1,-1 0 1,0 0 0,0 0 0,1 0-1,-1 1 1,0-1 0,1 0 0,-2 0-1,2 0-10,0 0 0,0 0 0,0 0 0,0 0 0,0 0 0,0 0 0,-1 0 0,1 0 0,0 0 0,0 0 0,0 0-1,0 0 1,0 0 0,0 0 0,0 0 0,0 0 0,0 0 0,0 0 0,-1 0 0,1 0 0,0 0 0,0 0 0,0-1 0,0 1 0,0 0 0,0 0 0,0 0-1,0 0 1,0 0 0,0 0 0,0 0 0,0 0 0,-1 0 0,1 0 0,0 0 0,0 0 0,0 0 0,0-1 0,0 1 0,0 0 0,0 0 0,0 0 0,0 0-1,0 0 1,0 0 0,0 0 0,0 0 0,0 0 0,0 0 0,0-1 0,0 1 0,0 0 0,0 0 0,0 0 0,0 0 0,0 0 0,0-11-199,0 11 196,0 0 1,1 0-1,-1 0 0,0-1 0,0 1 0,0 0 0,0 0 0,0 0 0,0 0 1,0 0-1,0 0 0,0 0 0,0 0 0,0 0 0,0 0 0,0-1 0,0 1 1,0 0-1,0 0 0,-1 0 0,1 0 0,0 0 0,0 0 0,0 0 1,0 0-1,0 0 0,0 0 0,0 0 0,0-1 0,0 1 0,0 0 0,0 0 1,0 0-1,0 0 0,0 0 0,0 0 0,-1 0 0,1 0 0,0 0 0,0 0 1,0 0-1,0 0 0,0 0 0,0 0 0,0 0 0,0 0 0,0 0 0,-1 0 1,1 0-1,0 0 0,0 0 0,0 0 0,0 0 0,0 0 0,0 0 1,0 0-1,-4 0 23,2 1-10,0-1 1,0 0 0,1 0-1,-1 0 1,0 0 0,0-1-1,0 1 1,0 0 0,0-1-1,-3-1 1,1-4-117,4 5 85,-1 1 1,1-1 0,0 1 0,0-1 0,-1 1-1,1 0 1,0-1 0,-1 1 0,1-1 0,-1 1-1,1 0 1,0-1 0,-1 1 0,1 0 0,-1 0-1,1-1 1,-1 1 0,1 0 0,-1 0-1,1 0 1,-1 0 0,1-1 0,-1 1 0,1 0-1,-1 0 1,1 0 0,-1 0 0,1 0 0,-1 0-1,1 0 1,-2 1 0,-11-1-1853,10 0 523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2080,'-14'-13'667,"14"12"-648,-1 1 1,1-1-1,-1 1 1,1 0-1,-1-1 1,0 1-1,1 0 1,-1 0 0,1-1-1,-1 1 1,0 0-1,1 0 1,-1 0-1,1 0 1,-1 0 0,0-1-1,1 1 1,-1 1-1,0-1 1,1 0-1,-1 0 1,1 0-1,-1 0 1,0 0 0,0 1-1,1-1 49,-3 0 876,3 0-192,0 0 143,-3 0-303,3 0-567,-1 0-1,1 0 0,-1 0 0,1 0 0,-1 0 0,1 0 0,-1 0 0,1 0 0,-1 0 0,1 0 0,0 0 0,-1 0 0,1 1 0,-1-1 0,1 0 0,-1 0 0,1 1 0,0-1 0,-1 0 0,1 0 0,0 1 0,-1-1 0,1 0 1,0 1-1,-1-1 0,1 1 0,0-1 0,0 0 0,-1 1 0,1-1 0,0 1 0,0-1 0,0 1 0,-1-1 0,1 1 0,0-1 0,0 1 0,0-1 0,0 0 0,0 1 0,0-1 0,0 1 0,0-1 0,0 1 0,1 0 0,-1 1 58,0 0 0,-1 0-1,1-1 1,0 1-1,-1 0 1,1 0-1,-1 0 1,0 2-1,-1 0 2,-1 0 0,2 1 0,-1-1 0,0 0 0,1 1 0,0 0 0,0-1-1,0 1 1,1 0 0,-1 0 0,1-1 0,1 10 0,-1-7-5,-1 0 1,0 1-1,-1-1 0,-3 9 1,1 2 30,-2 12 40,0-17-22,5-12-109,0 1 0,0-1 0,0 1 0,0 0 0,1-1 0,-1 1 0,1 0 0,-1-1 0,1 1 0,0 0 0,0-1 0,-1 1 0,1 2 0,1 5 94,0-6-68,-1 0 0,0 0 0,0 0 0,0 0 1,0 1-1,0-1 0,-1 0 0,1 0 0,-1 0 0,-1 3 0,-3 3 142,3-7-148,1-1 0,0 1 0,1-1-1,-1 1 1,0-1 0,0 1 0,1 0 0,-1 0 0,1-1 0,-1 4 0,-2 1 159,-10 8-79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2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1888,'0'0'613,"0"-3"-367,0-8 36,0 9 497,2 2-192,9 0 5,-11 0-586,1 0 0,-1 0 1,0 0-1,0 0 0,0 0 1,0 0-1,0 0 0,0 0 1,0 0-1,0 0 1,0 0-1,0 0 0,1 0 1,-1 0-1,0 0 0,0 0 1,0 0-1,0 0 0,0 0 1,0 0-1,0 0 0,0 0 1,0 0-1,0 0 1,1 0-1,-1 0 0,0-1 1,0 1-1,0 0 0,0 0 1,0 0-1,0 0 0,0 0 1,0 0-1,0 0 1,0 0-1,0 0 0,0 0 1,0 0-1,0 0 0,0-1 1,0 1-1,0 0 0,0 0 1,0 0-1,0 0 1,0 0-1,0 0 0,0 0 1,0 0-1,0 0 0,0 0 1,0-1-1,0 1 0,0 0 1,0 0-1,0-1 10,0 0 0,1 1 1,-1-1-1,0 0 0,1 0 0,-1 1 0,0-1 0,1 0 0,-1 1 0,1-1 0,-1 0 1,1 1-1,-1-1 0,1 1 0,-1-1 0,1 1 0,0-1 0,-1 1 0,1-1 0,0 1 1,-1-1-1,1 1 0,0 0 0,0 0 0,-1-1 0,1 1 0,0 0 0,0 0 0,0 0 1,-1 0-1,1 0 0,0 0 0,0 0 0,0 0 0,-1 0 0,1 0 0,0 0 0,0 1 1,-1-1-1,1 0 0,0 0 0,0 1 0,-1-1 0,1 1 0,0-1 0,0 1 0,1 3 61,4 3 28,19-2 81,13 12 284,-13-6-270,-17-7-125,0 0 1,14 4-1,60 9 331,-64-15-327,0-1 0,23 0-1,13 0 48,-30 2-82,-3 0 11,24-1 1,57-7 158,42-1-23,-78 7-144,160-4 45,-156-2-67,147-4 51,-59 1 16,-5 0 78,-49-1 78,-14 1 677,-90 8-917,-1 0 1,1 0-1,0 0 0,-1 0 0,1 0 1,0 0-1,-1 1 0,1-1 0,0 0 1,-1 0-1,1 0 0,0 0 1,-1 1-1,1-1 0,0 0 0,0 0 1,-1 0-1,1 1 0,0-1 0,0 0 1,-1 1-1,1-1 0,0 0 0,0 0 1,0 1-1,-1-1 0,1 1 1,-5 7-161,-9-3-803,-2 9 257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3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3968,'0'-13'1285,"0"10"-768,0 3-149,0 0 374,3-3-220,-1 0-355,-1 2-118,0 0-1,0 0 0,-1 0 0,1 0 1,0 0-1,0 0 0,0 0 0,0 1 0,0-1 1,0 0-1,0 0 0,0 1 0,1-1 1,-1 1-1,1-1 0,11-4 210,-1 1-1,24-5 1,13-3-103,-29 6-99,2 1 0,37-4 0,20-4 64,-14 2 31,-18 3-46,-9-3 44,-22 8-104,-10 2 30,0 0 1,0 0-1,0-1 0,0 1 0,11-6 0,-14 6 15,0 0 0,-1 0 0,1 1-1,0 0 1,0-1 0,3 1 0,-2 1 92,-18-1-427,13 0 215,-1 0 0,1 1 1,-1-1-1,1 0 0,-1 1 0,1-1 1,0 1-1,-1 0 0,1-1 0,-2 2 1,-12 6-338,-7-2-601,14-5 655,0 1 1,1 1-1,-11 4 1,9-4 75,0 1 1,0-1 0,-10 2-1,12-4 147,1 1-1,-1-1 1,1 2 0,-1-1-1,-10 7 1,5-1-5,4-3 102,0 0 0,-13 12-1,-1 10 37,8-13-26,10-11-14,0 1 0,0-1 1,1 1-1,-1 0 0,1 0 0,0 0 0,-4 8 0,0 4-28,2 1 0,0-1-1,-5 32 1,7-33 20,2-5 42,0 0 0,0-1 0,1 1 1,1 0-1,0 0 0,0-1 0,1 1 1,4 15-1,-3-16-20,-2-5-8,0 1-1,0-1 1,-1 0 0,0 1 0,1-1 0,-1 0 0,-1 1 0,1-1-1,-1 0 1,1 1 0,-1-1 0,-1 0 0,-2 8 0,-2 8 213,1-1-65,5-15-143,-1 1-1,0-1 1,0 0 0,0 1-1,-1-1 1,0 0-1,0 0 1,0 0-1,0 0 1,0 0-1,-1-1 1,0 1 0,-6 6-1,-3 3 72,-12 11-21,22-23-64,1 1 0,-1-1-1,0 0 1,0 0-1,0 0 1,1 0 0,-1 0-1,0-1 1,0 1 0,0-1-1,0 1 1,0-1-1,-3 1 1,-42-1 1989,45 0-1450,2 0 0,2 0-198,15 0 27,-6 1-197,0-1-1,0-1 1,19-2 0,-14-2-74,-9 3-58,0 0 0,0 1 0,-1-1-1,1 1 1,11 0 0,-5 0 47,1 0-1,-1-1 0,22-6 1,-31 7-70,8-1-124,-1 0 1,1 1 0,0 0-1,21 3 1,4-1-2508,-9-1-969,-9 0 1104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3392,'0'0'1088,"-3"0"-651,3 0-410,-1 0 0,0 0-1,1 0 1,-1 0 0,0 0-1,0 0 1,1 0 0,-1 0-1,0-1 1,1 1 0,-1 0-1,0 0 1,1-1 0,-1 1-1,-3-8 814,5 18 784,-1-10-1069,3 0-81,-2 0-431,1 0-1,0 0 0,-1-1 0,1 1 0,-1-1 1,1 1-1,0-1 0,-1 0 0,1 1 0,-1-1 1,2-1-1,-1 1 2,-1 0 1,1 0-1,0 0 1,0 0-1,0 0 1,0 0-1,0 1 1,0-1-1,0 1 0,0-1 1,3 1-1,6 0 173,-5 0-154,0 0-1,0 0 0,0-1 0,8-1 0,19-9 130,0 6-26,-1-6 138,-2 5-96,-16 0-134,-12 5-65,-1 0 1,0 0-1,1 0 1,-1 1-1,1-1 1,0 1-1,-1-1 1,1 1-1,-1-1 1,1 1-1,0 0 1,1 0-1,9 0 319,-21 0-400,6 0-45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2656,'0'0'837,"0"0"-501,0 3-58,1 26 2484,0-13-2238,-1-1 0,-1 1 0,-3 23 0,2-27-409,-2 6 39,1-1-1,-2 31 1,5-30-27,-2-1-1,-7 31 1,7-35-32,-4 17 89,1-12-95,2 0-1,1 1 1,-1 30-1,3-36-1592,0-10 390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3488,'-17'-17'1280,"17"17"-992,-16 0-64,16-16 1184,0 16-800,-16 0 768,16 0-832,16 0-128,-16 0-256,33 0-192,-1 0 0,1 16 320,16-16-192,1 0 288,-1 0-256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6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4160,'0'17'1536,"0"-17"-1216,16 0-64,1 0 288,15 0-352,1 0 192,0 0-224,16 0 128,17-17-160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23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3904,'0'31'1440,"0"-16"-1120,15 32-96,16-31 256,-15-1-320,15 1 192,16-1-192,-16-15 224,16-15-256,0-1 32,-16-15-96,15-16-1472,-14 16 800,-17-31-2592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1640 2304,'-13'96'752,"12"-93"-715,0 1 1,1 0-1,0 0 0,0 0 1,0 0-1,0 0 0,2 7 1,9 73 239,-6-26 363,6-23-43,-6-2 454,0-16-648,-3-10-203,0 0 1,0 0-1,-1 0 0,0-1 1,0 9-1,-1-13-121,0 1 1,0 0-1,0-1 1,0 1-1,0 0 0,1 0 1,-1-1-1,1 1 0,0-1 1,0 1-1,0-1 1,0 1-1,0-1 0,0 1 1,1-1-1,2 3 0,-4-4-44,1-1 0,-1 0 0,1 1-1,0-1 1,-1 0 0,1 1 0,-1-1-1,1 0 1,0 1 0,-1-1 0,1 0-1,0 0 1,0 0 0,-1 0 0,1 0-1,0 0 1,-1 0 0,1 0 0,0 0-1,-1 0 1,1 0 0,0 0 0,0-1-1,2 1 92,-1 0-100,-1 0 0,1 0 0,0-1-1,-1 1 1,1 0 0,0-1 0,-1 1-1,1-1 1,0 0 0,-1 0 0,1 1-1,-1-1 1,1 0 0,-1 0 0,2-2-1,5-3 43,-2 3-36,0-1-1,-1 0 0,0-1 0,0 1 0,0-1 0,0 0 1,4-7-1,-1-1 28,-1-1 0,8-18 0,-6 11-43,21-41-34,30-70-188,-22 9-402,6 0 117,30-176-427,-47 180 690,14-38 59,14-68 146,-48 187 61,1-7 79,29-85 0,-13 47 24,-18 59-121,0 0 0,2 0-1,1 1 1,22-43 0,46-46 65,-71 102-41,0 0-1,1 0 0,10-11 1,-11 16-25,-1 0-1,1 1 1,0 0-1,0-1 1,0 2-1,7-4 1,3-1-42,-9 4 9,0 0 0,1 0 0,-1 1 0,1 0 0,8-1 0,9 1 116,0 2 0,35 1 0,-31 1 78,11-1 29,-17 0-71,31 3 0,-30 0-75,-10-1 12,22 1 0,22-8 165,-23 2-101,97 1 217,12-2-56,-101-1-143,-14 1 2,30 0 0,-49 4-38,1-1-1,-1 0 1,1-1 0,-1 0 0,20-6 0,-27 7-57,0 0 0,0 1 0,0-1 0,0 1 0,0 0 0,0 0 0,4 0 0,-2 0-315,-3 1-572,-4 1-172,-12 12-381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7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1408,'-14'0'448,"14"0"-445,0 0 1,0 0-1,0 0 0,0 0 1,0 0-1,-1 0 0,1 0 1,0 0-1,0 0 1,0 0-1,0 0 0,0 0 1,-1 0-1,1 1 0,0-1 1,0 0-1,0 0 0,0 0 1,0 0-1,0 0 0,0 0 1,0 0-1,-1 0 1,1 0-1,0 1 0,0-1 1,0 0-1,0 0 0,0 0 1,0 0-1,0 0 0,0 1 1,0-1-1,0 0 0,0 0 1,0 0-1,0 0 1,0 0-1,0 0 0,0 1 1,0-1-1,0 0 0,0 0 1,0 0-1,0 0 0,0 0 1,0 1-1,0-1 0,0 0 1,0 0-1,0 0 1,0 0-1,1 1 0,-1 18 136,1-5 346,-1 0 1,0 1-1,-4 18 0,-7 16 550,6 11-379,0-28-326,1-9-50,-1 37 0,6-15 86,0-24-132,-1-1 0,-1 0 0,-3 22 0,-2-17 57,4-18-135,0-1 0,1 0 1,0 1-1,0 7 0,0 1 193,1-12-272,-1-1-1,1 1 0,0 0 1,0-1-1,1 1 0,-1 0 1,0-1-1,1 1 0,0-1 1,0 4-1,0-6-58,-1 1 1,0-1-1,1 1 0,-1-1 0,1 1 1,-1-1-1,1 0 0,-1 1 1,1-1-1,-1 0 0,1 1 0,-1-1 1,1 0-1,-1 0 0,1 0 1,-1 1-1,1-1 0,0 0 0,0 0 1,2 0 23,-1 0 0,0 0 1,1-1-1,-1 1 0,0 0 0,1-1 1,2-1-1,28-9-21,10 6-85,-19 0 39,-13 2 21,0 1-1,0 0 1,17 0 0,101 2 132,-122 0-92,0 1 1,0 0 0,0 0-1,0 0 1,0 1-1,9 4 1,-9-4-32,14 1-33,-20-3-38,-1 0 0,1 0 0,-1 0 0,1 0 0,-1 0 0,1 0 0,-1 0 0,1 0 0,-1 0 0,1 0 0,-1 0 0,0 0 0,1 0 0,-1 1 0,1-1 0,-1 0 0,1 0 0,-1 0 0,1 1 0,-1-1 0,0 0 0,1 0 0,-1 1 0,0-1 0,1 0 0,-1 1 0,0-1 0,1 1 0,-1-1 0,0 0 0,0 1 0,1-1 0,-1 1 0,0-1 0,0 0 0,0 1 0,1-1 0,-1 1 0,0-1 0,0 1-1,0-1 1,0 1 0,0-1 0,0 1 0,0-1 0,0 1 0,0 2-1768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51 4640,'-41'0'1504,"40"0"-1480,1-1 1,-1 1 0,1 0-1,-1 0 1,1 0 0,-1 0-1,1 0 1,0 0 0,-1 0-1,1 0 1,-1 0 0,1 1-1,-1-1 1,1 0 0,-1 0-1,1 0 1,0 0 0,-1 1-1,1-1 1,-1 0 0,1 0-1,0 1 1,-1-1 0,-10 11 353,8-8 209,9-3-91,75 0 971,-47 0-1179,96-3 416,-47-3-267,168-18 224,-187 16-501,85 0 0,-101 6-125,51-8-1,-83 8-49,-4 1-306,0-1 1,0 2-1,0 0 1,0 0-1,0 1 0,0 0 1,0 1-1,-1 1 1,16 4-1,-10-1-2841,-17-6 3006,1 1 1,-1 0 0,0 0-1,1 0 1,-1 0-1,0-1 1,0 1-1,0 0 1,1 0 0,-1 0-1,0 0 1,0 0-1,-1 1 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8:5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28 3328,'-7'0'557,"5"0"-391,-1 0 1,0 0-1,1 0 0,-1 0 1,0-1-1,1 1 0,-6-2 1,0-3 307,7 4-380,-1 0-1,1 0 1,-1 0 0,1 0 0,-1 1-1,0-1 1,1 0 0,-1 1 0,0-1-1,1 1 1,-1 0 0,0-1 0,-1 1-1,-9 0 435,6 1-382,0-1 1,0-1-1,0 1 0,-8-2 0,3-2 18,-10-1 157,0 10-98,6-1-56,5-3 29,-1 0 0,-15 0 0,-28 1 298,43-1-377,-1 1-1,1 1 0,0 0 1,0 0-1,0 1 1,1 0-1,-1 1 0,1 0 1,0 1-1,-10 7 0,15-9-77,-78 59 483,71-53-473,1 0 0,0 1 0,1 1 0,-17 23 0,22-27-22,0 1 0,1 0 0,-1 0 0,2 0 1,-1 0-1,1 1 0,-2 14 0,4-18 0,1 0 0,-1-1 0,1 1 0,1 0 0,-1-1 1,1 1-1,0 0 0,0-1 0,0 1 0,1-1 0,0 0 0,0 1 0,1-1 0,-1 0 0,5 5 0,-3-4 8,1 0 0,0 0 1,0 0-1,1-1 0,-1 0 0,1 0 0,0-1 0,1 1 0,-1-1 0,8 3 0,8 3 245,43 12 0,-33-12 44,-8-1-146,-12-4-128,0-1 1,14 3 0,-5-4-134,0-2-1,27 0 1,-48-1 83,85 0-256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0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1229 1568,'-1'-21'252,"1"1"715,0 0-1,3-31 1,3 36-639,-4 11-252,-1 1 0,0-1 0,0 1 1,0-1-1,0 0 0,-1 1 0,1-1 0,-1-4 0,0 4-6,0-1 1,0 0-1,1 0 0,0 0 0,0 1 0,0-1 1,0 0-1,1 1 0,-1-1 0,1 1 1,5-7-1,-5 7-26,0 1-1,0 0 1,-1-1 0,1 1 0,0-1-1,-1 0 1,0 0 0,0 1 0,0-1 0,-1 0-1,1-4 1,2-10 81,8-20 110,-6 6-18,9-35 46,25-83-23,-15 52-69,44-112-1,-65 200-150,13-24 88,4 5-37,-13 21-46,-1-1-1,7-13 0,-7 9-11,-1 3-25,0-1 0,1 1-1,0 1 1,1-1 0,0 1 0,0 0-1,13-11 1,36-28 6,-36 33 7,-10 7-6,1 0 1,0 1-1,0 0 1,0 0 0,17-5-1,-20 8-16,0 1-1,0 1 1,1 0 0,-1 0-1,1 0 1,-1 1 0,16 0-1,-21 1 31,1 0-1,-1 0 1,0 1-1,1-1 0,-1 1 1,0-1-1,1 1 1,-1 0-1,6 3 0,-4-1 9,-1 1-1,1-1 0,-1 1 0,7 7 0,-11-11-15,2 1 7,-1 1 0,0-1 0,0 0 0,1 1 0,-1-1 0,0 1 0,0 0 0,0-1 0,-1 1 0,1 0 0,0 0 0,-1-1 0,1 1 1,-1 0-1,1 0 0,-1 0 0,0 0 0,0 0 0,0-1 0,0 1 0,0 0 0,0 0 0,-1 0 0,1 0 0,-2 3 0,-1 2 38,0 0 0,-1 0 0,0 0-1,0-1 1,-7 8 0,9-12-34,-3 5 19,-1-1 1,0-1 0,0 1 0,-1-1-1,-6 5 1,-38 22 136,36-24-153,-6 5 38,0-2 1,-35 15-1,37-24-50,17-2-9,1 0 0,-1 0 0,1 0 0,-1 0-1,1 1 1,-1-1 0,1 0 0,0 1 0,-3 0-1,-10 7-30,14-8 35,0 0 1,0 0-1,-1-1 0,1 1 1,0 0-1,0 0 1,0-1-1,-1 1 0,1 0 1,0-1-1,0 1 0,0 0 1,0 0-1,0-1 0,0 1 1,-1 0-1,1-1 1,0 1-1,0 0 0,0-1 1,0 1-1,0 0 0,0-1 1,0 1-1,1-1 0,-1-2-163,2 6 21,2 0 108,-1-1-1,1 0 1,0 0-1,0 0 1,0 0 0,0 0-1,0-1 1,0 0-1,8 2 1,23 7-75,-13 1 71,-1 1-1,-1 0 1,0 2-1,23 19 1,-33-25 54,0 1 1,0 0-1,-1 0 1,0 1 0,11 17-1,-17-24 61,-1 1 0,0 0 1,0 0-1,0 0 0,-1 0 0,1 1 0,-1-1 0,0 0 0,0 1 0,0-1 0,-1 1 1,1-1-1,-1 1 0,0-1 0,-1 0 0,1 1 0,-1-1 0,-2 9 0,2-11-38,0 0-1,0 0 1,0-1-1,0 1 1,0 0-1,0-1 1,-1 1-1,1-1 1,-1 0-1,1 1 1,-1-1-1,-2 2 1,-1 1 44,-4 3 55,0-1-1,0 0 1,0-1-1,-1 0 0,1 0 1,-13 4-1,-1-2 67,-50 18 375,66-22-550,0 0-1,-1-1 1,1 0 0,-1 0-1,1-1 1,-1 0 0,0 0-1,1-1 1,-1 0 0,-10-1-1,-14-10 150,30 11-175,0-1-1,0 1 0,0-1 1,1 0-1,-1 0 0,0 1 1,1-1-1,-1 0 0,1 0 1,-1-1-1,1 1 1,0 0-1,-1 0 0,1-1 1,0 1-1,0-1 0,0 1 1,0-1-1,-2-2 0,-2-5-33,-11-10-47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0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2496,'13'-28'784,"-12"27"-722,0-1-1,0 1 1,0-1 0,0 1 0,0 0-1,0-1 1,1 1 0,-1 0 0,0 0 0,1 0-1,-1 0 1,1 0 0,-1 0 0,1 0-1,0 0 1,-1 0 0,1 1 0,0-1-1,-1 1 1,3-1 0,2 0 316,0 1-1,0 0 1,0 0 0,8 1 0,2 0 254,-14-1-609,0 0 0,1 0 0,-1 0 0,0 0 0,0 0 0,0 1 0,1-1 0,-1 1 0,0 0 0,0 0 0,0 0 0,0 0 0,0 0 0,0 0 0,-1 0-1,1 1 1,0-1 0,-1 1 0,1-1 0,0 1 0,-1-1 0,0 1 0,1 0 0,-1 0 0,1 2 0,15 17 36,-16-19-30,1 0-1,-1-1 1,1 2-1,-1-1 1,0 0-1,0 0 1,0 0-1,0 0 1,0 1-1,-1-1 1,1 0-1,0 1 1,-1-1-1,0 1 1,0-1-1,0 1 1,0-1-1,0 1 0,0-1 1,0 0-1,-1 1 1,1-1-1,-2 4 1,-3 7 87,0-1 0,0 0 0,-11 16 1,3-4 73,6-12 42,-1 0 0,0 0 0,-1-1 0,0-1 0,-16 15 0,23-23-198,1 0 1,-1-1-1,1 1 1,-1 0-1,1 0 1,-1 0-1,1 0 1,-2 5-1,3-7-29,0 0 0,0 0-1,0 1 1,0-1-1,0 1 1,0-1 0,0 0-1,0 1 1,0-1-1,0 0 1,0 1 0,0-1-1,0 0 1,0 1-1,1-1 1,-1 0 0,0 0-1,0 1 1,0-1-1,0 0 1,0 1 0,1-1-1,-1 0 1,0 1 0,1-1 1,0 1 1,-1-1 0,1 0 0,0 1 0,0-1 0,0 0-1,-1 0 1,1 1 0,0-1 0,0 0 0,0 0 0,-1 0-1,1 0 1,1 0 0,192 0 345,-188 0-773,1 0-1,-1 0 1,11 3 0,15 10-843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4064,'-17'0'1504,"17"0"-1184,33 0-64,-33 0 1184,16 0-832,1 0-32,-1 0-352,0 0-32,1 16-96,-1-16 96,17 17-128,-17-17-4960,1 16 2688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4736,'-32'0'1760,"32"0"-1376,32 16-96,-15-16 448,-1 17-448,33-17 320,-16 16-352,16-16-288,-16 17 0,16-17-3584,0 0 1952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1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3136,'-13'0'1029,"10"0"-629,0 3-112,-8 8 262,9-6-129,2-2-362,-1-1-1,1 1 1,0-1 0,-1 0 0,1 1-1,-1-1 1,0 0 0,0 1-1,0-1 1,0 0 0,0 0 0,0 0-1,-1 0 1,-1 3 0,0-2 70,0 1-1,1 0 1,0-1 0,0 1-1,-2 7 1,-5 19 436,-9-2 123,11-19-455,1-1 0,-6 12 0,-1 4 158,-12 28 75,23-46-440,0 0 0,0 0 0,0 0 0,1 0 1,0 0-1,0 11 0,1 29 150,0-45-166,-1-1 1,1 0-1,0 1 1,0-1-1,0 0 1,0 1-1,0-1 1,0 0-1,0 1 1,0-1-1,1 0 1,-1 0-1,0 1 0,0-1 1,0 0-1,0 1 1,0-1-1,0 0 1,1 1-1,-1-1 1,0 0-1,0 0 1,1 1-1,-1-1 1,0 0-1,1 1 1,-1-1-1,1 1 1,-1-1-1,0 1 1,1-1-1,-1 1 1,1-1-1,-1 1 1,1-1-1,-1 0 1,1 1-1,0-1 1,-1 0-1,1 0 1,-1 1-1,1-1 1,0 0-1,-1 0 1,1 0-1,0 0 1,-1 0-1,1 0 1,0 0-1,-1 0 1,1 0 0,-1 0-1,1 0 1,0 0-1,-1-1 1,1 1-1,0 0 1,-1 0-1,1-1 1,-1 1-1,2-1 1,0 0 3,0 0-1,1 0 1,-1 0 0,1 1 0,-1-1 0,1 0 0,-1 1 0,1 0-1,3 0 1,-3 0-71,0-1-1,0 1 1,1-1-1,-1 1 1,0-1 0,0 0-1,1 0 1,-1 0-1,0-1 1,0 1-1,4-4 1,-2 2-28,-1-1 0,1 0-1,-1 0 1,0 0 0,0-1 0,0 1 0,3-6 0,-1 0-11,-1 5 39,-1-1 1,-1 1-1,1-1 1,4-11-1,-3-8 41,6 14 27,-5-11-54,-6 22 45,0 0-1,0-1 1,0 1-1,0 0 1,0 0-1,1-1 1,-1 1 0,0 0-1,0 0 1,0 0-1,1-1 1,-1 1 0,0 0-1,0 0 1,1 0-1,-1 0 1,0-1-1,0 1 1,1 0 0,-1 0-1,0 0 1,0 0-1,1 0 1,-1 0-1,0 0 1,1 0 0,-1 0-1,0 0 1,1 0-1,-1 0 1,0 0-1,0 0 1,1 0 0,-1 0-1,0 0 1,1 0-1,-1 0 1,0 0 0,0 1-1,1-1 1,-1 0-1,0 0 1,1 1-1,-1 0 50,1 0-1,-1 1 1,1-1 0,-1 1-1,1-1 1,-1 1-1,0 0 1,0-1-1,0 1 1,0-1 0,0 1-1,0 3 1,-1 4 123,4 48 489,-2-52-637,0 1-1,0 0 1,0 0 0,1 0 0,0-1 0,0 1 0,4 7 0,-1-6 31,1 0 1,-1 0 0,1 0 0,1-1-1,-1 0 1,1 0 0,0 0 0,0-1-1,1 0 1,-1 0 0,1-1 0,14 6-1,-12-6-1,0-1 0,0 0-1,1 0 1,-1-1-1,1-1 1,-1 1-1,1-2 1,0 1 0,18-3-1,23-9 111,-31 8-113,-16 3-18,0 0-1,-1-1 0,1 1 0,0-1 0,-1 0 0,1-1 1,-1 1-1,1-1 0,-1 0 0,0 0 0,7-5 1,-3 1 65,1-1 0,11-14 0,-16 17-70,-1 0 0,0 0 0,0 0 0,-1-1 0,1 1 0,-1-1 0,0 1 0,2-7 0,-3 4-2,0 0 1,0-1-1,-1 1 0,0 0 0,0 0 0,-1-1 0,0 1 0,-4-13 1,2 7-205,-2-1 1,-10-23 0,14 36 153,1 0 0,-1 0 0,1 0 0,0 0-1,-1 0 1,1 0 0,0-1 0,0 1 0,0 0-1,0 0 1,0 0 0,0 0 0,0 0 0,0 0 0,0 0-1,1 0 1,-1 0 0,0 0 0,1-1 0,-1 1 0,1 0-1,-1 1 1,1-1 0,-1 0 0,1 0 0,0 0 0,-1 0-1,1 0 1,0 0 0,0 1 0,0-1 0,-1 0-1,1 1 1,0-1 0,0 1 0,0-1 0,1 0 0,0 1-249,-1-1 0,1 1 0,-1-1 0,1 1 0,-1 0 0,1 0 0,-1 0 0,1 0 0,1 0 0,13 0-1723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4064,'0'0'1307,"3"-3"-801,8-7-159,-11 9-311,1 1-1,-1-1 1,1 1 0,-1 0 0,1-1-1,0 1 1,-1 0 0,1-1 0,0 1 0,-1 0-1,1 0 1,0 0 0,-1 0 0,1-1-1,0 1 1,0 0 0,-1 0 0,1 0 0,0 1-1,-1-1 1,1 0 0,0 0 0,0 0 0,2 1 91,76-1 1004,-77 0-1124,0 0 0,-1 0 0,1 1 0,0-1 0,0 0 0,-1 1 0,1 0-1,0-1 1,-1 1 0,1 0 0,-1 0 0,1 0 0,-1 0 0,1 0 0,-1 0 0,0 0 0,1 0 0,-1 1 0,0-1-1,0 1 1,0-1 0,0 0 0,1 4 0,0-2 13,0 1-1,-1-1 1,0 1-1,0-1 1,0 1-1,0 0 0,0 0 1,-1 6-1,-1-6 20,0 0-1,0 0 0,-1 0 0,0 0 1,0 0-1,0-1 0,0 1 0,-1-1 1,-3 5-1,1-1 27,-3 6 114,3-5-77,-1-1 1,-10 14-1,-9 1 84,17-3-82,8-17-78,-1 0-1,1 1 0,-1-1 0,0 0 0,0 0 0,0 0 0,0 1 0,-1-1 0,1 0 0,-1 0 1,-1 1-1,2-2-1,-1 1 1,1-1 0,0 1 0,-1-1 0,1 0-1,0 1 1,0 0 0,0-1 0,0 1 0,0 0-1,1 0 1,-1-1 0,0 1 0,1 0-1,-1 0 1,1 2 0,2 2 167,0-4-157,-1-1-18,0 0 0,1 0 0,-1 0-1,0 0 1,1 0 0,-1 0 0,1 0 0,-1-1 0,0 1 0,1 0 0,0-1-1,-1 1 1,1-1 0,-1 0 0,1 1 0,0-1 0,-1 0 0,1 0 0,0 0-1,2-1 1,171 1-443,-142 0-182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2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4992,'0'0'1589,"0"0"-960,0 0-106,0 0 677,2 0-357,185 0 2661,-182 0-3491,0-1 0,-1 0 0,1 0 1,-1 0-1,7-2 0,-6 1 26,1 0 1,0 1-1,0 0 0,0 0 0,9-1 0,-14 2-37,-1 0-1,0 1 0,1-1 1,-1 0-1,1-1 0,-1 1 1,1 0-1,-1 0 1,0 0-1,1 0 0,-1 0 1,1 0-1,-1 0 0,0 0 1,1-1-1,-1 1 1,0 0-1,1 0 0,-1-1 1,0 1-1,1 0 0,-1 0 1,0-1-1,1 1 1,-1 0-1,0-1 0,0 1 1,0-1-1,1 1 0,-1-1 1,5-6-34,-4 7 29,-1 0 1,1-1-1,0 1 0,0 0 1,-1-1-1,1 1 0,0 0 1,0 0-1,0 0 0,0 0 1,-1 0-1,1 0 0,2 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3808,'-16'-13'1227,"10"10"-945,5 3-263,1 0 1,-1 0-1,1 0 0,-1 0 0,1-1 1,0 1-1,-1 0 0,1 0 0,-1 0 1,1-1-1,0 1 0,-1 0 1,1-1-1,-1 1 0,1 0 0,0-1 1,0 1-1,-1 0 0,1-1 0,0 1 1,0-1-1,-1 1 0,1 0 0,0-1 1,0 1-1,0-1 0,0 1 0,0-1 1,-1 1-1,1-1 0,0 1 0,0-1 1,0 1-1,0 0 0,1-1 0,-1-2 1293,0 3-304,0 0 123,5 0-496,18 3-358,1 7-138,-14-8-92,0-1 0,0 0 1,16-1-1,27 1 20,37 10-57,14-6-20,-5 5 52,5-5 6,-47 1-3,60 1 38,179-7 691,-285 0-1091,-11 0 263,-8 0-1815,2-2-121,-7-11-2020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3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3648,'-6'6'538,"2"-2"-259,0-1 1,0 1 0,1 0-1,-6 8 1,-10 24 600,17-33-825,0 1 0,0 0 0,1-1 0,-1 1 0,1 0 0,-2 7 0,-6 21 205,-24 30 361,6-12 97,25-47-689,-16 35 506,-28 39-1,37-55-419,-1 2 240,-1-8-126,8-9-139,3-6-85,0-1 1,0 1 0,0-1 0,-1 1 0,1-1 0,0 1 0,0-1 0,0 0 0,-1 1 0,1-1 0,0 1 0,-1-1 0,1 0 0,0 1 0,-1-1 0,1 0 0,0 1 0,-1-1 0,1 0 0,-1 1 0,1-1 0,0 0 0,-1 0 0,1 0-1,-1 1 1,1-1 0,-1 0 0,1 0 0,-1 0 0,1 0 0,-1 0 0,1 0 0,-1 0 0,1 0 0,-1 0 0,1 0-5,0 0 0,0 0-1,0 0 1,-1 0 0,1 0 0,0 0-1,0 0 1,0 0 0,0 0-1,0 0 1,0 0 0,0 0 0,0 0-1,0 0 1,-1 0 0,1 0 0,0 0-1,0 0 1,0 0 0,0 0 0,0 0-1,0 0 1,0 0 0,0 0 0,0 0-1,0 0 1,0 0 0,-1 0 0,1 0-1,0 0 1,0 0 0,0 0 0,0 1-1,0-1 1,0 0 0,0 0 0,0 0-1,0 0 1,0 0 0,0 0 0,0 0-1,0 0 1,0 0 0,0 0 0,0 1-1,0-1 1,0 0 0,0 0 0,0 0-1,0 0 1,0 0 0,0 0 0,0 0-1,0 0 1,0 0 0,0 1 0,0 10-12,0-11 8,0 0 0,0 0 1,0 0-1,0 0 0,0 0 0,0 0 0,0 0 1,0 0-1,0 0 0,0 0 0,0 1 0,0-1 1,0 0-1,0 0 0,0 0 0,0 0 0,0 0 0,0 0 1,0 0-1,0 0 0,0 0 0,0 0 0,0 1 1,0-1-1,0 0 0,0 0 0,0 0 0,0 0 1,0 0-1,1 0 0,-1 0 0,0 0 0,0 0 1,0 0-1,0 0 0,0 0 0,0 0 0,0 0 1,0 0-1,0 0 0,0 0 0,0 0 0,1 0 1,-1 0-1,0 1 0,0-1 0,0 0 0,0 0 0,0-1 1,0 1-1,0 0 0,0 0 0,0 0 0,1 0 1,-1 0-1,0 0 0,13 3-93,-4 2 94,-8-4 13,1 0 1,-1 0-1,1 0 0,-1 0 0,1-1 0,-1 1 0,1 0 1,0-1-1,-1 1 0,1-1 0,0 0 0,0 0 1,1 1-1,208-1 1754,-209 0-1578,-2 0-1,0 0-68,0 0-28,0 0-26,0 0 27,3 0 176,1 0-237,-1 0-372,0 0-1,0 0 1,0 0-1,-1-1 1,1 1-1,0-1 1,3 0-1,10-10-3230,-14 10 3325,-1 1-1,1-1 1,-1 1-1,1 0 1,-1 0-1,1-1 0,-1 1 1,1 0-1,1 0 1,-3 0 248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51 1888,'0'0'613,"0"0"-367,0 0 63,0 0 587,0 0-213,0 0 37,0 0-209,0 0 135,0-3-220,0-8-26,0 8-149,0 3 53,0 0-80,-3 0 128,1 0-315,0 0 0,1-1 0,-1 1 0,0-1 0,0 1 0,0-1 0,1 0 0,-1 0 0,0 0 0,1 0 0,-1 0 0,1 0 0,-1 0 0,-1-2 0,3 2-26,-1 1-1,1 0 1,0-1 0,-1 1 0,1 0-1,0-1 1,-1 1 0,1 0 0,0 0 0,-1-1-1,1 1 1,-1 0 0,1 0 0,0 0 0,-1-1-1,1 1 1,-1 0 0,1 0 0,-1 0 0,1 0-1,-1 0 1,1 0 0,0 0 0,-1 0 0,1 0-1,-1 0 1,-5-1 34,2-6 22,4 7-58,-1 0-1,1-1 1,0 1-1,0-1 1,-1 1-1,1-1 1,0 1 0,-1 0-1,1-1 1,0 1-1,-1 0 1,1-1-1,-1 1 1,1 0-1,-1-1 1,1 1 0,-1 0-1,1 0 1,-1 0-1,1-1 1,-1 1-1,1 0 1,-1 0 0,1 0-1,-1 0 1,1 0-1,-1 0 1,1 0-1,-1 0 1,1 0-1,-2 1 1,-11-2 138,7 1-34,0 0 0,0 0 1,0 0-1,0 0 0,-11 3 1,6 11 56,-2-5-15,10-7-115,0 0 0,-1 0-1,1 0 1,1 0 0,-1 1-1,0-1 1,1 1 0,-5 5-1,-6 14 397,-10 24-1,9-18-52,12-22-326,-1 1 1,1-1-1,0 1 1,0-1-1,0 1 1,1 0 0,0 0-1,1-1 1,-1 1-1,2 11 1,-1-13-22,1 1 1,0-1 0,0 0-1,1 1 1,0-1 0,-1 0-1,2 0 1,-1 0 0,0 0 0,1-1-1,0 1 1,0-1 0,8 8-1,19 10 263,-21-14-247,-6-6-11,-1 0 0,1 0 0,0 0 0,0 0 1,0 0-1,0 0 0,0-1 0,0 0 0,0 1 1,1-1-1,-1 0 0,1-1 0,-1 1 0,0 0 0,1-1 1,5 0-1,20 1 208,-7-1-80,1 0 1,29-4-1,-17-7-73,-5 6-37,-13-1-221,1 0 281,-1 4-5521,-17 2 3242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4736,'0'0'1760,"0"0"-1376,16 33-96,-16-16 608,0 15-544,-16 1 128,16 16-288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19 786 3488,'0'-2'146,"0"0"0,0 0 0,-1 1 0,1-1 0,0 0 0,-1 1 0,1-1 0,-1 1 1,0-1-1,1 0 0,-1 1 0,0-1 0,0 1 0,0 0 0,0-1 0,0 1 0,-3-2 0,4 2-105,-1 0 0,1 1-1,0-1 1,-1 1 0,1-1-1,0 0 1,-1 1 0,1-1 0,0 0-1,0 1 1,-1-1 0,1 0-1,0 1 1,0-1 0,0 0 0,0 1-1,0-1 1,0 0 0,0 1-1,0-1 1,0 0 0,1 0 0,-1 0-1,1-2 119,-2-50 750,0 7-566,5-51 0,1 64-297,-1 3 43,1-38 0,-3 34-122,9-56 1,-10 88 27,0-9-35,0 1 0,0-13 0,-2 17 25,1 1 0,1 0 1,-1-1-1,1 1 0,0-1 0,2-4 0,19-37-97,-12 14-37,-9 29 132,0 0 1,0 0 0,0 1-1,0-1 1,1 0 0,0 0-1,0 1 1,0-1 0,0 1-1,1 0 1,-1-1-1,1 1 1,5-4 0,0-3 11,-5 7 0,-1-1 0,1 1 1,0 0-1,0 0 0,1 0 0,-1 0 0,1 0 0,-1 1 0,1 0 0,5-3 0,21 0-16,-13-1 40,-14 5-12,0 0 0,0 0 0,1 0 0,-1 0 0,1 0 1,-1 1-1,1 0 0,-1-1 0,1 1 0,-1 0 0,1 1 1,3 0-1,26 10 163,-14-7-99,-14-3-81,-1-1 0,1 1 0,-1 1 0,0-1 0,0 1 0,1-1 0,-1 1 0,0 0 0,-1 0 0,1 1 0,0 0 0,-1-1 0,7 7 0,-1-1 56,-7-6-28,-1 0 0,1-1 0,0 1-1,0 0 1,-1 0 0,1 0 0,2 5 0,-4-6-8,0-1-1,0 1 1,0 0 0,0 0 0,0 0-1,0 0 1,0 0 0,0 0 0,0-1-1,0 1 1,0 0 0,-1 0 0,1 0 0,0 0-1,-1-1 1,1 1 0,-1 0 0,1 0-1,-1 0 1,1-1 0,-1 1 0,1 0-1,-1-1 1,0 1 0,-1 0 0,-11 13 102,7-7-73,0 0-1,-1-1 1,-12 10-1,-28 14-454,46-30 368,-1 1-1,1-1 0,-1 0 0,1 1 0,-1-1 1,1 0-1,-1 0 0,1 0 0,-2 0 0,1 0 8,1 0 0,-1 0-1,1 0 1,-1 1 0,1-1-1,-1 0 1,1 0 0,-1 1-1,-1 0 1,-10 10-482,12-11 511,1 1-1,0-1 0,-1 0 1,1 1-1,0-1 0,0 1 0,-1-1 1,1 1-1,0-1 0,0 0 1,0 1-1,-1-1 0,1 1 0,0-1 1,0 1-1,0-1 0,0 1 1,0-1-1,0 1 0,0-1 0,0 1 1,0-1-1,0 1 0,1-1 1,-1 1-1,0-1 0,0 1 0,0-1 1,0 0-1,1 1 0,-1-1 0,0 1 1,1-1-1,-1 0 0,1 1 1,-1-1 11,13 9-31,6 18 74,58 85-298,-46-69 612,-25-36-196,-1-1-1,-1 0 1,1 1-1,-1 0 1,0 0-1,2 8 0,-5-13-100,-1 0-1,1 0 0,-1 0 0,0 1 1,0-1-1,0 0 0,0 0 0,0 0 1,-1 0-1,1 0 0,0 0 0,-1 0 1,0 0-1,1 0 0,-1 0 0,0 0 1,0 0-1,0 0 0,0-1 1,-1 1-1,-1 2 0,1-1 79,0 0-63,-1 0 0,0 0 0,1 0 0,-1 0 0,0-1 0,0 1 0,0-1 0,0 0 0,-1 0 0,1 0 0,-6 2 1,1 0 33,1-1-61,1 0 0,-1 0 0,0-1 0,0 0 0,0 0 0,0-1 0,0 0 0,0 0 0,-1-1 0,1 1 0,0-2 0,0 1-1,0-1 1,-13-3 0,-21-6 119,38 9-203,-1 0-1,0 0 1,1 0 0,-1-1 0,1 1 0,-1-1 0,1 0 0,-4-2-1,6 2-34,-1 0 0,0 1 0,1-1-1,-1 0 1,1 0 0,0 0-1,0-1 1,-2-1 0,3 3 59,-1-2-55,0 0 0,0 0 0,0 1-1,1-1 1,-1 0 0,1 0-1,0 0 1,-1 0 0,2-4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7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3552,'14'-27'1147,"-14"26"-1108,1 0 1,-1-1 0,1 1 0,-1 0 0,1 0 0,-1 0-1,1 0 1,0 0 0,0 0 0,0 0 0,0 0 0,0 0 0,0 0-1,0 1 1,1-2 0,1 0 90,-2 2-94,-1-1-1,1 1 0,-1-1 0,1 1 0,-1 0 0,1-1 0,-1 1 1,1 0-1,-1 0 0,1-1 0,0 1 0,-1 0 0,1 0 0,0 0 0,-1 0 1,1 0-1,-1 0 0,1 0 0,0 0 0,-1 0 0,1 0 0,0 0 0,-1 0 1,1 1-1,0-1 0,-1 0 38,6 3 423,0 6-375,0 0 0,-1 0 0,5 10 1,-10-19-122,1 3 17,0 0-1,0 0 1,0 0-1,-1 0 1,0 0-1,1 1 1,-1-1-1,0 0 1,-1 0-1,1 4 1,-1 2 73,2 12 411,0-17-378,-1 0-1,0 0 0,0 0 0,0 1 0,0-1 0,0 0 1,-1 0-1,0 0 0,-2 6 0,-2-1 66,4-8-148,0 0 1,0 1 0,0-1-1,1 1 1,-1-1 0,0 1 0,1-1-1,-1 1 1,1 0 0,-1-1-1,1 1 1,0 0 0,0 2-1,2-4 46,26 0-16,-5 1-164,41-5 0,-1-7-1340,1 8 376,-63 3 1044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3904,'0'0'1440,"0"0"-1120,0 0-96,0 0 864,16 0-640,0 0-96,17 0-224,-16 0 32,15 17-96,-15-17-512,-1 0 224</inkml:trace>
  <inkml:trace contextRef="#ctx0" brushRef="#br0" timeOffset="1">1 115 3808,'0'0'1408,"0"0"-1088,0 0-96,0 0 800,16 0-608,0 0 192,1 0-352,32 0-160,-16 17-64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8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3968,'0'0'1285,"-2"0"-768,-12 0 331,14 2-501,0-1-334,0-1-1,0 1 1,0 0-1,0-1 1,0 1 0,0-1-1,0 1 1,0-1-1,0 1 1,0-1-1,-1 1 1,1-1 0,0 1-1,0-1 1,0 0-1,-1 1 1,1-1-1,0 1 1,-1-1 0,1 1-1,0-1 1,-1 0-1,1 1 1,-1-1-1,1 0 1,0 0 0,-1 1-1,1-1 1,-1 0-1,1 0 1,-1 1-1,1-1 1,-1 0 0,1 0-1,-1 0 1,1 0-1,-1 0 1,1 0-1,-1 0 1,1 0 0,-2 0-1,-3 3 265,2 0-196,0 1-1,0 0 0,0 0 0,1 0 0,-1 0 1,1 0-1,0 0 0,0 1 0,1-1 0,-1 1 1,1-1-1,-1 9 0,-2 4 83,-1 0 14,3-10-118,0 0 1,1 0-1,-1-1 0,1 1 1,0 8-1,1 83 629,0-97-676,0-1 1,0 1-1,0 0 0,0-1 0,1 1 0,-1 0 1,0-1-1,0 1 0,0 0 0,0-1 1,1 1-1,-1 0 0,0-1 0,1 1 1,-1-1-1,0 1 0,1 0 0,-1-1 1,1 1-1,-1-1 0,1 1 0,-1-1 1,1 0-1,-1 1 0,1-1 0,0 0 1,-1 1-1,1-1 0,0 0 0,-1 1 1,1-1-1,0 0 0,-1 0 0,1 0 1,0 0-1,-1 0 0,1 0 0,0 0 1,-1 0-1,1 0 0,0 0 0,0 0 1,1 0-13,-1-1 1,1 1 0,-1 0 0,1-1 0,-1 0 0,1 1 0,-1-1 0,1 0 0,-1 1 0,0-1 0,1 0 0,-1 0-1,0 0 1,0 0 0,0 0 0,0 0 0,0-1 0,2-1 0,2-8-35,-4 9 18,0-1 1,0 1-1,0 0 0,1-1 0,-1 1 0,1 0 1,-1 0-1,3-2 0,-1 1-86,0-1 0,0 0 0,-1 0-1,5-8 1,5-7-315,-9 16 209,-1 3 16,-1 0 189,0 0-1,0 1 1,0-1-1,0 0 1,-1 0-1,1 1 1,0-1-1,0 1 1,0-1 0,-1 0-1,1 1 1,0 0-1,-1-1 1,1 1-1,-1-1 1,1 1-1,0 0 1,-1-1 0,1 2-1,10 18 189,-9-17-146,7 21 631,-9-22-643,1-1 0,-1 1 0,1-1 0,-1 0 1,1 1-1,0-1 0,0 1 0,-1-1 0,1 0 1,0 1-1,0-1 0,0 0 0,1 0 0,-1 0 1,0 0-1,0 0 0,0 0 0,1 0 0,-1-1 1,1 1-1,-1 0 0,0-1 0,3 2 0,4 2 75,-6-3-76,1 1 0,-1-1-1,1 0 1,-1 0 0,1 0 0,0 0 0,0 0 0,-1 0 0,1-1 0,0 1 0,0-1 0,-1 0-1,1 0 1,0 0 0,0 0 0,0-1 0,0 1 0,-1-1 0,1 1 0,4-2 0,-1-1 63,0-1 0,1 1 0,-1-1 0,-1 0 0,11-9 0,0 0 22,-9 8-62,-4 3-25,1 0 0,-1 0 0,0-1 0,0 0 1,0 1-1,0-1 0,0 0 0,-1-1 0,1 1 0,-1 0 0,0-1 0,4-6 1,-5 7 1,3-7 48,-1-1 0,0 1-1,0 0 1,-1-1 0,1-13 0,-3 23-70,0 1 0,0 0 0,0-1 0,0 1 0,0 0 1,0-1-1,0 1 0,0 0 0,0-1 0,0 1 0,0 0 0,0-1 0,0 1 0,0 0 0,0-1 1,-1 1-1,1 0 0,0-1 0,0 1 0,0 0 0,-1 0 0,1-1 0,0 1 0,0 0 0,-1-1 1,0-1-10,-1 0 0,1 0 0,-1 0 1,1 0-1,0-1 0,0 1 1,0-1-1,0 1 0,0-1 1,1 1-1,-1-1 0,1 1 0,-1-1 1,1 1-1,0-1 0,1-2 1,-4-1-87,-8-5-85,8 9 59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1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1984,'34'-25'948,"-5"4"-120,-28 20-767,-1 1 1,1-1-1,-1 1 1,1 0-1,0-1 1,-1 1-1,1 0 1,0-1 0,-1 1-1,1 0 1,0 0-1,-1 0 1,1 0-1,0 0 1,-1 0-1,1 0 1,0 0-1,-1 0 1,1 0-1,0 0 1,0 0-1,-1 0 1,2 1-1,0-1 228,8 0 133,-9 0-369,0-1 0,0 1 0,1 0 0,-1 0 1,0 0-1,0 1 0,0-1 0,1 0 0,-1 0 0,0 1 0,2 0 0,-2 0-23,0 0-1,0 0 1,-1 0-1,1 0 1,0 0-1,0 0 1,-1 0-1,1 0 1,0 0-1,-1 1 1,1-1-1,-1 0 1,1 2-1,4 8 226,-4-8-168,0 0 0,1 0 0,-1 0 0,0 1-1,0-1 1,-1 0 0,1 1 0,-1-1 0,0 0 0,0 6 0,1 5 182,0-6-124,-1 0 1,0 1-1,0-1 0,-1 0 1,-2 11-1,-8 3 196,5 8-111,5-26-193,-1 4 72,0 1 1,-1-1-1,-5 12 0,-3-4 126,8-9-163,3-6-62,0-1-1,0 1 1,-1-1-1,1 0 0,0 1 1,0-1-1,0 1 1,-1-1-1,1 1 0,0-1 1,0 0-1,-1 1 1,1-1-1,0 1 0,-1-1 1,1 0-1,-1 0 1,1 1-1,0-1 0,-1 0 1,1 1-1,-1-1 1,1 0-1,-1 0 0,1 0 1,0 0-1,-1 1 0,1-1 1,-1 0-1,1 0 1,-1 0-1,1 0 0,-1 0 1,1 0-1,-1 0 1,1 0-8,-1 0 0,1 0 0,0 0 0,0 0-1,0 0 1,0 0 0,0 0 0,0 0 0,0 0 0,0 0 0,0 0 0,0 0 0,-1 0 0,1 0 0,0 0 0,0 0 0,0 0 0,0 0 0,0 0 0,0 0 0,0 0 0,0 0 0,0 0 0,0-1 0,-1 1 0,1 0 0,0 0 0,0 0 0,0 0 0,0 0 0,0 0 0,0 0-1,0 0 1,0 0 0,0 0 0,0 0 0,0 0 0,0 0 0,0-1 0,0 1 0,0 0 0,0 0 0,0 0 0,0 0 0,0 0 0,0 0 0,0 0 0,0 0 0,0 0 0,0 0 0,0-1 0,0 1 0,0 0 0,0 0 0,0 0 0,0 0 0,0-47 3,0 46-34,1-1-1,-1 1 1,1-1-1,-1 1 1,1 0-1,0-1 1,0 1-1,0-1 1,0 1 0,0 0-1,0 0 1,0 0-1,0 0 1,0 0-1,0 0 1,0 0-1,1 0 1,-1 0 0,1 0-1,-1 0 1,0 1-1,1-1 1,2 0-1,2-2-26,-5 3 50,1-1 0,0 1 0,-1-1 0,1 1 0,0 0 0,-1-1 0,1 1 1,0 0-1,-1 0 0,1 0 0,0 0 0,0 1 0,-1-1 0,1 0 0,0 1 0,-1-1 0,1 1 0,-1 0 0,1-1 0,-1 1 0,1 0 0,-1 0 0,3 2 0,4 1 37,11 2 161,11 7-42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2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1 704 4640,'0'0'1504,"3"0"-912,24 0 1328,-22-3-1168,-1 0-692,-1 0 0,1 0 0,0 0 0,0 1 1,0-1-1,0 1 0,0 0 0,0 0 0,1 0 0,-1 1 0,6-2 1,2 0 17,-7 0-65,0 0 1,0 0-1,0-1 1,-1 1-1,1-1 1,-1 0-1,0 0 1,0-1-1,0 1 1,5-9-1,16-17 52,-2 5-119,-1-2-1,20-33 1,19-22 238,-15 28-40,0-25-172,-34 56 48,1 1 0,20-26 0,8 7 34,-17 0-70,-7 25-18,-6 7-28,-5 2-45,0 0 0,-1 0 1,0-1-1,5-9 0,-9 16 108,-1 0 0,0 0 0,1 0 0,-1 0 0,1 0-1,-1 0 1,1 0 0,-1 0 0,1 1 0,0-1 0,-1 0 0,1 0-1,0 1 1,0-1 0,-1 0 0,2 0 0,-1 2 16,0-1 1,0 1-1,0-1 0,-1 1 1,1 0-1,0 0 0,0-1 1,-1 1-1,1 0 0,-1 0 1,1 0-1,-1 0 0,1 0 1,-1 0-1,1 0 0,-1 1 1,1-1-4,0 0 0,-1 0 1,1 0-1,-1 1 0,1-1 1,-1 0-1,1 0 0,-1 1 1,0-1-1,1 0 0,-1 1 1,0-1-1,0 0 0,0 1 1,0-1-1,0 0 0,0 1 1,-1-1-1,1 0 0,0 0 1,-1 1-1,1-1 0,-1 0 1,1 0-1,-2 2 0,-4 15 83,-22 91 154,23-76-123,-1-17-15,5-13-91,-1 1-1,1-1 1,0 0 0,0 1 0,1 0 0,-1-1 0,0 6 0,1-7-5,1 0 1,-1 0-1,0 1 1,1-1 0,0 0-1,-1 0 1,1 0 0,0 0-1,0 0 1,0 0-1,2 3 1,-2-4-9,-1-1 0,0 1 0,0-1 0,1 1 0,-1-1 0,0 0 0,1 1 0,-1-1 1,1 1-1,-1-1 0,0 0 0,1 1 0,-1-1 0,1 0 0,-1 1 0,1-1 0,-1 0 0,1 0 0,-1 0 0,1 0 0,-1 1 0,1-1 0,-1 0 0,1 0 1,-1 0-1,1 0 0,0 0 0,-1 0 0,1 0 0,-1 0 0,1 0 0,-1-1 0,1 1 0,-1 0 0,1 0 0,-1 0 0,1-1 0,-1 1 0,1 0 0,-1 0 1,1-1-1,8-13 172,4 5-176,-10 8-26,-1-1-1,1 1 1,-1-1 0,1 0-1,-1 0 1,0 0 0,0 0 0,0 0-1,0 0 1,3-4 0,5-12-511,1 0 1,1 0 0,1 1 0,22-24 0,-30 36 498,0 0 0,0-1 0,-1 0 0,6-9 0,-3 3-5,7-12-121,2-1 841,-13 19-122,-3-1 197,0 14-154,-3-1 127,1-4-676,1 0 0,0 0-1,-1 0 1,1 0 0,0 0-1,0 0 1,0 1 0,0-1-1,1 0 1,-1 0-1,1 1 1,-1-1 0,1 3-1,-1 39 247,1-25-359,0-4 22,0-5 129,0 0 0,0-1 0,3 15 0,3-5 37,-4-15-62,-1 1 0,0-1-1,1 1 1,-2 0 0,1-1 0,0 1 0,-1 0 0,0 4 0,0-6-24,0 0 0,0 0 1,0 0-1,0 0 1,1 0-1,0 4 1,8 1 167,-3-3-179,-6-5-42,0 0 1,0 0 0,0 0 0,0 0-1,0 0 1,0 0 0,0 0 0,0 0-1,0 0 1,0 0 0,0 0 0,0 1 0,0-1-1,0 0 1,0 0 0,1 0 0,-1 0-1,0 0 1,0 0 0,0 0 0,0 0-1,0 0 1,0 0 0,0 1 0,0-1 0,0 0-1,0 0 1,-1 0 0,1 0 0,0 0-1,0 0 1,0 0 0,0 0 0,0 0-1,0 0 1,0 1 0,0-1 0,0 0-1,0 0 1,0 0 0,0 0 0,0 0 0,0 0-1,0 0 1,0 0 0,0 0 0,-1 0-1,1 0 1,0 0 0,3-8-2450,-2 8 2328,-1-1 0,1 1 0,0 0 0,0-1 0,0 1 0,0 0 0,-1 0 0,1-1 0,0 1 0,0 0 0,0 0 0,0 0 0,2 0 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98 3392,'0'-17'1233,"-1"16"-1163,1 0 0,0-1 0,0 1 0,0-1 0,0 1-1,0 0 1,0-1 0,0 1 0,0-1 0,1 1 0,-1 0 0,1-1 0,-1 1-1,1 0 1,-1-1 0,1 1 0,0 0 0,-1 0 0,1-1 0,0 1 0,0 0-1,0 0 1,0 0 0,0 0 0,0 0 0,2-1 0,-3 1 72,1-1 1,0 0-1,-1 0 0,0 0 1,1 0-1,-1 0 0,0 1 1,0-1-1,0 0 0,0-3 1,-1 1 232,1 4-363,0 0 1,1 0-1,-1 0 0,0 0 0,0 0 1,0-1-1,0 1 0,0 0 0,0 0 1,0 0-1,0 0 0,0 0 0,0 0 1,0 0-1,0 0 0,0 0 0,0 0 1,0-1-1,0 1 0,-1 0 0,1 0 1,0 0-1,0 0 0,0 0 0,0 0 1,0 0-1,0 0 0,0 0 1,0 0-1,0 0 0,0 0 0,0-1 1,0 1-1,0 0 0,0 0 0,0 0 1,-1 0-1,1 0 0,0 0 0,0 0 1,0 0-1,0 0 0,0 0 0,0 0 1,0 0-1,0 0 0,0 0 0,-1 0 1,1 0-1,0 0 0,0 0 0,0 0 1,0 0-1,0 0 0,0 0 0,0 0 1,-1 0 23,0 0 0,1 0 0,-1 0 0,0 0 0,1-1 1,-1 1-1,0 0 0,1-1 0,-1 1 0,1 0 0,-1-1 0,0 1 1,1 0-1,-1-1 0,1 1 0,-1-1 0,1 1 0,0-1 0,-1 0 1,0 0-1,1 1-28,0-1 0,0 1 1,-1-1-1,1 1 1,0-1-1,-1 1 0,1 0 1,0-1-1,-1 1 0,1 0 1,-1-1-1,1 1 1,0 0-1,-1-1 0,1 1 1,-1 0-1,1 0 0,-1-1 1,1 1-1,-1 0 1,1 0-1,-1 0 0,0 0 1,1 0-1,-1 0 0,1 0 1,-1 0-1,1 0 1,-1 0-1,1 0 0,-1 0 1,1 0-1,-1 1 1,1-1-1,-1 0 0,1 0 1,-1 1-1,-16 10 24,4-6 64,4 9-27,-18 5-31,-6 8 68,3-5 257,8 8-75,10-14-144,7-10-85,0 0 0,0 0-1,0 1 1,1 0-1,-6 13 1,2-1 77,-11 27 111,18-42-218,0 1 0,0-1 1,0 1-1,1-1 0,0 1 0,-1 0 0,1-1 0,2 10 0,0-7 35,0 0 0,0-1-1,1 1 1,0-1 0,0 0 0,1 1-1,0-2 1,0 1 0,0 0 0,1-1-1,0 0 1,0 0 0,0 0 0,0 0-1,1-1 1,0 0 0,0 0-1,0-1 1,12 6 0,-9-6-177,0 0 0,0 0 1,0-1-1,1 0 0,-1 0 0,13-1 1,-3-1-576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4896,'0'0'1584,"0"2"-976,0-1-568,0 0 1,1 0 0,-1 0 0,0-1-1,0 1 1,1 0 0,-1 0-1,0-1 1,1 1 0,-1 0-1,1-1 1,-1 1 0,1 0 0,0-1-1,-1 1 1,1-1 0,-1 1-1,1-1 1,1 1 0,17 10 777,-17-10-776,45 18 1244,57 27 90,-97-42-1298,1 0-1,-1 0 1,0 1 0,11 9 0,-18-13-70,0-1 0,1 1 0,-1-1 0,0 0 0,1 1 0,-1-1 0,0 1 0,1-1 0,-1 1 0,0-1 0,0 1 0,0-1 0,1 1 0,-1-1 0,0 1 0,0-1 0,0 1 0,0-1 0,0 1 0,0-1 0,0 1 0,0-1 0,0 1 0,0-1 0,0 1 0,-1 0 0,-9 14 382,4-7-175,-3 3-116,0-1 0,0 0-1,0 0 1,-2-1 0,-18 14-1,-9 4-135,18-13-516,1-1 0,-41 21 0,54-33-521,0 1-1,1-1 0,-1-1 1,0 1-1,-10-1 1,27 0-1929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20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5152,'0'-16'1888,"0"16"-1440,33 0-160,-16 0 928,15 0-736,-15 0-128,32 0-224,-16 0-32,-1 0-64,-15 0-800,16 0 416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1601 1728,'36'-35'789,"-25"21"-538,-9 9-60,-2 4-146,1 1 0,-1-1 0,0 0 0,0 1 1,1-1-1,-1 1 0,1-1 0,-1 0 0,0 1 0,1-1 1,-1 1-1,1-1 0,0 1 0,-1-1 0,1 1 1,-1 0-1,1-1 0,0 1 0,-1 0 0,1-1 0,1 1 1,3-3 113,-1 1-2,0 0-1,1 0 1,-1 0 0,1 1-1,-1-1 1,1 1 0,-1 0 0,1 1-1,0-1 1,0 1 0,-1 0-1,10 0 1,164 0 1256,-62 8-704,-49-2-292,75-3 148,270-20 555,-136-2-779,19-8-101,18 9 70,40-2-60,-6-7-100,-11 5-65,0-6-5,-22 6-27,-25-5 22,200-22-27,-303 27 16,-79 3 65,48-6 291,-70 20 599,-82 5-977,26-3 558,40-10 1,-42 2-383,-22 8-200,-7 3-25,-12 0 2,-2 0 5,2 0 21,12 0 75,-1-3-27,-5-6-44,8 9-22,0-1 1,1 1 0,-1 0 0,0 0-1,0 0 1,0-1 0,0 1-1,0 0 1,0 0 0,0 0 0,0-1-1,0 1 1,0 0 0,0 0-1,0 0 1,1 0 0,-1-1-1,0 1 1,0 0 0,0 0 0,0 0-1,1 0 1,-1 0 0,0-1-1,0 1 1,0 0 0,0 0 0,1 0-1,-1 0 1,0 0 0,0 0-1,0 0 1,1 0 0,-1 0 0,0 0-1,0 0 1,1 0 0,-1 0-1,0 0 1,0 0 0,0 0 0,1 0-1,-1 0 1,0 0 0,0 0-1,0 0 1,1 1 0,-1-1 7,0 0 0,0 0 0,0 0 0,0 0 0,0 0 0,0 0-1,1 0 1,-1 0 0,0 0 0,0 0 0,0 0 0,0 0 0,0 0 0,0 0 0,0 0 0,0 0 0,0 0 0,1 0 0,-1 0 0,0 0 0,0 0 0,0 0 0,0 0 0,0-1 0,0 1-1,0 0 1,0 0 0,0 0 0,0 0 0,0 0 0,0 0 0,0 0 0,1 0 0,-1 0 0,0 0 0,0 0 0,0 0 0,0 0 0,0-1 0,0 1 0,0 0 0,0 0 0,0 0 0,0 0-1,0 0 1,0 0 0,0 0 0,0 0 0,0 0 0,0 0 0,0-1 0,0 1 0,0 0 0,0 0 0,0 0 0,0 0 0,0-2-5,0-1 0,1 1 0,-1 0-1,1-1 1,-1 1 0,1 0 0,0 0 0,0 0 0,2-3 0,8-19-481,2-4 422,-10 25 55,-1 0 1,0 0 0,0-1-1,-1 1 1,1-1 0,-1 1-1,0-1 1,0 0 0,0 1 0,0-1-1,0 0 1,-1 0 0,0-7-1,2-11 19,6-8 9,-3 16-17,44-158-98,-43 151 88,4-44 1,-7 37 79,8-27 8,-5-8-123,-2 30 10,1 3-31,-1-35 0,-4 34 6,0 7-95,3-36 0,3 28 64,-3 17 81,-1 1 0,1-29 0,-2 35-11,0 0 0,0-1 1,1 1-1,6-16 0,-7 21 10,8-22 56,-7 22-85,-1-1 1,1 1 0,-1 0 0,0-1 0,0 1 0,-1-1 0,1 0 0,-1 1 0,1-6 0,-4 3-22,-8-5 85,8 9-63,3 2-225,-13 0 118,7-3 143,5 2-18,0 0-3,0 0 0,0-1 0,-1 1-1,1 0 1,0 0 0,-1 1 0,1-1 0,0 0 0,-1 0 0,1 1 0,-1-1 0,1 1 0,-1-1 0,1 1 0,-1 0 0,0-1 0,1 1 0,-1 0 0,-3 0 0,4 0 10,-1 0 0,1 0 0,-1-1 0,1 1-1,-1 0 1,1-1 0,0 1 0,-1-1 0,1 0 0,0 1 0,-3-3 0,2 2 9,0 0 1,0 0-1,0 0 0,0 0 1,0 0-1,0 0 1,0 1-1,0-1 0,0 1 1,0-1-1,0 1 0,-4 0 1,-4 1-25,6-1 3,1 0 1,-1 0 0,0 0-1,0 0 1,0 0-1,1-1 1,-1 1-1,-5-3 1,3 1 1,3 1 8,0 0 0,0 0 0,0 0 0,1 0 0,-1 1 0,-4-1 0,-13 5 0,4 0 11,-6-1 32,0-2 0,-30-2 0,23 1 11,10 0-30,11-1-80,0 1 1,1 0-1,-1 1 1,-10 2-1,1 1-36,10-1 78,0-2 1,0 1 0,0-1 0,0 0 0,-7 0 0,8-1 15,-1 1 0,1-1 0,0 1 0,0 1 0,-10 2 0,9-2 3,0 0 0,-1 0 0,1-1 0,-1 0-1,-12 0 1,-7-2-29,-85 4-516,92 1 428,-15 1-64,-25-11-114,25 11 177,16-2 77,-2-1 8,-21-1-1,22-1 26,-23 3 1,-12 8 5,-5-6 0,-29 13 0,47-9 0,32-7 0,-1-1 0,0 0 0,-20-1 0,10-1 0,-277 1-283,208 9 39,8-1 77,55-9 122,14 1 55,-1 0 0,-20 3-1,9 2 12,9-2 13,0 0 0,-25 0 0,0-4-6,14 0-54,-1 2 1,-26 3 0,27 0 21,5 0 14,-41 1 0,47-4 32,1 0 0,-21 5 0,2 0-35,-24-1-119,17 6 22,0-8 79,37-3 20,-1 0-1,0 0 1,0 0 0,1 1 0,-1 0-1,0 0 1,1 0 0,-8 3 0,-7 2 24,-16-1-28,28-3-29,-5 1-15,0 0 0,-1-1 0,1 0 1,-14 0-1,15-2 56,0 0 1,-14 3 0,16-1-6,-9 1 28,0 1 1,-35 0-1,-343-4-157,388 0 155,0-1 1,0 0-1,0-1 1,-9-2 0,9 2-41,0 0 1,0 0 0,0 1 0,-9 0 0,-2 1-35,5 0 18,1 0-1,-21-3 1,11-2 13,12 2 5,0 1 0,0 1 0,-17-1 0,13 1 3,0 0 0,-26-5 0,24 2-19,1 2 1,-30-1-1,-165 3-106,205 0 132,0-1 1,-1 0-1,-9-3 1,-14-1 37,-6 11-48,4-11-98,23 3 68,-1 0 0,0 1 0,-11 0 0,-10 0 69,-6 1-27,-37 3 1,42 2-33,10-1-18,-38 1 0,-52-5 32,97 0 17,1 1-1,-1 1 1,-16 4-1,19-4-4,0 1-1,0-2 1,-14 1-1,-16-2 0,11 1 22,1-1 0,-31-4 0,36-1-45,9 2 6,0 0 0,-28 0 0,35 3 24,-12-1 8,0 2 0,0 0 1,0 1-1,1 1 0,-28 8 1,31-7-67,-31 6 1,17-5-40,-4 6 10,16-7 53,12-3 13,-1 1 1,0 0 0,0 1-1,-8 4 1,-33 12-184,33-8 160,10-10 27,2 0 7,-5 16-42,-2-4-125,10-12 164,1-1 0,0 1 0,0-1 0,-1 0 0,1 1 0,0-1 0,-1 0 0,1 0 0,0 1 0,-1-1 0,1 0 0,-1 0 0,1 0 1,-1 1-1,1-1 0,0 0 0,-1 0 0,1 0 0,-1 0 0,1 0 0,-1 0 0,1 0 0,-1 0 0,1 0 0,0 0 0,-2 0 0,-3 1 54,5 0-51,0-1 0,-1 1 0,1-1 0,0 1 0,-1 0 0,1-1 1,0 1-1,0 0 0,0 0 0,0-1 0,0 1 0,0 0 0,0-1 1,0 2-1,0 1-157,0-3 64,0 0 123,0 0-5,0 0-48,0 2-6,0-1 25,0 0 0,0-1 0,0 1-1,0 0 1,0 0 0,-1-1 0,1 1 0,0 0 0,0-1 0,0 1 0,-1 0-1,1-1 1,0 1 0,-1 0 0,1-1-1,0 1 1,0-1-1,0 0 1,0 0-1,-1 0 0,1 1 1,0-1-1,0 0 0,0 0 1,0 0-1,0 0 1,0 1-1,0-1 0,-1 0 1,1 0-1,0 0 1,0 0-1,0 0 0,0 0 1,-1 0-1,1 0 1,0 1-1,0-1 0,0 0 1,-1 0-1,1 0 0,0 0 1,0 0-1,0 0 1,0 0-1,-1 0 0,1 0 1,0 0-1,0 0 1,0 0-1,-1 0 0,1 0 1,0 0-1,0 0 0,0-1 1,-1 1-1,1 0 1,0 0-1,0 0 1,0 0 1,0 0-1,0 0 0,1 0 0,-1-1 1,0 1-1,0 0 0,0 0 0,1 0 1,-1 0-1,0 0 0,0 0 0,0 0 1,1 0-1,-1 0 0,0 0 0,0 0 1,0 0-1,1 0 0,-1 0 0,0 0 1,0 0-1,0 1 0,0-1 0,1 0 1,-1 0-1,0 0 0,0 0 0,0 0 1,0 0-1,1 0 0,-1 1 0,0-1 1,0 0-1,0 0 0,0 0 0,0 0 1,0 0-1,1 1 0,-1-1 0,0 0 0,0 0 1,0 1-1,0 0-2,1-1 0,-1 1-1,0 0 1,1 0 0,-1 0 0,0-1 0,0 1-1,1 0 1,-1 0 0,0 0 0,0 0 0,0 0 0,0 1-1,0 378-821,-8-241 1129,-1 12 140,8-114-241,-7 39 0,4-37-40,-2 35 339,-1-31-220,5-29-145,0 0-1,-1 16 1,3-21-81,-1 0 0,0 0 1,0 0-1,-4 10 0,3-12-4,0 0 1,0 1-1,1-1 1,0 8-1,1 17 712,0-32-754,0 1 0,0-1 0,0 0-1,0 0 1,0 0 0,0 0 0,0 0 0,0 0 0,0 0 0,0 0 0,0 0 0,0 0-1,0 1 1,0-1 0,0 0 0,0 0 0,0 0 0,0 0 0,0 0 0,0 0 0,0 0-1,0 0 1,0 0 0,0 0 0,0 1 0,0-1 0,0 0 0,0 0 0,0 0 0,1 0-1,-1 0 1,0 0 0,0 0 0,0 0 0,0 0 0,0 0 0,0 0 0,0 0 0,0 0-1,0 0 1,0 0 0,0 0 0,1 0 0,-1 0 0,0 0 0,0 0 0,0 0 0,0 0-1,0 0 1,0 0 0,0 0 0,0 0 0,0 0 0,0 0 0,1 0 0,-1 0 0,13 0 311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0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33 2240,'-30'0'1312,"27"0"-459,1 0-149,0 0-584,0 1 0,0-1 0,0 1 0,0-1 0,0 1 0,1 0 0,-1-1 0,0 1 0,0 0 0,-1 1 0,1 0-17,1-1-1,-1-1 1,0 1-1,0 0 1,1 0-1,-1 0 1,0-1-1,0 1 1,0-1 0,-2 1-1,1-1 426,1 0-59,-4 0-367,8 0-49,18 0-41,35 0-8,-35 0 39,-4 0 7,0 0-1,24-3 1,-1-8 99,7 5-90,-20 1-85,-16 2 3,0 1 0,0 1 0,16-1 1,-14 3 21,-9-1 4,0 0 0,0 1 0,0-1 0,0 0 0,0-1 0,0 1 0,0 0 0,0-1 0,0 0 0,4-1 0,2-3-18,-8 4 15,0 0 0,1 0 0,-1 0-1,1 0 1,0 1 0,-1-1 0,1 0 0,-1 1 0,1-1 0,0 1 0,0 0 0,-1 0 0,3-1 0,12 1 592,-16 3-544,0-1-58,0 0 0,0-1 0,-1 1 0,1-1 0,-1 1 0,1 0 0,-1-1 0,0 1 0,1-1 1,-1 1-1,-1 1 0,1-2 9,0 1 0,0 0 0,0 0 1,0 0-1,0 0 0,0-1 0,1 1 1,-1 0-1,1 0 0,-1 1 0,1 2 1,0-2 0,0 0 0,-1 1 0,1-1-1,-1 0 1,0 1 0,0-1 0,0 0 0,-2 3 0,-3 11-26,-9 74-86,11-62 144,-12 50 0,13-68-16,-13 38 75,-9 3 106,20-33-139,5-15-44,-1-1-1,0 1 0,0-1 1,0 1-1,-4 6 1,3-7 4,-1 1 0,-1 0 0,1 0 1,-1-1-1,-3 3 0,-5 5 33,-15 25 50,18-27-86,-1 0 0,1 0 1,-20 13-1,-37 21 116,38-28-75,23-13-48,0 1 1,0-1-1,0 1 1,0 1-1,-8 6 1,-9 14 17,7-18-20,14-5-7,1-1 0,-1 0 0,0 0-1,0 1 1,0-1 0,0 1 0,0-1 0,0 1 0,0-1 0,1 1 0,-1-1-1,0 1 1,0 0 0,1-1 0,-1 1 0,0 0 0,1 0 0,-1-1 0,1 1-1,-1 0 1,1 0 0,-1 0 0,1 1 0,-1-1-8,0 0-1,0 1 1,1-1 0,-1 0 0,0 0-1,0 0 1,0 0 0,0 0 0,0-1-1,-1 1 1,1 0 0,0 0-1,0-1 1,0 1 0,-1-1 0,1 1-1,0-1 1,-1 1 0,1-1 0,0 0-1,-1 0 1,-1 0 0,1 0-125,2 0 49,2 3 96,9 8 42,-10-10-45,-1-1-1,1 0 1,-1 1-1,1-1 1,0 1 0,-1-1-1,1 0 1,0 0-1,-1 1 1,1-1 0,0 0-1,-1 0 1,1 0-1,0 0 1,-1 0-1,1 0 1,0 0 0,0 0-1,-1 0 1,1 0-1,0 0 1,-1 0 0,2-1-1,0 1 19,97 0-79,-92 0 19,1 1 0,-1 0-1,1 0 1,-1 1 0,13 5 0,-15-6 31,-1 1 13,0-1-1,-1-1 1,1 1 0,0-1 0,0 1 0,0-1 0,-1 0-1,7-1 1,0 0 35,72 1 1422,-80 0-1201,-2 0-276,-2-3-556,-9-10-1727,10 11 2125,1 1-1,-1 0 0,1-1 1,-1 1-1,1-1 1,0 1-1,0-1 1,0 1-1,0-3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1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3072,'0'0'976,"3"-3"-587,2-3-292,-3 4 9,-1 0 0,1 0 0,-1 1 0,1-1-1,0 0 1,0 1 0,0-1 0,0 1 0,0 0-1,0 0 1,0 0 0,0 0 0,0 0 0,0 0-1,1 0 1,-1 1 0,0-1 0,1 1 0,3-1-1,6 2 326,-3-1-152,-1 0 0,1 0 0,15-3 0,-20 2-206,9-3 141,1 1-1,-1 1 1,23-2 0,-26 4-176,0-1 1,0 0-1,0-1 0,11-3 1,-12 3-10,0 0-1,0 1 1,0 0 0,11-1 0,-11 2 23,-1-1 1,1 0-1,16-5 1,-17 4 12,-1 0 0,1 0-1,14 0 1,-7 2 138,-12 1-168,0-1-1,1 0 0,-1 0 1,0 0-1,0-1 0,0 1 1,0-1-1,3-1 0,2-5 332,-7 6-354,-1 1 1,0-1 0,0 1 0,1 0 0,-1-1-1,1 1 1,-1-1 0,0 1 0,1 0-1,-1-1 1,1 1 0,-1 0 0,1 0 0,-1-1-1,1 1 1,-1 0 0,1 0 0,-1 0 0,1 0-1,-1-1 1,1 1 0,-1 0 0,1 0-1,-1 0 1,1 0 0,-1 0 0,1 0 0,0 1-1,29-1-2038,-27 0 682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18 2720,'-2'0'81,"0"0"1,0 0-1,1 0 1,-1 0-1,0-1 1,1 1-1,-1-1 1,0 1-1,1-1 1,-1 0-1,1 0 1,-1 0-1,1 0 1,0 0-1,-1 0 1,1 0-1,-2-2 1,2 2-58,0 1 0,1-1 1,-1 1-1,1 0 0,-1-1 1,0 1-1,1 0 0,-1-1 1,0 1-1,1 0 0,-1 0 1,0 0-1,1 0 0,-1 0 1,0 0-1,1 0 0,-1 0 1,0 0-1,0 0 0,1 0 1,-1 0-1,0 0 0,0 1 1,-2-1 57,-4 0-25,-1 1-1,1 0 1,-1 1 0,1-1-1,-1 1 1,1 1 0,0-1-1,0 1 1,0 1 0,-9 5-1,-28 12 265,35-17-263,0 0 0,1 0 0,0 1-1,0 0 1,0 0 0,0 1 0,-7 6 0,1 4 83,-1 0 0,-15 25-1,7-5 62,1 0 0,1 2-1,2 1 1,-18 55-1,12 1 114,5-33-122,-6 29-7,20-65-114,2 0 1,-1 34 0,4-46 31,2 1 1,-1-1-1,2 1 1,0-1-1,1 0 1,5 15-1,22 50 381,-29-73-675,0-5 129,-1 0-1,0 0 1,0 0-1,1 0 1,-1 0-1,1 0 1,-1 0-1,1 0 1,-1 0-1,1 0 1,1 1-1,2 1-77,0 0-1,1 0 0,-1 0 0,6 2 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1664,'-1'5'136,"1"-1"1,-1 1-1,0-1 1,0 1-1,-4 6 1,0 4 9,4 6 280,1-18-332,0 1 0,0-1 0,-1 1 0,1-1 0,-1 1 1,1-1-1,-2 4 0,-26 89 909,27-85-919,0 1 1,0-1-1,1 19 1,1-15-29,-1-13-41,0 0 0,0 0 0,0 0-1,0 0 1,0 0 0,1 0 0,-1 0 0,1 0-1,0-1 1,-1 1 0,1 0 0,0 0 0,0-1-1,0 1 1,0 0 0,0-1 0,1 1 0,-1-1-1,0 1 1,1-1 0,-1 0 0,4 2-1,-2-1 32,1 0 0,-1-1-1,1 1 1,0-1 0,0 0-1,0 0 1,0-1 0,-1 1-1,1-1 1,6 0 0,36 0 338,-44 0-372,0 0 1,1-1 0,-1 1-1,0-1 1,0 1 0,-1-1-1,1 0 1,0 1-1,0-1 1,0 0 0,0 0-1,-1-1 1,3-1 0,21-21 63,-13 11 12,2-4-77,-9 4-235,-2 10 142,7-4-125,-8 4 76,-3 2-15,1 26 813,2-17-384,-1-7-271,0 1 14,0 0-1,0 0 1,0 0-1,0 0 1,1 0 0,-1 0-1,1-1 1,-1 1 0,1 0-1,0-1 1,-1 1 0,1-1-1,0 0 1,0 0-1,0 1 1,3 0 0,4 2 59,18 8 192,-2-1-122,-15-8 96,-7-3-224,-1 0 3,0 0-1,0 0 0,1 0 1,-1 0-1,0-1 0,1 1 0,-1-1 1,0 0-1,0 1 0,0-1 1,0 0-1,0 0 0,0 0 0,0 0 1,0-1-1,0 1 0,0-1 0,-1 1 1,4-4-1,-4 4-3,1-1 0,-1 1 0,0 0 0,0-1 0,1 1 0,-1-1 0,0 0 0,-1 1-1,1-1 1,0 0 0,0 0 0,-1 1 0,1-1 0,-1 0 0,1 0 0,-1 0 0,0 0 0,0 0 0,0 1 0,0-1 0,0 0 0,0 0-1,-1 0 1,1 0 0,0 0 0,-1 1 0,0-1 0,0-2 0,-10-18 17,-2 3-75,13 19 28,-1-1 1,0 0 0,1 0-1,-1 1 1,1-1-1,-1 0 1,1 0-1,-1 0 1,1 0-1,0 0 1,-1 0-1,1 0 1,0 1-1,0-1 1,0 0-1,0 0 1,0 0-1,0 0 1,0-2-1,-1-8-34,1 8 12,0 1 0,-1-1 0,1 0 0,0 0 0,0 0 0,1 0 0,-1 0-1,1 0 1,-1 0 0,3-3 0,-3 5 18,1 1-1,0-1 1,0 1 0,0 0-1,-1-1 1,1 1-1,0 0 1,0 0 0,0 0-1,0 0 1,0 0-1,0 0 1,1 0 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1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 2560,'0'-14'832,"1"12"-625,6 1-99,28 1 174,-32 0-213,1 0-1,-1 0 1,0 0-1,0 0 1,0 1-1,0-1 1,0 1-1,0 0 1,0 0-1,0 0 1,-1 0-1,1 0 0,0 1 1,0-1-1,-1 1 1,1 0-1,-1-1 1,1 1-1,1 3 1,14 9 556,-13-10-528,2 1 18,-1 0 1,1 0 0,9 11 0,-7-4 24,-1 1-1,0 0 1,0 0 0,-2 0-1,9 21 1,-5-5 260,10 52-1,-15-57-209,-1 1 0,-1-1 0,-2 1 0,-1 28 0,0-41-84,-2 0-1,0-1 1,0 1 0,-1-1-1,0 1 1,-1-1 0,-1 0-1,0 0 1,0-1-1,-12 18 1,7-15 12,-1-1-1,0-1 1,0 0-1,-14 10 1,-16 15 238,-58 73 567,92-102-907,0 0 0,-1-1 0,0 0 1,-1-1-1,1 1 0,-15 5 0,14-7-76,-5 5-137,12-8-47,1 0 0,0-1 1,-1 1-1,1 0 0,-1 0 0,1-1 0,-1 1 0,1-1 1,-1 1-1,1-1 0,-1 0 0,0 0 0,-2 1 0,-12-1-1798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1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1824,'-13'-14'587,"10"12"-353,3 2-90,0 0 107,0 0-75,0 0 11,0 0-43,0 0 58,0 0-26,0 0 150,0 0-44,0 0 129,3 0-75,-3 0-307,1 0 0,-1-1 1,1 1-1,-1 0 0,1 0 0,-1 1 1,1-1-1,-1 0 0,1 0 1,-1 0-1,1 0 0,-1 0 0,1 1 1,-1-1-1,1 0 0,-1 0 1,1 1-1,-1-1 0,1 0 0,-1 1 1,0-1-1,1 0 0,-1 1 0,1-1 1,-1 1-1,0-1 0,0 1 1,1-1-1,-1 1 0,0-1 0,0 0 1,1 1-1,-1 0 0,0-1 0,0 1 1,0-1-1,0 1 0,0-1 1,0 1-1,0-1 0,0 1 0,0-1 1,0 1-1,0-1 0,0 1 1,-1 0-1,1-1 307,0 0-38,0 0-143,0 0-86,0 0 22,0 0 176,0 0-86,0 0-85,0 0-48,0 0 5,0 0 65,0 0 266,0 0-91,0 0 0,0 0-90,0 0 74,0-3-69,0 3-196,0-1-1,0 1 0,0-1 1,0 1-1,0-1 0,0 1 0,0-1 1,0 1-1,1-1 0,-1 1 1,0-1-1,0 1 0,0-1 1,1 1-1,-1-1 0,0 1 0,0-1 1,1 1-1,-1 0 0,0-1 1,1 1-1,-1 0 0,0-1 1,1 1-1,-1 0 0,1-1 0,-1 1 1,1 0-1,-1 0 0,0-1 1,1 1-1,-1 0 0,1 0 1,-1 0-1,1 0 0,-1 0 1,1 0-1,0-1 0,-1 1 0,1 0 1,0 1-1,2-1 128,-1 0-70,140 0-26,74 0 613,-203-1-640,-1 0 1,1-1 0,-1 0-1,13-4 1,-18 4-15,5 0 156,1 1 0,-1 0 0,16 2 0,-16-1 21,-7 0 375,-5 0-196,0 0-97,-3 0-96,-3 0-55,2-1-132,1 1 1,0 0-1,0 0 0,-1 0 1,1 0-1,0 1 0,-1-1 1,1 1-1,-4 1 1,2 5-160,5-7 159,0 1-1,-1-1 1,1 1 0,0-1 0,0 0 0,-1 1-1,1-1 1,-1 1 0,1-1 0,0 0 0,-1 1 0,1-1-1,-1 0 1,1 1 0,0-1 0,-1 0 0,1 0-1,-1 0 1,1 1 0,-1-1 0,1 0 0,-1 0 0,1 0-1,-1 0 1,1 0 0,-1 0 0,1 0 0,-1 0-1,1 0 1,-1 0 0,0 0 0,-2 0-45,1 0 1,-1 1-1,1 0 1,-1-1 0,1 1-1,-1 0 1,1 0-1,0 1 1,0-1-1,-1 0 1,1 1-1,0-1 1,0 1-1,1 0 1,-1-1-1,0 1 1,-2 4-1,-4 1-85,3-1 82,1 0 0,-1 0 1,-6 11-1,4-5 13,2-6 25,1 1 0,1 0 1,-1 0-1,1 0 0,0 0 1,1 0-1,0 1 1,0-1-1,0 1 0,0 11 1,-2 8-27,-23 102-70,26-120 165,0-1-1,0 17 1,2-19-3,-1-1 0,0 1 0,-1 0 1,1-1-1,-3 7 0,2-8 36,0 0 0,-1 0 1,0 0-1,0 0 0,0 0 0,0 0 1,-1 0-1,1-1 0,-1 1 0,0-1 0,-4 4 1,6-7-54,-1 1 0,1-1 0,-1 1 0,1-1 1,-1 0-1,1 0 0,-1 1 0,1-1 0,-2-1 1,1 1-14,1 0 0,-1 0 0,1 1 0,-1-1 0,1 0 0,-1 0 1,1 1-1,-1-1 0,0 1 0,-15 13 15,15-13-16,1 1-1,0-1 1,0 0 0,-1 0-1,1 1 1,-1-1 0,1 0-1,-1 0 1,0 0 0,1-1-1,-1 1 1,0 0-1,1-1 1,-1 1 0,0-1-1,0 1 1,0-1 0,-2 0-1,-75 0-482,76 0 230,1 0 63,2 0 187,-1 0-16,0 0 1,1 0-1,-1 0 0,0 0 1,0 0-1,1 0 0,-1 1 1,0-1-1,1 0 1,-1 0-1,0 1 0,1-1 1,-1 0-1,0 1 0,1-1 12,-1 1 0,1-1 0,0 0 0,0 0 0,0 1 0,-1-1-1,1 0 1,0 1 0,0-1 0,0 0 0,0 1 0,0-1 0,0 1 0,0-1-1,0 0 1,0 1 0,0-1 0,0 0 0,0 1 0,0-1 0,0 0 0,0 1-1,0-1 1,0 0 0,0 1 0,1-1 0,-1 0 0,0 1 0,0-1-1,1 1 1,3 1-10,-3-2 26,0 0 0,-1-1-1,1 1 1,0 0 0,0 0-1,-1 0 1,1 1 0,0-1-1,0 0 1,-1 0 0,1 0 0,0 1-1,0-1 1,-1 0 0,1 0-1,0 1 1,-1-1 0,2 1-1,19 7 413,40 9 0,-50-14-349,-2-2-7,0 1 0,1-2 1,-1 1-1,15-2 0,-6 0-14,162 1 1898,-174-2-1504,5-9-192,-9 8-240,-2 3 0,0 0 165,0-14-997,0 12 219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43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14 116 1568,'-14'-14'501,"15"13"-423,0 1 0,0 0 0,-1-1 0,1 1 0,0 0-1,0 0 1,0-1 0,0 1 0,-1 0 0,1 0 0,0 0 0,0 0 0,0 0-1,1 0 1,-2 0 440,3 0-102,-3 0-400,1 0 1,0 0-1,-1 0 1,1 0-1,-1 0 1,1 0-1,0 0 1,-1-1 0,1 1-1,-1 0 1,1 0-1,-1-1 1,1 1-1,-1 0 1,1-1 0,-1 1-1,1 0 1,-1-1-1,1 1 1,-1-1-1,0 1 1,1-1 0,0 0-1,-1 0 1,1 0 0,-1 1 1,1-1-1,-1 1 0,1-1 0,-1 0 0,1 1 0,-1-1 1,1 1-1,0 0 0,-1-1 0,1 1 0,0-1 0,-1 1 1,1 0-1,0 0 0,0-1 0,-1 1 0,1 0 0,0 0 1,0 0-1,-1 0 0,1 0 0,1 0 0,14-1 99,-1 0 0,1-1 0,17-5 0,-18 4-36,-3 1-9,-1 1-1,1 0 0,-1 0 1,17 2-1,2 0 79,89-9 67,-57 3-202,52-1 55,-52 1 74,106-3 253,-117 8-308,111-3 69,-53-8-141,-11 6 48,-46-1 53,44-2 118,13 8 394,-114 0-613,1 1-1,-1 0 1,1 0-1,0 1 0,-1-1 1,1 1-1,0 0 1,-7 4-1,-11 3 12,0-1 1,-24 6-1,-23 7-13,50-13-9,7-3-5,-25 7 0,-42-1-64,-9 13 38,-164 17 107,171-30-77,-39 9-9,61-9-49,0-2 1,-66 0 0,92-9 20,19-1-54,0 1-1,0 0 0,-23 4 0,36-4 74,0 0 0,0 1 0,0-1 1,0 0-1,0 0 0,0 1 0,0-1 0,0 1 1,0-1-1,0 1 0,0-1 0,0 1 1,0 0-1,1-1 0,-2 3 0,4 0-176,9-1-82,2-3 246,0 0 0,19-4 0,8-2 237,102 4 200,-87 3-299,349-16 459,-155-6-624,-140 14 74,-2 5 166,-80 3-17,-8-1-44,-11 1-22,-19 4 29,-10 3-69,-1-1 1,-25 3-1,-56 1 28,91-9-89,-291 30-31,167-16 66,-73 0-32,136-11-33,-2 2-6,-49 2-174,108-8 111,-28 3 0,42-3 64,1 0-1,-1 1 1,0-1-1,1 1 1,-1-1 0,1 1-1,-1 0 1,1-1-1,-1 1 1,1 0 0,0 0-1,-3 2 1,3 0-133,8-3 68,12 0 67,90-3 108,3-7 216,-68 7-201,46-3 80,68-15 190,3 10-123,-13-11-43,-75 16-96,91 5 1,-79 2-38,-65-1-148,-11-1 90,-1 1 0,15 2 0,-23-2-33,0 0-1,1 0 1,-1 0 0,0 0-1,0 0 1,0 0-1,1 0 1,-1 0-1,0 0 1,0 0-1,0 1 1,1-1-1,-1 0 1,0 0-1,0 0 1,0 0-1,1 0 1,-1 0 0,0 1-1,0-1 1,0 0-1,0 0 1,1 0-1,-1 0 1,0 1-1,0-1 1,0 0-1,0 0 1,0 0-1,0 1 1,0-1-1,0 0 1,0 0-1,0 1 1,0-1 0,0 1-160,-1 0 1,1 0-1,-1 0 1,0 0 0,1-1-1,-1 1 1,0 0 0,0 0-1,1-1 1,-1 1 0,0-1-1,-1 2 1,-28 14-1926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2912,'0'-2'91,"0"0"1,0 0 0,-1 1-1,1-1 1,0 0-1,-1 1 1,1-1-1,-1 0 1,0 1-1,1-1 1,-1 1 0,0-1-1,0 1 1,0 0-1,0-1 1,0 1-1,-3-2 1,1 0 830,3 0-223,0-6 366,0 18-658,3-1-183,-2-6-190,2 4 98,0 0 0,1-1 1,-1 1-1,1-1 0,1 1 1,5 5-1,58 73 621,-60-73-653,31 55 268,-27-50-303,-4-7 85,-1 1 1,0 0-1,5 10 1,-6-10-62,-1 0-1,2-1 1,-1 0-1,1 0 1,1 0 0,10 9-1,-12-12-287,-6-6 68,0 0 1,1 0-1,-1 1 0,0-1 0,0 0 0,1 0 0,-1 0 0,0 1 1,1-1-1,-1 0 0,0 0 0,0 0 0,1 0 0,-1 0 0,0 0 0,1 0 1,-1 1-1,0-1 0,1 0 0,-1 0 0,0 0 0,1 0 0,-1 0 0,0-1 1,1 1-1,26 0-2429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17 125 2912,'0'-47'1296,"0"46"-1288,0 1 0,0-1 0,0 0 0,0 1 0,0-1 0,0 0 0,0 1 0,0-1 0,0 0 0,1 1 0,-1-1 0,0 0 0,0 1 1,1-1-1,-1 1 0,0-1 0,1 1 0,-1-1 0,1 1 0,-1-1 0,1 1 0,-1-1 0,1 1 0,-1-1 0,2 0 0,-2 1-1,1 0 1,-1-1-1,1 1 0,-1-1 1,1 1-1,-1 0 0,1-1 1,-1 1-1,1-1 0,-1 0 1,0 1-1,1-1 0,-1 1 1,0-1-1,0 0 0,1 1 1,-1-1-1,0 0 0,0 1 1,0-1-1,0 0 1,0 1-1,0-1 0,0 0 1,0 0-1,0-46 2595,-2 50-2618,1-3 22,0 1 6,0 1 0,0-1 0,0 0 0,0 0 0,0 0 0,0 1 0,0-1 0,0 1 0,1-1 0,-1 0 0,1 1 0,-1-1 0,1 1 0,-1 0 0,1-1 0,0 1 0,0-1 0,0 1 0,0 2 0,-1 2 91,1 0 0,-1 0 0,-1 0 0,-1 8 0,-3 10 123,4-8-16,0 0 1,3 31-1,-1-19-84,1-8-90,0 0 0,1 0-1,1 0 1,1 0 0,1-1 0,1 1-1,0-1 1,2 0 0,0-1-1,1 0 1,1 0 0,21 29-1,-26-40-17,1-1 0,0 1 0,0-1-1,1 0 1,0 0 0,0-1 0,0 0 0,1 0-1,0-1 1,0 0 0,0 0 0,0-1-1,0 0 1,17 4 0,22-2 67,-3 3 1,-40-9-71,-1 1 0,0-1 0,0 1 0,1-1 0,4-1 1,1-1 21,8 0 60,-14 2-82,1 1-1,0-1 1,0 0 0,0 0 0,-1 0-1,1-1 1,6-3 0,-9 4 15,0 0 1,0 0-1,0 0 1,0 0-1,-1 0 1,1 0 0,0 0-1,-1 0 1,1 0-1,-1 0 1,1-1-1,-1 1 1,1 0-1,-1 0 1,0-1-1,0 1 1,1 0-1,-1 0 1,0-1-1,0 1 1,-1 0-1,1-1 1,0 1-1,0 0 1,0 0-1,-1-1 1,1 1-1,-1 0 1,0-2-1,0 0 20,-1 0 0,1 1 0,-1-1-1,1 1 1,-1-1 0,0 1 0,0 0 0,0 0-1,0 0 1,-3-3 0,-15-16 314,-1-18-97,15 30-228,-1 0 0,0 0 0,-1 1 0,-10-10 0,-8-9 65,10 6 165,-17-31 1,4 5-4,6 14-106,19 27-142,0 0-1,0 0 0,-8-7 0,12 12-32,-1 1 1,1-1-1,-1 1 0,1-1 0,0 1 1,0-1-1,-1 1 0,1-1 0,0 0 1,0 1-1,0-1 0,-1 1 0,1-1 1,0 0-1,0 1 0,0-1 0,0 1 1,0-1-1,0 0 0,0 1 0,0-1 1,0 1-1,1-1 0,-1 1 0,0-2 1,0 2-29,0-3-501,16 3-1990,0 0 1260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4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1 4576,'-44'0'2437,"44"0"-2410,-1 0 0,1 0 0,0 0 0,-1 0 1,1 0-1,0 0 0,-1 0 0,1 0 0,0 0 0,-1 0 0,1 0 0,0 0 0,-1 0 0,1 1 0,0-1 0,-1 0 0,1 0 0,0 0 1,-1 0-1,1 1 0,0-1 0,0 0 0,-1 0 0,1 0 0,0 1 0,-5 3 115,1-1 1,-1 0-1,0 0 0,0 0 0,0 0 0,0-1 1,-1 0-1,-6 2 0,-2-1-133,11-3-16,-1 0 0,1 1 1,-1 0-1,1 0 0,-4 1 0,-8 11-12,5-4 86,8-8-29,0 0 1,0 0-1,0 0 1,0 0-1,0-1 1,0 1-1,-4 0 0,-4 1 124,3 0-90,1 1 0,-1 0-1,1 0 1,0 1-1,-7 5 1,7-5-58,0 0 0,0-1 0,-10 5 0,-8 3-81,22-10 36,0 0 1,0 0-1,-1 0 0,1 0 1,0 0-1,0 0 0,0-1 1,-1 1-1,-2-1 0,2 0-150,0 3-54,1 0 176,1-2 34,0 0 1,1 0-1,-1 0 0,0 0 1,0 0-1,0 0 0,0 0 1,0-1-1,0 1 0,-2 1 1,3-2 19,0 0 0,-1 0 1,1 0-1,-1 0 0,1 1 1,0-1-1,-1 0 0,1 0 0,-1 0 1,1 0-1,-1 0 0,1 0 1,0 0-1,-1 0 0,1-1 1,-1 1-1,1 0 0,0 0 1,-2 0-1,1 0 19,9 0-30,-8 0 12,0 0 1,0 0 0,0 0 0,0 0-1,0 0 1,0 0 0,0 0 0,0 0-1,1-1 1,-1 1 0,0 0-1,0 0 1,0 1 0,0-1 0,0 0-1,0 0 1,0 0 0,0 0 0,0 0-1,0 0 1,1 0 0,-1 0-1,0 0 1,0 0 0,0 0 0,0 0-1,0 0 1,0 0 0,0 0 0,0 0-1,0 0 1,0 0 0,0 0-1,0 0 1,0 1 0,0-1 0,1 0-1,-1 0 1,0 0 0,0 0-1,0 0 1,0 0 0,0 0 0,0 0-1,0 0 1,0 0 0,0 1 0,0-1-1,0 0 1,0 0 0,0 0-1,0 0 1,0 0 0,0 0 0,0 0-1,-1 0 1,1 11-114,0-11 117,0 1 1,0-1-1,0 0 1,0 0-1,0 0 1,0 0-1,0 0 0,0 0 1,0 0-1,0 0 1,0 0-1,0 0 1,0 1-1,0-1 1,0 0-1,0 0 1,0 0-1,0 0 1,0 0-1,0 0 1,0 0-1,0 0 1,0 0-1,1 0 0,-1 1 1,0-1-1,0 0 1,0 0-1,0 0 1,0 0-1,0 0 1,0 0-1,0 0 1,0 0-1,0 0 1,0 0-1,0 0 1,0 0-1,1 0 0,-1 0 1,0 0-1,0 0 1,0 0-1,0 0 1,0 0-1,0 0 1,0 0-1,0 0 1,0 0-1,1 0 1,-1 0-1,0 0 1,0 0-1,0 0 0,0 0 1,0 0-1,7 0 26,-7 0-12,-1 0-13,1 0 0,-1 1 0,1-1 0,-1 1 0,0-1 0,1 0 0,-1 1 1,1-1-1,-1 1 0,1-1 0,0 1 0,-1-1 0,1 1 0,-1 0 0,1-1 0,0 1 0,-1-1 0,1 1 0,0 0 0,0-1 0,0 1 0,0 0 0,-1-1 0,1 1 0,0 0 0,0-1 0,0 1 0,0 1 0,0 601 2073,0-600-2495,0-6-576,0-8-2182,0 8 902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3136,'-2'0'114,"0"0"0,0 0 0,-1 0 0,1 0 0,0 0 0,0-1 0,0 1 0,0-1 0,0 1 0,0-1 0,0 0 0,0 0 0,-4-2 0,4 2-27,0 0 0,0 0-1,-1 0 1,1 0 0,-1 0 0,1 0-1,-1 1 1,1-1 0,-1 1 0,1 0-1,-1-1 1,1 1 0,-5 1-1,5-1-35,0 0-14,0-1-1,1 1 0,-1 1 1,0-1-1,0 0 0,0 0 1,0 1-1,0-1 0,0 1 1,1-1-1,-1 1 0,0 0 1,0 0-1,1 0 0,-1 0 1,0 0-1,1 0 0,-1 0 1,1 0-1,0 1 0,-1-1 0,1 0 1,-2 3-1,-28 38 422,19-27-291,1 0 1,-14 25-1,-10 47 231,18-43-241,12-31-121,-10 24 84,1 1-1,-12 51 0,20-32-27,4-29-40,-3 15-106,1-15 317,1 1-1,2 47 1,1-68-317,1 0 0,0 0 0,0 0 0,1-1 0,0 1 1,1-1-1,-1 1 0,1-1 0,1 0 0,-1 0 0,1 0 0,1 0 0,-1-1 1,10 10-1,5 1-3381,11-1 934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2240,'0'0'720,"0"2"-448,0 34 1200,0-5-959,1-6-73,-1 0 1,-4 33-1,0-43-299,0 6 54,9 8-5,-4-22-144,1-1 0,-1 0 0,1 11 0,-2 32 647,-1-48-687,1-1 0,0 1 1,0-1-1,0 1 0,0-1 0,0 1 0,0-1 0,0 1 1,0-1-1,0 1 0,0-1 0,0 1 0,0-1 1,1 1-1,-1-1 0,0 0 0,0 1 0,0-1 0,1 1 1,-1-1-1,0 1 0,1-1 0,-1 0 0,0 1 0,1-1 1,-1 0-1,0 1 0,1-1 0,-1 0 0,1 1 0,-1-1 1,0 0-1,1 0 0,-1 0 0,1 1 0,-1-1 0,1 0 1,-1 0-1,1 0 0,-1 0 0,1 0 0,-1 0 1,1 0-1,0 0 0,0 0-2,0-1 0,0 1-1,0-1 1,0 1 0,1-1 0,-1 1 0,0-1-1,0 0 1,0 1 0,-1-1 0,1 0 0,0 0 0,0 0-1,0 0 1,-1 0 0,1 0 0,1-2 0,17-32-495,-17 32 450,0-1 0,0 1 0,-1 0 0,1-1 0,-1 1 0,0-1 0,0 0 0,1-4 0,0-38-310,-2 43 337,0 0 1,0 0-1,0 0 0,1 0 1,-1 0-1,2-4 0,-2 7 14,0 0 0,0-1 0,0 1 0,1 0 0,-1 0 0,0-1 0,0 1 0,0 0 0,0 0 0,1 0 0,-1-1 0,0 1 0,0 0 0,1 0 0,-1 0 0,0 0 0,0-1 0,1 1 0,-1 0 0,0 0 0,0 0 0,1 0 0,-1 0 0,0 0 0,1 0 0,-1 0 0,0 0 0,1 0 0,-1 0 0,0 0 0,0 0 0,1 0 0,-1 0 0,0 0 0,1 0 0,-1 0 0,0 0 0,0 0 0,1 1 0,-1-1 0,0 0 0,0 0 0,1 1 0,0 0 29,0 1 1,-1 0-1,1 0 0,-1 0 0,1 0 1,-1 0-1,1 1 0,-1-1 1,0 0-1,0 0 0,-1 4 0,2 9 111,1-11-93,0 0 0,0 0 1,1-1-1,-1 1 0,1-1 0,0 0 1,-1 0-1,2 0 0,-1 0 0,5 4 1,5 4 50,-10-7-59,1-1-1,-1 0 0,1 0 0,0 0 0,0 0 0,1 0 0,-1-1 0,0 0 0,1 0 0,-1 0 0,1 0 1,0-1-1,6 2 0,15 7 243,-22-7-243,-1-2-1,1 1 1,0 0-1,0-1 1,0 1-1,-1-1 0,2 0 1,7 0-1,22-6 196,-24 3-142,-1 0 1,14 0-1,-20 2-63,0 1-1,-1-1 1,1-1-1,0 1 1,0 0-1,-1-1 1,1 1-1,0-1 1,-1 0-1,1 0 1,3-2 0,-4 1 9,0 0 1,0 1 0,0-1 0,-1 0 0,1-1 0,0 1 0,-1 0 0,0 0-1,3-6 1,-1 2 25,-2 4-49,0 0-1,0 0 1,0 0 0,0 0-1,0 0 1,0 0 0,-1 0 0,1-1-1,-1 1 1,1 0 0,-1 0-1,0-1 1,0 1 0,0 0 0,0-1-1,0 1 1,-1-4 0,-10-26 71,6 12-38,5 16-45,-1-1-1,0 1 0,0 0 0,-1-1 0,1 1 1,-1 0-1,0 0 0,0 0 0,0 0 0,-1 1 0,1-1 1,-1 0-1,-6-5 0,-7-8-38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6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3488,'0'0'1280,"0"0"-992,17 32-64,-1-15 1120,-16-1-768,17 17 704,-1 16-768,-16 17 320,16-1-512,-16 34 256,0-34-320,-32 1 288,32-1-320,-50-16 160,34 1-224,-50-1-2112,34-33 1056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9:4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2144,'0'0'699,"0"0"-417,0 0-84,0 0 175,0 0-53,0 0 208,-3 0-117,-8 0 111,8 0-117,3 0 113,0 0-193,0 0-74,-2-2-49,1 1-182,1 1-1,0-1 0,-1 1 0,1 0 0,0-1 0,-1 1 0,1 0 0,-1-1 1,1 1-1,-1 0 0,1-1 0,-1 1 0,1 0 0,0 0 0,-1 0 0,1-1 0,-1 1 1,0 0-1,1 0 0,-1 0 0,1 0 0,-1 0 0,1 0 0,-1 0 0,1 0 1,-1 0-1,1 0 0,-1 1 0,1-1 0,-1 0 0,1 0 0,-1 0 0,1 1 0,-1-1 1,0 1-1,-1 0 49,0 0 1,-1-1 0,1 1 0,-1 0-1,1-1 1,0 1 0,-1-1-1,-4 0 1,4 0 48,3 0-53,3 0-32,19 0 102,0-1-1,32-7 1,-24 4-65,1 1 0,32 2 0,7-1-5,140-25 11,-106 21-32,5-5 58,-8 6-42,-5-6-75,-11 6 10,-42-1 50,-18 2 14,38 0 0,16 4 86,-78 0-114,1 0 0,-1 0-1,0 0 1,1 1 0,-1-1-1,0 0 1,1 1 0,-1-1 0,0 1-1,0-1 1,2 2 0,-1 2 128,-10 1-59,-33 0 34,-43 14-65,40-8-61,-120 22-93,108-25-115,-58 2-1,-33 5-275,40-2 221,23-7 80,41-1 40,17-1-118,-36 0-1,92-5 134,0-2 0,51-12 0,-9 2 153,381-53-154,-360 52-86,-83 13 8,0 1 1,21 0-1,-30 0 160,1 1 0,0-1 0,-1 0 0,1 0 0,0 1 0,-1-1 1,1 0-1,-1 1 0,1 0 0,0-1 0,-1 1 0,0 0 0,1 0 0,-1 0 0,1 0 0,-1 0 0,0 0 0,0 0 0,2 2 0,-3-3 15,0 1 0,0-1-1,0 0 1,0 1 0,0-1-1,0 0 1,1 1 0,-1-1-1,0 1 1,0-1 0,-1 0-1,1 1 1,0-1 0,0 0-1,0 1 1,0-1 0,0 0-1,0 1 1,0-1 0,-1 0-1,1 1 1,0-1 0,0 1-1,-10 9-613,0-2 497,0 0 1,0 0 0,0-2 0,-1 1 0,0-1 0,-1-1 0,-19 7 0,24-9 107,-299 92 379,170-59 531,-58 13 511,182-47-1318,1 1 0,0 0 1,0 1-1,0 0 0,-18 10 1,22-9-83,13-6 37,17 0 18,81-7 44,-50 2-39,-21 4-22,33-4 9,35-16-18,-27 16 5,-36 4 1,80-13 84,-29 3-42,-52 8-45,41-9 0,-77 13-25,0 0 1,0 0-1,0-1 0,0 1 1,0 0-1,0 0 0,0 0 1,0 0-1,0 0 1,0 0-1,0 0 0,0 0 1,0 1-1,0-1 0,0 0 1,0 1-1,2 0 1,-3-1-1,0 0 1,0 1 0,0-1-1,0 0 1,1 0 0,-1 0-1,0 1 1,0-1 0,0 0-1,0 0 1,0 0 0,0 1-1,0-1 1,0 0-1,0 0 1,0 1 0,0-1-1,0 0 1,0 0 0,0 1-1,0-1 1,0 0 0,0 0-1,0 1 1,0-1 0,0 0-1,0 0 1,0 0 0,0 1-1,-1-1 1,1 0 0,0 0-1,0 0 1,0 1 0,0-1-1,-1 0 1,1 0 0,0 0-1,0 0 1,0 1 0,0-1-1,-1 0 1,1 0 0,0 0-1,0 0 1,-1 0 0,1 0-1,0 0 1,0 0 0,-1 0-1,-26 6-863,-6 8 224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4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2400,'0'-13'779,"0"13"-774,0 0 0,0 0 0,0-1 1,0 1-1,0 0 0,0 0 0,1 0 0,-1 0 1,0 0-1,0 0 0,0 0 0,0 0 1,0 0-1,0-1 0,-1 1 0,1 0 1,0 0-1,0 0 0,0 0 0,0 0 1,0 0-1,0 0 0,0 0 0,0 0 1,0 0-1,0 0 0,0-1 0,0 1 1,0 0-1,0 0 0,0 0 0,0 0 0,0 0 1,0 0-1,-1 0 0,1 0 0,0 0 1,0 0-1,0 0 0,0 0 0,0 0 1,0 0-1,0 0 0,0 0 0,0 0 1,0 0-1,-1 0 0,1 0 0,0 0 1,0 0-1,0 0 0,0 0 0,0 0 1,0 0-1,0 0 0,0 0 0,-11 0 305,8 0 559,3 0-208,0 0 80,0 0-245,3 0-32,-3 0-452,1 0-1,-1 0 1,1 0-1,-1 0 1,1 0-1,-1 0 0,1 0 1,-1 0-1,1 0 1,-1 0-1,1-1 1,-1 1-1,1 0 0,-1 0 1,1 0-1,-1-1 1,0 1-1,1 0 1,-1-1-1,1 1 0,-1 0 1,0-1-1,1 1 1,-1 0-1,0-1 1,1 1-1,-1-1 0,0 1 1,0-1-1,1 1 1,-1-1-1,0 1 1,0-1-1,0 1 0,0-1 1,0 1-1,0-1 1,0 1-1,0-1 1,0 1-1,0-2 0,0 2-8,0 0-1,0 0 1,0 0 0,0 0-1,0 0 1,0 0-1,0 0 1,0 0-1,0 0 1,0-1-1,0 1 1,0 0-1,0 0 1,0 0-1,0 0 1,0 0-1,0 0 1,0 0-1,0 0 1,0 0-1,0 0 1,0-1 0,0 1-1,0 0 1,0 0-1,0 0 1,1 0-1,-1 0 1,0 0-1,0 0 1,0 0-1,0 0 1,0 0-1,0 0 1,0 0-1,0 0 1,0 0-1,0 0 1,0 0-1,0-1 1,1 1 0,-1 0-1,0 0 1,0 0-1,0 0 1,0 0-1,0 0 1,0 0-1,0 0 1,0 0-1,0 0 1,1 0-1,-1 0 1,0 1-1,0-1 1,0 0-1,1 0 19,1-1 0,-1 1 0,1 0-1,-1-1 1,0 1 0,1 0-1,-1-1 1,0 0 0,0 1-1,2-2 1,17-6 93,-15 7-83,0 0 1,1 1-1,9 0 0,-3 0 27,0-1 0,14-1-1,179-26 327,-139 23-352,-12-6-26,-17 8-72,55 2 0,-43 2 64,17-1 562,-65 0-532,1 0-1,0 0 1,-1 1 0,1-1-1,0 0 1,0 1-1,-1 0 1,1-1-1,-1 1 1,1 0-1,0-1 1,-1 1 0,0 0-1,1 0 1,-1 0-1,1 1 1,1 1-1,-3-3-16,0 0 1,1 1-1,-1-1 0,0 1 0,0-1 0,1 0 0,-1 1 0,0-1 0,0 1 0,1-1 0,-1 1 0,0-1 1,0 1-1,0-1 0,0 1 0,0-1 0,0 1 0,0-1 0,0 1 0,0-1 0,0 1 0,0-1 0,0 0 1,0 1-1,0-1 0,-1 1 0,1-1 0,0 1 0,0-1 0,0 1 0,-1-1 0,1 0 0,0 1 0,-1-1 1,1 1-1,0-1-11,-11 6 166,5 7-86,-24 23-203,16-11 93,10-16 35,-1 0-1,-7 11 1,-54 51 150,22-11-171,33-42 7,5-7 10,-1 1 0,-10 9 0,-40 34 90,42-38-59,-17 23 1,22-25-19,-1-2 0,-25 25 0,-1-12 4,14-11-10,-8 9-4,18-12 11,-1-2 0,-15 10-1,-12 7 178,37-24-182,0-1 0,0 1 0,0-1 1,0 0-1,0 0 0,0-1 0,-9 3 0,11-4-21,-1 1 1,1 0 0,0-1 0,0 1-1,0 0 1,0 0 0,0 0 0,0 0-1,0 1 1,0-1 0,-2 3 0,3-4 2,1 0 1,-1 1 0,1-1 0,-1 1-1,1-1 1,-1 0 0,0 0 0,1 1-1,-1-1 1,1 0 0,-1 0 0,0 0 0,1 1-1,-1-1 1,0 0 0,1 0 0,-1 0-1,1 0 1,-1 0 0,0 0 0,1-1-1,-1 1 1,0 0 0,1 0 0,-2-1-1,2 1-70,41 0-301,-11-2 379,-1 3 0,32 3 0,-12 7 59,1-6 64,-25 0-77,-8-2-4,-1 0-1,21 0 0,-18-3-3,-11-1-14,0 1-1,-1 0 0,1 1 1,11 2-1,-2 2 3,-11-3 1,1 0 0,0-1 0,0 1-1,0-2 1,7 2 0,-3-3-49,15 2 426,-26-1-383,1 0-1,-1 0 0,1 0 1,0 0-1,-1 1 1,1-1-1,-1 0 0,1 0 1,-1 0-1,1 1 1,-1-1-1,1 0 0,-1 1 1,1-1-1,-1 0 1,0 1-1,1-1 1,-1 1-1,1-1 0,-1 1 1,0-1-1,1 1 1,-1-1-1,0 1 0,0-1 1,0 1-1,1-1 1,-1 1-1,0-1 0,0 1 1,0 0-1,0 0 1,0-1-16,0 0 1,0 0 0,0 0 0,0 1 0,0-1-1,0 0 1,0 0 0,0 0 0,0 0 0,0 0-1,0 0 1,0 0 0,0 0 0,0 0 0,0 1-1,0-1 1,0 0 0,0 0 0,0 0 0,0 0-1,0 0 1,0 0 0,0 0 0,0 0 0,0 0-1,0 0 1,0 0 0,1 1 0,-1-1 0,0 0-1,0 0 1,0 0 0,0 0 0,0 0 0,0 0-1,0 0 1,0 0 0,0 0 0,0 0 0,0 0-1,1 0 1,-1 0 0,0 0 0,0 0 0,0 0-1,0 0 1,0 0 0,0 0 0,0 0 0,0 0-1,0 0 1,0 0 0,1 0 0,-1 0 0,0 0-1,0 0 1,14 0 192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3232,'-33'-16'1184,"33"16"-896,0 0-96,17 0 1024,-17 0-704,33 0 576,-1 0-640,17-17 320,1 17-448,15 0 64,-16 0-256,1-16 160,-1 16-192,0 0 256,0 0-224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9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3072,'0'-16'1120,"0"16"-864,16 33-64,0-33 1088,-16 32-736,17 1 480,-1-16-576,1 32 0,-1 0-256,17 0 32,-17 17-128,17-17 160,0 0-160,-1-16 448,1 16-288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9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0 4224,'0'0'1365,"0"0"-826,-2 0-171,-9 1-212,1 1 0,0 0 0,-1 0 0,1 1-1,0 0 1,1 0 0,-17 9 0,8-4-59,-27 16 57,27-14-63,-36 16 0,-18-4-54,15 2-32,19-18 49,19-3-17,-22 8 0,26-10-114,0 0-1,-17-1 0,15 0-83,-13 0-101,28 1 205,4 1 8,0 1 17,1 1 0,-1-1 0,1 1 0,-1-1 0,0 1 0,0 0 0,2 6 0,8 34-102,-10-37 192,1 5 40,0 0 1,-1 1-1,0-1 0,0 14 1,-3-4 23,-7 41 0,3-36-78,1 5 12,-11 54 85,4-45 68,-8 32 163,15-46-246,3-14-68,-1-1 0,-1 1 0,-6 18 0,9-30-53,-3 5 46,0 1 1,1-1-1,0 1 1,0-1 0,1 1-1,-1 0 1,2 0-1,-1 7 1,1 3 71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3648,'0'0'1344,"0"0"-1024,16 16-128,1-16 416,-17 0-384,32 0 64,1 16-192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3648,'-13'-13'1173,"12"13"-1146,1 0 0,-1-1 0,1 1 0,-1 0-1,1-1 1,-1 1 0,1 0 0,-1-1 0,1 1 0,-1 0-1,1 0 1,-1 0 0,0 0 0,1 0 0,-1 0 0,1-1 0,-1 1-1,0 1 1,1-1 0,-1 0 0,1 0 0,-1 0 0,0 0-1,1 0 1,-2 1 0,2-1 38,-2 0 457,2 0-132,0 0 127,2-1-427,0 1 1,0-1-1,-1 1 0,1 0 1,0 0-1,0 0 0,0 0 1,0 0-1,3 1 0,9 0 10,3-1-45,5-1-11,33 4 1,22 8-8,101-8 44,-106-4-29,90 1 154,260 3 164,-217 7-263,-2-4-64,-97-2-26,172 5 56,442-9 1533,-715 0-1605,1-1 1,0 1 0,-1-1 0,1 0 0,-1 0-1,1-1 1,-1 1 0,10-5 0,-10 4-399,-7 4-76,-11 11-177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0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4160,'-49'0'1536,"49"0"-1216,0 17-64,0-17 224,16 0-320,17 16 128,-1-16-160,1 0 288,16 0-224,1 0-2656,-1 0 1344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 3392,'1'5'405,"-1"-3"-312,0-1 1,0 1-1,0 0 0,0 0 1,0-1-1,-1 1 0,1 0 1,0-1-1,-1 1 0,1 0 1,-2 1-1,-2 15 299,0 0 0,2 0 0,-2 37 0,5-47-299,-2-1-1,1 0 0,-1 0 1,-1 1-1,1-1 1,-1 0-1,0 0 1,-6 12-1,-8 17 729,-3 7-143,5-22-161,0-1 0,-1-1 1,-22 22-1,30-34-410,-1-1 0,0 0 0,0 0 0,0-1 0,-10 5 1,-4 2 145,5-1-102,15-9-117,-1 0-1,0 0 1,0 0-1,0 0 1,0-1-1,0 1 1,0-1 0,0 0-1,-1 0 1,1 0-1,0 0 1,-1-1-1,1 1 1,-1-1-1,-3 0 1,-2 0 9,-1-1 0,0 0 0,-17-4 0,22 4-99,0-1 0,0 1 0,0-1 0,1-1 0,-1 1-1,1 0 1,-1-1 0,1 0 0,-7-6 0,-11-21-1779,-8-3 518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4480,'-17'0'1664,"17"0"-1312,0 0-64,0 0-384,0 16 0,17 1-1152,15-17 672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44 1664,'-14'-13'528,"14"12"-511,-1 1-1,1-1 1,0 1 0,-1-1-1,1 0 1,0 1 0,-1-1-1,1 1 1,0-1 0,0 1-1,0-1 1,-1 0 0,1 1-1,0-1 1,0 0 0,0 1-1,0-1 1,0 1 0,0-1-1,0 0 1,0 1 0,1-1-1,-1 0 1,0 1 0,0-2-1,0 2 47,0-3 876,-2 3-230,-1 0-506,0-1 0,0 0 0,0 0-1,1 0 1,-1 0 0,-3-2 0,1 0-82,5 4-112,0-1 0,0 0 0,-1 0 0,1 1 0,0-1 0,0 0 0,0 0 0,-1 1 0,1-1 0,0 0 1,0 1-1,0-1 0,0 0 0,-1 1 0,1-1 0,0 0 0,0 1 0,0-1 0,0 0 0,0 1 0,0-1 0,0 0 0,0 1 0,0-1 0,0 0 0,0 1 0,0-1 0,1 1 0,-1 1 14,0 0 0,0-1 0,0 1 0,-1 0 0,1-1 0,0 1 0,-1 0 0,0 2 0,-13 13 348,-5 4-32,14-14-219,1 0 0,0 1 0,0-1 0,0 1 0,1 0 0,0 0 0,-3 16 0,3-13 86,-1 1 1,-9 18-1,8-20-142,0 1 0,1-1 0,-5 23-1,3 8 28,-1-19 39,6-21-121,0 1-1,0-1 1,1 1-1,-1-1 1,1 1-1,-1-1 0,1 1 1,0-1-1,0 1 1,0-1-1,-1 1 1,1-1-1,1 1 1,-1 0-1,0-1 1,0 1-1,1 2 1,0-3-1,-1 0 0,0 0 0,1 0 0,-1 0 0,1 0 0,-1-1 0,1 1 0,-1 0 0,1 0 0,0 0 0,-1-1 0,1 1 0,0 0 0,0 0 0,-1-1 0,1 1 0,0-1 0,0 1 0,0-1 0,0 1 0,0-1 0,0 0 0,0 1 0,0-1 0,0 0 0,0 0 0,0 0 0,0 1 0,0-1 1,0 0-1,2-1 0,-1 1 15,0 1 0,0-1 0,0 0 0,0 1 1,1-1-1,-1 1 0,3 1 0,-4-1-20,1-1 0,0 1 0,0 0 0,-1 0 0,1-1 0,0 1 0,0-1 0,0 0 0,0 1 0,-1-1 0,1 0 0,0 0 0,0 0 0,0 0 0,0-1 0,0 1 0,0 0 0,-1-1 0,4-1 0,5 0-9,9-3-21,-14 5-14,0-1 1,0 0-1,0-1 0,0 0 1,-1 1-1,1-1 0,5-3 1,5-5-112,-12 8 105,0 0 1,1 0-1,-1 0 0,0 0 1,0-1-1,-1 1 0,1-1 1,0 0-1,-1 1 0,0-1 0,1 0 1,-1-1-1,1-3 0,8-6-38,-8 10-64,-2 6 105,-1 1 0,1-1 0,-1 1 1,0-1-1,-1 6 0,1-7 43,0 0-1,0 1 1,0-1 0,0 1-1,0-1 1,2 4 0,9 14 86,-8-15-43,0 1 0,0 0 0,1-1-1,-1 1 1,8 6 0,-9-10-23,1 1 0,0-1 0,0 0 0,0 0-1,1 0 1,-1 0 0,0 0 0,1-1 0,-1 1 0,7 0 0,72 15 375,-74-16-349,0 0-1,0 0 0,0-1 0,0 0 0,0 0 0,1-1 0,-1 0 1,0 0-1,0-1 0,-1 0 0,1 0 0,0-1 0,-1 0 0,1-1 1,-1 1-1,0-1 0,7-6 0,16-17 207,-28 25-234,0 0 1,0 0-1,0 0 0,-1-1 1,1 1-1,-1 0 1,1-1-1,-1 1 0,0 0 1,0-1-1,0 0 1,-1 1-1,1-1 0,0 0 1,-1 1-1,0-1 1,1 0-1,-1 1 1,0-1-1,-1-4 0,1-3 39,0 6-38,-2-64 123,0 59-152,1 0-1,-1 0 1,0 0-1,-6-14 0,-2-5-194,-8-36 0,16 55 128,1 6 53,1 0 1,-1-1-1,1 1 0,-1 0 1,1 0-1,0-4 1,0-3-108,0-3 52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34 3808,'0'0'1227,"0"-2"-742,0-9-5,0 11-458,0-1 0,-1 1 0,1 0 1,0 0-1,0 0 0,0 0 0,0 0 0,0 0 0,0 0 1,0 0-1,0 0 0,0 0 0,0-1 0,0 1 0,0 0 1,0 0-1,0 0 0,0 0 0,0 0 0,1 0 0,-1 0 1,0 0-1,0 0 0,0 0 0,0-1 0,0 1 1,0 0-1,0 0 0,0 0 0,0 0 0,0 0 0,0 0 1,0 0-1,0 0 0,0 0 0,0 0 0,1 0 0,-1 0 1,0 0-1,0 0 0,0 0 0,0 0 0,0 0 1,0 0-1,0 0 0,0 0 0,0 0 0,0 0 0,1 0 1,-1 0-1,0 0 0,0 0 0,0 0 0,0 0 0,0 0 1,0 0-1,6 0 399,-5 0 410,-2-1-772,1 1-1,-1 0 1,1 0-1,-1-1 1,0 1-1,1 0 1,0-1-1,-1 1 1,1-1-1,-1 1 1,1 0-1,-1-1 1,1 1-1,0-1 1,-1 1-1,1-1 1,0 1-1,0-1 1,-1 0-1,1 1 1,0-1-1,0 1 1,0-1-1,0 1 1,0-1-1,0-1 1,0-1 389,-6 3-278,-2 0-197,4 0 2,-1-1 1,1 1-1,-1 0 1,0 1-1,1-1 1,-1 1-1,-4 1 0,2 1 33,-1-1 0,1 1 0,0 1-1,1-1 1,-1 1 0,0 1 0,-10 8-1,6-3 18,0 0-1,1 1 1,-15 20-1,-13 31 62,22-36-6,-18 41 1,29-57-71,1 1 0,0 0 0,1 0-1,1 0 1,0 0 0,0 0 0,0 14 0,2-19 23,1 0 1,-1-1 0,1 1 0,1-1 0,-1 1-1,1-1 1,0 1 0,0-1 0,0 0-1,4 5 1,0 0 101,0-1 0,1 0-1,0-1 1,8 9 0,-7-10-83,1 0 0,-1-1 0,1 0 0,1 0 0,-1-1 0,1 0 0,0-1 0,0 0 0,0 0 0,0-1 0,16 3 0,9-4 103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5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2816,'-16'0'1056,"16"0"-832,16 0-64,-16 0 1696,0 0-1056,16 0 96,-16 0-544,33 16-32,-16-16-192,32 17 288,-16-17-224,16 0-1728,0 0 832</inkml:trace>
  <inkml:trace contextRef="#ctx0" brushRef="#br0" timeOffset="1">33 181 3136,'-33'17'1184,"33"-17"-928,17 16-64,-17-16 448,0 0-384,16 16-32,1-16-128,15 0 128,1 17-128,16-34 256,1 17-224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4320,'-16'-16'1600,"16"16"-1248,0 0-96,0 0 704,16 0-576,-16 0-352,0 0-64,17 0 128,-1 0-64,17 0 160,0 0-128,16 0-2496,-16 0 1344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6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 0 1824,'-14'41'587,"9"-16"-353,-39 188 1996,41-187-1917,2-18-126,0-1-1,0 0 1,0 0 0,-1 0 0,0 0 0,0 0 0,-7 12-1,-3 0 601,-23 26-1,20-27-252,10-12-381,0-2 1,0 1-1,0 0 0,0-1 0,-1 0 0,1 0 1,-1 0-1,0-1 0,-11 5 0,0 0 192,-10 6 13,20-9-281,-1-1-1,1 0 0,-1-1 1,0 1-1,0-2 1,0 1-1,0-1 0,0 0 1,-1-1-1,1 0 1,-15 0-1,2 0-6,-47-3 99,59 1-158,1 0 0,-1 0-1,1-1 1,0 0 0,-1-1 0,-9-5 0,11 5-111,0-1 0,0 0 0,-10-9 0,14 11-153,1 0 0,0-1 0,-1 1 0,1-1-1,0 1 1,0-1 0,1 0 0,-1 0 0,1 0 0,-1 0-1,1 0 1,-1-4 0,1 2-301,0-1 0,0 0-1,1-9 1,0 15 542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2912,'0'0'923,"0"0"-550,0 0-149,0 0 128,0 0-181,0 0-193,0 0-15,0 0 21,0 0 59,0 0-6,0 0 32,0 3 129,0 24 356,-3-22-303,-3 4 6,0 0-1,1 0 1,-5 11 0,10-20-250,-9 24 480,-1-2-190,7-18-260,1 1-1,0-1 0,0 0 0,0 1 0,0 0 0,1-1 0,0 1 0,0 0 0,0 0 0,0 0 0,1-1 0,0 1 0,0 0 0,1 9 1,0 11 125,-1-22-130,0 1 0,0-1 0,1 1 0,0-1 0,-1 0 0,1 0 0,1 1-1,-1-1 1,0 0 0,1 0 0,-1 0 0,5 5 0,-5-7-19,0 1 1,0-1-1,1 0 1,-1 0-1,1 1 1,-1-1-1,1 0 1,0 0-1,-1 0 1,1 0-1,0-1 1,0 1-1,0 0 1,-1-1-1,1 1 0,0-1 1,0 0-1,0 0 1,0 1-1,0-1 1,0 0-1,0-1 1,0 1-1,0 0 1,0-1-1,-1 1 1,1-1-1,2 0 1,5-2 20,5-1 24,0-1 0,25-13 0,0-15 91,-31 29-141,-7 3-10,0 1 0,1-1 0,-1 0 0,0 1 0,0-1 0,0 0 0,0 1 0,0-1 0,0 0 0,0 0 0,0 0 0,0 0 1,0 0-1,0 0 0,0 0 0,-1 0 0,1-1 0,0 1 0,-1 0 0,1 0 0,-1-1 0,1 1 0,-1 0 0,0-1 0,1-2 0,-4 7-179,1 0 161,0 0-1,0 0 1,0 0 0,1 1 0,-1-1-1,1 0 1,0 1 0,0-1 0,0 1-1,1-1 1,-1 1 0,1 0-1,0-1 1,0 1 0,0 7 0,1-5 33,-1 0 0,1 0 0,0 0 1,1 0-1,-1-1 0,1 1 0,0 0 1,1 0-1,3 5 0,-2-5 19,1 0 1,0 0-1,0-1 1,1 0-1,-1 0 1,1 0-1,0 0 0,1-1 1,-1 0-1,1 0 1,0-1-1,0 0 0,11 3 1,-17-5-23,3 1 13,1-1 0,-1 1 0,1-1 0,-1 0 0,0 0 0,1 0 0,0-1 0,-1 0 0,1 0 0,-1 0 0,1 0 0,-1-1 0,9-2 0,1 1 34,2 0-4,-11 1-35,0 1 0,0-1 0,0 0 1,5-2-1,0-2 39,-1-1 0,1 0 1,15-12-1,-10 6 12,-10 7-24,1 0-1,-1 0 1,0 0-1,0-1 1,0 0-1,-1 0 0,0 0 1,0-1-1,0 1 1,-1-1-1,0 0 1,0 0-1,-1 0 1,0 0-1,0 0 0,-1-1 1,1-13-1,-2 5 7,1 8-36,-1 0 1,0 0-1,-1 0 1,-2-10-1,-24-61-329,24 63-22,3 13-448,0 3 240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3392,'0'0'1088,"-3"3"-651,-10 8-133,6-8-86,6-3-200,1 0 0,-1 1 0,1-1 0,0 0 0,-1 0 0,1 0 0,-1 0 1,1 1-1,-1-1 0,1 0 0,0 1 0,-1-1 0,1 0 0,-1 1 0,1-1 0,0 0 1,-1 1-1,1-1 0,0 0 0,0 1 0,-1-1 0,1 1 0,0-1 0,0 1 0,0-1 0,0 1 1,-1-1-1,1 1 0,0-1 0,0 1 0,0-1 0,0 0 0,0 1 0,0-1 0,0 2 0,-2 3 404,-5 1-297,5-4-74,-1 0 1,1 1-1,0-1 0,0 1 1,0 0-1,0 0 1,0-1-1,1 1 0,-1 0 1,1 1-1,-1-1 1,1 0-1,0 0 0,0 4 1,-20 52 75,-5 10-52,19-42-56,-16 58 261,18-36-99,-1-23-54,4-16-49,0 0-1,0 0 1,0 16 0,3-10 81,-1-9-93,0-1 0,0 1 0,0 0 0,-1-1 0,-1 8-1,-5 0 41,6-13-96,0 1 1,0-1 0,1 1 0,-1-1 0,0 1-1,1-1 1,-1 1 0,1-1 0,0 1-1,-1 0 1,1-1 0,0 3 0,0 26 485,0-28-352,3-2-107,-3 0-41,1 1 1,0-1-1,-1-1 1,1 1-1,0 0 1,0 0-1,-1 0 1,1 0-1,0 0 0,-1-1 1,1 1-1,0 0 1,-1-1-1,2 1 1,3-9-168,9 15 59,0-11 60,-12 4 47,-1 0 0,0 1 1,1-1-1,-1 0 0,0 1 1,1-1-1,-1 1 1,1 0-1,-1-1 0,1 1 1,0 0-1,-1 0 0,1 0 1,-1 0-1,1 0 0,-1 0 1,1 0-1,-1 1 0,1-1 1,-1 0-1,3 2 0,4 3-18,-6-4 30,-1 0 0,1 0 0,-1 0 0,1-1 0,-1 1 0,1 0 0,-1-1 0,1 1 0,0-1 0,-1 1 0,1-1 0,0 0 0,2 0 0,29-1 116,-21 0-36,1 1 1,-1 0-1,0 1 1,20 3-1,-16 2 33,-13-5-80,0 1 0,1-1 0,-1 0 0,0 0 0,0-1 0,1 1 0,-1-1 0,7 1 0,83-1 573,-90 0-562,0 0-1,0 0 0,0 0 1,-1 1-1,1-1 0,0 1 1,0-1-1,-1 1 0,1 0 1,0 0-1,2 2 1,-2-1-10,-1-1 0,0 0 0,1 0 0,-1-1 1,0 1-1,1 0 0,-1-1 0,1 1 0,-1-1 1,1 0-1,2 0 0,-3 0 10,0 0 0,1 0 0,-1-1 0,0 1 0,0-1 0,0 0 0,-1 1 0,1-1-1,0 0 1,0 0 0,2-2 0,-2 2 5,-1 0 0,1 1-1,-1-1 1,1 0 0,-1 0 0,1 1-1,-1-1 1,1 1 0,0-1-1,-1 1 1,3 0 0,1-3 440,-3 2-725,-1-1 0,0 1 0,0-1 0,0 1 0,0-1 0,0 1 0,0-1 0,0 0 0,0 1 0,0-1 0,-1 0 0,1 0 0,-1 0 0,1-2 0,-1 1-2005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4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95 774 3968,'-42'13'1285,"41"-12"-1257,0-1 1,0 0-1,-1 1 0,1-1 1,0 0-1,0 0 0,0 0 1,-1 0-1,1 0 0,0 0 1,0 0-1,0 0 0,-1-1 1,1 1-1,0 0 0,0-1 1,0 1-1,0-1 0,0 1 1,0-1-1,-2-1 0,-6-2 128,8 5-138,0-1-1,0 0 1,0 1 0,0-1 0,0 0-1,0 1 1,1-1 0,-1 1 0,0-1 0,0 1-1,0-1 1,1 1 0,-1 0 0,0 0-1,0-2 107,1 1 0,-1-1 0,1 0 0,0 0 0,0 0 0,-1 0 0,1 0 0,0 0 0,0 0 0,0 0 0,0 0 0,0 0 0,0 1 0,0-1 0,0-1 0,0 0-93,0 1-1,0 0 1,1 0-1,-1-1 1,0 1-1,0 0 1,1 0-1,-1 0 0,1-1 1,-1 1-1,1 0 1,0 0-1,-1 0 1,1 0-1,0 0 1,0 0-1,0 0 0,0 0 1,-1 0-1,1 0 1,0 1-1,1-1 1,0 0-1,10-4-65,23-6 1,-31 10 20,0 0 0,0 1 1,0-1-1,0 1 0,8 0 0,10 1-10,482-1 376,-213 8-227,-21-1 17,-92-6-74,249-4 24,-320-3-32,100-1 50,198 7 2605,-403-1-2655,0 1-1,-1 0 1,1 1-1,-1-1 1,1 0 0,-1 0-1,1 1 1,-1-1 0,1 1-1,-1-1 1,1 1 0,-1 0-1,1-1 1,-1 1-1,0 0 1,1 0 0,-1 0-1,0 0 1,2 2 0,-2-2-48,1 1 212,-2-2-96,0 0 6,0 0-49,0 0 0,0 0-58,0 0-160,0 0 5,0 0-32,0 0 58,3 0 65,101 0-544,-101 0 520,0 0 1,0 0 0,0-1 0,1 1 0,-1-1 0,0 0 0,0 0-1,0 0 1,5-2 0,2-2-10,-6 4 62,0 0 1,0-1-1,0 0 1,0 1 0,0-1-1,-1-1 1,1 1-1,-1 0 1,0-1 0,0 0-1,1 0 1,-2 0-1,1 0 1,0 0 0,-1 0-1,1-1 1,3-7-1,-1-17 99,0 12-50,-3 9-30,-1 1 0,1-1 0,-1 1 0,0-1 0,0-9 0,-1-86 138,0 90-102,-1-1 0,-1 1 0,0 0 1,-1-1-1,0 1 0,0 0 0,-1 0 0,-10-19 0,-1-3 270,8 15-91,-1 0 1,-1 1-1,-1 0 0,-21-30 0,19 33-98,5 6-65,0 0-1,1-1 1,-6-10 0,8 13-38,0 1 1,0-1 0,-6-6-1,6 9-33,0-1-1,1 0 0,-1-1 1,1 1-1,1 0 1,-5-12-1,-4-7-81,11 23 8,-1 0 1,1 0 0,-1 0 0,1-1 0,-1 1 0,1 0 0,0-1 0,-1 1 0,1 0 0,0-1-1,0 1 1,0-1 0,0 1 0,1 0 0,-1-1 0,0 1 0,0 0 0,1-1 0,-1 1 0,1 0-1,0-2 1,-1 2-140,29 14-4669,-13 0 538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3136,'0'0'1029,"0"0"-629,0 0-96,0 0 315,-3 0-139,-8 0 165,9 0-213,2 0-91,0 0-90,0 0 133,0 2-91,0 2-161,0-1-81,0-1-1,0 1 1,0-1-1,0 1 1,0-1-1,-1 0 1,1 1 0,-2 3-1,-3 2 159,4-6-170,0-1 1,0 1-1,0-1 1,0 1-1,0 0 0,1-1 1,-1 1-1,1-1 1,-1 1-1,1 0 0,0 0 1,-1-1-1,1 1 1,0 3-1,1 20 352,0-10-274,-1 1 0,0-1 0,-5 26 0,-3-11 197,13-17-227,-2-4-227,-2-5-78,0 0 1,0 0-1,-1 0 1,0 7-1,0 8-619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4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3136,'0'0'1184,"0"0"-928,0 0-64,0 0 672,0 0-512,0 0 640,17 0-576,-1 0 352,0 0-448,1 0 256,15 0-320,1 16 0,-16-16-160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8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50 542 4160,'-12'-8'667,"-17"-14"-1,28 21-639,1 1 0,-1-1 0,0 0 0,1 1 0,-1-1 0,0 0 0,1 1 0,0-1 0,-1 0 0,1 0 0,-1 0 0,1 0-1,0 0 1,-1 1 0,1-1 0,0 0 0,0 0 0,0-1 0,0 2-27,0-1 6,0 1-1,0 0 1,0 0 0,0-1-1,0 1 1,0 0 0,0 0-1,0 0 1,0-1 0,0 1-1,0 0 1,1 0-1,-1 0 1,0-1 0,0 1-1,0 0 1,0 0 0,0 0-1,1-1 1,-1 1 0,0 0-1,0 0 1,0 0-1,1 0 1,-1 0 0,0 0-1,0 0 1,0-1 0,1 1-1,-1 0 1,0 0 0,0 0-1,1 0 1,-1 0-1,10-5-66,-1 0 0,0-1-1,15-13 1,153-101-481,-163 111 519,1 0 1,74-45-116,-16 18 33,1 2 1,2 4-1,1 3 1,112-23-1,-18 18 271,308-18-1,-145 47 56,-228 3-181,467 33-109,-530-29 37,16 2 184,88 20 0,-54 1 45,-22-8-138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4320,'-27'13'1392,"26"-13"-1383,1 0 1,0 0-1,0 0 1,0 0 0,-1 0-1,1 0 1,0 0-1,0 1 1,0-1-1,0 0 1,-1 0-1,1 0 1,0 0-1,0 0 1,0 0 0,0 0-1,-1 0 1,1 1-1,0-1 1,0 0-1,0 0 1,0 0-1,0 0 1,0 1-1,-1-1 1,1 0 0,0 0-1,0 0 1,0 0-1,0 1 1,0-1-1,0 0 1,0 0-1,0 0 1,0 1-1,0-1 1,0 0-1,0 0 1,0 0 0,0 1-1,0-1 1,0 0-1,0 0 1,0 0-1,0 1 1,0-1-1,0 0 1,1 0-1,-1 0 1,0 0 0,0 1-1,0-1 1,0 0-1,0 0 1,0 0-1,1 0 1,4 9 89,0 0 0,1-1 0,0 1 0,1-2 1,-1 1-1,2-1 0,-1 0 0,1 0 0,10 6 0,9 5 40,47 22 0,-52-30-65,0-1 1,1-2-1,-1 0 1,31 5-1,-17-5-30,144 40 212,-156-42-146,23 10 1,-41-13-72,0 0 1,0 1 0,0 0 0,0 0-1,-1 0 1,1 1 0,5 5 0,-10-8-12,0 0 0,0 0 1,-1 0-1,1 0 0,0 0 1,0 0-1,-1 0 0,1 0 1,-1 0-1,1 1 0,-1-1 1,0 0-1,1 0 0,-1 0 1,0 1-1,0-1 0,0 0 1,0 0-1,0 1 0,0-1 0,0 0 1,0 0-1,0 1 0,-1-1 1,1 0-1,-1 0 0,1 1 1,-1 0-1,-3 5 43,1 0 0,-1-1 0,0 0 0,0 0 0,0 0 0,-1-1 0,0 1 0,-6 4 0,-49 37 233,52-41-260,-208 139-949,112-77-537,17-2-2787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51 2496,'-13'0'784,"10"0"-464,0 0-43,-40 0 3451,41-1-3523,4-1-79,5-4-49,-4 7-39,6 1-4,43-16 142,136-13 181,-43 24-242,-96 3-118,249 0 67,-166 11-37,-103-8-11,36 3 37,-30-1-2,-19-2 119,-1 0 0,18-1-1,-14-2 17,-13-1-35,0 1 0,1 0 1,-1 1-1,0-1 0,9 3 1,-5 1 67,-9-4-199,-1 0 1,1 1-1,0-1 1,-1 0-1,1 1 1,-1-1-1,1 0 0,0 0 1,-1 1-1,1-1 1,0 0-1,0 0 1,-1 0-1,1 0 0,0 0 1,-1 0-1,1 0 1,0 0-1,-1-1 1,1 1-1,0 0 0,-1 0 1,1 0-1,0-1 1,-1 1-1,1 0 0,-1-1 1,1 1-1,0 0 1,-1-1-1,1 1 1,-1-1-1,1 1 0,-1-1 1,1 0-1,2-2 60,-3 0-757,0-10 144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2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2496,'-1'-11'1793,"5"19"-1095,10 1-378,-11-6-280,0 1 0,0 0 1,-1 0-1,1 0 1,2 8-1,-2-6 3,1 1 0,-1-1 0,1 0 0,0 0 0,0-1 0,7 7 0,25 32 231,7 7 156,-28-36-200,2-1-1,0-1 0,0-1 1,31 16-1,-43-25-162,0-1 0,-1 1 1,1-1-1,4 5 0,-1 6 557,-5-10-459,-3-3-154,1 0-1,-1 0 1,0 0-1,1 0 1,-1 0-1,0 0 1,0 0-1,1 1 1,-1-1-1,0 0 1,0 0-1,0 0 1,1 1-1,-1-1 0,0 0 1,0 0-1,0 1 1,0-1-1,1 0 1,-1 0-1,0 1 1,0-1-1,0 0 1,0 0-1,0 1 1,0-1-1,0 1 1,-8 23 447,7-22-429,1 1-1,-1-1 0,0 0 0,0 0 0,0 0 1,0 0-1,0 0 0,-1 0 0,1-1 1,-1 1-1,1 0 0,-1-1 0,0 1 1,1-1-1,-1 1 0,0-1 0,-4 2 0,1 0 21,1 0 0,-1 1 0,-8 7 0,-79 65 319,75-59-293,13-13-34,0 1 0,-1-1 0,1 0-1,-1 0 1,0-1 0,0 1 0,0-1 0,-10 4 0,-3 7 302,17-13-350,0 1 1,0-1 0,-1 0-1,1 1 1,0-1 0,-1 0-1,1 0 1,-1 0-1,1 0 1,-1-1 0,0 1-1,1 0 1,-1-1 0,0 1-1,0-1 1,-2 1 0,4-1-10,0 0 0,0 0 0,-1 0 1,1 0-1,0 0 0,0 0 1,0 0-1,0 0 0,0 0 0,0 0 1,0 0-1,0 0 0,0 0 1,0 0-1,-1 0 0,1 0 0,0 0 1,0 0-1,0 0 0,0 0 1,0 0-1,0 0 0,0 0 0,0 0 1,0 0-1,0 0 0,0 0 1,-1 0-1,1 0 0,0 0 0,0-1 1,0 1-1,0 0 0,0 0 0,0 0 1,0 0-1,0 0 0,0 0 1,0 0-1,0 0 0,0 0 0,0 0 1,0 0-1,0-1 0,0 1 1,0 0-1,0 0 0,0 0 0,0 0 1,0 0-1,0 0 0,0 0 1,0 0-1,0 0 0,0 0 0,0-1 1,0 1-112,0-1 1,0 1 0,0-1-1,0 1 1,0-1 0,0 1-1,0-1 1,0 1-1,0 0 1,1-1 0,-1 1-1,0-1 1,0 1 0,0-1-1,1 1 1,-1 0 0,0-1-1,1 1 1,-1-1 0,0 1-1,1 0 1,-1-1 0,0 1-1,1 0 1,0-1-1,2 0-217,0 1 0,0-1-1,1 1 1,-1 0 0,0-1-1,5 2 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3072,'0'-14'976,"0"14"-969,0 0 0,0 0-1,0 0 1,0 0 0,0 0 0,0 0 0,0-1 0,0 1-1,0 0 1,0 0 0,0 0 0,0 0 0,0 0 0,0 0-1,0 0 1,0 0 0,0 0 0,0 0 0,0-1-1,0 1 1,0 0 0,0 0 0,0 0 0,0 0 0,0 0-1,0 0 1,0 0 0,0 0 0,0 0 0,0 0 0,0 0-1,0 0 1,1-1 0,-1 1 0,0 0 0,0 0 0,0 0-1,0 0 1,0 0 0,0 0 0,0 0 0,0 0 0,0 0-1,0 0 1,1 0 0,-1 0 0,0 0 0,0 0 0,0 0-1,0 0 1,0 0 0,0 0 0,0 0 0,0 0 0,0 0-1,1 0 1,10 0 281,-9 0 262,-2 0-151,0 0 49,3 0-133,390 0 1717,-212-9-1842,-121 5-103,57-2 36,-59 2-63,108-5 83,115 9 353,-275 0-452,0 0-1,0 0 1,0 1 0,0 0 0,0 0 0,0 1 0,-1 0 0,11 4-1,-15-5-12,-1-1-1,1 1 1,0-1-1,-1 0 1,1 1-1,0-1 1,-1 0-1,1 1 1,0-1-1,0 0 1,-1 0-1,1 0 1,0 0-1,0 0 1,-1 1-1,1-1 1,0-1-1,0 1 1,-1 0-1,1 0 1,1 0-1,0-1 398,-15 1-1943,13 0 481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0 992,'-13'0'309,"26"0"939,-13 3-570,0-1-510,0 0 0,0 0 1,1 0-1,0-1 0,-1 1 1,1 0-1,0 0 0,0-1 1,-1 1-1,3 2 1,2 4 240,0 3 32,-4-9-425,0 1 1,0-1 0,1 0 0,-1 1 0,0-1-1,1 0 1,0 0 0,1 2 0,5 4-45,-4-5 80,-1 0 1,1 0 0,-1 1-1,0 0 1,2 4 0,-2-3 52,1 4 78,1 1 1,0-1 0,1 0 0,7 9 0,0-7 45,-7 13-32,1-9 94,-6-13-242,0-1 1,0 1-1,-1 0 1,1-1-1,0 1 0,-1 0 1,1-1-1,-1 1 1,1 0-1,-1 0 0,0 0 1,0-1-1,0 1 1,0 0-1,0 0 0,0 0 1,-1 0-1,1-1 1,0 1-1,-2 3 0,-2 6 108,2-3-41,0-1 0,0 1-1,-1-1 1,0 0 0,-1 0 0,0 0-1,-5 7 1,-3-3-33,10-9-66,-1-1-1,2 1 0,-1 0 0,0 0 0,0 0 0,0 0 1,1 0-1,-1 0 0,1 1 0,-2 2 0,0 2 59,2-3-28,-1 0 1,0-1-1,0 1 1,0-1-1,0 1 1,0-1-1,-1 0 1,0 0-1,-5 5 1,7-7-36,-1-1 1,1 1 0,0-1 0,-1 1 0,1-1-1,-1 0 1,1 0 0,-1 0 0,-1 0 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1655 80 2400,'14'-27'779,"-13"26"-755,-1 0 1,0-1 0,1 1 0,0 0 0,-1 0 0,1 0 0,0 0 0,-1 0 0,1 0 0,0 0 0,0 0-1,0 0 1,0 0 0,0 1 0,1-2 0,2 0 41,-4 2-56,0-1 0,0 1 0,0 0 1,1-1-1,-1 1 0,0 0 1,1 0-1,-1-1 0,0 1 0,1 0 1,-1 0-1,0 0 0,1-1 0,-1 1 1,0 0-1,1 0 0,-1 0 1,1 0-1,-1 0 0,0 0 0,1 0 1,-1 0-1,1 0 0,-1 0 1,0 0-1,1 0 0,-1 0 0,1 0 1,-1 0-1,0 0 0,1 1 0,-1-1-9,0 0 0,0 0-1,0 0 1,0 0 0,0 0-1,0 0 1,1 0 0,-1 0-1,0 0 1,0 0-1,0 0 1,0 0 0,0 0-1,0 0 1,0 0 0,0 0-1,0 0 1,0 0 0,0 0-1,0 0 1,0 0-1,0 0 1,1 0 0,-1 0-1,0 0 1,0 0 0,0 0-1,0 0 1,0 0 0,0 0-1,0 0 1,0 0-1,0 0 1,0 0 0,0 0-1,0 0 1,0 0 0,0-1-1,0 1 1,0 0-1,0 0 1,0 0 0,1 0-1,-1 0 1,0 0 0,0 0-1,0 0 1,0 0 0,0 0-1,0 0 1,0 0-1,0 0 1,0 0 0,0-1-1,0 1 1,0 0 0,0 0-1,0 0 1,0 0 0,0 0-1,0 0 1,0 0-1,-1 0 1,1 0 0,0 0-1,0 0 1,0 0 0,0 0-1,0-1 1,0 1 12,-2-5 45,-12-6 170,9 9-200,0 0 1,0 0-1,0 1 1,-1-1-1,1 1 1,0 0 0,-1 1-1,1-1 1,-1 1-1,-6 1 1,-9 1 54,-31 8 0,45-8-62,-177 51 384,32-5-138,41-15-189,-100 27-7,-51-4 47,46-11 436,92-11-184,4-1-54,96-28-266,1-1 0,-1-1 0,-24 0-1,9-3 21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1 224,'-69'27'85,"66"-26"-81,1 0 1,-1 1-1,0-1 0,0 1 0,0-1 0,1 1 0,-1 0 1,-2 2-1,-93 67 262,89-64-38,0 0 0,1 0 0,0 1-1,-8 9 1,9-9 25,0-1 1,-14 12-1,-9 3 163,-19 38-496,37-49-7,9-9 143,0 1 0,0 0 1,0 0-1,1 1 0,-5 5 1,2 2 114,4-9-168,0 1 1,0-1-1,0 0 1,-1 1-1,1-1 1,-1 0-1,1 0 1,-3 2-1,-10 10-45,14-14 40,0 0 0,0 0 0,-1 0 0,1 1 0,0-1 0,0 0 1,0 1-1,-1-1 0,1 0 0,0 0 0,0 1 0,0-1 1,0 0-1,0 1 0,0-1 0,0 0 0,-1 1 0,1-1 0,0 0 1,0 1-1,0-1 0,0 0 0,0 1 0,1-1 0,-1 1 1,0 6-17,-1-5 52,1 1-1,0 0 1,0 0 0,0 0-1,1 0 1,-1 0 0,1 0-1,-1-1 1,1 1 0,0 0-1,0 0 1,0-1 0,0 1-1,1-1 1,-1 1 0,1-1-1,0 1 1,-1-1 0,4 3 0,2 1 2,1 0 0,1 0 1,-1 0-1,1-1 0,0-1 1,0 1-1,0-1 0,12 3 1,21 9 20,4 2 28,2-3 0,71 15 1,-75-19-77,40 8 595,-77-18-481,-1-1 0,0 0 0,1 0 0,-1 0 0,0-1-1,1 0 1,-1 0 0,11-4 0,-3 1 344,-9 3-337,-2 0-61,0 1 1,0-1 0,0 0-1,-1 0 1,1 0-1,0 0 1,-1 0-1,1-1 1,-1 1 0,4-3-1,-5 2-36,1 0 0,-1 0-1,0 0 1,0 0 0,0-1-1,0 1 1,0 0 0,0-1-1,-1 1 1,1 0 0,-1-1-1,1 1 1,-1-1 0,0 1-1,0-1 1,-1-2 0,1-118 212,0 110-172,-1-1 1,-4-19-1,0-3-21,6 32-71,-1 0-1,0 0 1,1 1-1,0-1 1,2-6-1,0 1-215,2-21-1493,-4 28 1603,0 0 0,0 0 0,0 0 0,0 1 0,0-1 1,1 0-1,-1 1 0,0-1 0,2-1 0,-2 3 105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3808,'83'0'4260,"39"0"-2526,-85-2-1511,-1-2-1,60-13 0,29-4 413,-99 19-438,29 3 1,-32 0 6,0-2 0,37-3 1,-38-3 30,-18 6-151,0 0 0,1-1 0,-1 1-1,1 1 1,-1-1 0,1 1 0,7 0 0,-10 0-39,16-2 357,-18 2-394,1 0 1,-1 0 0,0-1-1,1 1 1,-1 0 0,1 0-1,-1 0 1,1-1 0,-1 1-1,0 0 1,1-1 0,-1 1-1,0 0 1,1-1 0,-1 1-1,0 0 1,1-1-1,-1 1 1,0-1 0,0 1-1,0-1 1,1 1 0,-1-1-1,0 1 1,0 0 0,0-1-1,0 1 1,0-1 0,0 1-1,0-1 1,0 0-17,0 1 1,0 0-1,0 0 1,0 0-1,0 0 0,0 0 1,0 0-1,0 0 1,0 0-1,0 0 1,0 0-1,0 0 0,0-1 1,0 1-1,0 0 1,0 0-1,0 0 0,0 0 1,0 0-1,0 0 1,0 0-1,0 0 1,0 0-1,0 0 0,0-1 1,0 1-1,0 0 1,0 0-1,0 0 1,0 0-1,0 0 0,0 0 1,0 0-1,0 0 1,-1 0-1,1 0 0,0 0 1,0 0-1,0 0 1,0 0-1,0 0 1,0 0-1,0 0 0,0 0 1,0 0-1,0 0 1,0 0-1,-1 0 1,1 0-1,0 0 0,0 0 1,0 0-1,0 0 1,0 0-1,0 0 0,0 0 1,-16 0-1236,-13 0-3423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344 473 1664,'14'0'528,"-14"0"-525,0 0 1,0 0 0,0 0-1,0 0 1,0 0-1,0 0 1,0 0-1,1 0 1,-1 0-1,0 0 1,0 0 0,0 0-1,0 0 1,0 0-1,0 0 1,0 0-1,0 0 1,0 0-1,0 0 1,1 0 0,-1 0-1,0 0 1,0 0-1,0 0 1,0 0-1,0 0 1,0 0-1,0 0 1,0 0 0,0 0-1,0-1 1,0 1-1,0 0 1,0 0-1,0 0 1,1 0-1,-1 0 1,0 0 0,0 0-1,0 0 1,0 0-1,0 0 1,0-1-1,0 1 1,0 0-1,0 0 1,0 0 0,0 0-1,0 0 1,0 0-1,0 0 1,0 0-1,0 0 1,0 0-1,0-1 1,-1 1 0,1 0 11,0-1 1,0 1-1,0-1 1,0 1-1,0-1 1,0 1-1,1-1 1,-1 1-1,0-1 1,0 1-1,0-1 0,0 1 1,0-1-1,1 1 1,-1-1-1,0 1 1,0-1-1,1 1 1,-1 0-1,0-1 1,1 1-1,-1-1 1,1 1-1,-1 0 1,0-1-1,1 1 1,-1 0-1,1 0 1,-1-1-1,1 1 1,-1 0-1,1 0 1,-1 0-1,1 0 1,-1 0-1,1-1 1,-1 1-1,1 0 1,-1 0-1,1 0 1,0 1-1,5-4 343,-5 1-305,0 1 1,0 0-1,1-1 1,-1 0-1,0 1 1,0-1-1,0 1 1,-1-1-1,1 0 1,0 0 0,-1 0-1,1 1 1,-1-1-1,1 0 1,-1 0-1,0 0 1,0 0-1,0 0 1,0 0-1,0 0 1,0 0 0,-1 1-1,1-1 1,-1-3-1,-2 2-15,1 0 0,0 0 0,-1 0 0,1 0 0,-1 0 0,0 0 0,0 1 0,-7-5 0,-39-23 303,19 22-181,6-3-91,8 9-123,0 1 0,0 0 0,-16 2 0,2-1 4,27 0 38,0 0 1,0 1 0,0-1 0,0 0 0,0 1 0,0 0 0,0-1-1,0 1 1,0 0 0,-6 3 0,4 0-20,-1 1-1,1-1 1,0 1 0,-4 5-1,-6 5 13,8-6 30,0 0 1,0 0 0,1 1-1,1-1 1,-1 1 0,2 1-1,-1-1 1,1 1 0,1-1-1,-3 18 1,5-23-6,0 1 1,1-1-1,0 1 1,0-1-1,1 1 1,-1-1-1,1 1 1,0-1-1,1 0 1,-1 1-1,4 7 1,-1-1 6,10 34 67,-13-41-54,-1-1 1,1 0 0,0 1-1,1-1 1,-1 0-1,1 1 1,0-1 0,0 0-1,0 0 1,1 0 0,-1-1-1,1 1 1,0-1 0,5 6-1,-6-8-3,-1 1 0,1 0 0,0-1 0,0 0 0,0 1 0,0-1 0,0 0 0,1 0 0,-1 0 0,0 0 0,0 0 0,1-1 0,-1 1-1,1-1 1,4 1 0,-3-1 22,0 0 1,0-1-1,-1 1 0,1-1 0,0 0 0,0 0 0,0-1 0,-1 1 0,5-3 0,2-2 37,1 0-1,-1-1 1,0-1-1,-1 0 1,10-10-1,-10 10-65,5-6 55,-1 1 0,0-1 0,-1-1 1,0-1-1,11-19 0,-20 29-61,2-4-8,0-1 0,0 1 0,-1-1 0,0 0-1,2-17 1,0-29-7,0 23-4,-3 19-56,-1-1 1,0-20-1,-2-74-47,0 100 89,0 0-1,-1-1 1,-1 1-1,-3-14 0,3 16 2,0-1 0,0 0-1,1 0 1,0-11 0,1-43-853,0 84 540,-1-10 264,1-1 0,0 0 0,4 20 0,-2-19 42,0-4 21,-1 0 1,1 0 0,-1 11 0,-6 23 86,2-22-36,-2 13 28,2-8 155,-8 34 0,-13 31 210,-18 54-40,20-54-54,14-52-140,5-15 150,3-12-216,3-20-357,5-4-1169,17-21 1,5 2-152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1728,'0'41'789,"0"112"683,0-134-1342,0-12-70,-1 1 1,2 0-1,-1-1 1,3 12-1,2-2 86,-3-10-81,0 0-1,0 0 1,-1 1 0,1 9 0,-2-16-44,0 1 0,0 0 0,0-1 0,0 1 1,0 0-1,0-1 0,1 1 0,-1 0 0,1-1 1,-1 1-1,1-1 0,0 1 0,0-1 1,0 1-1,-1-1 0,1 0 0,0 1 0,1-1 1,1 2-1,-3-3-8,0 1-7,0-1-1,0 0 1,1 0 0,-1 0 0,0 0 0,0 0-1,0 0 1,0 0 0,0 1 0,0-1 0,0 0-1,0 0 1,0 0 0,0 0 0,0 0 0,1 0-1,-1 0 1,0 0 0,0 0 0,0 0 0,0 0-1,0 0 1,0 0 0,1 0 0,-1 0 0,0 0-1,0 1 1,0-1 0,0 0 0,0 0 0,0-1-1,0 1 1,1 0 0,-1 0 0,0 0 0,0 0-1,0 0 1,0 0 0,0 0 0,0 0 0,1 0-1,-1 0 1,0 0 0,0 0 0,0 0 0,0 0-1,0 0 1,0 0 0,0-1 0,0 1 0,0 0-1,0 0 1,1 0 0,-1 0 0,0 0 0,0-1-1,5-3 101,0-1 5,0 0 0,0-1 0,5-6 0,36-51 166,-37 52-253,0 0 0,1 0 0,22-17-1,12-12 15,-17 11-33,1 1 129,32-27-1,-50 47-91,-4 4-14,0-1 1,0 0-1,7-9 0,11-27 111,-21 39-124,-1-1 0,1 0 0,-1 1 1,1 0-1,6-4 0,-1 0 48,30-29 433,-26 23-336,-9 9-108,0-1 0,-1 0-1,1 0 1,3-8 0,7-7 68,-11 16-56,1 3 59,8 0-22,-11 0-98,0 0-1,0 0 1,0 0 0,0 0-1,0 0 1,1 0-1,-1 0 1,0 0 0,0 0-1,0 0 1,0 0 0,0 0-1,0 0 1,0 0-1,0 0 1,0 0 0,0 0-1,1 0 1,-1 0-1,0 0 1,0 0 0,0 0-1,0 0 1,0 0 0,0 0-1,0 0 1,0 0-1,0 1 1,0-1 0,0 0-1,0 0 1,1 0 0,-1 0-1,0 0 1,0 0-1,0 0 1,0 0 0,0 0-1,0 0 1,0 0-1,0 0 1,0 1 0,0-1-1,0 0 1,0 0 0,0 0-1,0 0 1,0 0-1,0 0 1,0 0 0,0 0-1,0 0 1,0 1 0,0-1-1,0 0 1,0 0-1,0 14 84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1888,'6'0'300,"-4"0"-230,0 0 0,0 0 0,0 0 1,0 0-1,0 0 0,0 0 0,0 1 0,0-1 1,0 1-1,2 0 0,-2 3 93,4 3 143,-5-7-284,0 1 0,1-1 0,-1 1 0,0-1 0,0 0 0,1 0 0,-1 0-1,0 0 1,1 0 0,1 0 0,2 0 47,-1 0 1,1 0-1,-1 1 0,1-1 0,5 2 0,9 3 30,31 8 309,1-2 0,56 4 0,170-11 417,-166-5-594,-40 1-116,131-3 303,-124-3-283,46-2 45,-101 9-124,0-2 1,0-1-1,-1-1 1,34-8-1,-7-3 136,-42 13-99,0 0 0,-1-1 0,1 0-1,6-4 1,-11 5-68,1 0-1,-1 0 0,0-1 0,0 1 1,0-1-1,0 0 0,-1 0 0,1 1 1,0-1-1,1-3 0,-2 2 3,1 1 1,-2-1-1,1 1 0,0-1 0,0 1 1,-1-1-1,1 1 0,-1-1 0,0 0 1,0 1-1,0-1 0,0 0 0,-1 1 1,1-1-1,0 1 0,-1-1 0,-1-3 1,2 6-62,-1 0-1,1 0 1,-1-1 0,1 1 0,-1 0 0,1 0-1,-1 0 1,1-1 0,-1 1 0,1 0 0,-1 0-1,1 0 1,-1 0 0,1 0 0,-1 0 0,1 0-1,-1 0 1,1 0 0,-1 0 0,1 1 0,-1-1-1,1 0 1,-1 0 0,1 0 0,-1 1 0,1-1-1,0 0 1,-1 0 0,1 1 0,-1-1 0,-14 13-1160,15-13 1160,-16 17-3454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492 230 1984,'-14'-14'640,"14"14"-627,0-1 1,0 1 0,-1 0-1,1-1 1,0 1-1,-1 0 1,1-1-1,0 1 1,-1 0 0,1 0-1,-1-1 1,1 1-1,0 0 1,-1 0-1,1 0 1,-1 0 0,1-1-1,-1 1 1,1 0-1,-1 0 1,1 0-1,0 0 1,-1 0-1,1 0 1,-1 0 0,0 1-1,-4-3 122,0-4 273,5 5-385,0 1 0,0-1 0,-1 1-1,1-1 1,0 1 0,0 0 0,-1-1-1,1 1 1,-1-1 0,1 1 0,0 0-1,-1-1 1,1 1 0,-1 0 0,1 0-1,-1-1 1,1 1 0,-1 0 0,1 0-1,-1 0 1,1 0 0,-1-1-1,1 1 1,-1 0 0,1 0 0,-1 0-1,1 0 1,-1 0 0,1 0 0,-1 0-1,0 1 1,-2-1 72,-1-1-1,1 1 1,-1-1-1,1 1 1,0-1-1,0 0 1,-1 0 0,-2-2-1,-10-3 106,3 4-53,-1 0 1,1 1-1,0 1 0,-18 1 1,0 0-96,31-1-52,-24 0 45,1 1 0,-46 7 1,63-7-25,-1 1 1,1 0 0,-1 0 0,1 0 0,0 1 0,0 0 0,0 0 0,0 1 0,1-1 0,-1 1 0,1 1-1,0-1 1,0 1 0,-7 9 0,-27 47 136,29-43-140,7-13-9,0 1 0,0-1 0,1 1 0,0 0 1,0-1-1,1 1 0,0 0 0,0 0 0,0 0 0,1 0 0,0 0 0,0 6 0,0-10 10,0 0-1,0 0 1,1 0-1,-1 0 1,0 0 0,1 0-1,0 0 1,-1 0-1,1 0 1,0 0-1,0 0 1,0 0 0,0-1-1,0 1 1,1 0-1,-1-1 1,1 1-1,-1-1 1,1 0 0,-1 1-1,1-1 1,-1 0-1,1 0 1,0 0-1,0 0 1,0 0 0,0 0-1,0-1 1,-1 1-1,1-1 1,0 1-1,0-1 1,1 0 0,3 1-1,14-6 166,-5 1-64,34-4 253,-38 4-316,0 0-1,0-1 0,-1 0 0,1-1 1,12-9-1,49-42 163,-60 47-205,31-21 24,-36 28-30,-1-1 0,1-1 0,-1 1 0,0-1 0,-1 0 0,1 0 0,-1-1 0,0 0 0,0 0 0,-1 0-1,6-9 1,-3 1 38,-1 1-1,-1-1 0,7-25 1,-11 34-34,-1 0-1,0 0 1,0 0 0,0 0 0,-1 0 0,0 0-1,0 0 1,0 0 0,0 0 0,-1 0 0,0 0 0,0 0-1,0 1 1,-1-1 0,-3-5 0,-3-7-31,6 10-40,0 2 15,1 0 0,-1 1 0,0-1 0,-3-4-1,5 8 20,0-1 0,0 1 0,-1 0 0,1 0 0,0 0 0,0 0 0,-1 0-1,1 1 1,-1-1 0,1 0 0,-1 1 0,1-1 0,-1 1 0,1-1 0,-1 1-1,1 0 1,-1-1 0,-2 1 0,3 0 4,0 0-1,0 0 1,0 0-1,0 0 1,0 0-1,0 0 1,0 1-1,0-1 1,0 0-1,0 1 1,0-1-1,0 1 1,0-1 0,0 1-1,0-1 1,0 1-1,0-1 1,0 1-1,1 0 1,-1-1-1,-1 2 1,1 1-44,-1 0-1,1 0 1,0 0 0,0-1 0,0 1-1,0 4 1,-5 12-259,-1 5 367,1 1 0,1 0 0,-1 28 0,0 77 398,6-114-273,-1 0-1,-7 28 0,4-19 72,-2 21 76,-5-10-64,6-6-593,4-28 119,0 0-1,0 0 0,0-1 0,0 1 1,0 0-1,-1 0 0,1-1 0,0 1 0,-3 1 1,4-3 210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2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3136,'2'-2'89,"-1"0"-1,1 1 1,0-1-1,0 1 1,0 0 0,0 0-1,1-1 1,-1 1-1,0 1 1,1-1 0,-1 0-1,0 1 1,1-1 0,2 0-1,9-1 12,2-3-22,-11 3 14,0 1 0,0-1 1,0 1-1,0 0 0,0 0 1,1 1-1,-1 0 0,0 0 1,0 0-1,10 2 0,2 2 24,-10-1-84,-1-2 1,1 1-1,0-1 0,0 0 1,7 0-1,-6 0-20,0 0 1,0 0 0,0 1-1,0 0 1,0 0-1,-1 1 1,1 0 0,-1 0-1,11 7 1,-7-5 26,-7-3-21,0 0 0,0 0 0,0 1 0,0 0 0,0-1-1,-1 1 1,5 4 0,-7-4 5,1-1-1,0 0 1,-1 1-1,0-1 1,0 1-1,1-1 0,-2 1 1,1-1-1,0 1 1,0 0-1,-1 0 1,1-1-1,-1 1 1,0 5-1,0-3 25,0-1 0,-1 0 0,1 0 0,-1 0 0,0 0 0,0 0 0,-1 0 0,1 0 0,-4 7 0,-1-1 66,-1 0 0,-10 12 0,10-13-47,-8 11 32,7-10-38,0 0-1,0 0 0,0-1 0,-14 11 0,3-5 3,-2 1 11,-18 18 0,26-19-41,8-9-24,-1 0 1,0-1 0,0 1-1,-10 6 1,-11 4 12,26-15-20,0-1-1,0 1 1,0 0-1,-1-1 0,1 1 1,1 0-1,-1 0 1,0 0-1,0 0 1,0 0-1,0 0 0,-1 3 1,4-4-2,-1 1 0,1-1 0,-1 1 0,1-1 0,-1 0 0,1 1 1,-1-1-1,1 0 0,0 0 0,-1 0 0,1 0 0,-1 0 0,1-1 0,-1 1 0,1 0 1,-1-1-1,3 0 0,41-12-82,-41 13 98,1-1-1,-1 0 1,0 1 0,1 0-1,-1 0 1,0 0 0,1 1-1,-1 0 1,5 1 0,7 4 86,-12-5-53,-1 0 1,1 1 0,-1-1 0,1-1-1,-1 1 1,1 0 0,4-1-1,-6 0-123,0 0-1,-1 0 0,1 0 0,0 1 0,-1-1 1,1 0-1,0 0 0,-1 1 0,1-1 0,-1 1 1,1 0-1,-1 0 0,1-1 0,-1 1 0,1 0 1,-1 0-1,0 0 0,1 0 0,1 2 0,-3-2-13,3 4-1431,-3 9-1461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3968,'0'-17'1472,"0"1"-1120,0 16-128,17 0 512,-17-16-448,33 16 32,-1-17-192,17 1 320,17 16-224,16-17-256,0 17 0,0 0-4352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50 3328,'0'-17'1216,"0"1"-928,0 16-96,16-17 1568,0 17-992,-16 0-288,33 0-320,-16 0-32,-1 0-64,0 0 256,17 17-192,-16-17 384,15 16-288,-15 1-2656</inkml:trace>
  <inkml:trace contextRef="#ctx0" brushRef="#br0" timeOffset="1">33 279 3072,'-32'16'1120,"32"-16"-864,16 0-64,0 0 1216,1-16-800,16 16 128,-1 0-448,17 0-64,-16 0-128,0 0 352,0 0-224,-17 16-128,1-16-32,15 0-3328,-32 17 1792,17-17-960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4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3072,'0'0'1120,"0"0"-864,16-16-64,-16 16 864,17 0-608,-1 0-32,0 0-256,1-16-256,-1 16 32,0 0 736,1 0-352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2496,'13'-14'784,"-12"14"-771,-1-1 1,0 1-1,1 0 0,-1 0 1,0-1-1,1 1 0,-1 0 1,1 0-1,-1 0 0,1-1 1,-1 1-1,0 0 0,1 0 1,-1 0-1,1 0 0,-1 0 1,1 0-1,-1 0 0,1 0 1,-1 0-1,1 0 0,-1 0 1,1 0-1,37-2 254,-5-7 389,-5 18-256,-8-7-337,0-1 0,24-1 0,44 2 62,-53 3-77,-14-1 51,35 1-1,75-5 1220,-129 0-929,-4 0-170,1 0-217,0 0-1,0-1 1,-1 1 0,1 1 0,0-1 0,0 0 0,0 0-1,0 0 1,0 1 0,0-1 0,0 0 0,0 1 0,0-1-1,0 1 1,0-1 0,0 1 0,1-1 0,-1 1-1,0 0 1,0-1 0,0 1 0,1 0 0,-1 0 0,0 0-1,0 1 1,0 2-30,-1-1 0,2 1 0,-1 0 0,0 0 0,1-1 0,-1 7-1,-1 17-51,-48 165 193,37-147-2,8-30-56,-1-1-1,0 0 1,-1 0-1,-1-1 0,0 0 1,0 0-1,-2-1 1,1 0-1,-2 0 0,1-1 1,-2-1-1,1 0 1,-2-1-1,-24 16 0,20-14 114,-19 15-1,21-14-86,10-9-56,1-1 0,0 1 0,-1-1 0,0 0 0,0 0 0,1-1 0,-1 0 0,0 0 0,0 0 0,0 0 0,0-1 0,0 1 0,-8-2-1,11 1-21,0 0 3,1 0-1,-1 0 0,0 0 0,0 0 1,0 1-1,0-1 0,0 0 0,1 1 1,-1 0-1,0-1 0,0 1 0,1 0 1,-1 0-1,-1 1 0,-10 4-25,-11-3-140,18-3 27,9 0-27,235 0 96,-235-1 91,0 1 1,0 1-1,0-1 1,0 0-1,0 1 0,0-1 1,0 1-1,0 0 1,0 0-1,-1 0 1,5 2-1,-4-1-17,-1-1 1,0 0-1,0 0 0,0-1 1,1 1-1,-1 0 0,0-1 1,1 1-1,-1-1 0,0 0 1,5 0-1,6 0 145,-10 0-273,-3 0-815,-3 0-347,-10 0-2229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2496,'-32'-16'896,"32"16"-672,0 0-96,0 0 1152,16 16-736,0-16-224,17 16-192,0-16 224,16 17-192,0-17-352,1 16 96,-1 1-3296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63 2144,'13'0'699,"-13"0"-694,0 0-1,0 0 1,0 0 0,0 0 0,0 0 0,0 0 0,0 0 0,0 1 0,0-1 0,0 0 0,1 0 0,-1 0 0,0 0 0,0-1 0,0 1 0,0 0 0,0 0 0,0 0 0,0 0 0,0 0 0,0 0 0,0 0 0,0 0 0,1 0 0,-1 0 0,0 0-1,0 0 1,0 0 0,0 0 0,0 0 0,0 0 0,0 0 0,0 0 0,0 0 0,0 0 0,0-1 0,0 1 0,0 0 0,0 0 0,0 0 0,0 0 0,0 0 0,0 0 0,0 0 0,0 0 0,0 0 0,0 0 0,0-1 0,0 1 0,0 0-1,0 0 1,0 0 0,0 0 0,0 0 0,0 0 0,0 0 0,0-1 10,0 1 0,0 0-1,0 0 1,0 0-1,0-1 1,0 1 0,0 0-1,-1 0 1,1-1 0,0 1-1,0 0 1,0 0 0,0-1-1,1 1 1,-1 0 0,0 0-1,0-1 1,0 1-1,0 0 1,0 0 0,0-1-1,0 1 1,0 0 0,0 0-1,1 0 1,-1-1 0,0 1-1,0 0 1,0 0-1,0 0 1,1-1 0,-1 1-1,0 0 1,0 0 0,0 0-1,1 0 1,-1 0 0,0-1-1,8 8 622,-6-5-653,-1-2 58,-1 1 0,0-1 0,1 1 0,-1-1 1,0 1-1,1 0 0,-1-1 0,0 1 1,0-1-1,1 1 0,-1 0 0,0-1 0,0 1 1,0 0-1,0-1 0,0 1 0,0 0 1,0-1-1,0 1 0,0 0 0,0-1 0,0 1 1,-1 0-1,1 2 127,-1 15 593,-6 37 0,4-39-565,-2 33 0,5-29-168,1-12 2,-1-1 0,0 0 0,0 1 0,-1-1 0,0 0 0,0 0 0,-1 1 0,0-1 0,0 0 0,-5 11 0,3-10 42,2-6 21,0 1 0,1 0 0,0 0 0,-1 0-1,1 1 1,1-1 0,-1 0 0,0 0 0,1 1-1,-1 4 1,1-7-62,0-1 0,0 1-1,0-1 1,0 1 0,0-1-1,0 1 1,0 0 0,0-1 0,0 1-1,0-1 1,-1 1 0,1 0-1,0-1 1,0 1 0,0-1 0,-1 1-1,1-1 1,0 1 0,-1-1-1,1 1 1,-1-1 0,1 0 0,-1 1-1,1-1 1,-1 1 0,-16 1 761,9-2-564,6-1-167,0 1 0,-1 0 1,1-1-1,0 1 0,0-1 1,0 0-1,0 0 1,0 1-1,0-1 0,0 0 1,1-1-1,-1 1 0,0 0 1,0-1-1,1 1 0,-1-1 1,1 1-1,-1-1 0,1 1 1,0-1-1,-2-3 0,0 0 72,0 1-53,0-1 0,1 1 0,0-1 0,0 0 0,0 0 0,0 1 0,1-2 0,0 1 0,0 0 0,0 0 0,1 0 0,0 0 0,0 0 0,1-8 0,-3-33 182,-3 21-181,3 15-91,0 1 0,1-1 0,0 1 0,0-1 0,1 0-1,2-13 1,13-55-3291,-14 75 3079,0 1 1,-1-1-1,2 0 1,-1 1-1,0 0 1,0-1-1,1 1 0,-1 0 1,1 0-1,2-3 1,-1 2-432,0 1 0,1-1 1,-1 1-1,1 0 0,5-3 0,-7 4 282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2720,'3'0'891,"1"0"-829,-1-1 0,0 1 1,1-1-1,-1 0 0,0 0 1,6-3-1,9-2 51,-9 4-36,0 1 1,0 0-1,0 0 0,1 1 1,13 1-1,45 9 91,-41-5-101,-2-2 91,49-3 1,-45 0-124,56 0 754,-85 3-752,0-3-37,0 1 1,0-1-1,0 1 0,0-1 1,0 1-1,0-1 0,0 1 1,-1-1-1,1 1 0,0-1 0,0 1 1,0-1-1,0 1 0,-1-1 1,1 1-1,0-1 0,-1 1 1,-12 5 23,9-5-17,-5 2 19,-5 1-85,0 1 1,-25 13 0,32-13 49,1 0-1,0 0 0,0 1 1,0 0-1,0 0 1,-4 7-1,5-7-8,-1 3-29,0 0 0,0 0 0,1 0-1,0 1 1,-6 16 0,-11 54-175,1-5 98,13-46 236,-7 45 0,8-33-278,6-18 67,1-19 90,0-1-1,0 1 0,-1-1 1,1 1-1,-1-1 0,1 1 1,-2 3-1,-9 18 80,10-24-33,1 0 0,-1 1 1,0-1-1,1 0 0,-1 1 1,0-1-1,0 0 1,0 0-1,0 0 0,0 0 1,0 0-1,0 0 0,-2 1 1,-2 2 84,3-2-80,1-1 0,0 1-1,0-1 1,-1 0 0,1 0 0,0 0 0,-1 0 0,1 0 0,-1 0-1,0 0 1,1 0 0,-1-1 0,0 1 0,1-1 0,-1 1 0,0-1 0,0 0-1,1 1 1,-3-1 0,2 0-37,1 0 0,-1 0 0,0 1 0,1-1 0,-1 1 0,1-1 0,-1 1 0,1-1 0,-1 1 0,1 0 1,-1 0-1,-1 1 0,2-1-10,0 0 0,0-1 0,0 1 0,0 0 0,0-1 0,-1 1 0,1-1 0,0 1 0,0-1 0,-1 1 0,1-1 0,0 0 0,-1 0 1,1 0-1,0 0 0,0 0 0,-1 0 0,1 0 0,0 0 0,-1 0 0,1-1 0,-2 1 0,-24-11-54,7 8 91,7 3 160,10 0-37,6 3-16,-1-2-114,-1 1 0,1-1 0,0 0 0,0 0 0,0 0 0,0 0 0,0 0 0,0 0 1,1 0-1,-1 0 0,0-1 0,0 1 0,4-1 0,37 1 402,-17-2-261,143 1 324,-62 0 108,-61 0 431,-49-2-832,1 0-422,0 0-1,0 1 0,0 0 0,0-1 0,0 1 1,-1 0-1,1 0 0,-1 0 0,1 1 1,-1-1-1,1 0 0,-1 1 0,1 0 1,-1-1-1,1 1 0,-1 0 0,-3 1 0,-10-1-3144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17 576,'-14'-13'171,"11"10"-91,3 3 16,0 0 192,3 0-118,-3 0-170,1 0 2,-1 0 0,1 0 0,0 0-1,-1 0 1,1 0 0,0 0 0,0 0 0,-1 0-1,1 1 1,0-1 0,-1 0 0,1 0-1,0 1 1,0 0 0,-1-1-2,1 1 0,-1 0 0,0 0 0,1 0 0,-1-1 0,0 1 0,0 0 0,1 0 0,-1 0 0,0 0 0,0 0 0,0 0 0,0 1 0,0 12 28,0-8 40,1 0 0,-2 0 0,1 0 1,-1 1-1,-1 6 0,-9 47 284,6-13-193,-9 70 178,-33 115-123,25-71-161,-5 4 38,-6 44 26,3 111 198,-11 81 69,32-343-358,-6 45 12,4 45-33,-12-14-121,2-20 115,6-8 235,-3 149 1,10-78-26,0 6 297,8-19-96,0-157-382,0 1 1,0-1-1,-1 0 0,0 0 0,0 0 1,-1 0-1,0 0 0,0 0 1,-5 11-1,3-10 70,2-5-36,0 0 0,1 0 0,-1 0 0,1 0-1,0 1 1,0-1 0,0 0 0,0 1 0,1-1 0,-1 6-1,1-7-60,0 0-1,0 0 1,-1 0-1,1 0 0,-1 0 1,1 0-1,-1 0 0,0 0 1,0 0-1,0 0 0,-2 2 1,2-2-12,0-1 0,1 0 0,-1 1 0,0-1 0,0 1 0,1 0 0,-1-1 0,1 1 0,0 0-1,-1-1 1,1 3 0,3 1-63,8 6 10,-11-11 58,0 1 0,1-1 0,-1 0 0,0 0 0,1 1 0,-1-1 0,0 0 0,0 1 1,1-1-1,-1 1 0,0-1 0,0 0 0,0 1 0,1-1 0,-1 1 0,0-1 0,0 1 0,0-1 0,0 1 0,0-1 0,0 0 1,0 1-1,0-1 0,0 1 0,0-1 0,0 1 0,1 4-42,13 1-27,-6-1 54,-7-4 20,1 0-1,-1 0 1,1 0 0,-1 0 0,1-1 0,0 1 0,-1-1 0,1 1-1,0-1 1,-1 1 0,1-1 0,0 0 0,1 1 0,5-2 4,-6 1-6,0 0 0,1 0 0,-1 0 0,0 0 0,0 0 0,0 1 0,1-1 0,-1 1 0,3 0 0,-1 2-5,1-1 0,-1 0 0,1-1-1,-1 1 1,1-1 0,-1 0 0,1 0 0,0 0-1,-1-1 1,1 1 0,0-1 0,8-1-1,0 0 26,0 0 0,23-5 0,-22 3-27,0 1 0,28-1 1,69 11 49,4 0-379,1-9 134,167 5 416,-221 0-166,-7 1-41,87-3 0,-82-7-20,-7 0-93,86 4-1,-88 4 58,198 7 190,-19-1 76,-17-1-82,-136-9-89,143 4 31,-146 2-69,150 4 22,1822-9 37,-1826-10-25,-162 6-35,8 1 9,130-13 177,195-33-105,-279 35-90,-83 12 5,32-4 21,29-17 73,-19 3 4,-64 18-82,98-29 197,-61 18-166,-36 11-24,-1 0 1,0 0-1,0 0 0,0-1 1,12-6-1,-18 8-12,0 0 0,1 0-1,-1 0 1,0-1 0,0 1 0,1 0-1,-1-1 1,0 1 0,0 0 0,-1-1-1,1 1 1,1-3 0,4-7 212,6 4-107,-11 7-121,0-1 0,0 1 1,0 0-1,0-1 1,0 0-1,0 1 1,0-1-1,0 0 0,0 1 1,0-1-1,0 0 1,0 0-1,-1 0 1,1 0-1,1-1 0,0-12-69,1 9 20,7-12 60,-9 15 3,0-1-1,0 1 1,0 0-1,1 0 0,-1 0 1,1-1-1,-1 2 1,1-1-1,0 0 0,0 0 1,2-2-1,7-1 74,-9 5-73,-1-1 0,1 1 0,-1-1 0,1 0 0,-1 0 0,0 1-1,1-1 1,-1 0 0,0 0 0,0-1 0,1 1 0,-1 0 0,0 0-1,0 0 1,1-3 0,11-17 62,-1 0 0,-2-1 0,0 0 0,-1-1 0,7-29 0,22-125 71,-31 138-102,49-342 32,-30 191-85,2-108-97,-26 269 108,0-141 84,1 1 12,3 109-100,2-63-68,0-22-173,0 9 152,-9 87 41,-3 1-1,-2 0 0,-16-64 1,18 97 56,-1 0 1,-1 0 0,-1 1-1,0 0 1,0 0-1,-2 1 1,-10-14-1,1 1-33,14 19 33,0 1 0,-1-1 0,1 1 0,-2 0 0,1 0 0,-1 1 0,0 0 0,0 0 0,0 0-1,-10-5 1,-2-2 16,-43-23 87,41 23-68,16 9-7,-1 0 0,0 0 0,0 0 0,-8-3 0,1 3 24,9 2-71,0 1 0,1-1 0,-1 0 0,0 0-1,1 0 1,-1 0 0,0 0 0,1 0 0,-1-1-1,1 0 1,0 1 0,-1-1 0,1 0 0,0 0 0,0 0-1,0 0 1,1 0 0,-4-5 0,3 2-13,1 4 26,1 0 0,0 1 0,0-1 0,-1 0 0,1 1 0,-1-1 0,1 1 0,0-1 0,-1 0 0,1 1 0,-1-1 0,1 1 0,-1-1 0,1 1 0,-1 0-1,0-1 1,1 1 0,-1-1 0,0 1 0,1 0 0,-2-1 0,-3-1-21,-9-9-189,12 8 92,-1 0 148,-8-8 22,8 9 32,3 2-32,-3 0-85,-8 0 16,11 0 22,0 0-1,0 0 1,0 0 0,0 0 0,0 0-1,0 0 1,0 0 0,0 0 0,0 0-1,0 0 1,-1 0 0,1 0 0,0 0-1,0 0 1,0 0 0,0 0 0,0 0-1,0 0 1,0 0 0,0 0-1,0 0 1,0 0 0,-1 0 0,1 0-1,0 0 1,0-1 0,0 1 0,0 0-1,0 0 1,0 0 0,0 0 0,0 0-1,0 0 1,0 0 0,0 0 0,0 0-1,0 0 1,0 0 0,0 0 0,0-1-1,0 1 1,0 0 0,0 0 0,0 0-1,0 0 1,-1 0 0,1 0 0,1 0-1,-1 0 1,0 0 0,0 0 0,0-1-1,0 1 1,0 0 0,0 0 0,0 0-1,0-11 0,0 11-2,0 0 0,0 0-1,0 0 1,0 0-1,0 0 1,0-1-1,0 1 1,0 0 0,0 0-1,0 0 1,0 0-1,0 0 1,0 0-1,0 0 1,0 0 0,0 0-1,0-1 1,0 1-1,0 0 1,0 0-1,0 0 1,0 0-1,0 0 1,0 0 0,0 0-1,0 0 1,-1 0-1,1 0 1,0 0-1,0 0 1,0-1 0,0 1-1,0 0 1,0 0-1,0 0 1,0 0-1,0 0 1,0 0 0,0 0-1,0 0 1,-1 0-1,1 0 1,0 0-1,0 0 1,0 0 0,0 0-1,0 0 1,0 0-1,0 0 1,0 0-1,0 0 1,0 0 0,-1 0-1,1 0 1,0 0-1,0 0 1,-4 0-41,2 1 59,0-1-1,0 0 1,0 0-1,0 0 0,-1-1 1,1 1-1,0-1 1,0 1-1,-2-1 1,-2-10 42,-7 5-4,-37-21-28,49 26-35,0 1 0,-1-1 0,1 1 0,-1 0 0,1-1 0,0 1 0,-1 0 0,1 0 0,-3 0-1,-15-3 0,8-1 19,8 2-7,0 1 0,0 0 1,0-1-1,-1 2 0,1-1 1,0 0-1,-1 0 0,1 1 1,-6 0-1,4 0 1,0-1-1,0 1 0,0-1 1,0 0-1,1 0 1,-1 0-1,0-1 1,0 1-1,1-1 0,-8-5 1,9 5-3,0 0 0,-1 0 0,1 1 1,0-1-1,-1 1 0,1-1 0,-1 1 0,1 0 1,-1 0-1,1 1 0,-1-1 0,0 1 0,1 0 1,-1 0-1,-4 0 0,0 1-5,0-2 0,1 1 1,-14-3-1,10 1-11,-8-2-14,1 1-1,-27-1 1,22 4 25,9 0 5,0 0 0,-20-3 0,9-2 0,8 2 0,1 0 0,-21 0 0,27 4-10,0-1 1,-1-1-1,1 1 1,0-2-1,0 1 1,1-1-1,-1-1 1,-14-5-1,-17-6-16,37 13 34,0 1 1,0-1-1,0 1 1,-7-1-1,-10 0 13,-40-9-1,53 8-18,-3 0 4,1 1 0,-1 0 0,-20 1-1,6 1-1,-185-1-90,197 0 76,1 2-1,-1-1 0,-12 4 1,11-2 15,0-1 0,0 0 1,-15-1-1,-132-1-74,136 2 70,-35 5-1,38-4 10,-32 2 0,-372-5 145,424 0-153,0 0 0,1 0 0,-1 0 1,0 0-1,0-1 0,1 1 0,-1 0 1,1-1-1,-1 0 0,0 1 0,1-1 1,-1 0-1,1 1 0,-1-1 0,1 0 0,-3-2 1,-5-4 17,5 5-21,0 0 0,-1 0 0,0 0 0,1 1 0,-1-1-1,-7 0 1,-9-4-71,0-5 110,-10 6 399,-4-6-229,-9 6-453,6-6 26,5 9 101,23 2 94,0-1-1,-19-2 0,-17-8 20,-1 6-11,12-6-54,-7 3 30,29 6 43,0-1-1,-20-6 1,27 7 5,-1 0 4,0-1 0,0 1 0,-1 1 0,1-1 0,-14 0 0,15 2-7,0-1 0,0 0-1,-1 0 1,1 0 0,-6-3-1,7 2 10,0 0-1,0 1 1,-1 0 0,-9-1-1,-14 3 2,21-1-26,1 1-1,-1-2 1,0 1 0,0-1-1,-9-2 1,0-2 6,10 3 5,0 0 0,1 1 0,-1 0 0,0 0 0,-8 0 0,-427 1-246,436-1 257,1 1 0,-1-1 0,0 0 0,1-1-1,-8-2 1,8 2-6,-1 1-1,1-1 0,-1 1 1,0 0-1,-7 0 0,-27 2-39,17 0-28,1-1 0,-38-5 0,36 0 63,14 3 28,-1 0 0,0 0 0,-17 0 0,-205 2 169,223 0-184,0 0-1,-13 3 1,-15 7 24,24-8-16,0-1 0,-22-1 0,20 0-66,-33 3 0,34 0 19,-10 1 1,0-1 0,-25 1 0,18-5 20,1 1-38,-37 3 0,45 0 27,-98 8-10,90-11 28,-8-1 27,0 2 0,0 1-1,-62 12 1,76-8 33,-33 1 1,-6 2 57,-21 16-50,10-10-79,45-9-13,-40 11-1,-1 10-35,-84 13 117,37-11 100,59-17-23,49-11-63,-1 1 0,0 0 0,1 1 1,-17 7-1,22-8 22,4-4-4,1 1-100,0 1-1,0-1 0,0 1 0,0-1 0,0 1 1,0-1-1,0 0 0,0 1 0,0-1 0,1 1 0,-1-1 1,0 1-1,0 0 0,0-1 0,1 1 0,-1-1 1,1 0-1,11-4-1124,-8 3 871,32-14-1155,24-14-1393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2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1984,'7'-8'351,"-3"5"-261,-1-1 0,0 1 0,1 0 0,-1 0 0,6-3 0,23-10 736,-30 15-779,0 0-1,0 1 1,0-1-1,0 1 1,0 0 0,0-1-1,1 1 1,-1 0-1,0 0 1,2 1-1,7-1 66,12 1-9,-9-1-61,-1 1 0,1-2 1,20-3-1,-9-1 17,-1 2 0,39-2-1,48-4-152,-58 4 98,181 1 464,-143 5-110,62-1-257,-123 0-879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23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1056,'0'1'26,"0"1"0,0-1 0,0 1-1,0-1 1,1 1 0,-1-1 0,1 1 0,-1-1 0,1 1-1,-1-1 1,1 1 0,0-1 0,0 0 0,0 0 0,0 1 0,0-1-1,1 1 1,22 14 37,-13-9 17,4 3 71,22 13 135,-33-21-227,1 0 0,-1 0-1,0 1 1,0 0 0,5 4-1,0 3 50,7 7 14,25 5 27,-13-2-125,-19-13-132,-1-1 1,15 7-1,5 2 6,-9-5 553,29 12 0,-44-21-379,-2-1-11,1 1-1,-1 0 1,1 0 0,-1 0 0,1 0 0,-1 0 0,0 0 0,0 1 0,1-1 0,-1 1 0,0 0 0,2 2 0,-4-4-51,9 10 460,-9-9-455,0-1 1,1 0 0,-1 0 0,0 0-1,0 1 1,-1-1 0,1 0 0,0 0-1,0 0 1,0 0 0,0 1 0,0-1-1,0 0 1,0 0 0,0 0 0,0 0-1,0 1 1,0-1 0,0 0 0,-1 0-1,1 0 1,0 0 0,0 0 0,0 1-1,0-1 1,0 0 0,-1 0 0,1 0 0,0 0-1,0 0 1,-4 4 168,-2 10 184,3-10-322,0 0-1,-1 1 1,0-1-1,0-1 1,0 1 0,0 0-1,-1-1 1,1 0-1,-9 4 1,1 1 5,-2 2 53,-24 13 26,29-18-117,0 0-1,0 1 1,-8 7-1,10-7 1,0 0 0,-1-1 0,0 0 0,0 0 0,-11 4 0,7-4 12,-132 56-98,90-29 335,46-28-238,5-2-18,0 0-1,0-1 1,0 1-1,-1-1 1,1 0-1,0 0 1,-1 0-1,1 0 1,0-1 0,-6 1-1,7-1 14,0 0 1,0 0-1,1 0 0,-1 1 0,0-1 1,1 1-1,-1-1 0,0 1 0,1 0 1,-1-1-1,1 1 0,-1 0 0,1 0 1,-1 0-1,1 0 0,0 0 1,-2 2-1,2-2-19,1-1 1,-1 1 0,1-1 0,-1 0-1,1 1 1,-1-1 0,0 0-1,1 1 1,-1-1 0,1 0-1,-1 0 1,0 0 0,1 0-1,-1 0 1,1 1 0,-1-1 0,0 0-1,1 0 1,-1-1 0,0 1-1,1 0 1,-1 0 0,0 0-1,1 0 1,-2-1 0,2 1-3,-2 0-260,4 0-490,9 0-58,-8 0-806,-3 0 395,0 0-214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263 378 2144,'1'0'19,"-1"0"1,1 0-1,-1 0 1,1 1-1,-1-1 1,1 0-1,-1 0 1,1 0-1,-1 0 1,1 0-1,-1-1 1,1 1-1,-1 0 1,1 0-1,-1 0 1,1 0-1,-1 0 1,1-1-1,-1 1 1,1 0-1,-1 0 1,0-1-1,1 1 1,-1 0 0,1-1-1,-1 1 1,0 0-1,1-1 1,-1 1-1,0-1 1,0 1-1,1-1 1,-1 1-1,0-1 1,0 1-1,0 0 1,1-1-1,-1 1 1,0-1-1,0 1 1,0-1-1,0 1 1,0-1-1,0 0 1,0 1-1,0-1 1,0 1-1,0-1 1,0-1 3,0 0 0,0 1 1,0-1-1,0 0 0,0 0 1,1 1-1,-1-1 0,1 0 1,0-1-1,10-11 399,-10 14-392,-1-1 0,1 1 0,-1-1 0,0 1 0,1-1 0,-1 0 1,0 1-1,0-1 0,1 0 0,-1 1 0,0-1 0,0 0 1,0 1-1,0-1 0,0 0 0,0 1 0,0-1 0,0 0 0,0 0 1,0 1-1,0-1 0,0 0 0,-1 0 0,1-2 100,0-4-11,0 6-105,0 1-1,1-1 1,-1 0-1,0 0 1,0 0 0,0 0-1,0 0 1,0 0-1,0 0 1,0 0-1,-1 0 1,1 0 0,0 0-1,0 0 1,-1 0-1,1 0 1,-1 0-1,1 0 1,-1 1 0,1-1-1,-1 0 1,1 0-1,-1 0 1,0 1 0,0-1-1,1 0 1,-1 1-1,0-1 1,0 1-1,0-1 1,1 1 0,-1-1-1,0 1 1,0 0-1,-1-1 1,-1-1-5,1 1 0,0-1 0,0 1 1,0-1-1,1 0 0,-1 0 0,0 0 0,1 0 0,-1 0 1,0-3-1,0 2 2,1 1 1,-1 0-1,1 0 1,-1 0-1,1 0 1,-5-3-1,4 4 12,0 0-1,0 0 1,0 0 0,0 1-1,0-1 1,0 1-1,-4-1 1,-4-1 68,-7-3 27,10 3-77,1 0-1,-1 0 1,0 1 0,0 0 0,-10 0 0,10 1-24,3 0-4,0 0 1,1 0 0,-1 0 0,0 0 0,1 1-1,-1 0 1,0-1 0,1 1 0,-1 1 0,1-1 0,-1 0-1,1 1 1,0 0 0,-6 3 0,-15 9 64,19-12-25,-1 1 0,1 1 0,0-1 0,0 1-1,-7 5 1,10-7-55,1 0-1,-1 0 1,0 0-1,1 1 1,0-1-1,-1 0 0,1 1 1,0-1-1,0 1 1,0-1-1,1 1 1,-1 0-1,1-1 0,-1 1 1,1 0-1,0 4 1,0 1-29,0-3 25,-1-1 0,2 1 0,-1-1 1,0 0-1,1 1 0,1 5 0,-1-9 16,-1 0 0,1 0 0,-1 0 0,1 0-1,0 0 1,-1 0 0,1 0 0,0 0 0,0 0 0,0 0-1,-1-1 1,1 1 0,0 0 0,0 0 0,0-1-1,1 1 1,-1-1 0,0 1 0,0-1 0,0 1 0,0-1-1,0 0 1,1 1 0,-1-1 0,0 0 0,0 0-1,0 0 1,3 0 0,11 0 175,0 0 0,0 0 1,1-2-1,-1 0 0,0-1 0,22-6 0,-25 3-140,0 1-1,0-1 0,0-1 1,-1 0-1,0-1 1,-1 0-1,18-16 1,-22 17-27,0 0 0,-1 0 0,1 0-1,-1-1 1,-1 0 0,1 0 0,-1 0 0,-1 0 0,0-1 0,0 1 0,3-17 0,-4 6-1,0 0 1,-2-34-1,-1 13-96,1 37 51,0-1 0,0 0 0,-1 1 0,1-1 0,-1 0 0,0 1 0,-1-5 0,1 7-1,1-1 0,-1 1 0,1 0-1,-1 0 1,0 1 0,0-1 0,0 0-1,1 0 1,-1 0 0,0 0 0,0 1-1,0-1 1,0 0 0,0 1 0,0-1-1,0 1 1,-1-1 0,1 1 0,0 0-1,0-1 1,0 1 0,0 0 0,-1 0 0,1 0-1,0 0 1,-2 0 0,3 0 29,-1 0-15,1 0 1,-1 0 0,0 0-1,0 0 1,1 0 0,-1 0-1,0 0 1,1 0 0,-1 1-1,0-1 1,1 0-1,-1 0 1,0 1 0,1-1-1,-1 0 1,0 1 0,1-1-1,-1 1 1,1-1 0,-1 1-1,1-1 1,-1 1 0,1-1-1,-1 1 1,1 0-1,-3 6-22,0-1 0,1 1 0,0-1-1,0 1 1,1 0 0,0 0 0,-1 9 0,-2 11 36,2-11 56,-3 8 37,2 1 0,0 25-1,3 128 475,0-113-737,0-65 155,0 0-1,0 0 0,0 0 1,0 1-1,0-1 1,0 0-1,0 0 1,0 0-1,0 0 0,0 0 1,0 0-1,0 0 1,0 0-1,0 0 1,0 0-1,0 1 1,0-1-1,0 0 0,0 0 1,0 0-1,0 0 1,0 0-1,0 0 1,0 0-1,0 0 1,0 0-1,0 0 0,0 0 1,0 1-1,0-1 1,0 0-1,0 0 1,0 0-1,0 0 0,1 0 1,-1 0-1,0 0 1,0 0-1,0 0 1,0 0-1,0 0 1,0 0-1,0 0 0,0 0 1,0 0-1,0 0 1,1 0-1,-1 0 1,0 0-1,0 0 0,0 0 1,0 0-1,0 0 1,0 0-1,0 0 1,1 0-1,12 0-3412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8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2144,'3'-7'165,"-2"5"-130,0 0 1,0 1-1,-1-1 1,1 1-1,0-1 1,0 1-1,0-1 1,1 1-1,-1-1 1,0 1-1,0 0 1,1 0-1,-1-1 1,1 1-1,-1 0 1,1 0-1,-1 1 1,1-1-1,0 0 1,-1 0-1,1 1 1,2-1-1,21-10 195,-24 10-187,0 1 0,-1-1 0,1 1 0,0 0 0,0-1 0,0 1 1,0 0-1,0-1 0,0 1 0,0 0 0,0 0 0,0 0 0,0 0 1,0 0-1,0 0 0,0 0 0,1 0 0,5 1 82,5-1 62,-5-1-100,0 1-1,0 0 0,0 1 0,13 2 1,2 8 105,5-6-27,2 10 251,-26-13-400,0 0 0,0 0 0,0 0 0,0-1 0,0 0 0,0 1 0,0-1 0,1 0 0,4 0 0,-6 0 82,-4 1 12,-74 75 690,46-49-833,17-15-8,0 0 1,-13 17-1,23-25 7,0 0-1,0 0 1,1 0 0,0 1-1,0-1 1,0 1-1,-2 10 1,4-10-20,-2-1-1,1 0 1,-1 0-1,0 0 1,0 0 0,-4 7-1,5-10 39,-1 1 1,0-1-1,0 1 0,1 0 1,-1-1-1,1 1 0,0 0 1,0 0-1,0 0 0,0 0 1,1 0-1,-1 0 0,1 0 1,0 0-1,0 7 0,0-8 16,0-1-1,0 1 0,-1 0 0,1 0 1,-1 0-1,1 0 0,-1-1 0,1 1 0,-1 0 1,0-1-1,0 1 0,-1 1 0,1-1 22,0-1 0,0 1 0,0 0 0,0-1 0,1 1 0,-1 0-1,0 0 1,1-1 0,-1 1 0,1 0 0,0 0 0,0 2 0,-3-1 213,-8 7-15,8-7-80,1-6 15,-9-7-84,8 7-86,3 3-48,0 0-107,3 0 144,0 0 90,0-1-1,1 1 1,-1-1-1,0 0 1,0 0-1,7-3 1,7-2 17,65-10-32,-46 14 84,-26 2-81,-1 0 0,1-1 0,10-2 0,-1-1 43,-8 1-54,-1 1 1,1 0-1,14 0 1,-23 2-106,-1 0 1,1 0 0,0 0-1,-1 0 1,1 0 0,0 0-1,-1 1 1,1-1 0,0 1-1,-1-1 1,1 1 0,-1 0-1,1 0 1,-1 0 0,0-1-1,1 1 1,-1 0 0,0 1-1,2 1 1,-2-3-36,2 3-3121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3232,'14'-14'1035,"-14"14"-1010,1 0 0,0-1 0,-1 1 0,1-1 1,-1 1-1,1 0 0,0-1 0,-1 1 1,1 0-1,0 0 0,-1 0 0,1-1 1,0 1-1,-1 0 0,1 0 0,0 0 0,-1 0 1,1 0-1,0 0 0,0 1 0,-1-1 1,1 0-1,0 0 0,2 1 100,396-1 1448,-143-17-1279,-12 1 228,-73 5-41,-149 8-412,47-2 128,-33-1-5,-21 3-251,29-2 1,-8 5-2998,-33 0 304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311 309 1888,'-8'-5'189,"5"3"-133,0 1 0,0-1-1,0 1 1,0 0 0,0 0 0,-1 0 0,1 0-1,0 0 1,0 1 0,0 0 0,-7-1 0,-8 1 141,5-1 296,1 1 0,-1 0 1,-23 4-1,30-2-419,1 1-1,0-1 1,0 1 0,-7 5-1,-7 4 194,6-4-7,1 0 0,0 1 1,0 0-1,-18 20 0,24-24-253,1 0 0,0 1 1,-7 11-1,10-15 3,1 1 0,0-1 0,0 0 0,0 1 0,1 0 0,-1-1 0,1 1 0,-1 0 0,1-1 0,0 6 0,0 8 128,0-16-132,0 0 0,0 0 0,0 0 0,0 1 0,0-1 0,0 0 0,0 0 0,0 0 0,0 0 0,0 0 0,0 1 0,0-1-1,0 0 1,0 0 0,1 0 0,-1 0 0,0 0 0,0 0 0,0 1 0,0-1 0,0 0 0,0 0 0,0 0 0,0 0 0,1 0 0,-1 0-1,0 0 1,0 0 0,0 0 0,0 0 0,0 0 0,0 0 0,1 0 0,-1 0 0,0 1 0,0-1 0,0 0 0,0 0 0,0 0-1,1 0 1,-1 0 0,0-1 0,0 1 0,0 0 0,0 0 0,0 0 0,1 0 0,-1 0 0,0 0 0,0 0 0,0 0 0,0 0 0,0 0-1,17 0 117,-1 0 0,0-2 0,1 1 0,-1-2-1,28-8 1,71-24-37,-52 7-293,-54 24 181,-2 2-11,0-1 1,-1 1 0,0-1 0,0-1-1,0 1 1,0-1 0,0 0 0,-1-1 0,0 1-1,0-1 1,5-6 0,-4 4-14,-1 2 38,-1-1 0,0 1 1,0-1-1,0 0 0,0 0 0,-1-1 0,0 1 0,0-1 0,-1 1 1,3-12-1,-3-5-25,-1-36 0,-2 32-4,2 17 39,-1 1 0,-1-1 0,0 0 0,0 1 0,-1-1 0,0 1 0,-1-1 0,0 1-1,0 0 1,-1 0 0,-9-15 0,12 22-4,0 1 0,0-1 1,0 1-1,0 0 0,0 0 0,-1-1 0,1 1 1,0 0-1,-1 0 0,1 0 0,-2-1 0,2 2 5,1 0 0,-1 0 0,1 0 0,-1 0 0,0-1 0,1 1 0,-1 0 0,0 0-1,1 0 1,-1 0 0,0 0 0,1 0 0,-1 0 0,1 1 0,-1-1 0,0 0 0,1 0 0,-1 0 0,1 1 0,-2-1-1,1 2 7,-1-1-1,1 0 1,0 1-1,-1-1 0,1 1 1,0-1-1,0 1 1,0 0-1,0-1 0,0 1 1,0 0-1,0 0 1,1 0-1,-2 3 0,-14 77-24,14-63 131,0 0 0,1 0 0,1 0 0,5 33-1,1-27 134,-4-19-154,0 1 0,-1-1 0,0 1 0,1 11 0,-2 47-158,0-48-432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1824,'6'-6'103,"0"0"-1,-1 1 1,2 0 0,-1 0-1,1 0 1,-1 1 0,14-7-1,32-5 1253,-50 16-1295,0-1 0,0 1 0,0 0-1,0-1 1,0 1 0,0 0 0,0 0 0,0 1 0,0-1 0,0 0 0,0 1-1,0-1 1,0 1 0,0 0 0,0-1 0,2 3 0,12 3 436,6 0-137,-14-4-261,-1 0 1,1 0-1,10 5 0,-12-4-47,0 0-1,0 1 0,-1 0 0,1 0 0,-1 0 1,6 6-1,-9-8-22,0 0 1,0 1-1,0 0 0,0-1 1,-1 1-1,1 0 0,-1-1 1,0 1-1,0 0 1,0 0-1,0 0 0,0 0 1,-1 0-1,1 1 0,-1 4 1,0-4 13,0-1 0,-1 1 0,0 0-1,0-1 1,0 1 0,0-1 0,0 1 0,-1-1 0,1 1 0,-1-1 0,0 0 0,0 0 0,-1 0 0,1 0 0,0 0 0,-1-1-1,0 1 1,-4 3 0,-7 4 104,0 0 0,-29 14 0,5-2-15,32-18-165,1 0 0,1 0 0,-8 8 0,10-8 28,-1-1 0,0 0 1,0-1-1,-1 1 0,1 0 1,-4 2-1,6-5-9,0 0 0,0 0 0,0 1 0,0-1 0,0 1 0,0-1 0,0 1 0,1-1 0,-1 1 0,0-1-1,0 1 1,1 0 0,-1-1 0,0 1 0,1 0 0,-1 0 0,1 0 0,-1-1 0,1 1 0,-1 0 0,1 0 0,0 0 0,-1 0 0,1 0 0,0 0 0,0 0 0,-1 0 0,1 0-1,0 0 1,0 0 0,0 0 0,0 0 0,0 0 0,1 0 0,-1 1 0,0 5-56,0-6 62,0-1 0,0 1-1,0-1 1,0 1 0,0-1 0,0 1 0,0-1 0,0 1 0,0-1 0,0 1 0,0-1-1,0 1 1,0-1 0,0 1 0,0-1 0,1 1 0,-1-1 0,0 1 0,0-1-1,1 1 1,-1-1 0,0 1 0,1-1 0,-1 1 0,0-1 0,1 0 0,-1 1 0,1-1-1,-1 0 1,0 1 0,1-1 0,-1 0 0,1 0 0,-1 1 0,1-1 0,-1 0 0,1 0-1,-1 0 1,1 0 0,0 0 0,-1 0 0,1 0 0,-1 0 0,1 0 0,-1 0-1,1 0 1,0 0 0,20 3 175,-16-1-159,1 0 59,-1 0 0,0 0 0,1-1 0,-1 0 0,1 0 0,-1 0 0,1 0 0,0-1 0,-1 0 1,1 0-1,7-2 0,4-3-14,-10 3-110,0 0-1,0 1 1,1-1-1,9 0 1,16 2-3158,-31 0 672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0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1 606 2912,'0'0'1056,"16"-16"-800,17 16-96,-17-16 352,17 16-320,16 0 128</inkml:trace>
  <inkml:trace contextRef="#ctx0" brushRef="#br0" timeOffset="1">1099 0 4736,'0'0'1760,"16"0"-1376,0 0-96,-16 0 96,17 0-256,-1 0-192,1 0 32,15 16 1184,-15-16-608,-1 17-2048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7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4320,'0'-3'1392,"0"3"-1368,0-1 0,0 1-1,0-1 1,0 1 0,0 0 0,0-1 0,0 1 0,0-1 0,0 1 0,0-1-1,-1 1 1,1-1 0,0 1 0,0-1 0,0 1 0,-1-1 0,1 1 0,0 0-1,-1-1 1,1 1 0,0 0 0,-1-1 0,1 1 0,0 0 0,-1-1 0,1 1-1,-1 0 1,1 0 0,0-1 0,-1 1 0,1 0 0,-1 0 0,1 0-1,-1 0 1,1-1 0,-1 1 0,1 0 0,-1 0 0,1 0 0,-1 0 0,0 0-1,-2 0 1033,4 1-972,0-1-1,-1 0 0,1 0 0,-1 0 0,1 0 1,0 0-1,-1 0 0,1 0 0,0 0 0,-1 0 1,1 0-1,-1-1 0,1 1 0,0 0 0,-1 0 1,1 0-1,-1-1 0,1 1 0,0-1 0,2-10 445,-3 11-522,0 0-1,0 0 1,0 0-1,0 0 0,0 0 1,0 0-1,0 0 1,0 0-1,0 0 1,0 0-1,0 0 0,0-1 1,0 1-1,0 0 1,0 0-1,0 0 1,0 0-1,0 0 0,0 0 1,0 0-1,0 0 1,0 0-1,0 0 1,0-1-1,0 1 0,0 0 1,0 0-1,0 0 1,0 0-1,0 0 1,0 0-1,1 0 0,-1 0 1,0 0-1,0 0 1,0 0-1,0 0 1,0 0-1,0 0 0,0 0 1,0 0-1,0 0 1,0 0-1,0 0 1,1 0-1,-1 0 0,0 0 1,0 0-1,0 0 1,0 0-1,0 0 1,0 0-1,0 0 0,0 0 1,0 0-1,1 0 1,11 0 103,6 0-113,27-3 0,-23-1 0,0 1-1,0 1 1,1 0 0,28 3 0,-1 4-32,74 3-35,-48-9 65,126 4 7,-152 2 12,69 3 91,-7-8 3,-107 1-41,0-1 1,0 0-1,0-1 0,0 1 1,-1-1-1,1 0 1,0-1-1,0 1 0,0-1 1,8-4-1,-11 6 4,0-1-1,1 1 1,-1-1-1,0 1 1,0-1-1,1 1 1,-1 0-1,4 1 1,-2-1 40,-3 0-111,-1 0-1,0 0 1,0 0-1,0 0 1,0 0-1,0 0 1,0 0-1,0 0 1,0 0-1,0 0 1,0 0-1,0 0 1,1 0-1,-1 0 1,0 0-1,0 0 1,0 0-1,0 0 1,0 0-1,0 0 1,0 0-1,0 0 1,0 0-1,0 0 1,0 0-1,1 0 1,-1 0-1,0 0 1,0 0-1,0-1 1,0 1-1,0 0 1,0 0-1,0 0 1,0 0-1,0 0 1,0 0-1,0 0 1,0 0-1,0 0 1,0 0-1,0 0 1,0-1-1,0 1 1,0 0-1,0 0 1,0 0-1,0 0 1,0 0-1,0 0 1,0 0-1,0 0 1,0 0-1,0 0 1,0-1-1,0 1 1,-3-10-996,3 9 944,-1 1 1,0 0-1,0-1 0,1 1 1,-1 0-1,0 0 1,0-1-1,0 1 1,0 0-1,1 0 0,-1 0 1,0 0-1,-2 0 1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0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2816,'-32'-17'1056,"32"17"-832,16 0-64,-16 17 1056,16-17-704,17 0 0,-16 0-320,15 0 160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1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3648,'-24'0'2016,"20"0"-522,15 0-748,232 0 1510,-240 0-2059,-3 0-101,0 0-37,-3 0 42,-13 0-1717,2 0 587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2304,'0'-17'864,"0"17"-672,0 17-32,0-1 864,17 1-576,-1-1 320,0 0-448,1 1-32,15 15-192,1-15 512,-16-1-352,15-16 256,-15 33-288,16-33-4576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2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3392,'0'0'1088,"0"0"-651,0 0-37,0 0 533,-2 0-325,0 0-577,0 0 0,0 1 0,0-1 0,1 1 0,-1-1 0,0 1 0,1 0 0,-1 0 0,0 0 0,1 0 0,-1 0 0,1 0 0,0 0 0,-1 0 0,1 0 0,-2 3 0,-15 10 61,-6-5 34,2 1 52,11-4-190,1 0 1,-1-1-1,0 0 0,-12 3 0,22-8-25,0 0-1,0 1 0,0-1 0,0 0 1,0 0-1,0 1 0,0-1 0,1 1 0,-1-1 1,0 1-1,0-1 0,0 1 0,0-1 0,1 1 1,-1 0-1,0-1 0,1 1 0,-2 1 1,-3 4-200,1-4 57,-1-2 0,1 1 0,-1 0 0,1-1 0,-1 0 0,-7-1 0,8 1 80,4 0 97,-1 0 0,1 0 0,0 0 0,0 0 0,0 0 0,0 0 1,0 0-1,0 0 0,0 0 0,0 0 0,0 0 0,0 0 0,-1 0 0,1 0 0,0 0 0,0 0 1,0 0-1,0 0 0,0 0 0,0 0 0,0 0 0,0 0 0,0 0 0,0 0 0,-1 0 0,1 0 1,0 0-1,0 1 0,0-1 0,0 0 0,0 0 0,0 0 0,0 0 0,0 0 0,0 0 0,0 0 1,0 0-1,0 0 0,0 0 0,0 0 0,0 1 0,0-1 0,0 0 0,0 0 0,0 0 0,0 0 1,0 0-1,0 0 0,0 0 0,0 0 0,0 0 0,0 0 0,0 1 0,0-1 0,0 0 0,0 0 1,0 52-84,0 300 332,0-345-225,-1 0 1,0 0 0,0 0 0,0 0 0,-1 0 0,-3 10 0,2-10 48,-1 5 373,0 0 0,-9 14 0,12-24-401,-10 11 129,6-10-811,-9-3-2592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4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2080,'0'-2'68,"0"0"0,1 0-1,-1 1 1,0-1 0,0 0 0,1 1 0,0-1 0,-1 0 0,1 1-1,0-1 1,-1 1 0,1-1 0,0 1 0,0 0 0,0-1 0,0 1-1,3-3 1,-1 2 780,-3 2-224,0 0-26,0-3-225,0 3-360,-1-1 0,1 0 0,0 1 0,0-1 0,0 1 0,1-1 0,-1 1 0,0-1 1,0 1-1,0-1 0,0 1 0,0-1 0,1 1 0,-1 0 0,0-1 0,0 1 0,1-1 0,-1 1 0,0-1 0,1 1 0,-1 0 1,0-1-1,1 1 0,-1 0 0,1-1 0,-1 1 0,0 0 0,1 0 0,-1-1 0,1 1 0,-1 0 0,1 0 0,-1 0 1,1-1-1,-1 1 0,1 0 0,-1 0 0,1 0 0,-1 0 0,1 0 0,0 0 0,2 0 227,-3 0-59,0 0 49,0 0-97,0 0-21,0 0 0,0 0 112,0 0-53,0 0 15,3 0-68,3 0-71,10 2 174,-15-2-217,-1 0 0,1 1 0,-1-1 0,1 0 0,-1 1-1,1-1 1,-1 1 0,1-1 0,-1 1 0,0-1 0,1 1 0,-1-1 0,0 1 0,1-1-1,-1 1 1,0 0 0,0-1 0,0 1 0,1-1 0,-1 1 0,0 0 0,0-1 0,0 1-1,0-1 1,0 1 0,0 1 0,0-1 13,0 1-1,0 0 1,0-1-1,1 1 1,-1 0-1,1-1 1,-1 1-1,1-1 1,-1 1 0,1-1-1,0 1 1,1 1-1,4 10 217,0 17-25,5 6-155,-6-6-51,-3-13-32,10 31 0,23 81 24,12-12 188,-43-103-156,-1-5 6,0 0 0,0 0 0,1-1 0,0 0 0,0 1 0,6 7 0,5 1 29,17 16-1,-16-17 6,-10-12 3,0 1 0,-1-1 0,2 0 1,-1-1-1,8 4 0,-9-4-52,-3-3-16,-1 1 0,1-1 0,-1 1-1,0-1 1,1 0 0,-1 0 0,1 0 0,-1 1 0,3-2-1,-3 1-11,1 0 0,-1 0 0,1 1 0,-1-1 1,1 0-1,-1 0 0,1 1 0,-1-1 0,2 1 0,11 10-27,-14-11 45,0 1-1,1-1 1,-1 0-1,1 1 1,-1-1-1,0 0 1,1 0-1,-1 1 1,1-1-1,-1 0 1,1 0-1,-1 0 1,1 0-1,-1 1 1,1-1-1,-1 0 1,1 0-1,-1 0 1,1 0-1,-1 0 1,1 0-1,-1-1 1,1 1-1,-1 0 1,0 0-1,1 0 1,-1 0-1,1 0 1,-1-1 0,1 1-1,-1 0 1,0 0-1,1-1 1,-1 1-1,1-1 1,-1 1-7,6-11 155,5 6-27,-9 1-70,4-3 38,16 1-26,-17-1-75,-2 3-6,1 2 0,3-4 6,1-21 47,14-6-10,-21 30-30,0 0-1,0 0 0,0 0 0,0-1 0,0-4 0,1-3 3,3-8 1,0 2 1,1-1-1,1 0 0,1 1 1,0 1-1,16-24 0,-16 28 3,0-1 0,-1 1 0,-1-1 0,0-1 0,8-23 0,-10 21-37,2 0 0,0 0-1,0 1 1,2 0 0,11-19-1,-1 8 222,13-30 0,-24 44-280,1 0-1,-1 0 1,12-11-1,-11 13 49,1-1-1,-2 0 0,7-13 0,-9 14 78,-5 9-26,1-1 1,-1 1-1,0 0 0,1 0 1,-1 0-1,1 0 0,0 0 1,-1 0-1,1 0 0,0 0 1,-1 0-1,1 0 0,0 0 1,0 0-1,0 1 0,0-1 0,0 0 1,0 0-1,0 1 0,0-1 1,0 1-1,0-1 0,0 1 1,0-1-1,0 1 0,1 0 1,-1 0-1,0-1 0,0 1 1,0 0-1,1 0 0,1 0 1,-3 0 212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197 295 2560,'0'-3'832,"0"-8"-517,0 8-81,0 3 214,-3-2-112,-8-9 107,5 8-166,5 3-264,-1 0 0,0-1-1,1 1 1,-1-1 0,1 1-1,-1-1 1,0 1 0,1-1 0,-1 0-1,1 0 1,-2-1 0,1 1-6,1 0 1,-1 0 0,0 0 0,0 0-1,0 1 1,0-1 0,0 0 0,0 1-1,0-1 1,0 1 0,-3 0-1,-7-1 31,9 1-21,-1-1 0,1 1 0,0 0 0,-1 0 0,1 0 0,0 1 0,-1-1 0,1 1 0,-4 1 0,2 1 21,-27 15 433,29-17-437,0 1-1,1 0 1,-1 0-1,1 0 0,0 1 1,-1-1-1,1 0 0,0 1 1,-2 4-1,-9 29-137,10-26 59,2-9 42,1 0 0,0-1 0,-1 1 1,1 0-1,0 0 0,0 0 0,0 0 0,0 0 0,0-1 1,0 1-1,0 0 0,0 0 0,0 0 0,0 1 1,6 2-12,1 0 75,-1 7 226,-5-9-270,-1-1-1,1 0 0,-1 0 1,1 0-1,-1 0 1,1 0-1,0 0 0,-1 0 1,1 0-1,0 0 0,0-1 1,0 1-1,-1 0 1,1 0-1,2 0 0,-1 0 11,0 0-1,1 0 0,-1-1 1,0 1-1,1-1 1,-1 1-1,1-1 0,-1 0 1,1 0-1,-1 0 0,1 0 1,4-2-1,-5 2-22,-1 0-1,1-1 1,-1 1 0,1-1 0,0 1 0,-1-1-1,1 0 1,-1 0 0,1 0 0,-1 0 0,0 0-1,1 0 1,-1 0 0,0 0 0,0 0 0,0 0-1,2-2 1,2-11 49,6 8-21,-8 1-25,0 0-1,0 0 1,0-1-1,1-5 0,2-19 0,0 14-6,-5 13 0,0 0 0,0 0 0,0-1 0,0 1 0,0 0 0,0-1 0,-1 1 0,0-1 0,0-5 0,0-229-219,1 236 280,1 4 17,0 0-55,-1 1 0,1-1 1,-1 0-1,0 0 0,1 1 1,-1-1-1,0 0 1,-1 1-1,1-1 0,0 1 1,-1 0-1,1-1 0,-1 1 1,0-1-1,0 1 0,0 0 1,0 2-1,3 30 223,1-15-62,-1-10-54,-1 0 0,0 1 0,0 18 0,-2 132 446,0-159-594,0 0 0,0 0 0,0 0 0,-1 1-1,1-1 1,-1 0 0,0 0 0,1 0 0,-1 0 0,0 0-1,0 0 1,-2 2 0,2-2-73,0-1-1,0 0 1,1 1-1,-1-1 1,0 0 0,1 1-1,-1-1 1,1 1-1,0-1 1,-1 0 0,1 4-1,0-2-2351,3-3 550,10 0-320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2816,'-14'-41'917,"12"33"-565,4 8-42,4-1 141,-4 1-337,1 0 1,0-1 0,-1 1 0,1 0 0,0 0 0,-1 1-1,1-1 1,0 0 0,-1 1 0,1 0 0,-1-1-1,1 1 1,4 2 0,-6-1-83,0-1-1,0 1 1,1 0-1,-1-1 1,-1 1-1,1 0 1,0-1-1,0 1 1,-1 0 0,1 2-1,8 19 310,-5-15-240,1-1 0,8 11 0,9 15 172,-22-32-261,1 0 0,-1 1-1,1-1 1,-1 1 0,0-1 0,0 1-1,0-1 1,1 1 0,-2 1 0,1-2-6,0 1 0,0-1 1,0 1-1,1-1 1,-1 1-1,0-1 0,1 1 1,-1-1-1,1 2 0,10 11 10,-10-13-19,-1-1 0,0 1 0,1-1 0,-1 1-1,0-1 1,1 1 0,-1 0 0,0-1 0,1 1-1,-1 0 1,0-1 0,0 1 0,0 0 0,0 0-1,0-1 1,0 1 0,0 0 0,0-1 0,0 1-1,0 0 1,0-1 0,0 1 0,-1 0 0,1 2 10,0 2 43,-1-3-50,1 0-1,0 0 1,0 0 0,0 0 0,0 0 0,0 0 0,1 0 0,-1 0-1,1 0 1,1 3 0,3-2-39,0 1-1,0-2 1,1 1-1,5 2 1,-1-4 47,-1 1 1,0-1 0,1-1-1,-1 0 1,13-1 0,5 0 61,-12 2 11,-8-1-145,0 0 0,0 0 0,-1 0 0,1-1 0,7-1-1,-12 1-260,0 0-1,0 0 0,-1 0 0,1 0 0,0-1 0,0 1 0,-1 0 1,1-1-1,1-1 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51 2656,'0'0'837,"0"0"-501,3 0-26,-3 0-281,1 0 0,-1 0 1,1 0-1,-1 0 0,0 0 1,1 0-1,-1 0 1,1 0-1,-1 0 0,1 0 1,-1 0-1,0 0 0,1-1 1,-1 1-1,1 0 1,-1 0-1,0-1 0,1 1 1,-1 0-1,0 0 0,1-1 1,-1 1-1,0 0 0,0-1 1,1 1-1,-1 0 1,0-1-1,9-7 402,-8 7-409,0 1 0,1-1 0,-1 1-1,0 0 1,1 0 0,-1-1 0,0 1 0,1 0 0,2 1 0,-1-1 9,0 0 0,1 0 1,-1 0-1,0-1 0,1 1 1,-1-1-1,4-1 0,86-25 417,-90 26-436,1 0 0,-1 0 0,0 0 0,0 1 0,1 0 0,-1-1 0,0 1 0,1 0 0,3 1 0,8 0-25,-15 2 55,0-2-35,0 0-1,0 1 0,0-1 0,-1 0 1,1 1-1,0-1 0,-1 0 0,1 1 0,-1-1 1,1 0-1,-1 0 0,0 0 0,1 0 1,-1 1-1,0-1 0,0 0 0,0 0 0,0-1 1,0 1-1,0 0 0,0 0 0,0 0 1,-1 0-1,-2 1-13,-11 5-57,0 1 0,-20 15 0,31-20 45,0 0-1,1 0 0,-1 1 0,1-1 1,0 1-1,0 0 0,0 0 1,0 0-1,0 0 0,1 1 0,0-1 1,0 0-1,-2 8 0,-13 67-364,15-66 385,1-1 0,0 1 0,0-1 0,2 19 0,1 6 117,-2-33-114,0 0 1,0 0-1,1 0 0,0 0 1,0 0-1,0 0 0,0 0 1,0-1-1,1 1 0,3 6 1,-4-7 29,0 0 0,0 1-1,0-1 1,-1 0 0,0 1 0,0-1 0,1 0 0,-2 1 0,1 3 0,-1 5 107,1-11-136,0-1 1,0 1-1,1-1 1,-1 1-1,0-1 1,0 1-1,0-1 1,0 1-1,0-1 1,-1 1-1,1-1 1,0 1-1,0-1 1,0 1-1,0-1 1,0 1-1,-1-1 1,1 1-1,0-1 1,-1 1-1,1-1 1,0 1-1,0-1 1,-1 0-1,1 1 1,-1-1-1,1 1 1,0-1-1,-1 0 1,1 0-1,-1 1 1,1-1-1,-1 0 1,1 0-1,-1 1 1,1-1-1,-1 0 1,1 0-1,-1 0 1,1 0-1,-1 0 1,1 0-1,-1 0 1,0 0-1,1 0 1,-1 0-1,0 0 1,-1 0 8,1 0 1,-1 0-1,0 0 1,1 0-1,-1 1 1,0-1-1,1 1 1,-4 0-1,-3 4 85,6-4-84,1 0 0,0 0 0,-1 0 0,1 0 0,-1 0 0,0-1 0,1 1 0,-1-1 0,0 1 0,1-1 1,-1 0-1,0 1 0,-2-1 0,-4 0-52,6-1-12,1 1 0,-1 0-1,1 0 1,-1 0 0,1 0-1,0 0 1,-1 1-1,1-1 1,-1 0 0,-1 1-1,3 0 64,-1-1 0,1 1 0,-1-1 0,1 1 0,-1 0 0,1-1 0,-1 1 0,1 0 0,-1-1 0,1 1 0,0 0-1,-1-1 1,1 1 0,0 0 0,0 0 0,0-1 0,0 1 0,-1 0 0,1 0 0,0 0 0,0-1 0,0 1 0,1 1-1,-1-1 8,0-1 0,0 0 0,0 1-1,0-1 1,0 1 0,0-1 0,0 1-1,1-1 1,-1 1 0,0-1 0,0 1-1,0-1 1,1 0 0,-1 1 0,0-1-1,1 1 1,-1-1 0,0 0 0,1 1-1,-1-1 1,1 0 0,-1 0 0,1 1-1,15 4 458,26-6 188,-24 1-590,96 0 306,-67 0-3239,-44 0 1327,-3 0-961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7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2400,'0'-13'779,"0"13"-774,0 0 0,0-1 0,0 1 1,0 0-1,0 0 0,0 0 0,0 0 0,0 0 1,0 0-1,0 0 0,0 0 0,0 0 1,0 0-1,0-1 0,0 1 0,0 0 1,0 0-1,0 0 0,0 0 0,0 0 1,0 0-1,0 0 0,0 0 0,0 0 1,0 0-1,0-1 0,0 1 0,0 0 1,1 0-1,-1 0 0,0 0 0,0 0 0,0 0 1,0 0-1,0 0 0,0 0 0,0 0 1,0 0-1,0 0 0,0 0 0,0 0 1,1 0-1,-1 0 0,0 0 0,0 0 1,0 0-1,0 0 0,0 0 0,0 0 1,0 0-1,0 0 0,0 0 0,0 0 1,1 0-1,-1 0 0,0 0 0,27 0 913,-21-3-449,-5 2-418,0 0 1,0 0 0,1 0-1,-1 0 1,1 0 0,-1 0-1,1 0 1,-1 0-1,1 1 1,2-2 0,27 0 553,-31 2-605,4-1 41,0 2-1,0-1 1,0 0-1,7 2 1,14 9-9,-7-8 129,0-2 0,0 0 0,29-2 0,-6 0 139,82 1 372,-11-5-683,30-20 11,142-13 299,-245 31-205,77-11 228,-17 12-118,-50 4-136,30-4-3,85-2-13,183 8 1223,-345 0-1030,-2 0-618,0 0-2139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7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196 260 2080,'-14'-14'667,"11"11"-411,3 3 5,0 0 422,0-2-230,0 1-432,0 0 1,-1 0-1,1 0 0,-1 0 1,1 0-1,-1 0 0,1 0 1,-1 0-1,0 0 1,1 0-1,-1 0 0,0 0 1,0 1-1,1-1 0,-1 0 1,0 0-1,0 1 1,0-1-1,0 1 0,0-1 1,0 1-1,-1-1 0,-11-8 181,13 9-189,-1 0 0,1-1 0,-1 1-1,0-1 1,1 1 0,-1 0 0,0-1 0,1 1 0,-1 0-1,0 0 1,1 0 0,-1-1 0,0 1 0,1 0-1,-1 0 1,0 0 0,1 0 0,-1 0 0,0 0 0,0 1-1,1-1 1,-1 0 0,0 0 0,-2 1 37,2-1-41,-1 0 1,0 0 0,1 0-1,-1 0 1,1 1 0,-1-1-1,1 1 1,-1-1 0,1 1 0,-1 0-1,1-1 1,0 1 0,-1 0-1,1 0 1,0 0 0,0 0 0,-2 1-1,-12 22 89,8-13 3,-6 9 319,1-3-119,1 0 0,-13 27-1,16-8-44,2-19-189,5-14-58,0 0 0,0 1 1,0-1-1,0 0 0,0 1 0,1-1 1,-1 1-1,1 0 0,0-1 0,0 1 1,1-1-1,0 5 0,10 19 188,-11-26-179,0 0 1,1 0-1,-1 0 0,1 0 0,-1 0 0,1-1 0,-1 1 0,1 0 0,-1 0 0,1 0 0,0-1 0,0 1 0,-1 0 0,1 0 0,0-1 0,0 1 0,0-1 0,0 1 0,0-1 0,-1 1 1,3 0-1,-1-2-8,-1 1-1,0 0 1,0 0 0,0-1 0,1 1 0,-1-1 0,0 1 0,0-1 0,0 1 0,0-1 0,0 0 0,2-1 0,2-2 39,1 0-37,1-1-1,-1 0 1,-1-1-1,1 1 1,-1-1-1,9-12 0,-4 7-509,20-20-1,-20 23 146,-1-1 0,-1 0 0,1-1 0,8-13 0,3-20-460,-5 7 117,-11 29 617,-1-1 0,-1 1 0,0-1 0,0 0 0,0 0 0,1-14 0,-3-51 23,-1 34 142,1 35 59,-1 0 0,1-1 0,-1 1 0,1 1 0,-1-1 0,0 0 0,-1 0 0,1 0 0,-1 0 0,-3-6 0,4 8 45,1 0 1,-1-1 0,1 1 0,-1 0 0,1-1 0,0 1 0,0-1 0,0-3 0,0 1 245,1 7-407,-1 0-1,0-1 1,0 1-1,1-1 1,-1 1 0,1-1-1,-1 0 1,1 1-1,0-1 1,1 2 0,5 12 248,-5-6-151,-1 1 1,0-1-1,0 1 1,-1-1-1,-1 13 0,0 5 108,1 52 267,-1-70-445,1 0 0,-2 0 0,1-1 0,-4 12 0,3-13 7,0 0 1,1 0-1,0 0 1,-1 8 0,2 51-1883,0-63-2378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5056,'-31'-16'2282,"31"16"-1972,5 3-60,0-1-158,0 0-1,0 0 0,0 0 0,1-1 0,-1 1 1,1-1-1,-1-1 0,0 1 0,8-1 0,-3 1 68,1 0-1,-1 0 1,18 6-1,6 1-45,-8 0-10,43 18 0,-44-16 6,-20-8-2,-1 0 1,1 0-1,0 0 0,-1 1 1,1 0-1,-1 0 1,0 0-1,0 0 1,0 0-1,0 1 0,0 0 1,-1 0-1,4 5 1,-7-8-81,1-1 0,-1 1 0,0 0 0,0-1 0,1 1 0,-1 0 0,0-1 0,0 1 0,0 0 1,0 0-1,0-1 0,0 1 0,0 0 0,0-1 0,0 1 0,0 0 0,0-1 0,-1 1 0,1 0 0,0-1 1,-1 2-1,-12 13 480,10-12-421,-13 14-29,-2-1 0,0 0 0,-1-1 0,-1-1-1,-26 14 1,17-12-1833,11-1 470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3136,'0'-3'1029,"0"-8"-629,0 11-394,0 0-1,0 0 1,0 0-1,0 0 1,0 0-1,0 0 1,0 0-1,0 0 1,0-1-1,0 1 1,0 0-1,0 0 1,0 0-1,0 0 1,0 0 0,0 0-1,0 0 1,0 0-1,0 0 1,0 0-1,0-1 1,0 1-1,0 0 1,0 0-1,0 0 1,0 0-1,1 0 1,-1 0-1,0 0 1,0 0-1,0 0 1,0 0-1,0 0 1,0 0-1,0 0 1,0 0-1,0-1 1,0 1-1,0 0 1,0 0 0,1 0-1,-1 0 1,0 0-1,0 0 1,0 0-1,0 0 1,0 0-1,0 0 1,0 0-1,0 0 1,0 0-1,1 0 1,-1 0-1,0 0 1,0 0-1,0 1 1,4-1 243,-1 0-120,0 0 0,0 0 0,0 0 0,-1-1-1,1 1 1,0-1 0,3 0 0,8-10-12,-14 10-109,1 1 0,-1 0-1,1-1 1,0 1 0,-1-1-1,1 1 1,-1 0 0,1 0 0,0-1-1,-1 1 1,1 0 0,0 0-1,0 0 1,-1 0 0,1 0 0,0 0-1,-1 0 1,1 0 0,0 0-1,-1 0 1,1 0 0,0 0 0,0 1-1,2-1 37,14-1 208,-13 1-201,1-1 1,-1 1-1,1 0 1,-1 0-1,1 0 1,-1 1-1,1 0 1,7 2-1,5 8-8,-4-6 15,-7 6 92,1-6-71,-7-5-74,1 0 0,-1 0-1,1 1 1,-1-1 0,0 0-1,1 1 1,-1-1 0,1 0-1,-1 1 1,0-1 0,1 1-1,-1-1 1,0 0 0,0 1-1,1-1 1,-1 1 0,0-1-1,0 1 1,1-1 0,-1 1 0,0-1-1,0 1 1,0-1 0,0 1-1,0-1 1,0 1 0,0-1-1,0 1 1,0-1 0,0 1-1,0 0 1,0 1 6,-1 0 1,1-1-1,0 1 0,0 0 0,-1-1 1,1 1-1,-1 0 0,1-1 0,-1 1 1,0-1-1,0 1 0,-1 2 0,1-2 4,0-1-1,0 1 0,0 0 0,0 0 0,0 0 0,0-1 1,1 1-1,-1 0 0,1 0 0,0 0 0,-1 0 1,1 4-1,0 0 23,0-1 1,-1 0 0,0 1 0,0-1-1,0 0 1,-1 0 0,0 1 0,-4 8-1,-2 0 106,-16 22-1,14-23-134,-16 28 0,5-5-52,15-29 51,1 2 0,0-1 0,-4 12 0,8-17-13,0-1-2,0 1 0,1-1 0,-1 1-1,0-1 1,0 1 0,-1-1 0,1 0 0,0 1-1,-1-1 1,0 0 0,1 0 0,-3 2 0,2-2-16,0 0 0,0 0 1,1 1-1,-1-1 0,1 0 1,-1 1-1,1-1 0,0 1 0,0 0 1,-1 3-1,2-5 22,0-1 1,0 1-1,-1 0 0,1-1 0,0 1 1,0-1-1,0 1 0,0 0 1,0-1-1,0 1 0,0 0 0,1-1 1,-1 1-1,0-1 0,0 1 1,0 0-1,1-1 0,-1 1 0,0-1 1,1 1-1,-1-1 0,0 1 1,1-1-1,-1 1 0,1-1 0,-1 1 1,1-1-1,-1 1 0,1-1 1,-1 0-1,1 1 0,-1-1 0,1 0 1,-1 0-1,1 1 0,0-1 1,-1 0-1,1 0 0,-1 0 0,1 0 1,0 0-1,-1 1 0,1-1 1,0-1-1,-1 1 0,2 0 0,5 0 23,-5 1-13,1-1-1,-1 0 1,0 0-1,0 0 1,1 0-1,-1-1 1,0 1-1,0-1 1,3-1-1,4-3 30,-8 4-29,1 0-1,-1 0 0,1 1 0,-1-1 1,1 0-1,-1 0 0,1 1 0,0-1 1,-1 1-1,1 0 0,0-1 1,0 1-1,1 0 0,5 0 47,-6 0-46,0 0 1,0 1-1,1-1 1,-1-1-1,0 1 1,0 0-1,0-1 1,1 1-1,2-2 1,3-3-107,-6 4 75,-1 0 1,1 0-1,-1 0 0,1 0 0,-1 1 1,1-1-1,0 0 0,-1 1 0,1 0 1,0-1-1,-1 1 0,1 0 0,2-1 1,9 1-234,-10 0-491,-3-5-2747,0-3 2284,0 5-347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4064,'0'-16'1504,"0"16"-1184,16 0-64,-16 0 928,33 0-704,-17 0 160,1-17-384,16 17 32,-17 0-160,17 0 160,-17 0-192,1 0-2976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2656,'4'0'329,"-2"1"-229,0-1-1,0 0 1,0 0-1,0 0 1,1 0-1,-1-1 1,0 1-1,0 0 1,0-1-1,3-1 1,-2-1 114,-2 2-204,-1 1-1,0 0 1,0 0 0,0 0-1,0 0 1,0 0 0,0-1-1,0 1 1,0 0-1,0 0 1,0 0 0,1 0-1,-1 0 1,0 0 0,0 0-1,0-1 1,0 1-1,0 0 1,1 0 0,-1 0-1,0 0 1,0 0 0,0 0-1,0 0 1,0 0-1,1 0 1,-1 0 0,0 0-1,0 0 1,0 0 0,0 0-1,1 0 1,-1 0-1,0 0 1,0 0 0,0 0-1,0 0 1,0 0-1,1 0 1,-1 0 0,0 0-1,0 1 1,0-1 0,0 0-1,0 0 1,1 0-1,-1 0 1,0 0 0,0 0-1,0 1 1,9 4 165,-7-5-111,0 1 1,0 0-1,-1-1 0,1 1 1,0-1-1,0 0 0,0 0 1,0 0-1,0 0 1,3 0-1,-3-1-21,0 1 0,0 0-1,0 0 1,0 0 0,0 0 0,0 1-1,0-1 1,0 0 0,0 1 0,3 1-1,-1 0-9,-1 0-1,0 1 0,1 0 0,-1-1 0,5 7 1,-7-7-19,1 0 0,0 0 1,-1 0-1,1 0 0,0 0 1,0-1-1,0 1 1,0-1-1,0 1 0,0-1 1,0 0-1,1 0 0,-1 0 1,0 0-1,1 0 0,3 0 1,-6-1-12,0 0 0,0 0 0,0 0-1,0 0 1,0 0 0,0 0 0,1 0 0,-1 0 0,0 0 0,0 0 0,0 0 0,0 0 0,0 0-1,0 0 1,0 0 0,0 0 0,0 0 0,0 0 0,1 0 0,-1 0 0,0 0 0,0 0 0,0 0-1,0 0 1,0 0 0,0 0 0,0 0 0,0 1 0,0-1 0,0 0 0,0 0 0,0 0 0,0 0-1,1 0 1,-1 0 0,0 0 0,0 0 0,0 0 0,0 0 0,0 0 0,0 0 0,0 1 0,0-1-1,0 0 1,0 0 0,0 0 0,0 0 0,0 0 0,0 0 0,0 0 0,0 0 0,0 0 0,0 1-1,0-1 1,0 0 0,0 0 0,0 0 10,0 1 0,0-1 1,0 1-1,0-1 0,0 1 0,0-1 0,0 0 0,0 1 0,-1-1 1,1 1-1,0-1 0,0 1 0,0-1 0,0 0 0,-1 1 0,1-1 0,0 1 1,0-1-1,-1 0 0,1 1 0,0-1 0,0 0 0,-1 0 0,1 1 1,0-1-1,-1 0 0,1 1 0,-1-1 0,1 0 0,-1 0 0,-6 5 140,2 2-10,5-6-136,0-1 0,-1 1 0,1-1 1,0 0-1,0 1 0,-1-1 0,1 1 0,0-1 0,0 0 0,-1 0 0,1 1 0,0-1 0,-1 0 0,1 1 0,0-1 1,-1 0-1,1 0 0,-1 0 0,1 1 0,0-1 0,-1 0 0,1 0 0,-1 0 0,1 0 0,-1 0 0,1 0 0,-1 0 1,1 0-1,0 0 0,-1 0 0,-2 0 297,3 0-64,0 0 5,3 0-101,4 0-100,0 0-27,0 0 0,-1 0 0,13-3 0,-2-1 11,-11 1-12,1 2 0,0-1-1,0 1 1,0 0 0,10 0 0,109 1-662,-107 0-3444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3232,'-1'1'32,"1"-1"-1,-1 0 1,0 0 0,1 0-1,-1 0 1,1 0-1,-1 0 1,1 0 0,-1 0-1,1 0 1,-1 0 0,1 0-1,-1 0 1,1 0 0,-1-1-1,1 1 1,-1 0 0,1 0-1,-1-1 1,1 1 0,-1 0-1,1 0 1,-1-1 0,1 1-1,0-1 1,-1 1-1,1 0 1,0-1 0,-1 1-1,1-1 1,0 1 0,-1-1-1,1 1 1,0-1 0,0 1-1,0-1 1,-1 1 0,1-1-1,0 1 1,0-1 0,0 1-1,0-1 1,0 1 0,0-1-1,0 0 1,0-2 320,0 3 458,0-3-170,0-8 166,0 9-300,3-1-154,-2 2-323,0-1-1,1 1 1,-1 0-1,0 0 1,1 0-1,-1 0 1,1 0-1,-1 0 0,1 1 1,-1-1-1,1 0 1,0 1-1,-1-1 1,1 1-1,0 0 1,0 0-1,2-1 0,-4 1-15,1 0-1,0 1 1,-1-1-1,1 0 1,-1 0-1,1 0 1,-1 0-1,1-1 0,-1 1 1,1 0-1,-1 0 1,1 0-1,-1 0 1,1 0-1,-1-1 1,1 1-1,-1 0 1,1 0-1,-1-1 0,1 1 1,-1 0-1,0-1 1,1 1-1,-1 0 1,0-1-1,1 1 1,-1-1-1,1 0 0,7-6 454,16 1-109,-2-5-122,8 6-150,-14-1-114,-13 5 20,0-1 0,1 1-1,-1 0 1,0 0 0,0 1 0,1-1 0,-1 1 0,7-1-1,37 1 282,-46 0-238,1 0-1,0 0 1,-1 1 0,1-1-1,0 0 1,-1 1-1,1-1 1,0 1-1,-1 0 1,1-1 0,-1 1-1,3 2 1,-2-2-34,0 0 1,-1 0-1,1 0 1,0 0-1,0 0 1,0-1-1,0 1 1,0-1-1,0 1 1,0-1-1,0 0 1,4 0-1,-6 0-9,1 0 0,-1 1 1,1-1-1,0 0 0,-1 0 0,1 0 0,-1 0 0,1 0 1,-1 1-1,1-1 0,0 0 0,-1 0 0,1 1 0,-1-1 1,1 0-1,-1 1 0,1-1 0,-1 1 0,0-1 0,1 0 1,-1 1-1,1-1 0,-1 2 0,1-1-124,-1-1-1,1 1 0,-1 0 1,1-1-1,-1 1 1,1-1-1,-1 1 0,1-1 1,0 1-1,-1-1 1,1 1-1,0-1 0,-1 0 1,1 1-1,0-1 1,-1 0-1,1 0 0,0 1 1,0-1-1,-1 0 1,1 0-1,0 0 0,0 0 1,1 0-1,17 3-2132,11 10-577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1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44 2912,'-10'-1'718,"10"-2"-274,16-5-95,-11 6-308,-5 2 0,1-1-1,0 1 1,0-1 0,0 1 0,0 0-1,0-1 1,-1 1 0,1 0 0,0 0-1,0-1 1,0 1 0,0 0 0,0 0-1,0 0 1,0 0 0,0 0 0,2 1-1,3 0 75,7-1 62,-3 0-72,0 0 0,0 0 0,13-3 0,-4-1 1,-9 1-37,0 1 1,1 0 0,18-1-1,-10 3-24,-6 1-12,0-1 0,21-3 0,-19-1 38,6-1 55,-19 6-107,1-1 0,-1 0 0,1 1 0,-1-1 0,1 1 0,3 1 0,-3 0 87,0-1 0,0 0 0,0-1 0,0 1 0,0 0 0,7-1 0,3 0 374,-13 0-470,1 0 0,-1 0-1,0 0 1,0 0 0,0 0-1,0 0 1,0 0 0,0 0 0,0 0-1,0 0 1,0 0 0,1 0 0,-1 0-1,0 0 1,0 0 0,0 0 0,0 0-1,0 0 1,0 0 0,0 0-1,0 0 1,0 0 0,0 0 0,0 0-1,1 0 1,-1 0 0,0 1 0,0-1-1,0 0 1,0 0 0,0 0-1,0 0 1,0 0 0,0 0 0,0 0-1,0 0 1,0 0 0,0 0 0,0 0-1,0 0 1,0 1 0,0-1 0,0 0-1,0 0 1,0 0 0,0 0-1,0 0 1,0 0 0,0 0 0,0 0-1,0 0 1,0 1 0,0-1 0,0 0-1,0 0 1,0 0 0,-1 6 86,0 0 0,-1 0 0,0-1 0,0 1 0,0 0 0,-4 5 0,4-6-58,-1-1 0,1 1 0,-1-1 1,1 0-1,-5 4 0,-4 1 33,-6 7 18,14-10-65,-1 0-1,1 0 1,1 0-1,-1 0 1,-2 9-1,2-4-1,-1 0 1,-10 18-1,-24 31-6,14-14 30,15-27 32,-13 17 1,-5 0 16,15-21-28,-11 18 0,10-10-24,8-14-8,0 0 0,0-1 0,-1 1 1,-9 10-1,4-8-9,0 1 1,1 0 0,-9 16 0,18-26-33,-4 4-54,1 0-1,-1 0 1,-7 5 0,8-7 18,1-1-70,3-3 59,3 0 90,10 0-12,37-2 16,-45 2-39,-1-1 1,1 0 0,-1 0 0,0 0 0,1 0 0,-1-1-1,0 0 1,7-3 0,-4 1 16,-1 0 1,1 0-1,1 1 0,-1 1 0,0-1 1,11-1-1,4-2-74,-3 3-14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3328,'-17'-16'1216,"17"16"-928,0 0-96,0-17 1088,17 17-736,-17 0 192,16 0-416,17-16 0,0 16-192,16 0-64,0-16-32,16 16-192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2304,'-33'0'864,"33"0"-672,0-16-32,0 16 960,0 16-640,0 0 288,0-16-448,0 33 448,17-16-448,-1-1 0,-16 0-192,17 1 128,-1 15-160,0-15 96,1-1-96,-1 1-64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0 3808,'-13'14'1227,"12"-14"-1209,1 0 1,0 1 0,0-1-1,-1 0 1,1 0 0,0 1-1,0-1 1,-1 0 0,1 0-1,0 0 1,-1 0 0,1 1-1,0-1 1,-1 0 0,1 0-1,0 0 1,-1 0 0,1 0-1,0 0 1,-1 0-1,1 0 1,0 0 0,-1 0-1,1 0 1,-1 0 0,-6-1 76,4 1 24,-1-1-1,0 1 1,0 0-1,0 0 1,1 1 0,-1-1-1,0 1 1,-5 1-1,-25 8 530,-30 10 107,12-2-838,34-14 102,1 2 1,0 0-1,-21 12 1,11 1 53,23-15-76,-1 0 0,0 0-1,0-1 1,-1 0-1,-8 4 1,-8-1-34,19-5 35,0 0 0,0 0 0,1 0 0,-1 1 0,0-1 0,1 1 0,-3 2 0,-3 6 30,8-9-27,0-1 1,-1 1-1,1-1 1,0 0-1,-1 1 1,1-1-1,0 1 0,-1-1 1,1 0-1,0 1 1,-1-1-1,1 0 1,-1 1-1,1-1 1,0 0-1,-1 0 1,1 0-1,-1 1 0,1-1 1,-1 0-1,1 0 1,-1 0-1,1 0 1,-1 0-1,1 0 1,-1 0-1,1 0 1,-1 0-1,1 0 1,-1 0-1,0 0 0,-6-1 4,5 1-1,1 0 0,-1 0 0,0 0 0,1 0 0,-1 0 0,0 0 1,0 0-1,1 1 0,-1-1 0,0 1 0,-2 0 0,-1 6 61,5-6-62,0-1 0,-1 0 0,1 1 0,0-1 0,0 1 0,-1-1 0,1 1 0,0-1 0,-1 0 0,1 1 0,-1-1-1,1 0 1,0 1 0,-1-1 0,1 0 0,-1 0 0,1 1 0,-1-1 0,1 0 0,-1 0 0,1 0 0,-1 0 0,1 0 0,-1 0 0,1 0 0,-1 0 0,1 0 0,-1 0 0,1 0 0,-1 0 0,0 0 0,-7 0-32,-10 1-4,17 0 18,1-1 0,-1 0-1,1 1 1,-1-1 0,1 1-1,-1-1 1,1 0 0,0 1 0,-1-1-1,1 1 1,0-1 0,-1 1-1,1 0 1,0-1 0,-1 1-1,1-1 1,0 1 0,0 0 0,0-1-1,0 1 1,0-1 0,0 1-1,0 0 1,0-1 0,0 1-1,0 0 1,3-1-12,-3 0 20,1 0 0,-1 0 0,1 0 0,-1 0 0,1 0 0,-1 0 0,1 0 0,0 0 0,-1 1-1,1-1 1,-1 0 0,1 0 0,-1 0 0,1 1 0,-1-1 0,1 0 0,-1 1 0,1-1 0,-1 1-3,1 0 1,-1 0-1,1 0 1,-1 0-1,0 0 1,1 0 0,-1 1-1,0-1 1,0 0-1,0 0 1,0 0 0,0 0-1,0 1 1,0 124-119,0-119 212,0-1 0,-1 1 0,0 0 0,-1-1 0,-1 8 0,-3 10 148,3 17 322,3-38-513,0 0-1,0 0 0,0 0 1,-1 0-1,1 0 0,-1 0 1,0 0-1,1 0 0,-1 0 1,-1 0-1,-1 4 0,2-5-20,0 0 0,0 0-1,0 1 1,0-1 0,0 0-1,1 0 1,-1 1 0,1-1-1,0 0 1,-1 1 0,1 3-1,0 73-413,0-76-374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3968,'0'0'1285,"3"0"-768,10-1-119,-8 1-207,-1-1-1,1 1 1,0 0-1,0 0 0,0 1 1,0-1-1,0 1 1,6 2-1,-3 2-26,-7-4-145,1 0 1,-1 0-1,1 0 0,0 0 1,-1-1-1,1 1 0,-1 0 1,1-1-1,0 1 0,0-1 0,-1 0 1,1 0-1,0 1 0,2-1 1,12 0 31,-6 0 25,0 1 0,0-2 1,0 1-1,11-3 0,-7-4 72,-13 6-129,0 0 0,1 1 0,-1-1 0,1 0 0,-1 0 0,1 1 0,0-1-1,-1 1 1,1 0 0,-1-1 0,1 1 0,1 0 0,11 1 199,-11-1-172,0 1-1,-1-1 0,1 0 1,0 0-1,0-1 0,5 0 1,-8 1-38,1-1 0,0 1 1,-1 0-1,1-1 1,0 1-1,-1-1 1,1 1-1,-1-1 1,1 1-1,-1-1 1,1 1-1,-1-1 1,1 1-1,-1-1 1,1 0-1,-1 1 1,0-1-1,1 0 1,-1 1-1,0-1 0,0 0 1,0 0-1,1 1 1,-1-1-1,0 0 1,0 0-1,0 1 1,0-1-1,0-1 1,0-9 28,0 8 16,-3 1-149,-8-9-469,11 11 556,0-1 1,0 1-1,0 0 1,0 0-1,0 0 0,0 0 1,-1 0-1,1 0 1,0 0-1,0 0 0,0-1 1,0 1-1,0 0 1,0 0-1,0 0 0,0 0 1,0 0-1,-1 0 0,1 0 1,0 0-1,0 0 1,0 0-1,0 0 0,0 0 1,0 0-1,-1 0 1,1 0-1,0 0 0,0 0 1,0 0-1,0 0 1,0 0-1,0 0 0,-1 0 1,1 0-1,0 0 1,0 0-1,0 0 0,0 0 1,0 0-1,0 0 1,0 0-1,-1 0 0,1 0 1,0 0-1,0 0 0,0 1 1,0-1-1,0 0 1,0 0-1,0 0 0,0 0 1,0 0-1,0 0 1,0 0-1,-1 1 0,-1 1-137,-2 2-44,-1 0-1,1 1 1,0-1-1,-4 7 1,-14 38-328,11-30 310,6 11 107,-22 82 288,25-101-172,1-1 0,0 1 0,1 20 1,1-9-29,-1 158-2430,0-178 2414,0-1 0,-1 1 0,1 0-1,0 0 1,-1-1 0,1 1 0,-1 0-1,1-1 1,-1 1 0,0-1 0,0 1-1,0-1 1,-1 2 0,-3 6 113,4-7-62,0 0 1,-1 1-1,1-1 1,0 0 0,-1 0-1,0 0 1,0 0-1,1 0 1,-1 0-1,-3 2 1,-5 4 44,-1 5 55,10-12-103,0-1-1,-1 1 0,1-1 1,0 1-1,-1-1 0,1 0 1,0 0-1,-1 0 1,1 0-1,-1 0 0,-2 0 1,-7 0 331,10 0-285,1 0-1,-1 0 1,0 0 0,1 0-1,-1 0 1,0 0 0,0 0 0,1 0-1,-1 1 1,0-1 0,1 0-1,-1 1 1,0-1 0,0 1-1,-2 2 258,-2 1 423,-3-11-68,8 7-661,-3-3 624,3 3-21,0 0-246,3 0-69,-1 0-285,-1 0-1,1-1 1,0 1 0,-1-1-1,1 1 1,-1-1-1,1 1 1,-1-1-1,1 0 1,-1 0-1,2-1 1,-1 1-6,0 0-1,0 0 1,-1 0-1,1 0 1,0 1-1,0-1 1,0 0-1,0 1 1,0-1 0,0 1-1,3 0 1,64 0 365,-64-1-337,0 0-1,1 1 0,-1-2 1,10-2-1,-9 2 6,0 0 1,0 1-1,0-1 1,0 1-1,7 0 0,118 1-446,-118 1-691,1 0 1,-1 0-1,17 5 0,-7-1 121,15-2-2203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4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5216,'-17'0'1952,"17"0"-1536,0-16-96,17 16 1024,-17 0-800,0 0 64,16 0-384,0-16-64,17 32-96,0-16 288,0 0-160,-1 0 96,18 0-160,-18 0-3712,1 16 1920,-16-16-2144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1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1 390 3136,'0'0'31,"0"-1"0,0 1 0,0-1 0,0 1 0,0-1 0,0 1 0,0-1 0,0 1 1,0-1-1,0 1 0,0-1 0,0 1 0,0-1 0,0 1 0,1-1 0,-1 1 0,0-1 0,0 1 0,0 0 0,1-1 0,-1 1 0,0-1 1,1 1-1,-1-1 0,0 1 0,1 0 0,-1-1 0,0 1 0,1 0 0,-1 0 0,1-1 0,-1 1 0,1 0 0,-1 0 0,1-1 0,-1 1 1,1 0-1,-1 0 0,1 0 0,-1 0 0,1 0 0,-1 0 0,1 0 0,-1 0 0,1 0 0,0 0-24,-1 0-1,0 0 0,0 0 1,0 0-1,0 0 0,0 0 1,0 0-1,0 0 0,0 0 1,0 0-1,0 0 1,1 0-1,-1 0 0,0 0 1,0 0-1,0 0 0,0 0 1,0 0-1,0 0 0,0 0 1,0 0-1,0 0 1,0 0-1,0 0 0,1 0 1,-1 0-1,0 0 0,0 0 1,0 0-1,0-1 0,0 1 1,0 0-1,0 0 1,0 0-1,0 0 0,0 0 1,0 0-1,0 0 0,0 0 1,0 0-1,0 0 0,0 0 1,0-1-1,0 1 1,0 0-1,0 0 0,0 0 1,0 0-1,0 0 0,0 0 1,0 0-1,0 0 0,0 0 1,0 0-1,0 0 0,0-1 1,0-40 3710,3 36-3397,-2 4-278,0 0-8,0-1 0,0 1 1,0 0-1,0 0 0,0 0 0,0-1 0,-1 1 0,1 0 1,0-1-1,-1 1 0,1-1 0,-1 1 0,1-1 0,-1 1 1,0-1-1,1 1 0,-1-1 0,0 1 0,0-4 0,0 4-16,0 0-1,0-1 1,0 1-1,1-1 1,-1 1-1,1 0 1,-1-1-1,1 1 0,-1 0 1,1-1-1,1-1 1,-1 1 21,1 0 0,-1 1-1,0-1 1,-1 0 0,1 0 0,0 0 0,-1 0 0,1 0 0,-1 0-1,1 0 1,-1 0 0,0-3 0,0 3-10,1 0-1,-1 0 1,1 1 0,-1-1-1,1 0 1,-1 1 0,1-1-1,0 0 1,0 1 0,0-1 0,0 1-1,0-1 1,0 1 0,0 0-1,3-3 1,-3 3-12,1 0 0,-1-1 1,1 0-1,-1 1 0,0-1 0,0 0 1,0 1-1,0-1 0,0 0 0,0 0 1,0 0-1,-1 0 0,1 0 0,-1 0 1,1 0-1,-1-2 0,0 3-19,1 0 0,-1 0 1,0 0-1,0 0 0,0 0 0,1 0 0,-1 0 1,0 0-1,1 1 0,-1-1 0,1 0 0,-1 0 1,1 0-1,0 1 0,-1-1 0,1 0 0,0 0 1,-1 1-1,1-1 0,0 1 0,0-1 0,0 1 1,-1-1-1,1 1 0,0-1 0,1 0 0,14-9-40,0-8 119,-10 11-56,-1 1 0,1 0 0,0 1 0,0-1 0,11-6 0,-12 10-7,-5 1-11,1 1 0,0 0 0,-1 0 0,1-1 0,0 1 0,-1 0 0,1-1 0,-1 1 0,1-1 0,-1 1 0,1-1 0,-1 1 0,1-1 0,-1 1 0,1-1 0,-1 1 0,0-1 0,1 1 0,-1-1 0,0 0 0,1 0 0,1-4 2,-1 3-3,0 1-1,0 0 0,-1-1 1,1 1-1,0 0 0,1 0 0,-1 0 1,0 0-1,0 0 0,0 0 1,1 0-1,-1 0 0,0 0 1,1 1-1,-1-1 0,3 0 0,-1 0-9,0-1-1,-1 1 0,1 0 0,0-1 1,-1 0-1,1 0 0,3-3 0,-4 4 10,-1-1-1,1 1 1,0 0-1,0 0 1,0 0-1,0 0 1,0 0-1,0 0 1,0 0-1,3 0 1,-2 1 13,0-1 0,0 0-1,0 0 1,0 0 0,0 0 0,-1 0 0,1 0 0,0-1-1,4-3 1,-7 5-11,1-1 0,-1 1 0,1-1 0,-1 1-1,1 0 1,-1-1 0,1 1 0,-1 0 0,1 0 0,-1-1-1,1 1 1,0 0 0,-1 0 0,1 0 0,-1 0 0,1 0-1,0-1 1,-1 1 0,1 0 0,0 1 0,5-2 12,2-4 11,-7 4-22,1 0 0,-1 0 0,1 0 1,-1 1-1,1-1 0,-1 0 0,1 1 1,-1-1-1,1 1 0,-1 0 1,1-1-1,0 1 0,1 0 0,122 0 135,-122 0-151,1 1 1,-1 0-1,0 0 1,1 0-1,-1 0 1,0 0-1,0 1 1,0-1-1,0 1 1,0 0-1,2 2 1,15 7-64,16 5-117,-16-11 276,-15-4-68,-1 0 0,1 0 0,-1 1 0,1-1 1,-1 1-1,6 3 0,84 58-208,-88-59 232,0 1 1,0 1-1,0-1 0,-1 1 0,0 0 1,0 0-1,7 11 0,-7-8-69,2 0 0,10 11 0,-10-13 31,0 1 1,0-1 0,-1 1-1,0 1 1,8 14 0,-2-4-28,-9-15 15,0 1 0,-1 0 0,1-1 0,3 9 0,-1 8 4,-3-14 9,0 0 0,0 1 0,5 8-1,-5-11 6,1 0-1,-1 0 0,0 0 0,-1 1 1,1-1-1,-1 0 0,0 1 0,0-1 1,-1 0-1,0 8 0,1 0 3,1 0-1,-1 0 0,7 20 1,-7-29-5,1 5 9,-1 1 1,0 0-1,-1 0 0,0 11 1,-1-12-28,1 1-1,2 17 1,9 7-19,-6-3 27,0-15-4,-3-9-4,-1-1 1,1 1-1,-1-1 0,0 1 0,0 6 0,-1-5 18,1 0 0,0 0 0,1-1 0,2 9 0,-2-8 17,0-1-1,-1 1 1,0-1 0,1 10 0,-2 21-49,1-16 56,-1-1-1,-4 36 0,1-44-1,-2 10 21,10 2-22,-4-21-30,0 1 0,0-1-1,0 0 1,-1 1 0,1-1 0,-1 1 0,0-1-1,-1 0 1,0 7 0,-4 5-15,3-9 35,1-1 1,-1 0-1,1 1 1,0-1-1,0 11 1,0-4 9,0 0 0,-1 0-1,-6 20 1,7-29-22,-4 58-58,-6-31 6,9-19 32,1-8 9,0-1 0,0 1 0,0 0 0,0-1-1,-1 1 1,0 0 0,1-1 0,-5 5 0,-1 4 54,4-6-4,-1 0 0,0 0 0,-9 9 0,8-10-59,0 1 0,0 0 0,-5 9 0,8-10 30,-2 0 0,1 0 1,0 0-1,-1-1 0,0 0 0,0 0 0,0 0 1,-8 5-1,-8 4 57,9-7-63,0 2 1,-20 15-1,11 3-40,-9-5 27,14-10 5,6-3 0,0-2 0,0 1 0,-11 5 0,-5 0 45,-31 22 0,35-24-38,-2-1 29,15-5-12,-18 7 16,3 0-131,5 1 79,17-12 17,1 1 0,-1-1-1,0 1 1,1 0-1,-1-1 1,0 0 0,0 1-1,0-1 1,0 1-1,1-1 1,-1 0 0,0 0-1,0 1 1,0-1-1,0 0 1,0 0-1,0 0 1,0 0 0,-1 0-1,-30 0 60,32 0-63,-1 0 0,1 0 0,-1 0 0,1 0 0,-1 0 0,0 0 0,1 0 0,-1 0 0,1 0 0,-1 0 0,0-1 0,1 1-1,-1 0 1,1 0 0,-1 0 0,1-1 0,-1 1 0,1 0 0,-1-1 0,1 1 0,-1-1 0,1 1 0,-1 0 0,1-1 0,-1 0 0,0-18-95,1 7-135,0 8-185,1 0 0,0 0 1,0 0-1,0 0 1,0 0-1,0 0 0,1 0 1,3-5-1,-3-7-4007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4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3904,'0'0'1440,"0"0"-1120,0 0-96,16 0 864,1 0-640,-1 0-32,17-16-256,33 16 96,-1-17-160,-16 17-3776,17 0 2016,-1 0-192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2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66 3488,'0'-14'1115,"0"14"-1108,0 0 1,0 0 0,0 0 0,0 0-1,0 0 1,0-1 0,0 1 0,0 0-1,0 0 1,0 0 0,0 0 0,0 0-1,0 0 1,0 0 0,0 0 0,0 0 0,0-1-1,0 1 1,0 0 0,0 0 0,0 0-1,0 0 1,0 0 0,0 0 0,0 0-1,0 0 1,0 0 0,0 0 0,0 0 0,-1 0-1,1-1 1,0 1 0,0 0 0,0 0-1,0 0 1,0 0 0,0 0 0,0 0-1,0 0 1,0 0 0,0 0 0,0 0-1,-1 0 1,1 0 0,0 0 0,0 0 0,0 0-1,0 0 1,0 0 0,0 0 0,0 0-1,0 0 1,0 0 0,-1 0 0,1 0-1,0 0 1,-2 0 70,1 1 1,-1-1-1,0 1 0,0-1 0,0 1 0,1-1 1,-1 1-1,0 0 0,1 0 0,-1 0 1,1 0-1,-1 0 0,1 0 0,-3 3 0,3-4-51,1 1-1,-1-1 0,1 1 1,-1-1-1,0 0 0,1 1 1,-1-1-1,0 0 0,1 0 1,-1 1-1,0-1 0,1 0 0,-1 0 1,0 0-1,1 0 0,-1 0 1,0 0-1,1 0 0,-1 0 1,0 0-1,0 0 0,1 0 1,-2-1-1,0 1 73,1 0-85,1-1 1,-1 1-1,1 0 1,-1 0-1,1 0 0,-1 0 1,1 0-1,-1 0 0,0 1 1,1-1-1,-1 0 0,1 0 1,-1 0-1,1 0 0,-1 1 1,1-1-1,-1 0 0,1 0 1,0 1-1,-1-1 0,1 0 1,-1 1-1,1-1 0,0 0 1,-1 1-1,1-1 0,0 1 1,-1 0-1,-7 6 215,-5-3-23,11-3-169,-1-1-1,1 1 0,-1 0 0,1-1 0,0 1 0,-1 1 1,1-1-1,0 0 0,0 0 0,0 1 0,-4 2 0,-1 4 151,-1-1 0,0 0-1,-1 0 1,1-1 0,-17 9-1,20-13-120,1 1-1,-1 0 0,1 0 1,0 0-1,0 0 0,1 1 0,-7 6 1,-3 5 158,-9 1 1,19-15-192,0 1 0,0 0-1,0 0 1,0 0 0,1 0-1,-1 1 1,0-1 0,1 1-1,0-1 1,-1 1 0,1 0-1,0 0 1,-2 6 0,-2 18 84,2-17-82,4-10-29,0 1-1,-1-1 0,1 1 0,0-1 1,-1 1-1,1-1 0,0 1 0,-1-1 1,1 1-1,0-1 0,0 1 0,0 0 1,0-1-1,0 1 0,0-1 0,0 1 1,0 0-1,0-1 0,0 1 1,0-1-1,0 1 0,0 0 0,0-1 1,0 1-1,0-1 0,1 1 0,-1-1 1,0 1-1,1-1 0,-1 1 0,0-1 1,1 1-1,-1-1 0,0 1 0,1-1 1,-1 1-1,1-1 0,-1 0 0,1 1 1,-1-1-1,1 0 0,-1 1 1,1-1-1,-1 0 0,2 1 0,3 2 79,0-1 0,0 1 0,0-1 0,1 0 0,-1 0 0,1-1-1,-1 0 1,1 0 0,0 0 0,5 0 0,254-1 577,-255-2-626,-1 1 0,0-2-1,0 1 1,0-1-1,0-1 1,0 0 0,13-7-1,-12 5-49,-8 5 23,0-1 1,1 0 0,-1 0 0,-1 0 0,1 0-1,0 0 1,0 0 0,-1-1 0,1 1 0,-1-1-1,0 1 1,0-1 0,2-3 0,-2 3 20,0-1 1,0 1-1,0-1 1,0 0-1,-1 1 1,1-1 0,-1 1-1,0-1 1,0 0-1,-1-5 1,-10-24 44,7 14-151,3 14 61,0 0-1,0 0 1,0 0 0,-1 1-1,0-1 1,0 0 0,-3-4-1,-44-62 199,45 65-212,3 4 14,0-1 1,-1 1-1,1 0 0,-1 0 1,0 0-1,0 0 1,-2-2-1,-21-4-261,18 0 112,7 8 157,0-1 0,0 1 1,-1 0-1,1-1 1,0 1-1,0 0 1,0-1-1,-1 1 1,1 0-1,0 0 1,0-1-1,-1 1 1,1 0-1,0 0 0,-1-1 1,1 1-1,0 0 1,-1 0-1,1 0 1,0 0-1,-1-1 1,1 1-1,0 0 1,-1 0-1,1 0 0,-1 0 1,1 0-1,0 0 1,-1 0-1,1 0 1,-1 0-1,1 0 1,0 0-1,-1 0 1,1 1-1,0-1 0,-1 0 1,1 0-1,0 0 1,-1 0-1,1 1 1,0-1-1,-1 0 1,1 0-1,-1 1 1,-15 12-159,14-11 28,1 0 0,-1 0 0,1 0 0,-1 0 0,1 0-1,0 0 1,-1 0 0,1 0 0,1 1 0,-1-1 0,0 0-1,0 1 1,1-1 0,-1 0 0,1 1 0,0-1 0,0 1 0,0-1-1,0 0 1,1 4 0,-1 10-4763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2560,'0'0'832,"0"0"-517,0-3 15,0-8 545,0 11-864,0 0 0,0 0 1,0 0-1,0 0 0,0 0 0,0 0 0,0 0 1,0 0-1,0 0 0,0 0 0,0-1 1,0 1-1,0 0 0,0 0 0,0 0 0,0 0 1,0 0-1,0 0 0,0 0 0,0 0 1,0 0-1,0 0 0,0-1 0,0 1 1,0 0-1,0 0 0,0 0 0,0 0 0,0 0 1,0 0-1,0 0 0,0 0 0,0 0 1,0 0-1,1 0 0,-1 0 0,0 0 1,0 0-1,0 0 0,0 0 0,0 0 0,0 0 1,0 0-1,0 0 0,0 0 0,0-1 1,1 1-1,-1 1 0,0-1 0,0 0 0,0 0 1,0 0-1,0 0 0,0 0 0,0 0 1,1 0-1,9 0 634,-7 0-256,-3 0-127,6 0-97,43 0 262,2 1-209,-1 0-234,56-6 0,-83 1 52,17 0 56,-33 4-74,1 1-1,-1 0 0,8 2 0,0 0 10,14 0 44,1-2-1,31-1 1,-20-1 485,-38 1-220,0 0-101,-3 0-230,0 0-1,1 0 1,-1-1 0,0 1 0,0 0-1,1 0 1,-1 0 0,0 0-1,1 0 1,-1 0 0,0 1 0,1-1-1,-1 0 1,0 0 0,0 0-1,1 0 1,-1 0 0,0 0-1,0 0 1,1 1 0,-1-1 0,0 0-1,0 0 1,1 0 0,-1 1-1,0-1 1,-3 7 113,-1 0-38,-16 25 68,7-12-120,-7 18 23,12-22 30,-19 28 1,-89 99 266,88-111-280,1-5 24,0-1 1,-35 26 0,30-26-41,13-12 13,-31 18-1,35-24-81,0 2-1,1-1 1,-18 17-1,32-26-2,-1 0 1,1 1-1,-1-1 1,1 1-1,-1-1 0,1 0 1,-1 0-1,0 1 1,1-1-1,-1 0 1,1 0-1,-1 0 0,0 0 1,1 1-1,-1-1 1,1 0-1,-1 0 0,0 0 1,1 0-1,-1 0 1,0-1-1,1 1 1,-1 0-1,1 0 0,-2-1 1,2 1-107,4 0 57,0 1 19,-1-1 0,0 0 0,0 0 0,0-1 0,0 1 0,0-1 0,4 0 0,-2-1 6,2-1 53,0 1 0,0 0 0,1 0 1,-1 1-1,14-1 0,274 2-148,-295 0-474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3712,'0'-17'1408,"0"17"-1120,0 0-64,0 0 672,17 0-544,-17 0 544,32 0-480,1 0 32,0 0-256,16 0 96,17 0-160,-1 0 288,-16 0-224,0 0-960,-16 17 416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7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5056,'0'0'1888,"0"0"-1472,16 0-128,0 0 352,1 16-416,16-16 64,-17 0-192,17 0 224,0 17-192,-1-1-2848,1 0 1472</inkml:trace>
  <inkml:trace contextRef="#ctx0" brushRef="#br0" timeOffset="1">0 296 3328,'17'-17'1216,"-17"17"-928,49 0-96,-16 0 160,-1-16-224,17 16 160,1 0-160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2496,'0'68'784,"0"-38"-464,0 106 763,0-97-268,0-36-699,0 0 0,0 1 0,0-1-1,-1 0 1,1 1 0,-1-1-1,0 0 1,0 1 0,0-1-1,-3 5 1,0 3 286,-2 7 369,6-15-644,-1 0 1,0 0-1,0 0 1,0 0-1,0 0 0,-2 3 1,2-5-76,0 0 1,1 0 0,-1-1 0,0 1 0,0 0 0,0-1 0,0 1 0,1-1 0,-1 1 0,0-1 0,0 1 0,0-1-1,0 1 1,0-1 0,0 0 0,0 0 0,0 0 0,0 1 0,0-1 0,-1 0 0,0-1 0,-1 2 39,0-1 0,-1 0 1,1 1-1,0-1 0,0 1 0,-6 2 1,7-2-71,-1 0 0,1 0 0,-1 0 0,1-1 0,-1 1 0,-3-1 0,-16-4 145,11 0-94,2 2-25,-1-1 0,1 0 0,0 0 0,0-1 0,1 0 0,-1 0 0,-10-8 0,13 8 5,-5-3-424,0-1-1,1 0 0,0 0 1,0-1-1,-14-16 1,-9-21-1037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3712,'0'0'1408,"0"0"-1120,0 0-64,0 16 32,16 1-192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8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17 2496,'0'0'784,"-2"-3"-464,-9-8 16,8 9 629,0 2-250,1 0-590,0 0 0,1 0 1,-1 1-1,0 0 0,0-1 0,0 1 0,1 0 1,-1 0-1,0-1 0,-2 3 0,-4 2-25,-3 0 55,9-4-121,0 0 1,-1 0-1,1 1 0,0-1 1,-1 0-1,1 1 0,0 0 1,-2 1-1,-7 9 76,6-8-73,0 1-1,0 0 1,1 0 0,0 0 0,-5 8 0,-2 20 91,-11 0 26,16-11-89,4-11-39,-2 4 12,2-10-25,0 0 1,1 1-1,0-1 0,0 1 0,0-1 1,1 1-1,0-1 0,0 1 0,1 6 1,10 13 114,-6 2-6,-3-21-35,1-1-1,-1 1 1,1-1-1,4 6 0,-5-10-53,1 0 0,0 0 0,0-1 0,0 1 0,0-1 0,0 0 0,0 0 0,0 0 0,0 0 0,5-1 0,-5 1 4,23-2 219,-25 2-252,0 0-1,0 0 0,-1-1 1,1 1-1,0 0 0,-1-1 1,1 1-1,-1 0 0,1-1 1,0 1-1,-1-1 1,1 1-1,-1-1 0,1 0 1,4-5 57,-1 4-36,3-4-50,-1-16-220,5 11 69,-10 8 147,-1-1 0,1 0 0,0 1 0,-1-1 0,0 0 0,0-6 0,-1-2-51,2 11 55,-1-1 0,0 0 0,0 0 0,0 1-1,1-1 1,-1 0 0,1 1 0,0-1 0,-1 0 0,1 1-1,0-1 1,0 1 0,0-1 0,0 1 0,0 0-1,0-1 1,2-1 0,1 13-634,-2-3 582,9 18-45,-7-18 124,0 1-1,4 14 1,-8-19 21,1 0-1,-1 0 1,1 0 0,0 0 0,0-1 0,0 1 0,1 0 0,-1-1-1,0 1 1,1-1 0,0 1 0,-1-1 0,1 0 0,0 1 0,0-1-1,0 0 1,1-1 0,-1 1 0,0 0 0,4 1 0,20 18 188,-19-15-166,0 0-1,0-1 0,0 1 0,1-1 0,0-1 0,0 1 0,0-1 1,0-1-1,1 0 0,0 0 0,13 3 0,7-4 122,39-1 1,-39-1-31,-17 0-54,1-1 0,-1 0 1,0 0-1,0-1 0,1-1 0,-1 0 0,-1 0 0,1-1 0,0-1 0,-1 0 0,0-1 0,15-10 0,-23 15-70,-1 0 0,0-1 0,0 0 0,0 0 0,0 1 0,0-1 1,0 0-1,-1 0 0,1-1 0,0 1 0,-1 0 0,0-1 0,1 1 0,-1-1 0,1-3 0,-1-1 6,0 0-1,0 0 0,-1 0 1,-1-14-1,0-11 39,1 19-54,-1 0 0,-1-1-1,0 1 1,-1 0 0,-5-17 0,-22-82-424,29 111 415,0-1-1,1 0 1,-1 0 0,1 1-1,0-1 1,-1 0-1,1 0 1,0 0-1,0 0 1,0 0-1,0 1 1,1-4-1,-1 4-54,1 1 0,-1-1 0,1 0-1,-1 1 1,1-1 0,-1 1 0,1-1-1,-1 1 1,1-1 0,0 1 0,-1-1-1,1 1 1,0-1 0,-1 1 0,1 0-1,0 0 1,-1-1 0,1 1 0,0 0-1,0 0 1,0 0 0,-1 0 0,1 0-1,0 0 1,0 0 0,-1 0 0,2 0-1,12 0-811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 1472,'0'0'475,"0"0"-283,0-3 53,0-3 324,0 9 34,0 17 550,0 32-156,0-29-790,0 0 34,-3 29-1,-8 11 70,6-11 106,-6-3-118,6-3 22,-2-21-158,6-19-50,-1 0 0,1 1-1,-1-1 1,1 12-1,1-14-30,0 1-1,-1-1 1,1 0-1,-1 0 1,0-1-1,0 1 1,0 0-1,-1 0 1,1 0-1,-5 6 1,6-9-46,-1 0 0,1 0 0,0 0 0,-1 0-1,1 0 1,0 0 0,0 0 0,0 0 0,-1 0 0,1 0 0,1 2 0,-1-1 122,2-2-51,0 0-120,0-1-1,0 1 0,0 0 0,-1-1 0,1 0 0,0 1 0,0-1 0,-1 0 1,1 0-1,2-2 0,4-2-67,-6 5 60,0-1 0,0 0 1,0 1-1,0-1 0,0 1 0,0 0 0,1 0 0,-1 0 1,0 0-1,2 0 0,7 1-90,147-1-155,-148 0 304,0 0 0,0 2 0,0-1-1,12 4 1,-13-3 8,0 0 1,0 0-1,0-1 1,11 0-1,6 0 162,-16 0-129,-1-1-1,1 0 1,-1 0-1,0-1 1,13-3-1,-20 3-62,0 0 1,0 0-1,0 0 1,0 0-1,-1 0 1,1 0-1,0-1 1,-1 1-1,2-2 1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3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6048,'-17'0'2240,"17"0"-1728,17 0-160,-17 16 32,16-16-288,17 0 448,16 16-288,0-16-64,17 0-96,-17 0 352,0 0-256,0 0 192,-16 0-224,-16-16-2112,15 16 1056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2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4224,'0'0'1568,"0"0"-1216,0 0-96,0 16 1280,0-16-896,0 31 704,0-15-768,0 46 704,-16-15-768,16 15-32,0-15-288,0 15-64,16-15-64,-32 0-3584,32-16 1952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47 281 3808,'0'-26'1227,"0"25"-1218,0 1-1,0 0 1,0 0 0,0 0 0,1 0 0,-1 0 0,0 0 0,0 0 0,0-1 0,0 1 0,0 0 0,0 0 0,0 0 0,0 0 0,0 0 0,0-1 0,0 1 0,0 0 0,0 0 0,0 0 0,0 0 0,0 0 0,0 0 0,0-1 0,0 1 0,0 0 0,0 0 0,-1 0 0,1 0 0,0 0 0,0 0 0,0 0 0,0-1 0,0 1 0,0 0 0,0 0 0,0 0 0,0 0 0,-1 0 0,1 0 0,0 0 0,0 0 0,0 0 0,0 0 0,0 0 0,0-1 0,0 1 0,-1 0 0,1 0 0,0 0 0,0 0 0,0 0 0,-1 0 0,1 0 11,-1 1 0,1-1 0,-1 0 0,1 0 0,0-1 0,-1 1 0,1 0 0,-1 0 0,1 0 0,-1 0 1,1 0-1,-1 0 0,1-1 0,-1 1 0,1 0 0,-1 0 0,1-1 0,0 1 0,-1 0 0,1 0 0,0-1 0,-1 1 0,1-1 0,0 1 0,-1 0 0,1-1 1,0 1-1,0-1 0,-1 1 0,1 0 0,0-1 0,0 1 0,0-1 0,0 1 0,-1-1 0,1 1 0,0-1 0,0 1 0,0-1 0,0 1 0,0-2 0,0 2-13,1 0 0,-1 0-1,0 0 1,0 0 0,0 0-1,0 0 1,0 0 0,0 0-1,0 0 1,0 0 0,0-1-1,0 1 1,0 0-1,0 0 1,0 0 0,0 0-1,0 0 1,0 0 0,0 0-1,0 0 1,-1 0 0,1 0-1,0-1 1,0 1 0,0 0-1,0 0 1,0 0-1,0 0 1,0 0 0,0 0-1,0 0 1,0 0 0,0 0-1,0 0 1,0 0 0,0 0-1,0 0 1,-1 0 0,1 0-1,0 0 1,0 0-1,0 0 1,0 0 0,0 0-1,0 0 1,0 0 0,0 0-1,0 0 1,0 0 0,-1 0-1,1 0 1,0 0 0,0 0-1,0 0 1,0 0-1,0 0 1,-1 0 22,1 0 0,-1 0 0,0 0 0,1-1 0,-1 1-1,0 0 1,1 0 0,-1 0 0,1-1 0,-1 1 0,0 0 0,1-1 0,-1 1 0,1 0-1,-1-1 1,1 1 0,-1-1 0,1 1 0,-1-1 0,1 1 0,0-1 0,-1 0 0,1 0 11,-1 1 0,1-1 0,-1 1 0,1-1 1,0 1-1,-1-1 0,1 1 0,-1 0 0,1-1 1,-1 1-1,1-1 0,-1 1 0,0 0 1,1-1-1,-1 1 0,1 0 0,-1 0 0,0 0 1,1 0-1,-1-1 0,0 1 0,0 0 0,1 0-32,0 0-1,0 0 1,0 0-1,0 0 1,-1 0-1,1 0 1,0 0-1,0 0 1,0 0-1,0 0 1,0 0-1,0 0 1,0 0-1,0 0 1,0 0-1,0 0 1,-1 0-1,1 0 1,0 0-1,0 0 1,0 0-1,0 0 1,0 0-1,0 0 1,0 0-1,0 0 1,0 0-1,0 0 0,0 0 1,0 0-1,-1 0 1,1 0-1,0 0 1,0 0-1,0-1 1,0 1-1,0 0 1,0 0-1,0 0 1,0 0-1,0 0 1,0 0-1,0 0 1,0 0-1,0 0 1,0 0-1,0-1 1,0 1-1,0 0 1,0 0-1,0 0 1,0 0-1,0 0 1,0 0-1,0 0 1,0 0-1,0-11 148,0 9-43,0 2 202,0 0-15,0 0 181,0 2-128,0-1-330,0 0 1,1-1-1,-1 1 0,0 0 0,0-1 1,0 1-1,1 0 0,-1-1 0,0 1 1,1 0-1,-1-1 0,0 1 0,1-1 1,-1 1-1,1-1 0,-1 1 0,1-1 1,-1 1-1,1-1 0,-1 1 0,1-1 1,0 0-1,-1 1 0,1-1 0,-1 0 1,2 1-1,0 0-7,0 0 0,0 0 0,0 0 0,-1 1 0,1-1 0,-1 0 1,1 1-1,-1-1 0,3 4 0,8 13 23,-9-11-23,2 0 0,-1 0 0,1-1 0,0 1 0,0-1 0,1 0 0,0 0 0,0-1 0,0 1 0,9 4 0,-6-5 174,0-1 0,0 0-1,1-1 1,-1 0 0,1 0 0,12 1 0,-17-5-36,0 0-1,0 0 0,0 0 0,0-1 1,-1 0-1,1 0 0,0 0 0,5-4 1,4-2 156,-6 4-89,0-2 0,0 1 0,0-1-1,0 0 1,-1 0 0,0-1 0,11-14-1,-7 6 95,0-1-1,17-32 1,-8 4-58,0 17-185,-14 19-132,0-1 0,7-12 0,8-15-1132,-11 23-206,5-16-62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3232,'-16'17'1184,"16"-17"-896,-17 0-96,1 16 1152,-1 1-768,-15 15 608,15 1-672,1 33-64,0-17-288,-1 16 256,1-15-224,-1 15 32,17-16-128,0-32 224,0 15-192,-16-15 256,16-1-256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2080,'0'0'667,"0"6"-411,0 2-209,1 0 121,-1 0-1,0-1 1,-1 1-1,-2 10 1,-8 7 381,6 18 289,-8 12-224,8-38-356,-4 26 0,6-10-19,3 34 0,0-41-141,0-16-13,-1 0 1,0 0-1,0 0 0,-5 15 0,1-6 102,4-11-25,-1-1 0,1 0 0,-2 0 0,1 0-1,-5 9 1,6-15-130,1-1-1,0 1 1,-1-1-1,1 1 1,0-1 0,0 1-1,-1 0 1,1-1-1,0 1 1,0-1-1,0 1 1,0 0 0,0-1-1,0 1 1,0-1-1,0 1 1,0 0-1,0 0 1,0-1-20,0-1 1,0 0-1,0 1 1,0-1-1,0 0 1,0 1-1,0-1 1,0 1-1,0-1 1,0 0-1,0 1 1,0-1-1,-1 1 1,1-1-1,0 1 1,0-1-1,-1 1 1,0-2-1,-1-2 6,0 1-8,1-1 1,-1 1 0,1-1-1,0 1 1,-1-1-1,2 0 1,-1 1-1,0-1 1,1 0-1,0 0 1,0-6-1,0-146-26,-1 143-10,2-1-1,0 1 1,0 0-1,5-17 1,-4 24-4,0-1 0,0 1-1,1 0 1,0 1 0,1-1 0,-1 0 0,1 1 0,0 0 0,0 0 0,6-5-1,-3 3 10,9-10-206,31-24 0,-42 38 190,0 0 0,-1 0-1,1 0 1,0 0 0,0 1-1,0 0 1,1 0 0,-1 0 0,1 0-1,-1 1 1,1 0 0,7 0-1,-10 1 35,1 0 0,-1 1 0,1 0 0,-1-1-1,5 3 1,2 0 12,8 1 18,-10-2 56,0 0 0,0 0 0,0 1 0,8 3 0,-8-1-1,1 0-1,-1 1 0,1-1 1,-1 2-1,-1-1 0,0 1 1,13 15-1,-1 11 431,-18-33-490,-1 0-1,0 0 1,0 1-1,0-1 1,1 0-1,-1 0 1,0 1-1,0-1 1,0 0-1,1 1 1,-1-1-1,0 0 1,0 1 0,0-1-1,0 0 1,0 1-1,0-1 1,0 0-1,0 1 1,0-1-1,0 0 1,0 1-1,0-1 1,0 0-1,0 1 1,0 4 73,0-4-84,0 0 1,1 0-1,-1-1 1,0 1-1,0 0 1,-1 0-1,1 0 1,0 0 0,0 0-1,0 0 1,-1 0-1,1 0 1,0-1-1,-1 1 1,1 0-1,0 0 1,-1 0-1,1-1 1,-1 1 0,0 0-1,1-1 1,-1 1-1,0 0 1,1-1-1,-1 1 1,0-1-1,1 1 1,-1-1-1,0 1 1,0-1 0,0 1-1,0-1 1,1 0-1,-1 0 1,0 1-1,0-1 1,-1 0-1,-4 2 17,3-1-13,0 1 0,0-2 0,0 1 0,0 0 0,0-1 1,-3 1-1,-24-6 230,24 3-193,0 1 0,-1 0 0,-10-1 0,8 2-35,0-2-1,0 1 1,0-1 0,0 0-1,1-1 1,-11-4 0,-21-6 5,-25-3-166,62 15 99,0 0 0,0 1 1,0-2-1,0 1 1,1 0-1,-1 0 0,0-1 1,1 1-1,-1-1 1,-2-3-1,5 6-21,-1 0-1,1 0 1,-1 0 0,1 0 0,0-1-1,0 1 1,-1 0 0,1 0-1,0 0 1,0 0 0,0 0 0,0 0-1,0 1 1,1 4 35,0 0 0,0 0 0,0 0 0,1 0 0,0-1 0,0 1 0,0-1 0,1 1 0,0-1 0,0 0 0,4 6 0,1 1 46,6 9 210,29 33 1,12 16 475,-35-43-259,2 0 1,31 31 0,-50-55-372,0 0 1,0 0-1,0 0 1,0-1-1,0 1 1,1-1-1,0 1 1,-1-1-1,1 0 1,0 0-1,0-1 1,0 1-1,0-1 1,0 0-1,0 0 1,0 0-1,0-1 1,0 1-1,0-1 1,1 0-1,5-1 1,3 1-93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67 736,'13'0'224,"-13"0"-222,0 0-1,0 0 1,1 0 0,-1 0-1,0 0 1,0 0 0,0-1-1,0 1 1,0 0 0,0 0-1,0 0 1,0 0 0,0 0 0,0 0-1,1 1 1,-1-1 0,0 0-1,0 0 1,0 0 0,0 0-1,0 0 1,0 0 0,0 0-1,0 0 1,0 0 0,0 0-1,0 0 1,1 0 0,-1 0-1,0 0 1,0 0 0,0 0 0,0 0-1,0 0 1,0 1 0,0-1-1,0 0 1,0 0 0,0 0-1,0 0 1,0 0 0,0 0-1,0 0 1,0 0 0,0 0-1,0 0 1,0 1 0,0-1-1,0 0 1,0 0 0,0 0 0,0 0-1,0 0 1,0 0 0,0 0-1,0 0 1,0 1 4,0-1 1,0 1-1,0-1 1,0 1-1,0-1 0,0 1 1,0-1-1,0 1 1,0-1-1,0 1 1,1-1-1,-1 1 0,0-1 1,0 1-1,1-1 1,-1 0-1,0 1 1,0-1-1,1 1 0,-1-1 1,0 0-1,1 1 1,-1-1-1,1 0 1,-1 0-1,0 1 0,1-1 1,-1 0-1,2 1 1,17 0 351,-13-1-344,-6 0-14,1 0 0,0 0-1,0 0 1,-1 0 0,1 0-1,0 0 1,-1 0 0,1 1-1,0-1 1,-1 0 0,1 0-1,0 0 1,-1 1-1,1-1 1,0 1 0,-1-1-1,1 0 1,-1 1 0,1-1-1,-1 1 1,1-1 0,-1 1-1,1-1 1,-1 1 0,1 0-1,-1 0-1,1 0 1,-1-1-1,1 1 0,-1-1 0,1 1 0,-1-1 0,1 1 0,-1-1 0,1 1 0,-1-1 0,1 0 0,0 1 1,-1-1-1,1 0 0,0 1 0,-1-1 0,1 0 0,0 0 0,-1 0 0,1 0 0,0 1 0,-1-1 0,1 0 0,0 0 1,0-1-1,117 1 290,-110 1-268,-1 0 1,1 0 0,14 4-1,-14-2 0,0-1-1,1-1 0,17 2 1,-21-3-17,1 0 0,0 1 0,0 0 0,0 0 1,-1 0-1,1 1 0,0 0 0,-1 0 0,9 4 1,-7-3 1,0 0 1,1-1 0,-1 0-1,0 0 1,1-1 0,0 1-1,-1-2 1,15 1 0,-11-1 57,1 0 0,12 3 0,1 4 40,-19-6-77,1 1 1,-1-1-1,1 1 0,11-1 0,129-1 881,-121-1-799,38-6 0,-37 3-208,39 0 0,56-7-108,-99 8 208,40-2 85,-9-6-26,12 5-75,4-2 17,182-14 190,177 22-116,-332-8-113,5 0 33,-44 7 15,108 4 97,-129 3-66,-27-3-49,1-2 0,-1 1 0,0-1-1,0-1 1,0 0 0,13-2 0,-2-1-20,9-1 53,50-2 0,493 6 220,-481-8-433,13-1 67,924 9-45,-1000-1 207,33-6 0,-19 2 11,34-1 6,-4-5-42,15 6-10,-14-6-70,97 7-64,-97 5 261,-8-1-405,60 0 1115,-124 0-950,-2 0-789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1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3648,'-16'-17'1344,"16"17"-1024,0 0-128,0 0 416,0 17-384,0-1 608,16-16-448,-16 17 0,17 15-224,-1 1 256,1 0-224,15 0 160,-15-17-192,15 17 288,1-17-256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502 0 3808,'0'0'1227,"0"0"-742,-3 0-171,3 0-293,0 0-1,-1 0 1,1 0-1,-1 0 0,1 0 1,-1 0-1,1 1 0,-1-1 1,1 0-1,0 0 1,-1 0-1,1 0 0,-1 0 1,1 1-1,0-1 0,-1 0 1,1 0-1,0 1 0,-1-1 1,1 0-1,0 0 1,-1 1-1,1-1 0,0 0 1,0 1-1,-1-1 0,1 1 1,-9 7 267,-18-2-32,19-4-198,0 1 1,1 0-1,-9 5 0,-13 6 152,15-9-153,-180 69 563,169-65-679,21-7 32,0 0-1,0-1 1,-1 0 0,1 0-1,0 0 1,-9 1-1,13-2 24,0 0-1,-1 0 1,1 0-1,0 0 1,-1 0-1,1 0 1,0 0-1,-1 0 1,1 0-1,0 0 1,-1 0-1,1 0 1,0 0-1,-1 0 1,1 0-1,0 1 1,-1-1-1,1 0 1,0 0-1,0 0 1,-1 0-1,1 1 1,0-1-1,0 0 1,-1 1-1,-10 10-134,11-11 130,-1 0 0,1 1 0,-1-1 0,1 1 0,-1-1 0,1 0-1,-1 0 1,0 1 0,1-1 0,-1 0 0,1 0 0,-1 0 0,0 1-1,1-1 1,-1 0 0,0 0 0,1 0 0,-1 0 0,0 0 0,1 0-1,-1-1 1,1 1 0,-1 0 0,0 0 0,0-1 0,1 1-10,-3 0-87,6 3 15,-2-2 83,0 1-1,0-1 1,0 0-1,0 1 1,0-1-1,0 1 1,0-1-1,0 1 1,-1-1-1,2 4 1,0 25-54,-1-17 114,-1-3-7,0 0-1,0 0 0,-3 13 1,-8 23-35,5 1-31,-5-9 16,6 6 63,-6-9 204,7-17-140,2-10-44,0 0 0,0 0 0,-1 0 0,-3 8 0,3-11-47,1 1-1,-1-1 1,1 1 0,1 0 0,-1 0 0,1 0-1,0 0 1,-1 10 0,2-13-3,0 0-1,0-1 1,0 1-1,-1-1 0,1 1 1,-1-1-1,0 1 1,0-1-1,-1 3 1,2-4-14,-1-1-1,1 1 1,0-1 0,-1 1-1,1 0 1,0-1 0,0 1 0,-1-1-1,1 1 1,0 0 0,0-1-1,0 1 1,0 0 0,0-1-1,0 1 1,0-1 0,0 1-1,0 0 1,0-1 0,0 1 0,1 0-1,-1-1 1,0 1 0,0-1-1,1 1 1,-1 0 0,0-1-1,1 1 1,-1-1 0,0 1 0,1-1-1,-1 1 1,1-1 0,-1 1-1,2 0 1,0 1 279,1-2-549,11-2-1504,2-12 454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5216,'-32'-16'1952,"32"16"-1536,0 0-96,0-17 960,0 34-768,16-17-128,0 0-256,1 0 96,32 0-128,-16 0 96,-1 0-96,1 16 448,0-16-320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3392,'-33'0'1248,"33"0"-960,17 16-64,-1-16 224,0 0-288,17 0 128,0 0-160,16 0 288,-16 0-224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443 378 1248,'-16'-17'699,"16"30"23,0-7-548,-1 2 42,0-1 1,0 1 0,0-1-1,-1 1 1,-5 13 0,3-11-93,-1 11 426,-5 34 1,-7 30 358,3-30-502,10-33-28,-2-1 1,0 1 0,-16 35-1,-5-8 501,5-2-245,-6-12 32,27-32-637,-1-1 1,1 0 0,-1 1 0,0-1 0,0 0-1,1 0 1,-2 0 0,1 0 0,0-1-1,0 1 1,-1-1 0,1 1 0,0-1-1,-1 0 1,0 0 0,1 0 0,-1 0 0,0 0-1,1-1 1,-1 1 0,0-1 0,0 1-1,1-1 1,-1 0 0,-5-1 0,1 1 13,0-1 1,1 1-1,-1-1 1,1-1-1,-1 1 1,1-1-1,-1 0 1,1-1-1,0 1 1,0-1 0,-7-5-1,-1-2-647,0-1 0,1 0 0,-12-14 0,-8-8-895</inkml:trace>
  <inkml:trace contextRef="#ctx0" brushRef="#br0" timeOffset="1">345 1 2976,'0'0'1120,"0"0"-896,16 0-32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51 2080,'0'0'667,"0"-3"-411,0-8-32,0 8 293,0 3-101,0-3 128,0-7-112,0 9-421,0 1-1,0 0 1,0 0 0,0 0 0,0 0-1,0 0 1,0 0 0,0 0 0,0 0-1,0 0 1,0 0 0,0-1 0,0 1-1,0 0 1,0 0 0,0 0 0,0 0 0,0 0-1,0 0 1,0 0 0,0 0 0,0 0-1,0 0 1,0-1 0,0 1 0,0 0-1,0 0 1,0 0 0,0 0 0,1 0-1,-1 0 1,0 0 0,0 0 0,0 0-1,0 0 1,0 0 0,0 0 0,0 0-1,0 0 1,0 0 0,0 0 0,0 0 0,1 0-1,-1 0 1,0 0 0,0 0 0,0 0-1,0 0 1,0 0 0,0 0 0,0 0-1,0 0 1,0 0 0,1 0 0,-1 0-1,0 0 1,0 0-1,0 0-1,0 0 1,1 0-1,-1 0 1,0 0-1,0 0 1,0 0 0,1 0-1,-1 1 1,0-1-1,0 0 1,0 0-1,1 0 1,-1 0-1,0 0 1,0-1-1,0 1 1,1 0 0,-1 0-1,0 0 1,0 0-1,0 0 1,1 0-1,-1 0 1,0 0-1,0 0 1,0 0-1,1-1 1,-1 1 0,0 0-1,0 0 1,0 0-1,0 0 1,0-1-1,0 1 1,1 0-1,-1 0 1,0 0-1,0 0 1,0-1 0,0 1-1,0 0 1,0 0-1,0 0 1,0-1-1,0 1 1,0-1-1,-7-8 274,6 9-267,1-1-1,-1 1 0,1 0 0,-1-1 0,1 1 0,-1 0 0,1 0 0,-1-1 0,1 1 0,-1 0 0,0 0 1,1 0-1,-1 0 0,0 0 0,1 0 0,-1 0 0,1 0 0,-1 0 0,0 0 0,1 0 0,-1 0 0,1 0 1,-1 0-1,0 0 0,1 1 0,-1-1 0,1 0 0,-1 1 0,1-1 0,-1 1 0,0-1 29,-46 30 586,41-25-550,-1 0-1,1 0 1,0 1 0,0-1 0,1 2 0,-8 9 0,13-16-79,-8 13 79,0 0 0,1 1 0,1-1 0,-8 24 0,5-15-32,8-18-38,-1-1 0,1 0 1,0 0-1,0 1 0,0-1 0,1 1 1,-1-1-1,1 1 0,0-1 0,-1 1 1,2-1-1,-1 1 0,0-1 0,1 1 1,0-1-1,-1 0 0,3 4 1,-3-3 1,5 17 145,-5-18-126,0 0 0,1 0 1,-1 1-1,1-1 1,0 0-1,0 0 0,0 0 1,0 0-1,1 0 0,-1 0 1,1 0-1,0 0 0,0 0 1,0-1-1,0 1 1,0-1-1,1 1 0,-1-1 1,6 4-1,8 5 143,22 14 102,-35-23-249,1 0 1,0 0-1,0-1 1,0 1 0,0-1-1,0 0 1,0-1-1,0 1 1,5 0-1,37-1 27,-45 0-55,-1 0 1,1 0 0,-1 0 0,1 0-1,-1 0 1,1 0 0,0 0 0,-1 0 0,1 0-1,-1 0 1,1 0 0,-1 0 0,1 0-1,-1 0 1,0-1 0,1 1 0,-1 0-1,1 0 1,-1 0 0,1-1 0,-1 1-1,1 0 1,-1-1 0,0 1 0,1 0-1,-1-1 1,0 1 0,1-1 0,-1 1-1,0 0 1,1-2 0,6-8 34,15-6-60,-14 2-225,-4 12 176,3-4 1,-6 3 66,0 0 0,-1 0 1,1 1-1,-1-1 1,0 0-1,0-4 0,0 7 8,0-2-9,0 0-1,0 1 0,0-1 1,0 0-1,0 1 0,1-1 1,-1 0-1,1 1 0,-1-1 1,1 1-1,-1-1 0,1 1 1,0-1-1,0 1 0,0-1 1,0 1-1,0 0 0,0-1 1,2-1-1,-2 3-10,1-3-561,-2 6 175,0-3 401,0 1-1,0-1 0,0 0 1,0 1-1,0-1 1,0 1-1,0-1 0,0 1 1,1-1-1,-1 1 0,0-1 1,0 0-1,0 1 0,0-1 1,1 1-1,-1-1 0,0 0 1,0 1-1,1-1 0,-1 0 1,0 1-1,0-1 0,1 0 1,-1 1-1,0-1 1,1 0-1,-1 0 0,1 1 1,-1-1-1,1 0 0,6 5-27,-1 12-20,0-4 70,1 1 1,18 23-1,-17-25 22,-6-9-16,1 0-1,-1 0 1,1 0 0,0-1 0,-1 1 0,1-1 0,1 0 0,-1 0 0,0 0-1,4 2 1,4 2 30,-8-4-34,0 0 0,-1 0 1,1 0-1,0-1 0,0 1 1,0-1-1,0 0 0,0 0 1,0 0-1,0 0 0,0-1 1,0 1-1,0-1 0,1 0 1,3 0-1,0 0 50,0 1 0,0 0 0,10 3 0,8 1 108,-11-10 12,-6 2-79,5-1-11,-10 4-75,-1-1 0,1 1 0,-1-1-1,0 1 1,1-1 0,-1 0 0,0 0-1,0 0 1,0-1 0,1 1 0,-1 0-1,-1-1 1,3-2 0,-3 4-20,3-4 35,0 0 0,0-1 0,0 1 0,4-8 0,-6 9-35,-1 0 1,0 0 0,0-1-1,0 1 1,0 0 0,-1-1-1,1 1 1,-1 0 0,0-7-1,0-263-297,0 272 291,0-1-1,0 1 1,0 0 0,0-1 0,0 1-1,0 0 1,0-1 0,0 1-1,1 0 1,-1-1 0,1 1 0,-1 0-1,1 0 1,-1-1 0,1 1-1,0 0 1,-1 0 0,1 0 0,0 0-1,0 0 1,0 0 0,0 0-1,0 0 1,0 0 0,0 0 0,0 1-1,2-2 1,-2 2 6,0-1 1,1 1-1,-1-1 0,1 1 0,-1 0 1,1 0-1,-1 0 0,1-1 0,1 2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84 4160,'-14'-14'1333,"14"14"-1301,0-1-1,-1 0 0,1 1 1,-1-1-1,1 1 0,0-1 1,-1 0-1,1 1 0,0-1 1,0 0-1,0 1 0,0-1 1,-1 0-1,1 1 0,0-1 1,0 0-1,0 1 1,0-1-1,0 0 0,1 0 1,-1 1-1,0-1 0,0 0 1,1-2 132,-1 2-103,0 0-1,0 0 0,0 0 0,0 1 0,0-1 1,0 0-1,0 0 0,0 0 0,0 0 0,1 0 1,-1 1-1,0-1 0,1-2 0,3 1 251,-4 2-292,0 0 0,0 0 0,1 0 0,-1-1 0,0 1 0,1 0 0,-1 0 0,0 0 0,0-1 0,1 1-1,-1 0 1,0 0 0,0-1 0,0 1 0,1 0 0,-1-1 0,0 1 0,0 0 0,0-1 0,0 1 0,0 0 0,0-1 0,1 1 0,-1-1 0,-1 0 41,0 0 0,1 0 0,-1 0 0,0 0 0,0 1 0,0-1-1,0 0 1,0 0 0,0 0 0,0 1 0,0-1 0,0 0 0,0 1 0,0-1 0,-2 1 0,-5-4 0,0 2 0,0-1 0,-1 1 0,1 0 0,0 1 0,-1 0 1,0 1-1,-16 0 0,13 1-57,-1 0 0,1 1 0,-1 0 1,1 1-1,-22 8 0,20-4-33,0 1 0,0 0 0,1 1 0,0 0 0,0 2 0,1-1 0,1 1 0,0 1 0,0 0-1,-11 17 1,11-15 70,1 1 0,1 1 0,0 0 0,1 0-1,0 1 1,-7 26 0,13-35 13,0-1-1,1 1 1,0 0-1,1 0 1,0-1 0,0 1-1,0 0 1,1 0 0,1-1-1,-1 1 1,1 0 0,0-1-1,1 1 1,0-1-1,0 0 1,7 12 0,-7-14 6,1 0 1,0 0-1,0 0 1,0 0 0,0-1-1,1 0 1,-1 0-1,1 0 1,0-1-1,6 4 1,4 1 52,1-2 0,19 8-1,-9-5 13,-4 0-88,21 6-776,-32-13-198,0 0-1,1-1 0,17 0 1,-29-1 938,52 0-2768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 2560,'0'-9'3121,"0"24"-2044,0 26-363,0-26-347,1-6-143,-1 0 0,-1 1 1,-2 12-1,1-11-84,-1 6 94,-1 1 0,0 24 0,5-23-78,-1-12-90,0 0 0,0 1 0,0-1 0,-3 10 0,0-4 33,0-4-7,1 1 0,0 0 0,1-1 0,-1 18 1,2 17-211,0-42-305,2-4-76,9-8-669,-9 7-1808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82 5216,'-52'0'2352,"51"1"-2319,0-1 0,1 0 0,-1 0 0,0-1 0,0 1 0,1 0 0,-1 0 0,0 0 0,1 0 0,-1-1 0,0 1 1,1 0-1,-1-1 0,0 1 0,-3-5 433,5 3-77,10 5 165,-6-2-331,15-9 235,-16 7-410,0 0 0,0 0 0,0 1 0,1 0 0,4 0 0,26-3 224,17-8-90,22 6 4,-34 0-111,67-4 138,-4 1 215,-9 0 312,-93 8-783,0 0-1,-1 0 0,1 0 0,0 0 1,0 0-1,0 0 0,0 0 0,0 0 1,-1 0-1,1-1 0,0 1 0,0 0 1,0-1-1,-1 1 0,1 0 0,0-1 1,0 1-1,-1-1 0,1 1 0,0-1 1,-1 0-1,1 1 0,-1-1 0,1 0 1,0-1-1,-1 2-57,1 0 1,-1-1-1,0 1 1,1-1 0,-1 1-1,0-1 1,1 1-1,-1 0 1,1-1-1,-1 1 1,0 0-1,1-1 1,-1 1-1,1 0 1,-1 0 0,1-1-1,-1 1 1,1 0-1,-1 0 1,1 0-1,0 0 1,-1 0-1,1-1 1,-1 1 0,2 1-1,0-1-4005,-2 0 1247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4064,'-16'16'1504,"16"-16"-1184,-65 33-64,48 0 992,17 0-736,-16 32 64,16-15-352,-17 15 512,17-16-448,0 0 192,-16-16-320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99 3712,'14'-14'1221,"-14"14"-1191,1-1-1,-1 1 0,1-1 0,-1 1 1,1 0-1,-1-1 0,1 1 1,0 0-1,-1 0 0,1 0 1,-1-1-1,1 1 0,0 0 1,-1 0-1,1 0 0,0 0 1,-1 0-1,1 0 0,0 0 1,-1 0-1,1 0 0,-1 0 1,1 1-1,0-1 0,0 0 1,-1 0 50,17 0 1354,-12-2-842,6-9-170,-8 8 122,-3 3-155,0-3 38,0-8-155,0 9-70,-3-1-68,-15-9 42,14 10-124,0 0 1,-1 0-1,1-1 0,0 0 1,-6-6-1,8 8-49,1-1-1,-1 1 1,1 0-1,-1 0 0,0 0 1,1 0-1,-1 0 1,0 1-1,0-1 1,0 0-1,0 1 0,-3-1 1,-29-1-203,31 2 171,1 0 0,-24 2-329,25-1 343,-1-1 1,1 0-1,0 1 0,0-1 0,0 1 1,0-1-1,0 1 0,0 0 1,0-1-1,0 1 0,1 0 0,-1 0 1,0-1-1,0 1 0,0 0 1,1 0-1,-1 0 0,0 2 0,-4 8-92,4-10 101,1 1 0,-1-1-1,1 1 1,-1-1 0,0 1-1,0-1 1,0 0 0,0 1 0,0-1-1,0 0 1,0 0 0,0 0-1,-1 0 1,1 0 0,-2 2-1,-1-1 9,0 1 0,0 0-1,1 0 1,-1 0-1,1 1 1,0-1 0,0 1-1,-3 6 1,-1 2 21,-8 24 1,8-18-27,-26 76-46,28-79 138,2 0 0,0 1-1,0-1 1,1 21 0,2-20-15,0 0 1,4 24-1,-2-32-31,0-1-1,0 0 1,1 0 0,0 0 0,0 0-1,1 0 1,6 7 0,-3-2 22,-4-6-47,1-1-1,-1 1 1,1-1 0,1 0-1,-1 0 1,1 0 0,-1-1-1,8 6 1,35 20-77,-33-24 22,-9 5 32,6-6 5,-6 2-9,-5-6 11,0-1 0,0 0-1,1 1 1,-1-1 0,0 1-1,0-1 1,1 0 0,-1 1-1,0-1 1,1 0-1,-1 0 1,0 1 0,1-1-1,-1 0 1,0 0 0,1 1-1,-1-1 1,0 0 0,1 0-1,-1 0 1,1 1 0,-1-1-1,1 0 1,-1 0-1,0 0 1,1 0 0,-1 0-1,1 0 1,-1 0 0,1 0-1,2 0 191,0 0-48,24 0-5,-24 0-86,0 0-53,7 0-138,-7 0 31,0 0 48,8 0 33,-8 0-44,-4-1 74,1 1-1,0-1 0,0 1 0,0-1 1,0 1-1,0-1 0,0 1 1,0-1-1,0 0 0,0 1 1,0-1-1,0 1 0,0-1 0,0 1 1,1-1-1,-1 1 0,0-1 1,0 1-1,0-1 0,1 1 0,-1-1 1,0 1-1,1 0 0,-1-1 1,0 1-1,1-1 0,-1 1 0,1 0 1,-1-1-1,0 1 0,1 0 1,-1 0-1,1-1 0,-1 1 1,1 0-1,-1 0 0,1 0 0,-1-1 1,1 1-1,-1 0 0,1 0 1,-1 0-1,1 0 0,-1 0 0,1 0 1,0 0-1,2 0 82,-3 0 1,0 0 42,0-16 21,3 16-96,3 0-33,-4 0-33,-1 1 0,0-1-1,1 0 1,-1 0 0,0 0 0,1-1 0,-1 1-1,0 0 1,1 0 0,1-1 0,-3 0 16,1 1 1,-1-1-1,1 1 1,-1-1-1,1 0 1,-1 1-1,1-1 0,-1 1 1,1-1-1,-1 0 1,0 0-1,1 1 1,-1-1-1,0 0 1,0 1-1,1-1 0,-1 0 1,0 0-1,0 0 1,0 1-1,0-1 1,0 0-1,0-1 1,0-3 930,0 1-1888,1-1 0,-1 1 0,-1-1 0,1 1 0,0-1 0,-3-7 0,2 12 780,1-1 1,-1 1-1,1 0 1,-1-1-1,0 1 1,0 0-1,1 0 1,-1 0-1,0 0 1,1-1-1,-1 1 1,0 0-1,1 0 1,-2 0-1,2 0 174,-3 0-1717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0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2304,'0'-13'752,"0"13"-747,0 0 0,0 0 1,0-1-1,0 1 0,0 0 0,0 0 1,0 0-1,0 0 0,0 0 0,0 0 1,0 0-1,0 0 0,0 0 0,0 0 1,0-1-1,0 1 0,0 0 0,0 0 0,0 0 1,0 0-1,0 0 0,0 0 0,0 0 1,0 0-1,0 0 0,0 0 0,0 0 1,0-1-1,0 1 0,0 0 0,0 0 1,0 0-1,0 0 0,-1 0 0,1 0 1,0 0-1,0 0 0,0 0 0,0 0 0,0 0 1,0 0-1,0 0 0,0 0 0,0 0 1,0 0-1,-1 0 0,1 0 0,0 0 1,0 0-1,0 0 0,0 0 0,0 0 1,0 0-1,0 0 0,0 0 0,-1 0 1,-8 0 3039,21 0-1467,-12 0-1471,0 0 48,0 0-27,0 0 32,0 0-48,0 0-22,0 0-4,0 0 42,0 0-27,0 0 48,0 0-69,0 0-42,0 0-1,3 0 16,8 0 38,-8 0 181,-3 0-59,2 0-63,9 0-92,-8 0-95,-3 0 16,0 0 63,3 0 17,62 0 389,-64 0-431,0 0-1,-1 0 1,1 0 0,0 0 0,0 0-1,-1 0 1,1 0 0,0-1-1,-1 1 1,1 0 0,0 0 0,-1-1-1,1 1 1,0-1 0,3-6 117,-5 14-98,1-4-142,0-3 31,0 0 16,0 0-63,0 0 26,0 0-38,0 0 76,0 0 180,0 0-26,0 0 11,0 0-38,-3 0 22,-10 0-80,13 3 21,0 8 5,0-9 16,0-2-31,0 0-65,0 0 32,0 0 102,0 0 5,0 0 53,0 0-79,0 0-86,0 0 0,0 0 58,0 0-20,0 0-65,0 0-26,0 0-102,0 0 107,0 0 213,0 0-21,0 0 6,0 0-38,0 0 32,0 0-75,0 0-117,-20 0-213,13 0 268,14 0-441,-7 1 454,-1-1-1,0 0 1,0 0-1,1 1 1,-1-1-1,0 0 1,0 1-1,1-1 1,-1 1 0,0-1-1,1 1 1,-1-1-1,1 1 1,-1 0-1,1-1 1,-1 1-1,1-1 1,-1 1 0,1 0-1,0 0 1,-1-1-1,1 1 1,0 0-1,-1 0 1,1-1-1,0 1 1,0 0 0,0 0-1,0 0 1,0-1-1,0 1 1,0 1-1,0 41 113,1-22-152,-1-11 74,0-8-36,1 1 0,-1 0 0,0 0 0,0-1 0,-1 1 0,1 0 0,-1 0 0,1 0 0,-1-1 0,0 1 0,0-1 0,0 1 0,0 0 0,0-1 0,-1 0 0,1 1 0,-1-1 0,0 0 0,1 0 0,-3 3 0,3-4 22,-1 0-3,1 0 0,0 0 0,0 0 1,0 1-1,0-1 0,0 0 0,0 1 1,1-1-1,-1 1 0,0-1 0,1 1 0,-1-1 1,1 1-1,0-1 0,-1 1 0,1-1 1,0 1-1,0 0 0,0 2 0,0 0-5,0-2 9,0 0-1,0 1 1,0-1-1,0 0 1,0 0-1,0 0 1,-1 0 0,1 0-1,-2 3 1,-5-2 166,14-4-20,-4 1 101,-3-2-160,0-9-234,0 8 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1:30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0 272 736,'0'0'224,"3"0"-128,-1 0-75,-1 0-1,1 0 1,-1 0 0,0-1 0,1 1-1,-1-1 1,1 1 0,-1-1-1,0 1 1,1-1 0,2-2-1,-3 2 14,1 0 0,0 0 0,0 0 0,0 0 0,0 0-1,0 1 1,0-1 0,0 0 0,0 1 0,1 0-1,-1-1 1,3 1 0,1320 0 1470,-1305-1-1450,40-6 0,-38 4-20,42-2 0,851 5 99,-896 1-81,36 6-1,-37-4-38,38 2-1,-6-6-17,-23 0-57,-1 1-1,37 5 1,-42-2 46,10 2-8,46 0 0,23 4-137,-6-1 98,250-8 106,-209-8-13,-5-1-7,-15 1 86,-64 3-15,45-1 23,2-5-5,1 6-21,-1-6 37,-2 6-85,-12-6-155,-27 5 50,69-7 161,-75 4-56,111-12 309,-125 18-282,33-3 41,-52 2-42,29-9 1,-25 6-22,93-20 290,-81 20-45,1 0 0,-1-3-1,60-24 1,-88 31-204,-2 1-38,-1 1 1,0 0-1,0-1 0,1 0 0,-1 0 1,0 0-1,-1 0 0,1-1 0,0 1 0,-1-1 1,5-5-1,-4 0 108,-6 6-35,-10 10-81,10-6-76,-13 8-443,0-2-1,-23 10 1,-35 12-2436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263 459 1664,'0'-2'56,"0"0"1,0-1-1,0 1 0,0 0 1,1 0-1,-1-1 1,1 1-1,-1 0 0,1 0 1,0 0-1,0-1 1,0 1-1,1-2 0,-1 2 33,1 0-1,-1 0 0,0-1 1,-1 1-1,1 0 1,0 0-1,-1-1 0,1 1 1,-1 0-1,1-1 0,-1 1 1,0-1-1,0-2 1,0-74 1228,-1 75-1298,1 1 0,0-1 0,-1 1 0,0 0 0,0-1 0,0 1 0,0 0 0,-3-6 0,0-2 34,3 8-56,0 0 0,0 0 0,0 0 0,0 0 0,0 1 0,-1-1 0,1 0 0,-1 0 0,0 1 0,1-1 0,-1 1 0,-1-1 0,1 1 0,0 0 0,0 0 0,-1 0 0,-5-3 1,0 1 46,5 2-48,0 0 0,-1 0 0,1 0 0,-1 1 0,1-1 0,-1 1 0,0 0 0,1 0 0,-1 0 0,0 1 0,0-1 0,0 1 0,0 0 0,0 0 0,1 0 0,-1 1 0,0-1 0,-6 3 0,-12 7-55,0 1 0,-39 27 0,56-34 54,3-3-4,-1 1 0,1 0-1,-1 0 1,1 0 0,-1 1-1,1-1 1,0 0 0,0 1-1,0-1 1,1 1 0,-1 0-1,1 0 1,-1 0 0,1 0-1,0 0 1,0 0 0,0 0-1,0 0 1,1 0 0,-1 0-1,1 0 1,0 1 0,0 3-1,0-5 19,0 1-1,0 0 1,0-1-1,0 1 1,0-1 0,1 1-1,-1-1 1,1 1-1,0-1 1,0 1-1,0-1 1,0 0 0,0 0-1,0 1 1,1-1-1,-1 0 1,1 0-1,-1 0 1,1 0 0,0 0-1,0-1 1,0 1-1,0-1 1,0 1-1,0-1 1,0 1 0,3 0-1,25 3 291,-19-1-212,11 1 55,0-10-3,-11 1-81,-1 2-12,-8 2-35,1 0 0,-1-1 0,0 1 0,0-1 0,0 0 0,0 1 0,3-3 0,17-21 143,5 2-74,-5-5-42,-11 18-23,5-7 39,-12 8-21,0 1 1,-1-1-1,0 0 0,0 0 1,-1-1-1,0 1 0,1-9 1,-1 4-112,8-24 1,-7 29 38,0 0 0,0 0 0,-1 0 0,0-1 0,0 1-1,-1 0 1,-1-1 0,1 1 0,-2-14 0,1 14 9,0-52-269,0 60 297,0 0 1,0 0-1,0 0 0,0 0 1,0 0-1,0 0 0,0-1 1,0 1-1,0 0 0,0 0 1,0 0-1,0 0 0,0 0 1,0 0-1,0 0 0,0 0 1,0 0-1,0 0 0,0-1 0,0 1 1,0 0-1,0 0 0,0 0 1,0 0-1,0 0 0,0 0 1,1 0-1,-1 0 0,0 0 1,0 0-1,0 0 0,0 0 1,0 0-1,0-1 0,0 1 1,0 0-1,0 0 0,0 0 0,0 0 1,0 0-1,1 0 0,-1 0 1,0 0-1,0 0 0,0 0 1,0 0-1,0 0 0,0 0 1,0 0-1,0 0 0,0 0 1,1 0-1,-1 0 0,0 0 1,0 0-1,0 0 0,11 0-174,-11 0 176,0 0-1,0 0 1,1 0-1,-1 0 1,0 0-1,0 0 1,0 0-1,0 1 1,0-1-1,0 0 1,1 0-1,-1 0 1,0 0-1,0 0 1,0 0-1,0 0 1,0 0-1,0 0 1,1 0-1,-1 0 1,0 0-1,0 1 1,0-1-1,0 0 1,0 0-1,0 0 1,0 0-1,0 0 1,0 0-1,0 1 1,0-1-1,0 0 1,1 0-1,-1 0 1,0 0-1,0 0 1,0 1-1,0-1 1,0 0-1,0 0 1,0 0-1,0 0 1,-1 0-1,1 1 1,0-1-1,0 0 1,0 0-1,0 0 1,0 0-1,0 0 1,0 0 0,0 1-1,0-1 1,0 21 301,1 6-121,-5 48 0,-2-51-50,4-18-98,0 1 1,1-1-1,0 1 1,0-1 0,0 9-1,1-5-21,0 0-1,-2 13 1,-9 16 42,5 4 251,0-18-145,4-19-127,0 1 0,1-1 1,0 1-1,0 11 0,1 45 416,-1-61-412,1 1-1,0-1 1,0 1-1,-1-1 0,1 1 1,-1-1-1,0 1 0,0-1 1,-1 3-1,2-4-27,-1-1-1,1 1 0,0-1 1,-1 1-1,1 0 0,0-1 1,0 1-1,-1-1 0,1 1 1,0 0-1,0-1 0,0 1 1,0 0-1,0-1 1,0 1-1,0 0 0,0-1 1,0 1-1,0-1 0,0 1 1,1 0-1,-1-1 0,0 1 1,0 0-1,1-1 1,-1 1-1,0-1 0,1 1 1,-1-1-1,0 1 0,1-1 1,-1 1-1,1-1 0,-1 1 1,2 0-1,1 1 244,-3-2-91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2400,'13'-14'779,"-12"14"-772,-1 0-1,0 0 1,0 0 0,0 0 0,0-1 0,0 1 0,1 0 0,-1 0 0,0 0 0,0 0 0,0 0 0,1 0 0,-1 0 0,0-1 0,0 1 0,0 0 0,1 0 0,-1 0 0,0 0-1,0 0 1,1 0 0,-1 0 0,0 0 0,0 0 0,0 0 0,1 0 0,-1 0 0,0 0 0,0 0 0,0 1 0,1-1 0,-1 0 0,0 0 0,0 0 0,0 0 0,1 0 0,-1 0 0,0 0-1,0 1 1,0-1 0,0 0 0,1 0 0,21 11 196,-19-9-133,-1 0 1,1-1-1,0 1 0,0 0 0,-1 1 1,1-1-1,-1 0 0,1 1 1,2 4-1,4 3 38,-3-4-18,1 1 0,-1 0 0,0 0 1,5 9-1,-9-11-25,0-1-1,0 0 1,0 0 0,-1 1-1,0-1 1,0 1 0,0-1-1,-1 1 1,1 0 0,-1 5-1,0-7-38,-1-1 0,0 1 0,1-1 0,-1 1 0,0-1 0,0 1-1,0-1 1,0 0 0,-1 0 0,1 1 0,-1-1 0,1 0 0,-1 0 0,0 0 0,1 0 0,-1-1 0,0 1-1,0-1 1,-1 1 0,-3 2 0,-5 1 166,8-4-154,1 0 0,0 0 0,-1 0 0,1 1 0,0-1 1,-3 3-1,5-4-31,0 1 0,-1-1 1,1 0-1,0 1 0,-1-1 0,1 0 1,0 1-1,-1-1 0,1 0 0,-1 0 1,1 1-1,0-1 0,-1 0 0,1 0 1,-1 0-1,1 0 0,-1 0 1,1 0-1,0 1 0,-1-1 0,1 0 1,-1 0-1,1 0 0,-1 0 0,1 0 1,-1-1-1,-4 2-11,4 0 2,1-1 0,0 0 0,0 0 1,0 0-1,0 0 0,-1 1 0,1-1 0,0 0 0,0 0 1,0 0-1,0 1 0,-1-1 0,1 0 0,0 0 1,0 1-1,0-1 0,0 0 0,0 0 0,0 1 0,0-1 1,0 0-1,0 0 0,0 1 0,0-1 0,0 0 1,0 0-1,0 1 0,0-1 0,0 0 0,0 0 0,0 1 1,0-1-1,1 0 0,-1 0 0,0 0 0,0 1 0,0-1 1,0 0-1,0 0 0,1 0 0,-1 1 0,0-1 1,0 0-1,0 0 0,1 0 0,10 4-58,-3-1 76,7 3 3,-4-1 74,-1-1 0,17 11 0,0-2 153,-8-10-86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1888,'0'0'613,"0"0"-367,0 0-102,0 3 16,0-2-143,0 1 1,1-1 0,-1 0 0,0 1 0,0-1-1,1 0 1,-1 0 0,1 1 0,-1-1 0,1 0 0,0 0-1,1 3 1,-1-3 15,0 1-1,1 0 1,-1 0 0,0 1-1,-1-1 1,1 0-1,0 0 1,-1 0 0,1 1-1,-1-1 1,0 0-1,1 0 1,-1 4 0,1 15 195,10 39 1,-10-51-201,4 16 73,-3-13-44,1 0 0,6 21 0,21 51 642,-25-61-592,5 21 132,-10-42-215,1 0 0,0 0-1,0 0 1,0 0 0,0-1-1,0 1 1,0 0 0,0 0-1,0 0 1,1-1 0,-1 1-1,1-1 1,-1 1 0,1-1-1,2 2 1,1 0 14,-4-3-23,-1 0 0,1 0-1,0 1 1,-1-1 0,1 0 0,0 1 0,-1-1-1,1 0 1,-1 1 0,1-1 0,-1 1 0,1-1-1,-1 1 1,1 0 0,-1-1 0,1 1 0,-1-1-1,0 1 1,1 0 0,-1-1 0,1 2 0,1 3 63,-2-4-71,1-1 0,-1 1 0,0 0-1,0-1 1,1 1 0,-1-1 0,0 1-1,1-1 1,-1 1 0,1-1 0,-1 1-1,1-1 1,-1 0 0,1 1 0,-1-1-1,1 1 1,-1-1 0,1 0 0,-1 0-1,1 1 1,0-1 0,-1 0-1,1 0 1,-1 0 0,1 0 0,0 1-1,-1-1 1,1 0 0,0 0 0,-1 0-1,1 0 1,0-1 0,-1 1 0,1 0-1,-1 0 1,1 0 0,0 0 0,-1-1-1,1 1 1,-1 0 0,1-1 0,-1 1-1,1 0 1,-1-1 0,1 0-1,1 0 14,1 0-1,-1 1 1,0-1-1,0 0 1,0 1-1,0-1 1,0 1-1,4-1 1,-3 1-6,0-1 1,0 1 0,0-1 0,0 0-1,0 0 1,0 0 0,0-1-1,-1 1 1,1 0 0,0-1-1,3-3 1,-2 3-3,-1 0-1,0 0 1,1 0-1,-1 0 1,7-2-1,1 2 6,11-4-18,11-19-90,-3 3 70,-8-5 197,5 5-21,-5-8 74,-13 18-156,-4 7 6,-1-1 1,0 0-1,0-1 0,2-6 0,-5 13-76,3-10 76,1 1 0,1 0 1,6-9-1,-12 17-69,1 1-1,-1-1 0,0 1 0,1-1 0,-1 1 1,0-1-1,1 0 0,-1 1 0,0-1 0,0 1 1,0-1-1,1 0 0,-1 1 0,0-1 0,0 1 1,0-1-1,0 0 0,0 1 0,0-1 1,0 0-1,0 1 0,-1-1 0,1 1 0,0-1 1,0 0-1,-1 0 7,1-1 48,0 2-197,0 2-598,0 12 193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2400,'-10'1'727,"8"2"151,3-2-846,-1 0-1,1 0 0,0 0 0,-1-1 0,1 1 0,0 0 1,0-1-1,0 1 0,0 0 0,-1-1 0,1 1 0,2-1 1,-2 1-8,1 0 1,0-1-1,0 1 1,1-1-1,-1 1 1,0-1 0,0 0-1,0 0 1,0 0-1,2 0 1,7-1 153,49 2 270,109-5 218,-68-6-442,31 4 128,26-5-133,-63 7-150,157-11 59,-166 8-2,333-35 527,-237 27-427,-107 11-175,26-7 8,-19 5 42,-39 0-41,-23 3 91,32-1 1,-3 4 669,-49 0-815,0 0 0,0 0 0,0 0 0,0 0 0,0 0-1,0 0 1,0 0 0,0 0 0,1 0 0,-1-1 0,0 1 0,0 1 0,0-1 0,0 0-1,0 0 1,0 0 0,0 0 0,0 0 0,0 0 0,1 0 0,-1 0 0,0 0 0,0 0 0,0 0-1,0 0 1,0 0 0,0 0 0,0 0 0,0 0 0,0 0 0,0 0 0,0 0 0,0 0-1,0 0 1,0 1 0,0-1 0,1 0 0,-1 0 0,0 0 0,0 0 0,0 0 0,0 0 0,0 0-1,0 0 1,0 0 0,0 0 0,0 1 0,0-1 0,0 0 0,0 0 0,0 0 0,0 0-1,0 0 1,0 0 0,0 0 0,-1 0 0,1 2-8,0-1-1,-1 1 1,1-1 0,-1 0-1,1 1 1,-1-1 0,1 0 0,-1 0-1,0 1 1,0-1 0,0 0-1,0 0 1,0 0 0,0 0-1,0 0 1,0 0 0,0 0-1,0-1 1,-1 1 0,1 0-1,0-1 1,-3 2 0,-4 3-377,-11 11-2554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493 361 1312,'-3'1'43,"0"-2"0,0 1 1,0 0-1,0 0 0,0-1 0,0 0 1,0 0-1,0 0 0,0 0 0,-3-1 0,1-2 24,0 1 0,0-1 1,0 0-1,-5-6 0,1 1 376,-1 1 0,0 0 0,-18-9 0,-13-10 499,32 21-874,6 2-48,-1 2-1,0-1 1,1 0-1,-9-3 1,-17 0 12,14 4 0,-7-5 75,18 6-93,1 0-1,0 0 1,0 0 0,0 0 0,-1 1-1,1 0 1,0-1 0,-1 1-1,1 0 1,0 0 0,-7 2 0,-23 9-94,28-10 97,0 0 1,0 0 0,1 0 0,-1 1 0,1 0 0,-1 0 0,1 1 0,-1-1 0,1 1 0,0 0-1,0 0 1,1 0 0,-6 5 0,2 0 24,1 0-1,0 0 1,0 0-1,0 1 1,1 0-1,-5 12 1,4-10-24,-3 6 8,6-12-17,1-1-1,-1 1 1,1 0-1,0 0 1,0-1-1,0 2 1,1-1-1,0 0 1,0 0-1,0 0 1,0 6-1,1 2 32,0-3-25,-1-1 1,2 0-1,2 18 1,-3-25-6,0-1 0,1 1 0,-1-1 0,1 0 1,-1 1-1,1-1 0,-1 0 0,1 1 0,-1-1 0,1 0 1,0 0-1,0 1 0,0-1 0,0 0 0,0 0 0,0 0 1,0 0-1,0 0 0,0 0 0,1-1 0,-1 1 0,0 0 1,0-1-1,1 1 0,-1-1 0,0 1 0,1-1 0,-1 1 1,1-1-1,-1 0 0,3 0 0,6 1 103,1-1-1,0-1 1,-1 0-1,1 0 1,-1-1 0,1 0-1,-1-1 1,18-7-1,-15 2-18,0 0 0,0-1-1,-1 0 1,14-15-1,-2 3-70,-4 4-62,78-72-160,-87 78 180,-1-1 0,0 0-1,-1-1 1,0 0-1,-1 0 1,8-17 0,-9 13-36,-1 0 1,0 0-1,-1-1 1,-1 0-1,-1 1 1,-1-1-1,0 0 1,-1-23-1,-2 39 41,1 0 1,0 0-1,-1 0 0,1 0 1,-1-1-1,1 1 0,-1 0 1,0 0-1,0 0 1,0 0-1,-2-3 0,2 5 10,1-1-1,0 1 1,0-1 0,-1 1-1,1-1 1,0 1 0,-1-1-1,1 1 1,-1 0 0,1-1-1,0 1 1,-1 0 0,1-1-1,-1 1 1,1 0 0,-1 0-1,1-1 1,-1 1 0,1 0-1,-1 0 1,1 0-1,-1 0 1,1 0 0,-1-1-1,0 1 1,1 0 0,-1 0-1,1 0 1,-1 1 0,1-1-1,-1 0 1,1 0 0,-1 0-1,1 0 1,-1 0 0,1 1-1,-1-1 1,1 0 0,-1 0-1,1 1 1,-1 0-1,-5 12-43,-6 7 214,8-14-132,0 0 1,0 1 0,-2 6-1,2 0 4,1-1-1,0 1 1,0 0-1,0 17 0,0-2 16,-2 4 51,1-9 18,-1 37-1,5 150 1522,0-204-2726,0-6-309,0 0-2085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3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5568,'-15'16'2048,"-1"-16"-1568,16 47-160,0-32 384,0 1-448,-15 15 544,15 0-480,-16 16 160,16-16-320,16 0-128,-16 0-64,15-15 96,-15 15-32,-15-31-448,15 16 224,-16-1-1664,16-15 1024,-16 16-2048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2656,'8'-4'323,"0"0"-1,15-4 1,-20 7-263,-1 1-1,1-1 1,-1 1-1,1 0 1,0-1-1,0 1 1,-1 0-1,1 1 1,0-1 0,-1 0-1,1 1 1,-1-1-1,1 1 1,3 1-1,2 3 96,-6-4-121,-1 0-1,0 0 0,1 0 1,0 0-1,-1 0 1,1-1-1,-1 1 0,1-1 1,0 1-1,0-1 1,-1 1-1,1-1 0,0 0 1,2 0-1,1 0 8,-1 0-1,0 0 1,1 1-1,-1 0 1,0 0-1,0 0 1,0 0-1,0 0 1,0 1 0,5 3-1,0 0 66,-1 1 0,0 0 0,0 1 0,7 8 0,-6-7-38,-5-5-32,-1-1 1,1 1-1,-1 0 1,0 1-1,0-1 1,0 0-1,-1 1 1,1-1-1,-1 1 1,2 5-1,-2-2 30,-1-1-1,0 1 0,-1-1 0,0 1 0,0 7 0,-1 2 115,1-13-158,0 0-1,0 0 0,-1 1 1,1-1-1,-1 0 1,0 0-1,0 0 1,0 0-1,0 0 1,0 0-1,-3 4 0,-1 0-3,0-1 0,0 0 0,-8 6 0,-13 17 10,-7 12-22,3-17-22,8 4-54,4-16 31,15-10 17,0 0-1,0 0 0,0 0 0,1 0 0,-1 1 0,0-1 0,1 1 0,-4 5 0,4-6 6,0 0-3,1 1 1,-1 0-1,0-1 1,1 1 0,0 0-1,0 0 1,0 0-1,0 0 1,0 0-1,0 0 1,1 0-1,-1 0 1,1 0-1,0 4 1,1-6 21,-1 1 0,0-1 0,1 0 0,-1 0 0,1 0 0,0 0 0,-1 1 0,1-1 0,0 0 0,0 0 0,0 0 0,0 0 0,0-1 0,0 1 0,0 0 0,0 0 0,0 0 0,0-1 0,0 1 0,0-1 0,0 1 0,1-1 0,-1 1 0,2-1 0,2 2 65,1 0 0,-1-1 0,0 0 1,1 0-1,9 0 0,165-1 856,-164 0-2747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3712,'0'0'1408,"0"0"-1120,16 0-64,-16 0 448,17 0-416,-17 0 192,16 0-288,17 0 64,-17 0-128,17 0 576,0-17-384,0 17-2272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2:0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1728,'5'0'241,"-2"0"-168,-1 0 0,1 0 0,-1 0 0,1 0 0,-1 0 0,1 1 0,-1-1 0,1 1 0,1 0 0,2 2 68,1 0 14,-1 0-1,1 1 0,-1 0 0,0 0 0,6 5 0,4 5 70,-11-12-156,-4-1-55,0-1 1,-1 0-1,1 0 1,-1 1-1,1-1 1,0 0-1,-1 1 0,1-1 1,-1 1-1,1-1 1,-1 1-1,1-1 1,-1 1-1,1-1 1,-1 1-1,1 0 1,-1-1-1,0 1 0,1 0 1,-1-1-1,1 2 1,1 3 17,3 3 47,-4-6-42,0-1 0,0 1 0,0-1 0,0 1 0,0-1 0,-1 1 1,1-1-1,-1 1 0,1 0 0,-1-1 0,0 1 0,1 0 0,-1-1 1,0 1-1,0 2 0,0 9 833,3-13-629,-1 0-219,0 0 1,0-1-1,1 1 0,-1-1 0,0 0 0,0 1 0,0-1 1,0 0-1,4-2 0,18-8-121,41-5-1334,-18 2-1025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0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2560,'0'0'121,"0"-1"-1,0 1 1,-1-1-1,1 1 1,0 0 0,0-1-1,0 1 1,0-1 0,0 1-1,0-1 1,0 1 0,0 0-1,0-1 1,1 1-1,-1-1 1,0 1 0,0-1-1,0 1 1,0 0 0,1-1-1,-1 1 1,0 0 0,0-1-1,1 1 1,-1 0 0,0-1-1,1 0 1,7 7 2922,-5-3-3896,-3-2 878,1-1 0,-1 1 0,1-1 0,-1 0 0,1 1 0,0-1 0,-1 0 0,1 1 0,0-1 0,-1 0 0,1 0 0,0 0 0,-1 0 1,1 0-1,0 1 0,-1-1 0,1 0 0,0-1 0,0 1 0,-1 0 0,1 0 0,0 0 0,0 0 0,2-1 62,21 0 223,-14 1-222,0 0-1,0 0 0,0 1 0,10 2 0,-16-2-81,13 2 114,-1 1 1,1-2-1,0 0 0,0-1 1,1-1-1,21-2 0,-14-3-122,-9 2-29,1 0 0,23 0-1,-18 4 25,-13-1 19,0 1 0,0-2 0,0 1 1,15-4-1,-8 0 70,-9 2 16,0 0-1,0 0 0,0 1 1,-1 0-1,10 0 0,-14 1-69,-1 0-1,1-1 0,0 1 0,0 0 1,-1-1-1,1 1 0,0-1 0,-1 1 1,1-1-1,-1 0 0,1 0 0,-1 0 1,1 0-1,-1 0 0,1 0 0,-1 0 1,2-2-1,0 0 96,-3 3-155,0 0-144,0-2-379,0 1 223,-2-7 507,6 0-5463,10-5 2280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2976,'-6'0'417,"-13"-2"659,19 2-1051,-1 0 0,1 0 1,-1 0-1,1-1 1,-1 1-1,1 0 1,0-1-1,-1 1 1,1 0-1,0 0 0,-1-1 1,1 1-1,0-1 1,-1 1-1,1 0 1,0-1-1,0 1 1,-1-1-1,1 1 0,0-1 1,0 1-1,0-1 1,0 1-1,0-1 1,-1 1-1,1-1 1,0 1-1,0-1 0,1 0 1,-2 1-18,1 0 0,0 0-1,0 0 1,0 0 0,0 0 0,0 0 0,0-1 0,0 1 0,0 0-1,0 0 1,0 0 0,0 0 0,0 0 0,0 0 0,0 0 0,0 0-1,0 0 1,0 0 0,0-1 0,0 1 0,0 0 0,1 0 0,-1 0-1,0 0 1,0 0 0,0 0 0,0 0 0,0 0 0,0 0 0,0 0-1,0 0 1,0 0 0,0-1 0,0 1 0,0 0 0,0 0 0,0 0 0,1 0-1,-1 0 1,0 0 0,0 0 0,0 0 0,0 0 0,0 0 0,0 0-1,0 0 1,0 0 0,0 0 0,1 0 0,-1 0 0,0 0 0,0 0-1,0 0 1,0 0 0,0 0 0,0 0 0,8 0 221,1-1 0,-1 0 1,14-5-1,-14 4-232,0 0 1,0 0-1,14 0 0,-18 2 8,-1 0-1,0 0 0,1-1 0,-1 1 0,0-1 0,1 0 1,-1 0-1,6-3 0,7-2 1,-4 4-46,0 1 1,-1 0-1,1 1 0,14 1 0,-3 0-6,-21-1 60,0 0-1,0 0 1,0 0-1,0 0 1,0 1-1,0-1 1,0 1-1,-1 0 1,1-1-1,0 1 0,0 0 1,3 2-1,-4-2 28,1 0 0,-1 0-1,1 0 1,-1 0 0,1-1-1,-1 1 1,1-1 0,0 1-1,-1-1 1,1 1-1,0-1 1,2 0 0,-3 0-25,0 0 1,-1 0 0,1-1-1,-1 1 1,1 0 0,-1 0-1,1 0 1,0 0 0,-1 0 0,1 1-1,-1-1 1,1 0 0,-1 0-1,1 0 1,-1 0 0,1 1-1,-1-1 1,1 0 0,-1 0-1,1 1 1,-1-1 0,1 0-1,-1 1 1,1-1 0,-1 0-1,0 1 1,1-1 0,-1 1-1,0-1 1,1 1 0,-1-1-1,0 1 1,1-1 0,-1 1-1,0-1 1,0 1 0,0-1-1,0 1 1,0 0 0,1-1-1,-1 1 1,0 0 0,2 5 110,0 0-39,-1-3-56,0 0 0,0 0 0,0 0 0,0 0 0,-1 0 0,1 3 0,-5 14 118,0-7-69,-3 19 84,-3 39-1,5-29-90,4-35-52,-1 0 1,1 0-1,-2 0 1,1-1-1,0 1 0,-1 0 1,-5 7-1,-2 1 4,-19 21 0,11-13-43,2-3 4,9-9 45,-1-1 1,0-1 0,-1 1-1,-12 9 1,-58 33 458,63-39-367,11-8-72,-1-1 1,1 1 0,-1-1-1,0 0 1,-13 5-1,16-8-54,0-1 1,1 1-1,-1 0 0,0 1 0,0-1 0,0 0 0,1 1 0,-1-1 0,1 1 0,-4 2 0,17 2-98,-8-2 107,3 3-23,-2-6-7,1 0 0,-1 0-1,1 0 1,-1-1-1,1 0 1,0 0 0,8-1-1,-5 1 31,-1 0 0,1 0 0,0 0 0,8 2 0,-1 2 15,-9-2-1,-1 0-1,0-1 0,1 0 0,-1 0 0,1 0 1,-1-1-1,1 0 0,0 0 0,6-1 0,13-10 51,-15 9-56,0 1 0,0 0 0,0 0 0,0 1 0,18 1 0,8 1-1949,-22-2 634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66 3392,'-33'-16'1248,"33"16"-960,0 0-64,0 0 1120,0 0-768,16 0 544,17-17-640,16 1 288,-16 16-448,16 0-96,0 0-128,-16-16 128,0 16-128,0 0-32,-1 0-32,1 0-3200,-17 0 1728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0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3328,'-17'-16'1216,"17"16"-928,-16 16-96,16-16 608,16 0-480,-16 16 352,17 1-384,-1-1 256,-16 1-288,17-1-64,15 0-128,-15 1 96,15 16-96,-15-17-32,16 17 0,-17-17-3136,0-16 1696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2 4320,'0'0'1392,"-3"0"-848,-4 0-390,4-1-73,0 1-1,0 0 0,0 0 0,0 0 1,0 0-1,0 1 0,0-1 1,0 1-1,0 0 0,0 0 1,1 0-1,-1 0 0,0 0 1,0 0-1,1 1 0,-1 0 0,-4 3 1,5-3-63,0-1 0,1 1 0,-1-1 0,-1 1 1,1-1-1,0 0 0,0 0 0,0 0 0,-1 0 0,1 0 1,0-1-1,-1 1 0,-2 0 0,-8 2 21,6 0-30,1 0-1,0 0 0,0 0 1,-9 8-1,6-4-7,-7 4 9,12-8 11,-1 1 1,0-1-1,-1 0 1,-8 3-1,3-2-47,0 1 1,-16 9-1,8-4-9,5-5 30,14-4 3,0 0 0,-1-1 0,1 1 1,0 0-1,0-1 0,-1 1 0,1 0 1,0-1-1,0 1 0,0 0 0,0-1 0,0 1 1,0 0-1,0 0 0,0-1 2,-1 15-191,1-12 162,-1 1-1,1-1 0,0 1 0,0-1 1,1 1-1,-1-1 0,1 0 0,1 7 0,3-2-18,-3-6 42,-1-1 0,-1 1 1,1-1-1,0 1 1,0-1-1,0 1 0,-1 0 1,1-1-1,-1 1 0,0 0 1,1 0-1,-1-1 0,0 1 1,0 3-1,0 175 289,0-168-108,-1 1 0,-1-1 0,0 0 1,-1 0-1,0 0 0,-5 13 0,5-16-69,0 1 0,1-1 0,0 1 0,0-1 0,1 1 0,0 13 0,1 7-80,0-28 182,0-2-213,0 0-683,0 0 155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2720,'0'-30'1515,"0"27"-902,0 3-176,0 0 16,0 0-197,0 3-149,0 1-88,-1-1 14,1 1-1,0-1 0,0 0 0,1 0 1,-1 0-1,1 0 0,1 3 0,7 29 125,12 29 38,14 34 445,1-8-332,-15-35-155,48 90 0,-52-113-12,4 7 173,-19-37-280,0 1 0,1 0 0,-1 0 0,0-1 0,1 1 0,-1-1 0,1 0 0,0 0-1,5 3 1,-6-4 0,1-1 0,-1 1 0,0-1-1,1 1 1,-1-1 0,1 0 0,-1 0-1,5 0 1,-3 0 68,1-3 63,3-5-130,0-1-1,-1 0 1,-1-1 0,0 1-1,0-1 1,7-17 0,20-69 109,-24 66 156,24-54 0,-14 44-112,-6 12-50,20-33 0,-20 39-156,-11 18 66,1-1 0,-1 1 1,1 0-1,0 0 0,4-5 1,23-21-1777,-27 28 576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4320,'0'0'1600,"0"0"-1248,33-17-96,-16 17 224,-17 0-320,32 0 64,-15 0-128,16-16 96,-17 32-128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5568,'0'-16'2048,"0"16"-1568,16-15-160,-1 15 736,1 0-640,-1 0 256,1-16-384,31 16-256,-16 0-32,-15 0 64,15-15-32,0 15-736,-16 0 416,-15 0-1536,16 0 1024,-16 0-1248,0 0 1152,0 0-1600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3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3488,'-32'0'1280,"32"0"-992,32 0-64,-32 0 992,17 0-704,-1 16 288,1-16-480,15 0 96,-15 0-256,32 0 0,-16 0-96,16 0-3232,16-16 1760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1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3488,'-15'-1'1195,"-14"2"-442,28 0-690,0-1 0,0 0 0,0 1 0,-1-1 0,1 1 0,0-1 1,0 1-1,0 0 0,0-1 0,0 1 0,0 0 0,1 0 0,-1 0 1,0 0-1,0-1 0,0 1 0,1 0 0,-1 0 0,0 2 0,0-1 59,0 0-1,-1 0 1,1 0-1,0 0 1,-1 0-1,0 0 1,1 0-1,-1 0 1,0-1-1,0 1 1,0-1-1,-4 3 1,3-2-32,1 0 1,-1 0-1,0 0 1,1 0 0,-1 0-1,1 1 1,-1-1 0,1 1-1,-2 3 1,-1 2 42,1 1 0,0 0 1,1 0-1,-1 0 0,2 0 1,-3 14-1,5-21-119,1 0 0,0 0 0,-1 0 0,1 0 0,0 0 0,0 0 1,0 0-1,1-1 0,-1 1 0,0 0 0,1-1 0,-1 1 0,1-1 0,-1 1 0,3 1 0,3 3 33,-5-4-37,0-1 0,1 1 0,-1 0 1,1-1-1,-1 1 0,1-1 0,-1 0 0,1 0 0,0 0 0,0 0 1,-1 0-1,1-1 0,0 1 0,0-1 0,0 0 0,0 0 1,0 0-1,5-1 0,2 1 16,7-1 29,0 0 1,0-2 0,-1 0-1,1-1 1,0-1-1,26-11 1,-7 3 243,-34 12-282,1 1 1,0-1-1,-1 1 1,1-1-1,0 0 1,-1 0-1,1 0 1,-1 0-1,0 0 1,1-1-1,-1 1 1,0-1-1,0 0 1,0 1 0,0-1-1,0 0 1,0 0-1,-1 0 1,1-1-1,2-3 1,-3 5-14,-1 0 1,1 0 0,0 1 0,-1-1 0,1 0 0,-1 0 0,1 0-1,-1 0 1,1 0 0,-1 0 0,0 0 0,0 0 0,1 0-1,-1-1 1,0 1 0,0 0 0,0-2 0,-1 2-1,1 0 0,-1 0 0,0 1 0,1-1 0,-1 0 0,0 0 0,0 1 0,1-1 0,-1 0 1,0 1-1,0-1 0,0 1 0,-1-1 0,-7-5 17,-10-7 70,14 9-28,-1 0-1,0 0 1,0 0 0,0 1 0,-1 0 0,1 0-1,-1 0 1,-12-2 0,11 4-66,0-1-1,0 2 1,0-1 0,0 1-1,0 0 1,0 1 0,-13 2-1,2 8-374,4-8 126,14-3 232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17 1824,'0'-1'48,"0"0"1,0 0-1,-1 0 0,1 0 0,0 0 1,0 0-1,-1 0 0,1-1 1,0 1-1,-1 0 0,0-1 0,1 2-42,0 0-1,0 0 0,-1 0 0,1-1 1,0 1-1,0 0 0,0 0 0,0 0 1,-1 0-1,1-1 0,0 1 0,0 0 1,-1 0-1,1 0 0,0 0 0,0 0 1,-1 0-1,1 0 0,0 0 1,0 0-1,-1 0 0,1 0 0,0 0 1,0 0-1,-1 0 0,1 0 0,0 0 1,0 0-1,-1 0 0,1 0 0,0 0 1,0 0-1,0 0 0,-1 0 0,1 0 1,0 1-1,0-1 0,-1 0 0,1 0 1,0 0-1,0 0 0,0 1 0,0-1 1,-1 0-1,1 1 0,-5 9 70,-9-1-134,10-4 57,1 0-1,0 0 0,0 1 0,0-1 1,0 1-1,1 0 0,-2 7 0,-7 15 47,-7 16 217,-2-2 0,-2 0 1,-32 46-1,34-60-146,-13 20 102,-48 53 0,33-49-83,-79 90 111,84-90-157,-124 139 187,132-154-231,14-15-80,-41 34 1,60-54-158,-1 0 0,0 0 0,0 0 1,0 0-1,0-1 0,0 1 0,0-1 0,0 0 1,-1 0-1,1 0 0,0 0 0,-7 0 0,7-1-1204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2816,'-33'49'1056,"1"1"-832,15-1-64,-15-16 544,15-1-416,17 1 672,0-17-544,17 17-128,15-16-192,17-1 192,-16 0-160,33-32 256,-1 16-256,17-16-32,17 16-64,-1-33-3904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68 992,'30'-44'309,"-29"42"-300,0 0 0,1 0 0,0 1 0,-1-1 0,1 1 0,0-1 0,0 1 0,0-1 0,0 1 0,0 0 0,0 0 0,0 0 0,0 0 0,0 0 0,0 1 0,1-1 0,-1 1 0,0-1 0,1 1 0,-1 0 0,0 0 0,0 0 0,1 0 0,3 1 1,3-1 63,-8 0-50,0 0 0,0 0 0,0 0 0,0 0 1,1 0-1,-1 0 0,0 0 0,0 0 0,0 1 0,1-1 0,-1 0 0,0 1 0,0-1 0,0 1 1,0 0-1,0-1 0,0 1 0,0 0 0,0-1 0,1 2 0,5 7 100,0 1 1,-1-1-1,0 1 0,0 0 0,4 13 1,25 62 523,-30-68-502,-1 0 1,0 0-1,-2 0 1,1 0-1,-2 1 1,-1 29 0,-1 4 42,-2 0 0,-12 71 1,-13-7 94,-16 48 7,34-136-104,0-1 0,-2 0 0,-29 46 0,-8 7 273,45-75-740,1 1 0,-1-1 0,1 0 0,-7 4 1,2-4-1597,7-4 1810,1-1 0,0 1 1,0 0-1,0-1 0,0 1 0,0-1 1,0 1-1,0 0 0,0-1 1,0 1-1,0 0 0,0-1 0,0 1 1,0 0-1,0-1 0,0 1 1,0-1-1,1 1 0,-1 0 0,0-1 1,0 1-1,0 0 0,0 0 0,1-1 1,-1 1-1,1-1 0,12-15-1138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2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3232,'0'33'1184,"16"0"-896,1 16-96,-17 0-320,16 17 32,-16-17 320,16 33-128,-16 16-224,17 0 64,-17 1 224,0-1-96,-17-16 288,17-16-224,-16-17-960,0 0 448,-1-33-1984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4160,'6'-1'292,"0"1"1,0-1-1,-1 0 1,10-2-1,21-5 91,32 2-106,-27 0-72,-26 3-127,-1 1-1,20 0 1,10 2 119,-7 1 8,46-5 1,-50 0-133,-3-1-118,38 0 1,-23 4-36,-21 0-148,0 1 1,44 5-1,-42 2 145,-20-6 65,0 1 1,1-1-1,-1 0 1,9 1-1,34-2-158,-47 0 188,1 0-1,-1 0 1,1 1-1,-1-1 1,0 1-1,1 0 0,-1-1 1,0 1-1,0 0 1,1 0-1,1 2 0,-2-2 11,-1 0-1,1 0 1,-1 0-1,1-1 0,0 1 1,0 0-1,-1-1 1,1 1-1,0-1 1,0 0-1,0 1 0,-1-1 1,1 0-1,0 0 1,0 0-1,0-1 0,0 1 1,0 0-1,-1-1 1,1 1-1,2-2 0,7-2 76,-8 2-62,0 1 0,0 0 0,0 0 1,0 0-1,1 0 0,-1 0 0,0 1 0,1-1 0,5 1 0,-5-1-7,0 1-1,0-1 1,0 0-1,0 0 0,0 0 1,0 0-1,0-1 1,-1 0-1,1 0 0,0 0 1,-1 0-1,0 0 1,1-1-1,-1 1 0,0-1 1,0 0-1,0 0 1,-1 0-1,1-1 0,-1 1 1,2-4-1,13-26 74,-17 32-105,1 1-1,-1-1 0,0 0 0,0 1 1,1-1-1,-1 0 0,0 1 0,0-1 0,0 0 1,1 1-1,-1-1 0,0 0 0,0 1 0,0-1 1,0 0-1,0 0 0,-1 1 0,1-1 1,0 0-1,0 1 0,0-1 0,-1 0 0,1 1 1,0-1-1,-1 0 0,1 1 0,0-1 0,-1 1 1,0-2-1,-1 0 3,0 1 1,0-1 0,-1 1-1,1 0 1,0 0-1,-5-2 1,-1-1 80,4 2-67,1 0 1,-1 1 0,0-1-1,0 1 1,1 0-1,-1-1 1,0 2 0,0-1-1,0 0 1,-7 1-1,-1 0 1,5-1-13,1 1 0,-1 0 0,1 0 0,0 1-1,-1 0 1,1 0 0,0 0 0,-1 1 0,1 0 0,0 0-1,0 1 1,-7 4 0,1 0 14,2 0 0,-1 1 0,1 0 0,0 1 0,1 0 0,0 0 1,1 1-1,0 1 0,0-1 0,-7 14 0,10-14 25,0 1 1,1-1-1,0 1 0,-4 21 1,8-27-37,-1 1 0,0 0 0,1-1 0,0 1-1,1 0 1,-1-1 0,1 1 0,0-1 0,0 1 0,4 9 0,-3-11 25,-1 0-1,1-1 1,0 1 0,0 0-1,1-1 1,-1 1-1,1-1 1,0 0 0,0 1-1,0-2 1,0 1-1,0 0 1,1 0 0,-1-1-1,1 0 1,0 0 0,0 0-1,-1 0 1,9 2-1,1-1 43,-1-1 0,1-1 0,0 0-1,26-1 1,-17 0-16,-14 0-53,0-1 0,0 0 0,0 0 0,0-1 0,0 0 1,0 0-1,0-1 0,-1 0 0,8-4 0,6-5-608,33-25 0,-16 10-169,-21 15 513,-1 0 1,-1 0-1,0-2 0,0 0 0,-2 0 0,1-2 1,-2 1-1,0-2 0,-1 0 0,10-21 1,1-11 150,-17 40 103,-2 2-1,1 1-1,-1-1 0,0 0 0,0-1 0,-1 1 0,0 0 0,0-1 0,-1 1 0,0-1 0,0-12 1,-3-10 102,-2 0 0,-1 0 0,-17-55 0,22 83-61,-2-7 105,0 0-1,-1 1 1,0-1 0,0 1 0,-1 0 0,0 0-1,0 0 1,-1 1 0,0-1 0,-9-9 0,13 16-121,1 0 1,-1 1-1,0-1 1,0 0 0,0 0-1,0 1 1,0-1-1,0 0 1,0 1-1,0-1 1,-1 1-1,1-1 1,-2 1 0,3 0-10,-1 0 1,1 0 0,-1 0 0,1 0-1,-1 0 1,1 0 0,-1 0 0,1 0-1,0 0 1,-1 1 0,1-1 0,-1 0-1,1 0 1,0 1 0,-1-1 0,1 0-1,-1 0 1,1 1 0,0-1 0,0 0-1,-1 1 1,1-1 0,0 1 0,-1 0-1,0 2 12,-1 1 1,1-1-1,0 1 0,1 0 0,-1-1 0,1 1 0,-1 0 0,1 6 0,0 1-63,2 89 500,0-80-197,0 0 0,9 36 0,-3-28-138,1-1 0,2 0 0,0 0 0,2-1 0,17 25-1,-30-51-118,5 10 53,0-1 0,1 0 0,0 0 0,1 0-1,0-1 1,0 0 0,1 0 0,0 0 0,15 10 0,-10-9 62,1-1 0,19 10 0,-26-15-125,1-1 0,-1 1 0,1-2 0,0 1 1,0-1-1,0 0 0,11 0 0,-16-1-99,3 0-138,-1 0-1,0 0 1,0 0 0,0 0-1,0-1 1,0 0-1,0 0 1,0-1 0,-1 1-1,1-1 1,0 0 0,-1 0-1,9-5 1,19-23-2906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34 2656,'2'2'70,"0"0"-1,0 1 1,-1-1 0,1 1-1,-1 0 1,1-1 0,-1 1-1,0 0 1,0 0 0,0 0-1,-1 0 1,1 0 0,-1 0-1,0 0 1,1 0 0,-1 0-1,-1 0 1,1 4 0,0 1-39,0 8 71,0-8-45,0 0 1,0 0-1,0 0 0,-3 10 1,-8 17 502,5 9-101,-4-9 47,5-16-304,5-14-152,-1 0 0,-1 0 0,1 0 1,-1 0-1,1 0 0,-2 0 0,-2 4 0,-8 10 158,10-13-82,-2 4 129,5-10-250,0 0-1,-1 0 1,1 0 0,0 0 0,0 0 0,0 0 0,-1 1 0,1-1 0,0 0-1,0 0 1,-1 0 0,1 0 0,0 0 0,0 0 0,-1 0 0,1 0 0,0 0 0,0 0-1,-1 0 1,1 0 0,0 0 0,0 0 0,-1 0 0,1 0 0,0-1 0,0 1-1,0 0 1,-1 0 0,1 0 0,0 0 0,0 0 0,0 0 0,-1-1 0,1 1-1,0 0 1,0 0 0,0 0 0,0-1 0,-1 1 0,1-1 6,0 1 0,-1-1 0,1 0 0,0 1 1,0-1-1,0 0 0,-1 1 0,1-1 0,0 0 0,0 0 0,0 1 1,0-1-1,0 0 0,0 1 0,1-1 0,-1 0 0,0 0 0,0 1 1,0-1-1,1 0 0,-1 0 0,11-35 82,6-40 1,-14 57-15,-2 8-27,1 0 1,0 0-1,1 1 1,5-13-1,5-24-397,-11 35 202,1 0 0,1 0 0,7-17 0,2-1-55,-11 26 167,3-9-116,-5 13 139,1 0 0,-1-1 0,1 1 0,-1 0 0,1 0 1,-1-1-1,1 1 0,-1 0 0,1 0 0,-1 0 0,1 0 1,-1 0-1,1 0 0,-1 0 0,1 0 0,-1 0 0,2 0 0,0 0-242,1 0 170,-2 0 91,-1 0 0,1 0 1,-1 0-1,1 0 0,-1 0 1,1 0-1,-1 0 0,1 0 1,-1 1-1,1-1 0,-1 0 1,1 0-1,-1 1 0,1-1 1,-1 0-1,0 0 0,1 1 0,-1-1 1,0 0-1,1 1 0,-1-1 1,0 1-1,1-1 0,-1 1 1,0-1-1,1 0 0,-1 1 1,0-1-1,0 2 0,3 18 332,-1 0-44,-2-16-258,4 9 91,-1 0 1,0 0-1,0 23 1,-3-28-91,1 0 0,0 0-1,0 0 1,0 0 0,1-1 0,0 1 0,6 14 0,6 19 119,-12-32-84,-1 0 0,-1 1 0,0 13 1,0-12 55,0-8 43,3-6 283,-2 2-421,0-1 0,0 1-1,1-1 1,-1 0 0,0 1 0,0-1 0,-1 0-1,1 0 1,0 0 0,-1 0 0,1 0 0,0-3-1,0-28 172,-1 30-216,0-180-702,0 182 695,0 1 0,0-1 0,0 1 0,0-1 0,0 1 0,0-1 0,0 1 0,0-1 0,1 1 0,-1-1 0,0 1 0,0-1 0,0 1 0,1-1 1,-1 1-1,0-1 0,0 1 0,1-1 0,-1 1 0,0 0 0,1-1 0,-1 1 0,0 0 0,1-1 0,-1 1 0,1 0 0,-1-1 0,1 1 0,-1 0 0,0 0 0,1-1 0,-1 1 0,1 0 0,-1 0 0,1 0 0,-1 0 0,1 0 0,0 0 0,-1 0 0,1 0 0,0 0 0,4 3-183,4 4 258,-5-3-24,0-1-1,0 1 1,0-1-1,-1 1 1,1 0-1,-1 1 1,0-1-1,3 7 0,0 19 108,5 3 59,5 29 176,-15-57-306,0-1 1,0 1 0,-1-1-1,1 0 1,-1 1 0,0-1-1,-1 6 1,1-1 115,0-7 174,-14-4-43,11-3-672,0-1 0,0 1 0,0-1 0,-1-5 0,3 7 62,0 0 0,0 0 0,1 0 0,0-7-1,0-9-2471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16 1824,'-10'-14'587,"10"14"-582,0 0 1,0 0-1,0 0 0,0-1 1,0 1-1,1 0 1,-1 0-1,0 0 1,0 0-1,0 0 1,0 0-1,1 0 1,-1-1-1,0 1 0,0 0 1,1 0-1,-1 0 1,0 0-1,0 0 1,0 0-1,1 0 1,-1 0-1,0 0 1,0 0-1,0 0 0,1 0 1,-1 0-1,0 0 1,0 0-1,0 1 1,1-1-1,-1 0 1,0 0-1,0 0 1,0 0-1,1 0 1,-1 0-1,0 0 0,0 1 1,0-1-1,0 0 1,1 0-1,-1 2 30,1-1-1,0 1 0,-1-1 1,0 1-1,1-1 0,-1 1 1,0-1-1,0 1 0,0 0 0,0-1 1,0 1-1,0 2 0,-1 6 235,1 35 482,-1-3-100,5 49 0,7-26-326,-5-2-47,-1-29-164,-2-19-40,0 0 0,-1 22 0,-1-13-13,-1-6 13,0-1 0,-3 22-1,-17 48 260,12-59-164,5-14-23,3-12-103,0 1-1,-1-1 0,0 1 1,1-1-1,-1 1 1,0-1-1,0 1 1,0-1-1,0 0 1,-1 0-1,-2 4 1,3-5-30,1-1 0,0 1 0,-1-1 0,1 0 0,0 0 0,-1 1 0,1-1 0,-1 0 0,1 0 0,-1 0 0,1 1 0,-1-1 0,1 0 0,-1 0 0,1 0 0,-1 0 0,1 0 0,0 0 0,-1 0 0,1 0 0,-1 0 0,1 0 0,-1 0 0,1 0 0,-1 0 0,1-1 0,-1 1 0,1 0 0,-1 0 0,1 0 0,-1-1 0,1 1 0,0 0 0,-1-1 0,0 0 0,1 1-12,-1-2 31,1-1 0,-1 1-1,0-1 1,1 0 0,-1 1 0,1-1-1,0 0 1,0 1 0,0-1 0,0 0-1,1-4 1,0-3-24,-1 6-26,0-1-1,0 0 0,0 1 1,1-1-1,0 1 0,0-1 0,2-4 1,1 1-45,0 0 0,10-12 1,-10 12 21,46-68-519,-48 73 549,1 0 1,0 0 0,0 0-1,0 1 1,0-1-1,1 1 1,-1 0 0,1 0-1,-1 0 1,6-2 0,0 0-132,-6 3 95,0 0 0,0 1 0,0-1 1,1 1-1,-1 0 0,0-1 0,0 1 1,1 1-1,-1-1 0,0 0 0,0 1 1,5 1-1,-7 0 47,-1-1 1,1 1-1,-1-1 1,1 1-1,-1-1 1,0 1-1,1-1 0,-1 1 1,0-1-1,0 1 1,0 0-1,-1 2 1,1 6 153,0 181 1174,0-189-1303,0 0 1,0 0-1,0 0 0,1 0 1,-1 0-1,1 0 1,-1 0-1,1 0 1,0 0-1,0 0 0,0-1 1,2 4-1,-2-3 1,0-1-1,-1 1 1,1-1-1,0 1 0,0-1 1,-1 1-1,1 0 1,-1-1-1,1 1 1,-1 0-1,0-1 1,0 4-1,0 9-665,0-28-1669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3392,'-16'0'2218,"16"3"-1940,0-3-265,0 1 0,0-1 1,0 1-1,0 0 0,0-1 1,0 1-1,-1-1 0,1 1 1,0-1-1,0 1 0,-1 0 0,1-1 1,0 1-1,0-1 0,-1 1 1,1-1-1,-1 1 0,1-1 0,-1 0 1,1 1-1,0-1 0,-1 1 1,0-1-1,0 1-4,0-1-1,1 1 1,-1-1-1,0 1 1,1-1-1,-1 1 1,1-1 0,-1 1-1,1 0 1,-1-1-1,1 1 1,0 0-1,-1-1 1,1 1-1,0 0 1,-1-1 0,1 1-1,0 0 1,0 0-1,0 0 1,0-1-1,0 1 1,0 0 0,0 1-1,0 66-125,0-61 141,1 0 1,1 0-1,-1 0 1,1 0-1,1 0 1,-1 0-1,5 9 0,5 12 111,-12-26-115,1 0 0,-1 0 0,1 1-1,0-1 1,0 0 0,0 0 0,0 0-1,0 0 1,1 0 0,-1-1 0,0 1-1,1 0 1,3 2 0,-2-2 27,-1-2 1,1 1 0,0 0-1,0 0 1,0-1-1,0 0 1,-1 1-1,1-1 1,6-1-1,-7 1-19,1-1-1,0 1 0,-1-1 1,1 0-1,0 0 1,-1 0-1,1 0 0,-1 0 1,0-1-1,1 1 0,-1-1 1,0 0-1,2-1 0,0-1 38,-1 1 0,1-1 0,-1 1 0,0-1 0,0 0 0,3-6 0,-5 7-58,0 0 1,0 0 0,-1 0-1,1 0 1,-1 0-1,0 0 1,0 0 0,0 0-1,0 0 1,0 0 0,-1 0-1,0 0 1,-1-4-1,-9-15-81,8 8 43,3 12 27,-1-1-1,1 1 1,-1 0 0,0-1 0,1 1-1,-1 0 1,0 0 0,-1-1-1,1 1 1,0 0 0,-1 0 0,1 0-1,-3-2 1,-9-12-113,7 2 5,1 11 2,-3-2-20,8 5 127,0 0 0,0-1 0,0 1 0,0 0 0,0 0 0,0-1 0,0 1 0,0 0 0,0 0 0,-1-1 0,1 1 0,0 0 0,0 0 0,0-1-1,1 1 1,-1 0 0,0 0 0,0-1 0,0 1 0,0 0 0,0 0 0,0-1 0,0 1 0,0 0 0,0 0 0,1 0 0,-1-1 0,0 1 0,0 0-1,0 0 1,0 0 0,1-1 0,-1 1 0,0 0 0,2-1-44,0 1-1,0-1 1,0 1-1,-1-1 1,1 1-1,0 0 1,0 0-1,0 0 1,0 0-1,3 0 1,-1 0-423,-2 0-2831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3712,'0'0'1221,"0"2"-757,0 0-345,0-1 0,0 0 0,1 0 0,-1 1 0,0-1-1,0 0 1,1 0 0,-1 1 0,1-1 0,-1 0 0,1 0 0,0 0 0,-1 0 0,1 0-1,0 0 1,0 0 0,0 0 0,-1 0 0,1 0 0,0 0 0,0-1 0,0 1 0,2 0-1,-1 0 84,0 0-1,0-1 1,0 1-1,1-1 0,-1 0 1,0 0-1,1 0 0,3 0 1,3 0 177,1 1-136,-6-1-163,-1 0-1,1 0 1,-1 0 0,1 0-1,0 0 1,-1-1 0,1 1 0,4-3-1,2 0-72,0 0 1,0 1-1,1 0 0,-1 1 0,12-1 0,-16 2 9,1 0 0,-1-1 0,0 0 0,0 0 0,8-3 0,8-2 21,17 1 1,-15-5-70,-19 9-62,0 0 1,0 0 0,0 1 0,9 0 0,-7 0-375,-7 0 428,0 0 0,1 0-1,-1 0 1,0 0-1,0 0 1,0 0-1,0 0 1,0 0 0,0 0-1,0 0 1,0 0-1,0 0 1,0 0-1,1 0 1,-1 0 0,0 0-1,0 0 1,0 0-1,0 0 1,0 0 0,0 0-1,0 0 1,0 0-1,0 0 1,0 0-1,0 0 1,1 0 0,-1 0-1,0 1 1,0-1-1,0 0 1,0 0-1,0 0 1,0 0 0,0 0-1,0 0 1,0 0-1,0 0 1,0 0 0,0 0-1,0 0 1,0 0-1,0 1 1,0-1-1,0 0 1,0 0 0,0 0-1,0 0 1,0 0-1,0 0 1,0 0 0,0 0-1,0 0 1,0 0-1,0 1 1,0-1-1,-3 13-2028,-10 2-1360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1888,'0'0'613,"-3"2"-367,2-1-246,0 0 63,0 0 1,0 1-1,0-1 0,0 0 0,0 1 0,0-1 0,0 0 1,0 1-1,0-1 0,1 1 0,-1-1 0,1 1 0,-1 0 1,1-1-1,-1 1 0,1 0 0,0-1 0,0 1 0,0 2 1,0 2 83,-1 0 1,1 0-1,-1 0 1,-1 0-1,1 0 1,-1 0-1,0 0 1,-5 9 0,4-8-56,0 0 0,0 1 0,1-1 0,0 1 0,1-1 0,-1 11 0,-1 2 63,-3 6 4,4-16-17,0 0 0,0 0-1,0 16 1,2-7 18,1-6-133,-2 0-1,-2 21 1,-3-9-34,4-19 48,1 0 0,-1 1-1,1-1 1,0 12 0,1-2 29,0-9-57,1-1-1,-2 1 0,1 0 1,-1-1-1,-1 8 0,-5 0-46,6-13 24,0 1 0,1-1 0,-1 1-1,0-1 1,1 1 0,-1-1 0,1 1 0,-1-1 0,1 1 0,0 0 0,-1-1 0,1 3 0,0-4-20,0 1 0,1-1 0,-1 0 0,0 1 0,0-1 0,0 1 0,0-1 0,0 1 0,0-1 0,0 1 0,0-1 0,-1 1 0,1-1 0,0 0 0,0 1 0,0-1 0,0 1 0,-1-1 0,1 1 0,0-1 0,0 0 0,-1 1 0,0 0 0,-12-12-3234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1568,'0'-16'576,"16"32"-448,-16 1-32,0-1 1024,0 17-640,0 0 224,-16 16-416,16 0 96,0 0-224,0 0 64,0 0-128,0-32 0,0 16-32,0-1 288,0-15-160,0-1-3712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5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2816,'0'-14'917,"0"14"-911,0 0 1,0 0-1,0 0 0,0 0 0,0 0 0,0-1 0,0 1 1,0 0-1,0 0 0,0 0 0,0 0 0,0 0 0,0 0 1,0 0-1,0 0 0,0 0 0,0-1 0,0 1 1,0 0-1,0 0 0,0 0 0,0 0 0,0 0 0,0 0 1,0 0-1,0 0 0,0 0 0,0 0 0,0 0 0,1 0 1,-1-1-1,0 1 0,0 0 0,0 0 0,0 0 1,0 0-1,0 0 0,0 0 0,0 0 0,0 0 0,0 0 1,0 0-1,1 0 0,-1 0 0,0 0 0,0 0 0,0 0 1,0 0-1,0 0 0,0 0 0,0 0 0,0 0 1,0 0-1,1 0 0,-1 0 0,0 0 0,93 0 1722,-90 0-1659,1 0 0,-1 0 0,0-1 0,1 1-1,-1-1 1,0 0 0,1 0 0,5-3 0,7-1 138,0 2 81,1 2 0,-1 0 0,30 2 1,-10 0-66,-4-1 726,-32 3-810,0 3-100,1-1-21,-1 1 1,0-1 0,-1 0-1,0 0 1,-1 8 0,1-11 4,0 1 0,0-1 0,0 0 0,0 0 0,-1 0 0,1-1 0,0 1 1,-1 0-1,0 0 0,1-1 0,-1 1 0,0-1 0,0 1 0,0-1 0,1 0 1,-5 2-1,-1 0 46,6-3-63,1 0 0,-1 1 0,1-1 0,-1 0 0,1 0 0,0 0 0,-1 0 0,1 1 0,-1-1 1,1 0-1,-1 0 0,1 1 0,0-1 0,-1 0 0,1 1 0,0-1 0,-1 1 0,1-1 0,0 0 0,0 1 0,-1-1 1,1 1-1,0-1 0,0 1 0,0-1 0,-1 1 0,1-1 0,0 0 0,0 1 0,0-1 0,0 1 0,0-1 0,0 1 1,0-1-1,0 1 0,0 0-4,0-1 1,0 0 0,0 0 0,0 0-1,0 0 1,1 0 0,-1 0-1,0 0 1,0 0 0,0 0 0,0 0-1,0 1 1,0-1 0,0 0-1,0 0 1,-1 0 0,1 0 0,0 0-1,0 0 1,0 0 0,0 0-1,0 0 1,0 0 0,0 1 0,0-1-1,0 0 1,0 0 0,0 0-1,0 0 1,0 0 0,0 0 0,0 0-1,0 0 1,0 0 0,-1 0-1,1 0 1,0 0 0,0 0 0,0 0-1,0 0 1,0 0 0,0 0-1,0 0 1,0 0 0,0 0-1,0 0 1,-1 0 0,1 0 0,0 0-1,0 0 1,0 0 0,0 0-1,0 0 1,0 0 0,0 0 0,0 0-1,-10 0-42,21-1-131,-6 1 82,0 0 0,0 1 0,0-1 0,9 3 0,19 24-241,-10-19 252,-21-7 83,0-1 1,0 0-1,0 1 1,0-1-1,0 1 1,0 0-1,0 0 1,0 0-1,-1 0 1,1 0-1,0 0 0,-1 0 1,1 0-1,0 1 1,-1-1-1,0 1 1,1-1-1,-1 1 1,0-1-1,0 1 1,0 0-1,0 0 1,2 2-1,2 24 80,-1-20-56,0 6 28,-5-5-23,-2 1 0,1-1 1,-1 0-1,0 0 0,-1 0 0,-7 12 1,-38 61 365,0 0-304,43-74-107,5-6 8,0-1 0,0 0-1,0 1 1,0-1-1,0 1 1,0-1 0,0 1-1,1-1 1,-1 1 0,1 0-1,-1-1 1,1 1 0,0 0-1,-1 0 1,1 1 0,0-2 5,1-1-1,-1 1 1,0 0 0,0-1 0,0 1 0,0-1-1,0 1 1,0-1 0,0 1 0,0-1 0,0 1-1,-1-1 1,1 1 0,0-1 0,0 1 0,0-1 0,-1 1-1,1-1 1,0 0 0,0 1 0,-1-1 0,1 1-1,0-1 1,-1 0 0,1 1 0,-1-1 0,1 0 0,0 1-1,-1-1 1,1 0 0,-2 1 0,-4 4 30,0 6 43,5-11-72,1 0 0,-1 1 0,0-1 0,0 0 0,0 1 0,0-1 0,1 0 0,-1 0 0,0 0 1,0 0-1,0 0 0,0 0 0,-1 0 0,1 0 3,0 0 1,1 0-1,-1 0 1,0 0 0,1 0-1,-1 0 1,0-1-1,1 1 1,-1 0-1,1 0 1,-1-1-1,1 1 1,-1 0 0,0-1-1,1 1 1,-1-1-1,1 1 1,0-1-1,-1 1 1,1-1 0,-1 1-1,1-1 1,0 1-1,-1-1 1,1 0-1,-1-1 24,0-1 0,0 1-1,1-1 1,-1 1 0,1-1-1,-1 1 1,1-4 0,0-4 20,0 0 0,1 0 0,3-12 0,-1 4-54,3-12-509,15-48 0,-20 74 376,1 1-1,0-1 0,0 0 0,0 1 1,1 0-1,-1-1 0,1 1 0,-1 0 1,1 0-1,7-4 0,4-7-859,-10 11 798,-1-1 0,-1 0 0,1 0 0,0-1 0,1-5 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7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2976,'3'-1'118,"-1"1"0,0 0 0,1 1 0,-1-1 1,1 0-1,-1 1 0,0-1 0,1 1 0,-1 0 0,0 0 0,0 0 0,4 2 0,-4-2-82,0 0-1,0 0 0,0 0 1,0 0-1,0 0 0,0-1 1,1 1-1,-1-1 0,0 1 1,0-1-1,0 0 0,5 0 1,-3 0 23,1 1 0,-1 0 1,0-1-1,1 1 0,-1 1 1,0-1-1,0 1 0,0 0 1,8 4-1,-7-3-5,0 0 1,1-1-1,10 4 0,-5-4 27,0-1-1,0 0 0,0 0 1,16-3-1,0 2-29,-20-1-23,0 1-1,0-1 0,0-1 1,0 1-1,7-3 0,3-1 81,13 0 47,-23 2-103,0-1-1,0 1 1,0-1-1,0 0 1,-1-1-1,0 0 1,0 0 0,6-6-1,-12 11-48,0 0-1,1 0 1,-1 0 0,0 0-1,0 0 1,0 0-1,0-1 1,0 1 0,0 0-1,0 0 1,0 0 0,1 0-1,-1 0 1,0 0-1,0 0 1,0 0 0,0 0-1,0-1 1,0 1 0,0 0-1,0 0 1,0 0-1,0 0 1,0 0 0,0 0-1,0-1 1,0 1-1,0 0 1,0 0 0,0 0-1,0 0 1,0 0 0,0 0-1,0-1 1,0 1-1,0 0 1,0 0 0,0 0-1,0 0 1,0 0 0,0 0-1,0 0 1,0-1-1,0 1 1,0 0 0,-1 0-1,1 0 1,0 0-1,0 0 1,0 0 0,0 0-1,0 0 1,0 0 0,0 0-1,0 0 1,-1-1-1,-3-4 13,0 0-1,1-1 0,-7-11 0,7 10-9,-1 0-1,-1 0 1,1 0 0,-8-8-1,6 10-32,0 0 0,-1 1 0,0 0 0,0 0-1,0 1 1,-13-5 0,17 7 3,0 1 0,0-1 0,0 1 0,0-1-1,1 1 1,-6 0 0,1 0-14,0 1 0,0-1 0,-1 1 0,1 1 0,0-1-1,0 1 1,0 0 0,-12 6 0,9-3 55,-4 2 18,0 0 0,-21 15 0,31-19-24,1 0 1,0 0 0,-1 0-1,1 0 1,0 1 0,1-1-1,-1 1 1,1 0 0,-1 0-1,1 0 1,0 0 0,1 0-1,-3 7 1,2-2 20,1-1 0,0 1 1,1-1-1,0 1 0,0-1 1,1 1-1,2 10 0,-1-11 10,1 0-1,0-1 1,0 1-1,1-1 1,0 0-1,0 0 1,0 0-1,1-1 1,6 7-1,-8-9-23,1 1 6,-1-1 0,1 0 0,0 0 0,0 0 0,0 0 0,1-1 0,-1 0 0,1 0 0,8 4 0,-5-4 15,-1-1 0,0 0 0,1 0-1,0-1 1,-1 0 0,1-1 0,10 0 0,23-2 57,1-3-1,-1-1 1,56-16 0,0-11-160,-14 6 55,-1 5 186,-16-6-43,-17 7 1,-14-7-17,-34 27-113,5-3 37,0 0-1,-1-1 1,1 1-1,-1-1 1,5-7-1,-8 10-32,-1 0 0,0-1 0,0 1 0,0 0 0,0 0 0,0-1 0,-1 1 0,1-1 1,-1 1-1,1 0 0,-1-1 0,0 1 0,0-1 0,0 1 0,0-1 0,0 1 0,-1-1 0,0-3 0,0 2-31,0 1-1,-1-1 1,1 1 0,-1-1-1,1 1 1,-1 0 0,0 0-1,0 0 1,-1 0 0,1 0-1,0 0 1,-1 1 0,0-1-1,0 1 1,0-1 0,0 1-1,0 0 1,0 1 0,0-1-1,-1 0 1,1 1 0,0 0-1,-8-2 1,-33-3 274,34 4-178,7 1-79,0 0-1,0 1 1,0-1-1,0 1 1,0-1 0,0 1-1,0 0 1,0 0-1,0 0 1,0 1-1,0-1 1,0 1-1,0-1 1,0 1-1,0 0 1,1 0 0,-6 3-1,2-1-53,0-1 1,-1 0-1,-8 2 1,11-3 37,0 0 0,0 0 0,0 0 0,1 0 0,-1 0 0,0 1 0,1 0 0,-1 0 0,1 0 1,-1 0-1,-3 4 0,-23 24 112,30-30-92,0 0 0,0 0 1,0 0-1,0 0 0,-1 0 0,1 0 0,0 0 0,0 0 0,0 0 0,0 1 0,0-1 0,0 0 0,0 0 0,0 0 0,0 0 0,-1 0 0,1 0 0,0 0 0,0 0 0,0 1 0,0-1 0,0 0 0,0 0 0,0 0 0,0 0 0,0 0 0,0 0 0,0 1 0,0-1 0,0 0 0,0 0 1,0 0-1,0 0 0,0 0 0,0 0 0,0 1 0,0-1 0,0 0 0,0 0 0,0 0 0,0 0 0,1 0 0,-1 0 0,0 0 0,0 0 0,0 1 0,0-1 0,0 0 0,0 0 0,0 0 0,0 0 0,0 0 0,1 0 0,-1 0 0,0 0 0,0 0 0,5 5 23,-1-1-1,1-1 1,0 1-1,0-1 0,1 1 1,-1-1-1,10 3 0,1 0 171,33 6-1,-7 0-98,-27-7-95,23 5 0,-17-8-11,-17-2 21,0 0-1,0 0 1,-1 1 0,1-1-1,0 1 1,0 0-1,-1 0 1,1 0-1,-1 1 1,1-1 0,-1 1-1,1 0 1,-1 0-1,5 4 1,-2 1-44,-1 0-1,1 0 1,-1 1 0,0 0-1,-1 0 1,0 0 0,0 1-1,3 11 1,-4-5-35,-1 1-1,0 0 1,-1 0 0,-3 29-1,2-9-2,-2 5 19,-7 41 0,6-57 56,-3 38 0,1-28 0,2-20 19,0 0 1,1 18-1,2 33 456,0-65-464,-1 0 0,1 0 0,0 0 0,0 1 0,0-1 0,0 0 0,0 0 0,1 0 0,-1 1 0,0-1 0,0 0 0,1 0 0,-1 0 0,1 0 0,-1 0 0,1 1 0,0-1 0,-1 0 0,1 0 0,0 0 0,-1-1 0,1 1 0,0 0 0,0 0 0,0 0 0,0-1 0,0 1 0,0 0 0,0-1 0,0 1 0,0-1 0,1 1 0,-1-1 0,1 1 0,10 4-7,-11-5-6,-1 1 5,1 0 0,0-1 0,0 1 0,0-1-1,0 1 1,0-1 0,0 1 0,0-1 0,-1 0-1,1 0 1,0 1 0,0-1 0,0 0 0,0 0-1,0 0 1,0 0 0,0 0 0,0 0 0,0 0-1,0 0 1,0-1 0,0 1 0,0 0 0,0-1-1,0 1 1,0 0 0,0-1 0,0 1 0,0-1-1,1-1 1,-1 2 3,4-3 16,-4 3-16,0 0-1,-1 0 1,1-1-1,0 1 1,-1 0-1,1-1 0,0 1 1,-1-1-1,1 1 1,-1-1-1,1 1 0,-1-1 1,1 1-1,-1-1 1,1 1-1,-1-1 1,0 0-1,1 1 0,-1-1 1,0 0-1,1 0 1,1-4 17,3-3 10,-4 8-24,0-1 1,0 0-1,-1 0 1,1 0 0,0 0-1,-1 0 1,1 0-1,-1 0 1,1 0 0,-1 0-1,0 0 1,0 0-1,1 0 1,-1-1 0,0 1-1,0 0 1,0 0-1,0 0 1,0 0-1,0 0 1,0 0 0,0-1-1,-1 1 1,0-2-1,-10-27 103,11 25-106,-2 0 0,1 1 0,0-1-1,-1 0 1,0 1 0,0-1-1,-1 1 1,1 0 0,-1 0 0,0 0-1,0 0 1,0 0 0,-5-4-1,1 1-17,-1 0 0,0 1 0,0 1-1,-1-1 1,-8-3 0,-5-3 101,-17-16 429,9 15-219,-7-2 99,35 14-364,0 0 0,0 0 0,0-1 0,-1 1 0,2-1-1,-1 0 1,0 1 0,0-1 0,0 0 0,1 0 0,-3-5 0,3 7-35,1-1 1,0 0-1,-1 1 1,1-1 0,0 0-1,0 1 1,0-1-1,0 0 1,-1 0-1,1 1 1,0-1 0,0 0-1,0 0 1,1 1-1,-1-1 1,0 0-1,0 0 1,0 1 0,1-1-1,-1 0 1,1-1-1,12-13-36,-10 12 36,15-12-282,0 1 0,30-18 1,-20 14-705,21-15-90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33 2400,'-13'-13'779,"12"12"-762,1 1 1,0-1 0,-1 1 0,1-1 0,0 1 0,-1-1 0,1 0 0,0 1 0,0-1 0,-1 1-1,1-1 1,0 0 0,0 1 0,0-1 0,0 0 0,0 1 0,0-1 0,0 1 0,0-1 0,0 0-1,0 1 1,0-1 0,0 0 0,0 1 0,1-2 0,-1 2 29,0-3 395,3 3-388,0 0 0,0 0 0,0 1-1,0-1 1,0 0 0,0 1 0,0 0 0,0-1-1,-1 1 1,1 1 0,0-1 0,0 0 0,-1 1-1,1-1 1,-1 1 0,1 0 0,-1-1 0,0 1 0,0 0-1,0 1 1,3 3 0,0-2 117,-1 2-67,1 0 1,-1 0-1,0 0 1,-1 0 0,4 8-1,-4-9-38,-2-1 26,-1-1 0,1 0 0,0 0 0,-1 0 0,0 1 0,0-1-1,0 0 1,0 0 0,0 1 0,-1-1 0,1 0 0,-2 5 0,1-8-70,0 1 0,1-1 0,-1 0 0,1 0 0,-1 1 0,0-1 0,0 0 0,1 0 0,-1 0 0,0 1 0,1-1 0,-1 0 0,0 0 0,0 0 0,1 0-22,-3 0 246,3 0-1,0 0-101,3-3-75,1 0-42,0 0-1,0 1 0,1-1 0,-1 1 0,9-3 0,13-7 31,12-21-148,-33 29 44,1 0 0,0 0 0,0 1 0,0 0 0,0 0 0,0 0 0,0 1 0,1 0 0,-1 0 0,11-1 0,-2 3 49,-13 0 30,1-1 1,-1 1-1,1 0 0,-1 0 1,1 0-1,-1 0 1,1 0-1,-1 1 0,1-1 1,-1 1-1,1 0 1,-1 0-1,0 0 0,1 0 1,-1 0-1,0 0 0,0 0 1,0 1-1,0-1 1,0 1-1,2 2 0,-1-2 103,0 1 0,0-1 0,1 1-1,-1-1 1,5 2 0,-4-2-56,0 0 1,-1 0-1,0 0 1,1 0-1,3 4 1,0 2-43,-5-6 37,0 0-1,-1 0 1,1 0-1,0 0 0,0 0 1,0-1-1,0 1 0,0-1 1,0 1-1,1-1 1,-1 0-1,0 0 0,1 0 1,-1 0-1,1 0 1,2 0-1,1 2-1214,-6-3 1141,1 1-183,0 0 1,1 1-1,-1-1 1,1 0-1,-1 0 1,1 0-1,0 0 1,2 1-1,1-1-696,-1 0-1,0-1 1,1 1 0,7-1-1,-12 0 856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3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5056,'-16'-16'1888,"16"16"-1472,16 0-128,-16 0-1472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4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6490 934 576,'-1'-13'79,"1"8"-55,-1 0 1,1 1-1,1-1 1,-1 1 0,1-1-1,1-8 1,2-3-2,9-31 252,-4 13 58,7-50 0,-14 73-305,0-1 86,-1-24 0,-1 25-57,0 0 0,3-14 1,7-13 107,-7 20-96,-2-1 0,-1-27 0,-1 17-15,1 21-47,-1 1-1,0-1 1,0 1-1,-1-1 1,-5-12-1,6 15 3,-9-17 53,8 20-52,1 0-1,0-1 1,0 1-1,0 0 1,0-1-1,0 1 1,1 0-1,-1-1 1,1 1-1,0-1 1,-1-4-1,0-2 2,-1 0-1,0 0 0,0 0 1,-1 0-1,-6-13 1,-2-4 310,8 19-332,0-1-1,0 1 0,-7-11 0,-3-7-197,7 5 140,5 17 65,1 0 0,-1 0 1,0 0-1,0 1 0,0-1 0,0 0 0,-1 1 0,1-1 0,-1 1 0,1-1 0,-1 1 0,0 0 0,0-1 0,0 1 0,0 0 0,0 0 0,-1 1 0,-3-3 0,-7-6-24,-6-3 38,-24-11 1,37 20 5,0 2 0,-1-1 0,1 1 1,-1 0-1,1 0 0,-1 1 0,0-1 1,-10 1-1,10 1-22,0-1 1,1 0-1,-1 0 1,-10-3-1,-8-3-35,-8 5-54,23 3 68,0-2 0,-19-2 0,10-2 45,9 3 4,0 0 0,-1 0 0,-18-1 0,-219 3-352,215 2 337,1 1 1,-38 8-1,37-4-2,0-3 0,-42 2 0,42-4-25,0 1 0,0 2 0,-56 16 0,80-19 15,-21 4 30,-37 3 1,33-5 56,-34 7-34,8-5-189,-55 7-33,19 7 231,-40 6 446,102-22-357,9-1-232,-44 9 0,24-1-64,-55 6 0,81-14 151,-5-1 29,-42-1 0,46-2-50,-34 4 1,-1 8-50,-5-6-102,8 6 97,6-5 175,7 5-21,12-8-86,0-1 0,-46-3 0,23-1-8,-341 2 478,384 0-472,-1 0-1,0-1 1,0-1 0,-10-2 0,10 1 0,0 2 0,0-1 0,-1 1 1,-12-1-1,3 3-5,8-1-13,1 0 0,0 0 0,-1 0-1,-14-4 1,18 3 7,-7-3 1,1 1 1,0 1-1,0 0 1,-15 1-1,9 0 27,1-1-1,-20-3 0,18 1 18,0 2-1,-21-1 1,-266 3 363,290 0-379,0-2 0,-28-5 0,19 3-51,-141-18-60,-15-6 160,105 23-38,33-1-44,15 3-8,-35-2 0,-101 5-33,144 1 106,-40 6 0,38-3-4,-42 1 0,-343-5-108,382-1 88,-35-7-1,37 5-5,-30-2 0,22 6-33,4-1-1,-33-3 1,27-2 38,4 1 7,-43-1-1,17 4-43,8 0-10,-61 6 0,73 0 19,15-2-14,0 0 0,-22-1 1,12 0-35,1 1 1,-36 8 0,-22 3 30,45-10 135,9-1 13,-50 9 0,3 11-343,-7 1 104,55-19 130,30-4-3,0 0 0,0 0 0,0 0 0,0 0 0,0 1 0,1-1 0,-1 0 0,0 1 0,-1 1 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47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1263 160,'10'5'19,"-1"1"0,10 8 0,9 5-12,-7-11 3,-17-7 13,0 1-1,0-1 0,0 1 0,0 0 1,7 4-1,2 3 83,1-1-1,0-1 1,1 0-1,24 8 1,40 2-4,-68-16-139,0 1 0,0-2-1,20 0 1,-10-1 63,6 1 91,-1 0 4,33 3 1,-27 2-176,-10-1-14,42 1 1,725-5 490,-683-10-68,-70 6-340,114-12-100,-68 13 168,-3 0 466,-39-2-306,68-3-330,72 8-317,-123 0 607,-18 1-231,51-5 0,-61 0-21,103-6 164,81 10-242,-117-8 313,7 0 14,-66 8-155,87-3-3,-82-1-29,77-6 62,84 10 1248,-172 1-1438,80-4-365,-38-8 294,47 8 114,14 0 61,-94-1 9,68-5 27,-79 8 44,42-8 0,-37 5-49,-1 0-21,68-11-7,-60 7 108,50-1-1,36-7-108,-24 2 65,-66 11 3,52-13 0,-71 12-64,7-2-19,-1-1 0,27-11 1,-17 3 77,60-17 0,-61 25-76,65-21-34,-76 19 104,22-7 82,19 5-17,-29-3-84,-14 4-24,40-12 12,-20 3 84,-23 10-38,27-10 0,-26 13-88,25-15 0,-3 2-18,21-3 12,-7-5 38,47-7 79,-41 16 0,-18 3-40,-9 4 10,37-9 0,-65 19-61,1-1 0,-1 1 0,0-1 0,0 1 0,1-1 0,-1-1 0,-1 1 0,1-1 0,0 0 0,8-7 0,-9 7 8,2-1 8,0 0-1,1 0 1,7-2 0,-9 4 4,-1 0 0,0 1 1,-1-2-1,1 1 0,0 0 0,-1-1 1,1 1-1,-1-1 0,0 0 0,1 0 0,-2 0 1,4-5-1,1-2 3,-1-1 1,0 1-1,-1-1 1,0-1-1,0 1 1,-1-1-1,-1 1 0,0-1 1,-1 0-1,1-18 1,-2 7 55,-1 9-21,0 0 0,-3-20 0,-2 3 50,-2 0-1,-11-35 0,4 37-29,10 21-57,1 1 1,-1-1-1,-1-8 1,-1-14-54,-5 8-20,8 8 0,3 12 48,-1 0 0,1-1 0,-1 1 0,0 0 0,0-1 0,0 1 0,0 0 0,0 0 0,0-1 0,0 1 0,-1 0 0,1 0 0,-3-2 0,-10-9-20,7 7 57,1 0 1,-1-1 0,-8-12-1,14 16-28,-1 1 1,1 0-1,-1 0 0,0-1 0,1 1 1,-1 0-1,0 1 0,0-1 0,0 0 1,-1 1-1,1-1 0,0 1 0,0-1 1,-1 1-1,1 0 0,-1 0 0,1 0 0,-1 1 1,0-1-1,-4 0 0,-61-16-36,26 5 52,26 7-36,-22-5 0,20 8 9,-1 0-1,-34 2 0,9 1 25,-442-1 110,464 1-127,-42 7 0,44-5-64,-41 2-1,43-4 55,-37 6 1,36-4 66,-36 2 0,-172-5-191,196 1 154,-44 7 1,49-5-37,-38 2 0,18-6-34,23 0-28,0 1 0,-36 4 0,38 0 145,7-1-25,0-1 1,1 0 0,-1-1 0,0 0-1,-27-3 1,16-2-44,9 0 21,0 2-1,-25-1 1,-104 3-69,-24 0 49,-145 0 165,243-3-155,11-8 134,-104 7-36,106 5-131,-223-1-4,155-8 41,9 0-125,-132 8 25,119-8 230,-4-1-75,41 8-50,-142 5-129,183 1 90,-109 4-41,107-10 87,-116 5-319,69 6-1596,5-4 513,12 8 357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5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3392,'-13'0'1088,"12"0"-1080,1 0-1,0 0 1,0 0 0,0 0-1,0 0 1,0 0 0,0 0-1,0 0 1,0 1 0,0-1-1,0 0 1,-1 0 0,1-1-1,0 1 1,0 0 0,0 0-1,0 0 1,0 0 0,0 0-1,0 0 1,0 0 0,0 0-1,0 0 1,-1 0 0,1 0-1,0 0 1,0 0 0,0 0-1,0 0 1,0 0 0,0 0-1,0 0 1,0 0 0,0 0-1,0-1 1,0 1 0,0 0-1,0 0 1,0 0 0,0 0-1,0 0 1,0 0 0,0 0-1,0 0 1,0 0 0,0 0-1,0-1 1,0 1 0,0 0-1,0 0 1,0 0 0,0 0-1,0 0 1,0 0 0,0 0 0,0 0-1,0-11 367,0 8 441,0 0-185,0-8 122,0 11-745,0 0 1,0 0 0,0 0-1,0 0 1,0 0-1,0 0 1,0 0-1,0-1 1,0 1 0,0 0-1,0 0 1,0 0-1,0 0 1,0 0-1,0 0 1,0 0 0,0 0-1,0 0 1,0 0-1,0-1 1,0 1 0,0 0-1,0 0 1,0 0-1,0 0 1,0 0-1,0 0 1,0 0 0,0 0-1,0 0 1,0 0-1,0 0 1,0 0-1,1 0 1,-1-1 0,0 1-1,0 0 1,0 0-1,0 0 1,0 0 0,0 0-1,0 0 1,0 0-1,0 0 1,0 0-1,1 0 1,-1 0 0,0 0-1,0 0 1,0 0-1,0 0 1,0 0-1,0 0 1,0 0 0,0 0-1,1 0 1,15 1 438,-9-1-355,0 0 0,1 0 0,-1 0 0,10-3 0,-8 0-156,3 0-23,-1 1 0,1 0-1,0 0 1,17 0-1,3 2 106,81-3 94,-66-2-88,-15 1-27,-1 1-1,1 1 1,55 5 0,-51 3 2,-15-3-40,34 2 0,-48-5 40,-1 0-1,0 0 1,1 1-1,-1 0 1,10 3-1,-13-3 8,-1 0-1,1 0 1,0 1-1,0-1 1,-1 1-1,1 0 1,-1 0-1,1 0 1,-1 0-1,0 0 1,0 1-1,0-1 1,3 5-1,-3-4 3,0 0-1,0-1-1,-1 1 0,1 0 0,-1-1 0,0 1 1,0 0-1,0 0 0,0 0 0,0-1 1,0 1-1,-1 0 0,0 0 0,0 0 1,1 0-1,-2 3 0,2 12 106,-1-6-47,0 0 0,0 0 1,-1 0-1,-4 21 0,-6 3-99,-2 0 0,-2-1-1,-1-1 1,-38 62 0,33-66-121,-1-1 1,-2-1-1,0-1 0,-52 42 0,-50 30 156,28-17-96,88-74 132,-1 0 0,0-1-1,0 0 1,0-1-1,-17 7 1,2 2 11,22-13-36,-1 1 0,1 0-1,0-1 1,-8 3 0,1-3 9,11-2-19,-1 0 0,0 0 0,0 0 0,1 0 0,-1 0 0,0 0 0,1 0 0,-1 0 0,0 0 0,1 1-1,-1-1 1,0 0 0,1 0 0,-1 1 0,0-1 0,1 0 0,-1 1 0,1-1 0,-1 1 0,1-1 0,-1 1 0,1-1-1,-1 1 1,1-1 0,-1 1 0,1-1 0,-1 1 0,1-1 0,0 1 0,0 0 0,-1-1 0,1 1 0,0 0 0,0-1 0,-1 2-1,1 1-138,3-6 20,-1 2 106,0-1 0,0 1-1,1-1 1,-1 1 0,0 0-1,0 0 1,1 0 0,-1 0-1,1 1 1,-1-1 0,6 0-1,6-2 33,44-8 180,1 2 0,0 3 0,90 2 0,-128 4-154,23-3-1,-23-1 45,10 0 87,15 9 25,-39-5-155,-1-1 0,1 0 0,9-2 0,14-3 112,0 4 155,-28 1-340,0 1 1,-1-1-1,1 1 0,-1-1 1,1 0-1,-1 0 1,1 0-1,-1 0 0,1 0 1,1-2-1,0 0-203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5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3808,'-32'-16'1408,"32"16"-1088,-17 0-96,34 0 512,-17 0-448,32 16 960,1-16-704,16 17 224,17-1-448,16 0-128,-17 1-96,1-17 64,0 16-96,-17-16-32,0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5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125 530 2400,'0'-1'71,"0"-1"-1,0 0 1,0 1 0,-1-1-1,1 1 1,-1-1 0,1 1-1,-1-1 1,1 1 0,-1-1-1,0 1 1,-1-3 0,1 2 0,0 1 1,0-1 0,0 0-1,0 1 1,0-1 0,1 0-1,-1 0 1,1 0 0,-1 0-1,1 0 1,0 1 0,-1-5 0,2-9 362,-1 5-92,1 0-1,-2-1 1,1 1 0,-1 0-1,-1 0 1,0 0 0,0 1-1,-7-18 1,6 20-227,0 0 1,1 0 0,0 0-1,0 0 1,-1-14 0,0 2 0,-8-18 92,6-4-90,-1 17-51,4 18-53,1 0 1,0 0-1,0 0 0,-1-11 0,2 9-17,0 5-4,-1 0 0,1 0 0,0 0-1,0 0 1,1 0 0,-1 1 0,0-1 0,1 0 0,0 0 0,0 0 0,0 1 0,0-1-1,0 0 1,0 1 0,1-1 0,-1 1 0,1-1 0,2-2 0,17-21-79,-19 23 77,0 0 0,0 1 1,0-1-1,0 1 0,0-1 1,1 1-1,-1 0 0,1-1 0,-1 1 1,1 1-1,0-1 0,0 0 0,4-1 1,4-1-2,-1 0 1,0 1 0,1 1-1,-1 0 1,1 0 0,0 1-1,12 0 1,-21 1 6,0 0 0,1 1-1,-1-1 1,1 0 0,-1 1 0,1-1 0,-1 1-1,0 0 1,1 0 0,-1 0 0,0 0 0,0 0-1,0 0 1,0 1 0,0-1 0,0 1 0,0-1-1,2 4 1,2 2 54,-1 0-1,-1 0 1,0 1-1,5 10 1,-1-1 24,4 10 26,-2 1 0,-1 0 1,-1 0-1,-2 1 0,6 57 1,-7-25-44,8 67-31,-5-65 1,-3 1 1,-5 74-1,-28 127 138,21-222-4,-2-1 0,-2 1 1,-2-2-1,-1 0 0,-3 0 0,-37 66 1,-7 10-130,44-83-13,9-20 16,-1 1 1,-1-2-1,0 1 0,-1-2 0,-21 21 1,21-22 38,10-10-72,-1 1 0,1-1 0,-1 1 0,0-1 0,1 1 0,-1-1 0,0 0 0,0 0 0,0 0 0,0 0 0,0 0 0,0 0 0,0-1 0,0 1 0,0-1 0,-1 1 0,1-1 0,0 0 0,0 0 0,-5 0 0,6 0-34,-5-3-747,5 2 643,0-1 0,0 0 0,-1 1 0,1-1 0,0 0 1,0 0-1,1 0 0,-1 0 0,0 0 0,1 0 0,-1 0 1,0-3-1,0-29-2143,1 23 1562,0-8-2409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3:59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5152,'-33'0'1888,"33"0"-1440,0 33-160,0-17 640,0-16-576,16 33 128,1 0-288,-1-1 32,0 1-128,17 16 224,0-16-192,0 0-320,0 0 96,-1-17-2464,17-16 1440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 4896,'0'0'1584,"-8"0"-976,-9 1-336,1 2 0,-25 6 0,32-7-205,-12 3 53,0 1-1,1 1 0,-21 9 0,1 2-119,1 2 0,1 1 0,1 2 0,1 2 0,1 1 0,-32 32 0,61-53-22,1 1 0,0 0 0,-7 12 0,1-4-45,-2-6-109,12-7 170,1 0-1,0-1 1,-1 1-1,1 0 1,0-1 0,0 1-1,-1 0 1,1-1-1,0 1 1,0 0 0,0-1-1,0 1 1,0 0-1,0 0 1,0-1 6,0 0 0,0 1 0,0-1 0,0 0 1,0 0-1,0 0 0,0 0 0,0 0 0,0 0 0,0 0 0,0 0 0,0 0 0,0 0 0,0 1 0,0-1 1,0 0-1,0 0 0,0 0 0,0 0 0,0 0 0,0 0 0,0 0 0,0 0 0,0 0 0,0 0 1,0 0-1,0 1 0,0-1 0,0 0 0,0 0 0,1 0 0,-1 0 0,0 0 0,0 0 0,0 0 0,0 0 1,0 0-1,0 0 0,0 0 0,0 0 0,0 0 0,0 0 0,0 0 0,1 0 0,-1 0 0,0 0 0,0 0 1,0 0-1,0 0 0,0 0 0,0 0 0,0 0 0,0 0 0,0 0 0,1 0 0,-1 0 0,1 0-1,1 0-1,0 0 0,-1 1 1,1-1-1,0 0 1,-1 1-1,1-1 0,-1 1 1,1-1-1,-1 1 0,1 0 1,-1 0-1,1 0 0,-1 0 1,0 0-1,1 0 0,-1 0 1,0 0-1,0 0 0,0 1 1,0-1-1,0 0 0,0 1 1,1 1-1,1 4-8,-1-1 0,1 1 0,-1 0 1,2 12-1,-2-8 11,0-4 16,0 0 0,-1 0 0,0 10 0,-6 23 176,2-17-77,0 10 155,3 43-1,0-35-32,0 410 621,0-446-839,0 1 1,1-1 0,-1 0-1,1 0 1,0 0 0,0 0-1,1 0 1,-1 0 0,1 0-1,0 0 1,4 6 0,-4-7-77,-1-3-63,0 1 0,0-1 1,-1 0-1,1 0 0,0 0 1,0 0-1,0 0 0,0 0 1,1 0-1,-1 0 0,2 1 1,-2-2 11,1 1-1,-1-1 1,1 1 0,-1-1 0,1 0 0,-1 0-1,1 1 1,-1-1 0,2 0 0</inkml:trace>
  <inkml:trace contextRef="#ctx0" brushRef="#br0" timeOffset="0.5">1083 378 5888,'16'0'2176,"-16"0"-1664,33 0-160,0 0 640,-17 16-608,17-16-96,-17 0-160,17 16-32,-17 1-64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5216,'-32'0'1952,"32"0"-1536,32 0-96,-32 16 1024,17-16-800,-1 0 192,17 0-416,16 0 64,0 0-224,0 0-2944,17 0 1472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2240,'-49'0'832,"49"0"-672,-82 49 0,32 0 800,18-16-544,-34 49 480,17-1-544,-17 51 480,34-18-512,-1 17 64,16-32-224,17-1 32,0 0-96,50-32 160,-18-1-160,34-15-960,-1-18 480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0 2976,'14'28'971,"-6"-1"-603,1 4-291,3 15 212,8 49 1,-13-43-32,5 30 75,-5-43-112,-2 0-1,0 60 1,-5-99-221,0 19 131,-1 0 1,-4 28-1,-17 32 616,18-53-520,3-19-136,0 0 0,-1 0 1,-3 12-1,1-13 31,0 1 0,0-1 0,0 0 0,-10 11 0,5-7 25,-12 16 156,-40 43 301,54-61-540,-1 0 1,0-1-1,0 0 1,-1-1-1,0 0 0,-11 6 1,12-9-49,0-1 0,0 1 1,0-1-1,0 0 0,0-1 0,-1 0 1,1 0-1,-11-1 0,11 0-107,-1 0-29,1 0 1,0 0-1,-1-1 1,1 0-1,0 0 1,0-1-1,-1 0 1,1 0-1,0-1 1,1 0 0,-9-4-1,-44-34-2664,8 5 811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4064,'33'-16'1504,"-33"16"-1184,16 0-64,-16 0 128,0 0-256,0 0-192,17 16 32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17 3136,'0'-14'1029,"0"12"-629,-2 2-74,-12 0 836,14 2-933,0 1-204,0-1-1,-1 0 0,1 1 0,-1-1 0,0 0 1,0 0-1,1 0 0,-1 0 0,-2 3 0,-8 20 172,-2 20 107,-7 58 0,9-44-237,9-46-60,1 0 0,0 0 1,0 0-1,2 17 1,1 3 3,-3-23 13,1-8-21,0 1 0,0-1 1,0 0-1,0 0 0,0 0 1,0 0-1,1 0 0,-1 0 1,1 0-1,0 2 0,-1-4-3,5 10 5,0 0 1,0-1-1,8 9 0,-13-18-1,0 0 0,0 0 0,0 0-1,0 0 1,0 0 0,0 1-1,0-1 1,0 0 0,0 0 0,0 0-1,0 0 1,0 0 0,1 0-1,-1 0 1,0 0 0,0 0 0,0 0-1,0 1 1,0-1 0,0 0-1,0 0 1,1 0 0,-1 0 0,0 0-1,0 0 1,0 0 0,0 0-1,0 0 1,0 0 0,1 0 0,-1 0-1,0 0 1,0 0 0,0 0-1,0 0 1,0 0 0,0 0 0,0 0-1,1 0 1,-1-1 0,0 1-1,0 0 1,0 0 0,0 0 0,0 0-1,0 0 1,0 0 0,0 0-1,1 0 1,-1 0 0,0 0 0,0-1-1,0 1 1,0 0 0,0 0-1,0 0 1,14-11 24,-9 8-27,-4 3 0,-1 0 0,1 0 0,0-1 0,-1 1 0,1 0 0,-1-1 0,1 1 0,0-1 0,-1 1 0,1-1 0,-1 1 0,1-1 0,-1 1 0,1-1 0,-1 1 0,0-1 0,1 1 0,-1-1 0,0 0 0,1 1 0,-1-2 0,3-3 0,13-17 42,-7 10 26,-1 0-1,0 0 0,-1-1 0,8-17 0,-10 15 58,1 0-182,0 0 1,10-18-1,-15 31 58,0 0 0,0 0 0,1-1 0,-1 1 0,1 0-1,-1 0 1,1 0 0,0 1 0,0-1 0,0 0 0,0 1-1,0-1 1,0 1 0,0-1 0,1 1 0,-1 0 0,0 0-1,1 0 1,-1 1 0,1-1 0,3 0 0,-1 3 249,-2 2-207,0 0 0,0 0-1,0 0 1,-1 0-1,1 0 1,-1 0 0,0 0-1,0 1 1,1 5-1,-1-3-18,0 0 1,1-1-1,0 0 0,0 1 0,7 9 0,3-1 53,21 20-1,-18-19-10,-9-10-28,0 0 1,1 0 0,0 0-1,0-1 1,0-1 0,0 1-1,17 6 1,-14-7 20,-1-1-1,1 0 1,0-1-1,12 2 1,-4-1 27,-1 0-27,11 2 26,-26-5-66,1-1-1,-1 1 1,1-1 0,-1 0 0,5-1 0,2-1 28,53-14 294,-62 17-334,0 0 0,0 0 0,0 0 0,-1 0 0,1-1 0,0 1 0,0 0 0,0-1 0,0 1 0,-1-1 0,1 1 0,0-1 0,0 1 0,-1-1 1,1 1-1,0-1 0,-1 0 0,1 1 0,-1-1 0,1 0 0,-1 0 0,1 1 0,-1-1 0,1 0 0,-1 0 0,0 0 0,1 0 0,-1 1 0,0-1 0,0 0 0,0 0 0,0-2 0,3-8 60,8-14 45,-10 18-93,0 0 0,-1 0 1,1-1-1,-2 1 1,0-13-1,-10-39 32,10 51-53,-2-5 11,-1-7-67,-11-34 0,4 26 0,8 9-6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4160,'-16'0'1536,"16"0"-1216,32 0-64,1-17 640,-17 17-544,17 0 0,16 0-224,-16-16 64,0 16-128,0 0-32,0 0 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33 2560,'0'-2'83,"0"0"-1,0 1 1,0-1 0,-1 0-1,1 1 1,0-1 0,-1 0-1,0 1 1,1-1 0,-1 1-1,0-1 1,0 1 0,0-1-1,0 1 1,0 0 0,0-1-1,-2-1 1,0 0 840,3 3-177,0 0 235,0 0-325,0 3-74,0 0-506,-1 1-1,1-1 1,-1 0 0,0 0 0,0 1-1,-3 5 1,-2 8 92,-7 49 595,4-14-38,4-32-312,-17 38 0,3-8-156,-6 16-11,13-38-4,-14 56 1,-7 47 141,33-129-382,-1-1 1,1 1 0,-1 0 0,1 0-1,0 0 1,-1 0 0,1 0 0,0 0-1,0-1 1,0 1 0,1 0-1,-1 0 1,0 0 0,1 0 0,-1 0-1,1 0 1,0-1 0,0 1 0,-1 0-1,1-1 1,2 4 0,2 4 43,1 2 112,-5-8-128,0-1 0,0 0 0,0 0 0,0 0 0,1 1 0,2 2 0,-2-3 61,-2-2-43,3 0 5,11 0 187,-14-2-117,0 0-112,0 0 1,1 0-1,-1 0 0,1 0 0,-1 1 1,1-1-1,0 0 0,0 0 1,0 1-1,0-1 0,0 1 0,0-1 1,0 1-1,0-1 0,0 1 1,3-2-1,-2 1-14,-1 0 1,1 0-1,-1 1 0,0-1 1,1 0-1,-1 0 1,0 0-1,0-1 0,0 1 1,-1 0-1,2-4 1,-2 5-6,0-1 0,1 1 0,-1 0 0,0 0 1,1-1-1,-1 1 0,1 0 0,0 0 1,-1 0-1,1-1 0,0 1 0,0 0 0,0 0 1,0 0-1,0 0 0,0 0 0,0 1 0,0-1 1,0 0-1,0 0 0,2 0 0,33-29-146,-28 23 160,1 1 1,0 1 0,1 0-1,0 0 1,-1 1 0,1 0-1,1 1 1,-1 0 0,0 0-1,1 1 1,13 0 0,317 2 3576,-339-1-3546,-1 1 0,1 0 0,0 0-1,0 0 1,-1-1 0,1 1 0,0-1-1,-1 0 1,1 1 0,-1-1 0,1 0-1,-1 0 1,1 0 0,-1 0 0,1 0-1,-1 0 1,2-2 0,0 0 283,-3 3-64,0-3-128,0 3-129,0-1 0,0 1 1,0-1-1,0 1 0,0-1 1,0 1-1,0-1 1,-1 1-1,1-1 0,0 1 1,0 0-1,0-1 0,0 1 1,-1-1-1,1 1 0,0-1 1,-1 1-1,1 0 0,0-1 1,-1 1-1,1 0 0,0-1 1,-1 1-1,1 0 0,0-1 1,-1 1-1,1 0 0,-1 0 1,0-1-1,-16 0-266,12 1 132,2 0-121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4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4992,'17'0'1824,"-17"0"-1408,16 0-128,1 0 1536,-17 0-1056,32 0 64,-32 16-512,33-32-160,0 16-96,-17 0 96,1 0-96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5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2400,'16'-15'896,"-1"15"-704,-15 0-64,16 0 864,-16 0-576,16 15 896,-1 17-736,1-17 544,-1 16-640,1-15 256,-1 15-448,1-15 352,15-1-384,-15-15-128,-1 0-64,17-31-224,14 0 96,-15 0-3264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4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2976,'0'-16'1120,"0"16"-896,0 16-32,0 17 1440,0-17-928,-16 17 480,16 16-672,-17 0 320,17 0-480,-16 17 32,16-17-224,-33 17-32,33-1-64,0-32-64,-16 16 32,16-32-2016,0-1 1088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3488,'0'41'1115,"0"-40"-1075,0 1 0,-1 0 0,1 0 0,0 0 1,-1-1-1,1 1 0,0 0 0,-1-1 1,0 1-1,-1 2 0,-4 11 30,-4 8 138,1 0 0,-7 31-1,1 54 796,10-68-675,-10 44 0,-12 71-163,24-132-111,1-10 109,2 26 0,1-31-59,-1 1 1,0-1 0,0 0 0,-1 0 0,-3 13-1,4-19-88,-1-1 0,1 0-1,-1 0 1,0 0 0,1 0-1,-1 0 1,0 1-1,0-1 1,0-1 0,0 1-1,0 0 1,0 0-1,0 0 1,0 0 0,0-1-1,0 1 1,0-1 0,0 1-1,-1 0 1,1-1-1,0 0 1,0 1 0,-1-1-1,1 0 1,0 0-1,0 0 1,-1 0 0,1 0-1,0 0 1,-1 0 0,1 0-1,0 0 1,0-1-1,-1 1 1,1 0 0,0-1-1,0 1 1,-1-1 0,1 1-1,0-1 1,-1-1-1,-34-47-20,35 48 5,-2-3 0,0 0 1,0 0-1,0 0 0,1-1 1,-1 1-1,1-1 0,0 0 1,0 1-1,1-1 1,0 0-1,-1 0 0,2 0 1,-1 0-1,0-9 0,1-6 19,-1 10-16,1 1 0,0-1 0,0 0 0,1 1 1,5-19-1,9-5-121,-6 17 49,-1 0 12,9-17-41,-8 20 63,1 1-1,0 0 0,1 1 0,0 0 0,13-9 1,-16 13 26,1 1 1,0 0 0,0 0 0,1 1 0,-1 1 0,1-1 0,0 1 0,13-2-1,-12 4 86,0 1-1,0 0 1,20 1-1,-16 1 13,-11-1-45,-1 0 0,1 0 1,-1 0-1,1 0 0,-1 1 0,0 0 0,1 0 1,-1 0-1,1 0 0,-1 0 0,0 1 0,0-1 0,0 1 1,0 0-1,0 0 0,0 0 0,0 0 0,-1 1 1,1-1-1,3 5 0,-5-5-17,0-1-2,1 0 0,-1 0 0,0 1 0,0-1 1,1 1-1,-1-1 0,0 1 0,0-1 0,-1 1 0,1 0 0,0-1 1,-1 1-1,1 0 0,0-1 0,-1 1 0,0 0 0,0 0 1,1 0-1,-1 0 0,0-1 0,0 1 0,-1 0 0,1 0 1,0 0-1,-1 0 0,1-1 0,-1 1 0,1 0 0,-1-1 1,0 1-1,0 0 0,0-1 0,0 1 0,0-1 0,0 1 1,0-1-1,0 1 0,-3 1 0,-3 5 68,5-6-71,0 1 0,0-1 0,-1 0 1,1 0-1,-1 0 0,1 0 0,-1 0 0,1 0 0,-5 1 1,-21 3 14,-10 10-309,13-5 64,25-11 203,0 0-1,0 0 1,-1 0 0,1 0-1,0 0 1,0 0 0,0 0-1,-1 0 1,1 0 0,0 0-1,0 1 1,0-1 0,-1 0-1,1 0 1,0 0 0,0 0-1,0 0 1,-1 1 0,1-1-1,0 0 1,0 0 0,0 0-1,0 0 1,0 1 0,-1-1-1,1 0 1,0 0 0,0 1-1,0-1 1,0 0 0,0 0-1,0 0 1,0 1 0,0-1-1,-1 16-140,1-10 90,-1 0 1,1 0-1,0 0 1,1 1 0,-1-1-1,1 0 1,0 0-1,3 9 1,21 20 92,-11-4 12,-11-23 14,0 0 0,0-1-1,1 0 1,7 11 0,10 6 130,-16-18-95,1 0-1,-1 0 0,0 0 1,0 1-1,-1 0 0,5 10 1,-8-14-59,0 0 1,0 0 0,0 0 0,0 0-1,0 0 1,0-1 0,1 1 0,0-1-1,-1 1 1,4 2 0,-3-2 237,-2-3-245,0 0-517,0 0 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5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3712,'0'0'1221,"6"11"-757,11 25-220,2 6 792,24 38-1,42 76 1426,-42-74-2085,-17-33-157,30 82-1,-47-106-106,8 32 0,-15-45-37,-1-1-1,1 1 1,-2 0 0,1 0 0,-3 14-1,0-7 36,-1-1 0,-1 1-1,-1 0 1,-11 28 0,11-35-42,-1 1 0,-1-1 0,1-1-1,-2 1 1,0-1 0,-17 19 0,-25 11 183,1 0-304,3-16-763,39-20 656,1 0 0,-1 0 0,-9 10 0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605 82 3488,'13'-28'1115,"-10"23"-673,-6 5-90,3 0-317,-1 0 0,1 0-1,-1 0 1,1 0 0,-1 0 0,0 0 0,1 0-1,-1 0 1,1 0 0,-1-1 0,1 1-1,-1 0 1,1 0 0,-1 0 0,1-1-1,-1 1 1,0-1 0,1 0 76,-1 0-1,1 0 1,-1 0 0,1 0 0,-1 0-1,1 0 1,0 0 0,0 0-1,0 0 1,0 0 0,0 0 0,0-1-1,0 0 1,0 1-82,0 0 0,-1 1 0,1-1 0,0 0 0,0 1 0,0-1 0,-1 0 0,1 1 0,0-1 0,-1 1 1,1-1-1,-1 0 0,1 1 0,-1-1 0,1 1 0,-1-1 0,1 1 0,-1 0 0,1-1 0,-1 1 0,1-1 0,-1 1 0,0 0 0,1 0 0,-1-1 0,0 1 0,1 0 0,-1 0 0,0 0 0,1 0 0,-1-1 0,0 1 0,0 0 0,1 0 0,-2 1 0,-9-4 259,-2-1-39,10 3-192,-1-1 0,1 1-1,-1 0 1,1 0 0,-1 0 0,1 1-1,-1-1 1,0 1 0,1 0 0,-1 0 0,0 0-1,-6 1 1,-8 4 146,-24 8 0,1-1-65,30-8-88,0-1-1,0 1 1,1 0 0,0 1 0,-1 1-1,2 0 1,-1 0 0,-16 14-1,4 1 129,1 0 0,-24 32 0,18-16 256,-37 63 0,48-72-170,2 1 1,1 1-1,-11 36 1,6 16 154,11-47-273,1-4-14,-12 72 260,16-86-333,1 1-1,0-1 0,2 0 1,2 21-1,15 38 144,-12-54-148,-1-6-18,-2-4 8,0 0 1,1-1-1,9 20 0,-7-21 16,2 1 0,-1-2-1,1 1 1,0-1 0,1 0 0,0-1 0,17 12-1,0-1-180,55 26-1,-15-12-139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17 2496,'-14'-14'784,"11"12"-464,3 2-80,3 0 299,-2 0-484,0 0 1,0 1 0,0-1-1,0 0 1,0 1 0,0-1 0,0 1-1,-1 0 1,1-1 0,0 1-1,0-1 1,0 1 0,-1 0-1,1 0 1,0 0 0,-1-1 0,1 1-1,-1 0 1,1 0 0,-1 0-1,1 0 1,-1 0 0,0 0 0,1 1-1,1 5 213,1 0 1,1 15-1,2 41 436,-3-41-551,-1-3 19,1 22-1,-8 23 244,2-35-233,0 2-32,-1 23 166,-3-1 0,-15 57 1,17-88-22,-1-1 0,-11 24 0,12-35-119,0 0 0,-1-1 0,0 1 0,0-1 0,-1-1 0,-12 12 0,6-6 57,3-3-18,-1-1-1,-14 11 1,21-18-183,-1 0-1,0 0 1,0-1 0,0 1 0,0-1-1,-1 0 1,1 0 0,0-1 0,-8 2 0,-9-1-344,1-1 0,-1-1 1,0 0-1,1-2 1,-1-1-1,-39-9 0,9-4-1074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6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4800,'0'0'1792,"0"0"-1408,16 0-96,-16 0-224,0 17-96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2912,'0'0'923,"0"0"-550,-2 0 11,0 0-212,0 0 1,0 1-1,0-1 1,1 1-1,-1-1 0,0 1 1,0 0-1,1-1 1,-1 1-1,1 0 1,-1 0-1,1 1 1,-1-1-1,-2 2 0,-4 3 346,0-2-355,-1 1 1,1 1-1,1-1 1,-1 2 0,1-1-1,0 1 1,0-1-1,-8 13 1,10-11-172,1-1 0,0 1 0,0 0 0,1 0 0,0 0 0,1 0 0,-1 0 0,2 1 0,-1-1 0,1 1 0,0 14 0,3 44 66,-1-59-23,0-1 0,0 1 0,1-1 0,-1 0 1,2 0-1,2 8 0,-1-7 63,0-1-1,10 14 1,-12-18-59,0-1-1,1 1 1,-1-1-1,1 0 1,0 0-1,0 0 1,0 0-1,3 1 1,-4-2-29,0 0 1,0 0-1,-1 0 1,1-1-1,0 1 1,0-1-1,0 1 1,0-1 0,0 0-1,-1 0 1,1 1-1,0-1 1,0-1-1,0 1 1,0 0-1,0 0 1,0-1-1,0 1 1,-1-1 0,1 0-1,2 0 1,0-1 2,2 0-3,0 0-1,1-1 1,-1 0-1,0 0 1,-1 0 0,1-1-1,-1 0 1,0 0-1,0-1 1,0 1 0,0-1-1,-1 0 1,1 0-1,4-8 1,-7 9-10,0 1 0,1-1 0,-2 0 0,1 0-1,0 0 1,-1 0 0,1 0 0,-1 0 0,1-8 0,-1 7 8,0 0-1,0 1 1,0-1 0,0 0 0,1 1 0,3-6-1,-5 9-9,1 0 0,-1 0 0,1 0-1,-1 0 1,0 0 0,0-1 0,1 1-1,-1 0 1,0 0 0,0 0-1,0 0 1,0 0 0,0-1 0,0 1-1,0 0 1,-1 0 0,1 0 0,0 0-1,-1 0 1,1-1 0,-1 1 0,1 0-1,-1 0 1,-1-1 0,2 1-2,0 1 1,0 0-1,0 0 0,0 0 1,0 0-1,-1 0 1,1-1-1,0 1 0,0 0 1,0 0-1,-1 0 1,1 0-1,0 0 0,0 0 1,0 0-1,-1 0 1,1 0-1,0 0 0,0 0 1,0 0-1,-1 0 1,1 0-1,0 0 0,0 0 1,-1 0-1,1 0 1,0 0-1,0 0 0,0 0 1,-1 0-1,1 0 1,0 0-1,0 0 0,0 0 1,-1 0-1,1 1 1,0-1-1,0 0 0,-1 1-3,1 0 0,-1 0 0,1 0-1,-1 0 1,1 0 0,0 0-1,-1 0 1,1 0 0,0 0 0,0 0-1,0 0 1,0 0 0,0 2 0,0 10 103,-1-5 4,1 1 0,1-1 0,2 17 0,8 11 326,-9-24-341,-2-8-62,1 0 1,-1 0-1,1 0 1,0-1-1,0 1 0,1 0 1,-1 0-1,1-1 1,0 1-1,0-1 1,0 1-1,0-1 1,1 0-1,-1 0 1,1 0-1,0 0 1,5 4-1,2 1 44,1-1 0,1 0 0,-1-1 0,1 0 0,0 0 0,0-1 0,1-1 0,0 0 0,-1-1 0,1-1 0,0 0 1,0 0-1,1-1 0,-1-1 0,0 0 0,0-1 0,0 0 0,0-1 0,0-1 0,14-4 0,-5 0 67,-15 6-91,1-1 0,-1 0-1,0-1 1,0 0-1,0 0 1,-1 0-1,1-1 1,8-6-1,-13 7 8,1-1-1,0 1 0,-1-1 1,0 0-1,3-5 1,2-5 101,3-1-12,5-8 0,-14 18-132,1-1 1,-1 1-1,0 0 1,0-1 0,0 1-1,-1-1 1,0 1 0,0-1-1,0 1 1,-1 0-1,0-1 1,0 1 0,-3-10-1,-21-40 41,22 49-51,0 1-1,-1-1 1,1 1-1,-1-1 1,-1 1-1,1 0 1,-1 0-1,1 1 1,-7-5-1,-6-6-41,-7-15-72,6 18-29,15 10 94,1 1-1,0 0 0,-1-1 0,1 0 1,0 1-1,0-1 0,0 0 1,0 0-1,0 0 0,-2-4 1,4 6 7,0-1 1,-1 1 0,1 0 0,0-1 0,0 1 0,-1 0 0,1-1 0,0 1-1,0 0 1,0-1 0,0 1 0,-1 0 0,1-1 0,0 1 0,0-1 0,0 1-1,0 0 1,0-1 0,0 1 0,0-1 0,0 1 0,0 0 0,0-1 0,1 1-1,-1-1 1,0 1 0,0 0 0,0-1 0,0 1 0,0 0 0,1-1-1,-1 1 1,0 0 0,0-1 0,1 1 0,-1 0 0,0 0 0,1-1 0,-1 1-1,0 0 1,0 0 0,1-1 0,0 1 0,21-2-3526,-14 2 1604,22 0-892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0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421 109 2304,'-13'-13'752,"13"12"-681,1 1 1,0-1-1,0 1 1,-1 0-1,1 0 1,0-1-1,0 1 1,0 0-1,0 0 1,-1 0-1,1 0 0,0 0 1,0 0-1,1 0 1,1-3 381,8-8 257,-8 9-204,-3 2 6,0-3-165,0-2-205,0 1 58,0-1 0,0 1 0,0-1 0,0 1-1,-1-1 1,-1-7 0,-12 7-35,6 0-82,6 4-68,1 0 0,0 0 0,-1 0 0,0 0 0,1 0 0,-1 1 0,1-1 0,-1 1 0,0-1 0,1 1 1,-1-1-1,0 1 0,-2 0 0,-3 0 63,4 0-56,0 1 1,0-1 0,0-1 0,0 1 0,0 0 0,0-1 0,-4-1 0,0 0 16,-13-4 71,6 10-48,6 0-33,-22 2 56,12-1-6,-25 12 0,25-9-23,4-2 18,0 1 1,-22 15 0,18-11 10,11-8-40,1 1 0,1 0 0,-1 0 0,0 0 0,1 0 0,0 1-1,0 0 1,0 0 0,1 0 0,0 1 0,0 0 0,0 0 0,0 0 0,1 0 0,0 0 0,1 0 0,-1 1-1,-1 8 1,0-3 38,-2 2 2,2 0 0,0 0 0,1 0-1,-3 27 1,6-34-69,1 1 1,0-1-1,0 0 0,1 0 0,0 0 1,0 0-1,0 0 0,1 0 0,6 10 1,-3-8 33,-1 0 1,1-1 0,1 0-1,0 0 1,0-1 0,8 8-1,2-2 65,0 0-1,0-1 1,1-1-1,29 12 1,-34-17-66,0-1 0,0-1 0,0 0 0,1-1 0,0 0 0,-1-1 1,21 0-1,0-2-118,34 0-201,-20 0-3034,-31 0 2179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1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1984,'0'0'640,"0"0"-389,0 0-49,0 0 220,0 0-54,0 0 234,0 0-122,0 0 181,0 0-170,0 0 170,0 0-197,0 0 86,0 0-166,0 0 21,3 0-138,24 0 69,-24 0-182,0 0-47,174 0 821,-171 0-902,-1 0 0,0-1 0,0 0 0,0 0 0,9-3 0,-9 2 18,1 0 1,0 0-1,0 1 0,-1 0 0,12 0 0,3 1 384,-15 0-169,-14 0-247,7 0 57,2 0 81,-3-3-198,-8-8-576,8 9-219,6 2-1184,11 0 625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1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2720,'-16'0'1024,"16"0"-800,16 16-64,-32-16 1056,16 0-704,0 33 832,0-17-736,-17 17 384,17 0-576,-16 16-32,-1-16-224,17-1 128,0 18-192,-16-18-32,16 1-32,0-17 96,16 17-64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31 233 2720,'0'-36'2363,"0"-37"-108,0 70-2213,1 0 0,-1-1 0,1 1 0,-1 0 0,1 0 0,0 0-1,0-1 1,3-4 0,0-2 56,-2 5-76,0 0 0,1 1 0,-1-1-1,1 1 1,0-1 0,0 1 0,0 0 0,1 0-1,-1 0 1,1 1 0,0-1 0,0 1 0,0 0-1,0 0 1,1 0 0,-1 1 0,1-1 0,0 1-1,0 0 1,0 1 0,9-3 0,-11 4-9,1-1-1,0 0 1,0 1 0,0 0 0,0 0 0,0 0-1,0 0 1,-1 1 0,1 0 0,0-1 0,0 1-1,0 1 1,-1-1 0,1 0 0,-1 1 0,1 0 0,-1 0-1,1 0 1,-1 0 0,0 0 0,0 1 0,0 0-1,-1-1 1,1 1 0,0 0 0,-1 0 0,0 1-1,0-1 1,2 4 0,7 18 105,-1 0 0,-1 1 0,-1 0 0,-2 0-1,0 0 1,-2 1 0,-1 0 0,-1 0 0,-3 47 0,-39 237 137,35-284-238,-2 12-15,-1-1 1,-2 1 0,-2-2-1,-2 0 1,-1 0 0,-2-1-1,-40 62 1,42-73-135,10-16-136,0 0 0,0-1 0,-1 0 0,-7 8 0,-13 5-719,-5 21-1695,28-40 1130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11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327 149 992,'14'-28'309,"-14"28"-302,0-1-1,1 1 0,-1-1 1,0 1-1,0 0 0,1-1 1,-1 1-1,0-1 0,1 1 1,-1-1-1,0 1 0,1 0 1,-1-1-1,1 1 1,-1 0-1,1-1 0,-1 1 1,1 0-1,-1 0 0,1-1 1,21-12 243,-14-1 614,6 8-58,2-4 484,-9 6-883,-6 4-364,-1 0 0,1 0 0,-1 0 0,1 0 1,-1 0-1,1-1 0,-1 1 0,0 0 0,1 0 0,-1-1 0,1 1 0,-1 0 0,0 0 0,1-1 0,-1 1 0,0-1 0,1 1 0,-1 0 0,0-1 0,0 1 1,1-1-1,-1 1 0,0 0 0,0-1 0,0 1 0,1-1 0,-1 1 0,0-1 0,0 1 0,0-1 0,0 1 0,0-1 0,0 1 0,0-1 0,0 0 0,-3-4 645,-8-9 32,9 9-586,1 4-98,1 1 1,0-1-1,0 0 0,-1 1 1,1-1-1,0 0 1,-1 1-1,1-1 1,-1 1-1,1-1 1,-1 1-1,1-1 1,-1 1-1,1-1 1,-1 1-1,0-1 0,1 1 1,-1 0-1,1-1 1,-1 1-1,-1-1 1,-3-1 131,1 0-95,-1 0-1,1 0 0,-1 0 0,1 0 0,-1 1 1,1 0-1,-1 0 0,0 1 0,0-1 0,0 1 1,1 0-1,-7 0 0,-57 0 515,62 1-582,0 0 0,0 1 1,0-1-1,0 1 0,0 0 1,1 0-1,-1 1 0,1 0 1,-1 0-1,1 0 0,0 1 1,-6 5-1,-9 8 361,-22 25 1,22-22-225,7-6-38,1 0 0,0 0 0,-14 23 0,21-28-71,0 0 1,1 0 0,0 1 0,1-1 0,0 1-1,0 0 1,1 0 0,-2 13 0,3-10-5,1 1 0,0 0 1,1 0-1,0 0 0,1-1 1,1 1-1,0 0 0,7 18 1,1 9 42,-6-23 19,9 23 0,-12-35-70,1 0 1,0 0-1,0 0 0,0-1 0,1 0 0,0 1 0,5 4 1,21 14 202,-6 6-80,-18-24-121,0-1 1,1 1 0,-1-2-1,1 1 1,0-1 0,0 0 0,1 0-1,15 5 1,7-4-195,-22-1 96,6 0-324,6-9-778,-13 2 706,-5 3 384,-1 0-14,0 0 0,-1-1 1,1 1-1,0 0 0,0 0 1,-1 0-1,1 0 0,0-1 1,-1 1-1,1 0 0,0-1 0,-1 1 1,1 0-1,0-1 0,-1 1 1,1-1-1,-1 1 0,1-1 1,-1 1-1,1-1 0,-1 1 1,1-1-1,-1 0 0,0 1 1,1-1-1,0-1 0,2-5-896,-2 6 847,0-1 1,-1 1-1,1-1 0,0 0 0,-1 1 1,1-1-1,-1 0 0,0 1 0,1-1 1,-1 0-1,0 0 0,0 1 0,0-1 1,0-3-1,-2 2-76,1 0 1,0 0 0,-1 0 0,0 0-1,0 0 1,-3-4 0,-5-8-368,-39-78 1009,37 76 43,6 9 256,0-1-1,-6-14 1,11 20-595,-1 0 0,1 0 0,0 0 0,0 0 0,-1-4 0,15-12 1069,-11 18-1133,-1 0 0,1 1 0,-1-1 0,1 1 0,-1 0 0,1-1 0,0 1 0,-1 0 0,1 0 1,-1 0-1,1 0 0,2 1 0,6-1 164,-1 1-102,0-1 0,0 2 0,0 0 0,0 0 0,0 0 0,9 5 0,-8-4 16,-7-2-70,0 0 0,-1 0-1,1 0 1,-1 1 0,1-1 0,-1 1-1,0-1 1,1 1 0,-1 0-1,0 0 1,0 0 0,0 0-1,0 0 1,-1 1 0,1-1-1,0 0 1,-1 1 0,0-1 0,0 1-1,1 0 1,-2-1 0,1 1-1,0 0 1,0 0 0,-1-1-1,0 1 1,1 0 0,-1 0-1,0 0 1,0 0 0,-1 0 0,1-1-1,-1 1 1,0 3 0,-2 3 236,-1 5 213,-1 0 0,-13 25 1,2-21-334,15-17-182,-1 1 0,1-1-1,0 0 1,-1 1 0,1-1 0,0 1-1,0-1 1,0 1 0,0 0 0,0 0-1,0-1 1,1 1 0,-1 0 0,1 0-1,-1 0 1,1-1 0,-1 1 0,1 0-1,0 0 1,0 2 0,0 7 55,0-11-51,0 0-1,0 0 0,0 0 1,0 0-1,0 1 1,0-1-1,0 0 0,0 0 1,0 0-1,0 0 1,0 0-1,0 0 0,0 0 1,0 0-1,0 0 1,0 0-1,0 1 0,0-1 1,0 0-1,0 0 1,0 0-1,0 0 1,0 0-1,0 0 0,0 0 1,0 0-1,0 0 1,0 0-1,0 0 0,1 1 1,-1-1-1,0 0 1,0 0-1,0 0 0,0 0 1,0 0-1,0 0 1,0 0-1,0 0 0,0 0 1,0 0-1,0 0 1,1 0-1,-1 0 0,0 0 1,0 0-1,0 0 1,0 0-1,0 0 0,0 0 1,0 0-1,0 0 1,0 0-1,0 0 0,1 0 1,-1 0-1,1 0-68,1-1 0,-1 1 1,1 0-1,-1-1 0,1 1 0,-1-1 0,1 1 0,-1-1 0,1 0 0,1-1 0,12-5-1223,-11 6 1037,0 0 0,1 1 0,-1-1 0,9 1 1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17 3072,'-14'-14'976,"11"11"-587,6 3-85,-3 0-301,2 0 119,1 0 1,-1 0-1,1 0 1,0 1 0,-1-1-1,0 0 1,1 1-1,-1 0 1,1-1-1,-1 1 1,0 0-1,1 0 1,-1 0-1,0 1 1,0-1-1,0 1 1,0-1-1,0 1 1,3 3-1,6 4 131,-7-6-161,0 1-1,0-1 1,0 1-1,-1 0 1,0 0-1,1 0 1,-1 0-1,-1 1 1,5 8-1,26 58 811,-21-48-691,-2-4 75,9 24 1,-2 22 600,-9-35-494,19 74 449,-20-66-554,-2 1-1,0 75 0,-19 80 270,9-159-388,-1 0 0,-2 0 0,-21 59 0,23-79-129,-1 0 0,-1 0 1,0-1-1,-1 0 1,0 0-1,-1-1 0,-1 0 1,0-1-1,-1 0 1,-16 13-1,-1-4-1128,-2-1 0,0-1 0,-42 19 0,-23-3-1525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3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311 508 2656,'0'-13'837,"0"10"-501,0 0-58,0-13 834,1 9-828,-1 1 1,0 0-1,-1 0 0,-2-13 0,-8-3-50,9 10-203,2 10-31,-1 0 0,1 0 0,0 0 0,-1 1-1,1-1 1,-1 0 0,1 0 0,-1 1 0,0-1-1,0 1 1,0-1 0,0 0 0,0 1 0,0 0-1,0-1 1,0 1 0,-1 0 0,1-1 0,0 1-1,-2-1 1,-11-7 0,0 1 0,0 0 0,-1 1 0,-24-7 0,35 13 21,0 0 1,0 1-1,0 0 1,0 0-1,0 0 0,0 0 1,0 1-1,0 0 0,0-1 1,0 2-1,0-1 0,0 0 1,1 1-1,-1-1 1,0 1-1,1 0 0,0 0 1,-5 4-1,1 0 16,0 0 0,1 0 1,0 0-1,0 1 0,0-1 1,-7 14-1,6-8-17,0 1 1,2 0-1,-8 23 1,9-25-18,0-1-2,1 1 0,1-1 1,-1 1-1,1 0 0,0 13 0,2-20 11,0-1-1,0 1 1,1-1-1,-1 1 1,1-1 0,0 0-1,0 1 1,0-1-1,0 0 1,0 0-1,1 0 1,-1 0-1,1 0 1,0 0 0,0 0-1,0 0 1,0-1-1,1 1 1,-1-1-1,1 0 1,4 4-1,-3-4 7,-1 0 0,1 0-1,-1-1 1,1 1 0,0-1-1,0 0 1,0 0 0,0 0 0,0 0-1,0-1 1,0 0 0,0 0-1,0 0 1,0 0 0,5-1-1,6-2 50,0-1-1,25-10 0,-16 6 28,-13 5-98,-1-1 0,1 0 0,-1 0 0,0-1 0,0-1 0,-1 1 0,0-1 0,0-1-1,0 0 1,-1 0 0,0-1 0,9-11 0,16-25-241,-29 40 223,0-1 1,-1 0-1,0 0 1,0 0-1,0-1 1,-1 1-1,0-1 1,3-8-1,-3 4-3,-1 0-1,0 0 1,-1-14-1,0 19 18,0-20 8,-1 0 0,-1 1 0,-1-1 0,-1 1 0,-1 0 0,-16-45 0,-3 9-43,13 22 43,-11 8 139,17 20-74,-1 1 91,5 9-148,1 0 0,-1 0-1,1 0 1,0 0-1,-1 0 1,1 0 0,-1 0-1,1 0 1,-1 0-1,1 0 1,0 0 0,-1 1-1,1-1 1,-1 0-1,1 0 1,0 0 0,-1 1-1,1-1 1,0 0-1,-1 0 1,1 1-1,0-1 1,-1 0 0,1 1-1,0-1 1,-1 1-1,0 1 15,-1 0-1,0 0 1,1 1-1,0-1 0,-1 0 1,1 1-1,0-1 1,0 1-1,0 0 0,1-1 1,-1 1-1,0 4 1,0 39 294,1-33-223,0 10-1,-1 15 82,2 1 1,2-1-1,10 54 1,36 85 278,-47-170-419,1 0 0,-1-1 0,1 1 1,7 10-1,6-1 82,-5-7-46,-2 3-61,-9-11-119,1 0 0,0 0 1,-1 0-1,1 0 1,0 0-1,0 0 1,-1 0-1,1 0 1,0 0-1,0 0 0,0 0 1,0 0-1,0-1 1,0 1-1,1-1 1,-1 1-1,0 0 1,0-1-1,0 0 1,1 1-1,-1-1 0,0 0 1,0 1-1,2-1 1,14 0-1587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3232,'0'-14'1035,"0"14"-1028,0 0 0,0 0 1,0 0-1,0 0 0,0 0 1,0 0-1,0 0 1,0 0-1,0 0 0,0 0 1,0-1-1,0 1 1,0 0-1,0 0 0,0 0 1,0 0-1,0 0 1,0 0-1,0 0 0,0 0 1,0 0-1,0 0 1,0-1-1,0 1 0,0 0 1,0 0-1,0 0 0,0 0 1,1 0-1,-1 0 1,0 0-1,0 0 0,0 0 1,0 0-1,0 0 1,0 0-1,0 0 0,0 0 1,0 0-1,0 0 1,0 0-1,1 0 0,-1-1 1,0 1-1,0 0 1,0 0-1,0 0 0,0 0 1,0 0-1,0 0 0,0 1 1,0-1-1,0 0 1,1 0-1,-1 0 0,0 0 1,8 0 215,22 1 1087,-29-1-1266,0 0 0,1 1 0,-1-1 0,0 0 1,0 1-1,0-1 0,1 1 0,-1 0 0,0-1 0,0 1 0,0 0 1,0 0-1,0 0 0,0-1 0,0 1 0,0 0 0,0 0 0,-1 0 1,2 2-1,3 8 199,-4-9-189,0 1-1,0-1 1,0 0-1,1 1 1,-1-1-1,1 0 1,-1 0 0,3 2-1,-2-2-26,-1 0 0,1-1 1,-1 1-1,1 1 0,-1-1 0,0 0 0,0 0 0,0 0 1,0 1-1,0-1 0,-1 0 0,1 1 0,0 2 0,2 8 89,3 3-4,-5-13-95,1 1 1,-1-1 0,0 1 0,0 0 0,0-1 0,-1 1-1,1-1 1,-1 5 0,1 5 17,-1-9-21,0 0 0,0-1 0,0 1 0,0 0 0,0 0-1,-1-1 1,1 1 0,-3 5 0,-1 2 12,2-8 5,1 0 0,-1 1 0,1-1-1,0 0 1,0 0 0,1 1 0,-1-1 0,0 7 0,1 3 60,0-10-262,3-6 27,30-16 16,-25 13 125,-4 3 2,-1 0 1,1 1-1,0-1 1,6-2 0,-5 4 0,0-1 0,1 1 0,-1 1 0,0-1 0,1 1 0,7 0 0,-12 0 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4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2400,'-13'-13'779,"12"13"-704,1 1 1,-1 0 0,1 0-1,0 0 1,-1 0 0,1 0-1,0 0 1,0 0 0,0 0-1,-1 0 1,1 0 0,0 0-1,1 0 1,-1 0 0,0 1-1,0 3 20,1 0 1,0-1-1,0 1 0,1 0 0,-1-1 1,1 1-1,0-1 0,0 1 0,4 5 0,9 20 382,1 17 9,14 67 0,6 17 201,-28-105-454,1 3 267,23 47-1,-28-68-391,-2-5-15,-1 0 0,1 0 0,-1 0 0,0 1 0,1-1 0,-1 0 0,-1 1 0,1-1 0,0 1 0,-1 4 0,0-7-70,0-1 0,0 1 1,0 0-1,0-1 0,0 1 1,-1-1-1,1 1 0,0-1 0,1 1 1,-1-1-1,0 1 0,0-1 1,0 1-1,0-1 0,0 1 1,0-1-1,1 1 0,-1-1 0,0 1 1,0-1-1,1 1 0,-1-1 1,0 1-1,1-1 0,-1 0 1,1 1-1,-1-1 0,0 0 1,1 1-1,-1-1 0,1 0 0,-1 1 1,1-1-1,-1 0 0,1 0 1,-1 0-1,1 1 0,-1-1 1,1 0-1,-1 0 0,1 0 0,-1 0 1,1 0-1,-1 0 0,2 0 1,-2 0-18,0 0 0,0 0 0,0 0 0,0 0 0,0 0 0,0 0 0,1 0 0,-1 0 0,0 0 0,0 0 0,0 0 0,0 0 0,0 0-1,0 0 1,0 0 0,0 0 0,0 0 0,0 0 0,1 0 0,-1 0 0,0 0 0,0 0 0,0 0 0,0 0 0,0 0 0,0 0 0,0 0 0,0-1 0,0 1 0,0 0 0,0 0 0,0 0 0,0 0 0,1 0 0,-1 0 0,0 0 0,0 0 0,0 0 0,0 0 0,0 0 0,0 0 0,0-1 0,0 1 0,0 0 0,0 0 0,0 0 0,0 0 0,0 0 0,0 0 0,0 0 0,0 0 0,0 0 0,0-1 0,0 1 0,0 0 0,0 0 0,0-1 27,0-1-1,0 0 1,0 1-1,1-1 1,-1 1 0,1-1-1,-1 1 1,1 0 0,0-1-1,0 1 1,-1-1-1,2 0 1,7-13 124,-1-3 42,0 0 1,9-31-1,2-19-349,8 10 1,-5-5-54,24-49-10,-16 50 80,-29 61 95,-1 1-1,1-1 1,-1 1 0,0-1 0,1 1 0,-1-1 0,0 0 0,0 1-1,0-1 1,1 1 0,-1-1 0,0 0 0,0 1 0,0-1 0,0 1-1,0-1 1,0 0 0,0 1 0,0-1 0,0 0 0,0 1 0,-1-1-1,1 1 1,0-1 0,0 0 0,0 1 0,-1-1 0,1 1 0,-1-2-1,0 2-1238,-12 13-1869,-4 4 938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2912,'2'0'152,"1"0"0,0-1 0,0 1 0,-1-1 0,1 0 0,-1 0 0,1 0 0,-1 0 0,4-2 0,17-7 898,-2 4-264,29-5 0,12-2 96,38-7 52,103-7 1,-183 25-874,340-28 649,-141 24-422,16-5-16,-14 6-86,-3-6 44,-29 6-108,-14-6-58,-25 5 11,-22-5 122,-27 6 6,-19-6 149,-22 5-544,-58 6 59,0 0 0,-1-1 0,1 1 0,-1-1 0,1 1 0,-1-1 1,1 0-1,-1 1 0,1-1 0,-1 0 0,0 0 0,3-2 0,-1 0-1168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558 211 3136,'-5'4'220,"0"1"1,0-1-1,0-1 0,0 1 1,-1 0-1,1-1 0,-9 3 1,-15 10 283,-8 6 254,-42 19 0,-21 13 675,14 7-349,43-29-424,35-26-535,-66 51 620,69-52-693,-1 0 0,1 1 0,0-1 0,1 1 1,-1 0-1,1 0 0,0 1 0,1-1 0,-5 10 1,8-15-43,0-1 0,-1 1 0,1-1 0,0 1 1,0-1-1,-1 1 0,1-1 0,0 1 0,0-1 1,0 1-1,0-1 0,0 1 0,0-1 0,0 1 0,0-1 1,0 1-1,0-1 0,0 1 0,0 0 0,0-1 1,0 1-1,0-1 0,1 1 0,-1-1 0,0 1 0,0-1 1,1 1-1,-1-1 0,0 0 0,1 1 0,-1-1 1,0 1-1,1-1 0,-1 0 0,1 1 0,-1-1 1,0 0-1,1 1 0,-1-1 0,2 1 0,1-1 49,-1 0 0,1 0 0,0 0 1,0 0-1,0 0 0,0-1 0,0 1 0,4-2 0,39-9 378,20 3-250,-48 2-250,0 1 1,0-2-1,-1 0 0,20-12 1,62-44-681,-89 56 621,0-1 0,-1 0 0,0-1-1,-1 1 1,15-21 0,-8 6-173,16-35 0,-26 48 275,0 1 0,-1-1 0,0 0 0,-1-1 0,0 1 0,-1-1 0,2-17 0,-9-4 77,2 15-23,-1-9 10,2 13-13,0 0-1,0 1 0,-7-19 0,3 16 168,-1 0-1,-13-21 0,15 29-47,4 5-75,-1 1-1,1-1 1,0 1-1,0-1 1,0 0 0,0 1-1,1-1 1,-1 0 0,0 0-1,1 1 1,-1-1 0,1-4-1,-1 24 59,1-9-79,0 0-1,1 0 1,1 9-1,1-1-7,1 7 65,0 0 0,-1 29 0,-3 171 609,1-191-674,-1-17-120,0 0-1,0 1 1,-4 15 0,-2-9-930,5-20 812,0-1 0,0 1-1,0 0 1,0 0 0,1 0-1,-1 0 1,1 0 0,0 0-1,0-1 1,0 1 0,0 0-1,1 6 1,10 10-3008,-10-18 2985,-1 1 0,1-1 0,-1 1 0,0-1 0,1 1 1,-1-1-1,0 1 0,0-1 0,0 2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5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4992,'16'-7'602,"-9"4"-279,0 1 1,0 0-1,0 0 0,12-2 0,-4 1-198,-1 0 114,1 0-1,-1 1 1,1 1-1,16 0 1,-20 1-85,1 2 1,0-1 0,-1 1-1,1 1 1,-1 0 0,0 1-1,0 0 1,0 1 0,12 6-1,-12-3-95,-1 0 0,0 0-1,-1 1 1,0 0 0,0 0-1,-1 1 1,0 1 0,-1-1-1,11 20 1,-14-20-19,-1-1-1,1 1 1,-2-1-1,1 1 1,-1 0-1,-1 0 1,1 0-1,-2 0 1,0 0-1,-1 14 1,1-18-17,-1 1-1,0-1 1,0 0 0,0 1 0,-1-1-1,0 0 1,-1 0 0,1 0-1,-1-1 1,0 1 0,0-1 0,-1 1-1,0-1 1,0 0 0,0 0 0,-9 7-1,-1-2 65,-1 0 0,-1-1 0,-17 7 0,-17 10 147,15-1-149,3-15-180,28-9 78,0 0 0,0 0 0,0 0 0,0 1 0,1-1 1,-5 3-1,-9 10-186,17-14 202,0 0-1,0 0 1,0 0-1,0 0 1,0 0 0,0 0-1,0 0 1,-1 1-1,1-1 1,0 0 0,0 0-1,0 0 1,0 0-1,0 0 1,0 0 0,0 0-1,0 0 1,0 1-1,0-1 1,0 0 0,0 0-1,-1 0 1,1 0-1,0 0 1,0 0-1,0 0 1,0 1 0,0-1-1,0 0 1,0 0-1,0 0 1,0 0 0,0 0-1,0 0 1,0 1-1,1-1 1,-1 0 0,0 0-1,0 0 1,0 0-1,0 0 1,0 0 0,0 0-1,0 1 1,0-1-1,0 0 1,0 0 0,0 0-1,0 0 1,1 0-1,-1 0 1,0 0 0,0 0-1,0 0 1,0 0-1,0 1 1,2 0 24,0 0 1,0 1-1,0-1 0,0 0 1,0 0-1,0 0 0,0 0 1,1 0-1,-1 0 1,0-1-1,0 1 0,1-1 1,2 1-1,38 0 41,-20-2-55,70 1 183,-84 0-140,0 1 1,0 0-1,10 2 1,-15-2-211,0 0 1,0 0 0,0-1 0,0 1-1,0-1 1,0 0 0,0-1 0,0 1-1,0-1 1,0 1 0,0-1 0,5-2-1,-4 2-93,-1 0-1,1 1 0,-1-1 0,8 1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4480,'-16'-16'1664,"16"16"-1312,16 0-64,17-17 608,-17 17-544,17 0 0,0-16-224,16 16-96,-16 0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3488,'0'-14'1115,"0"14"-1108,0 0 1,0 0 0,0 0 0,0 0-1,-1 0 1,1-1 0,0 1 0,0 0-1,0 0 1,0 0 0,0 0 0,0 0-1,0 0 1,0 0 0,0 0 0,0 0 0,1-1-1,-1 1 1,0 0 0,0 0 0,0 0-1,0 0 1,0 0 0,0 0 0,0 0-1,0 0 1,0 0 0,0 0 0,0 0 0,0 0-1,0-1 1,0 1 0,0 0 0,0 0-1,0 0 1,1 0 0,-1 0 0,0 0-1,0 0 1,0 0 0,0 0 0,0 0-1,0 0 1,0 0 0,0 0 0,0 0 0,0 0-1,1 0 1,-1 0 0,0 0 0,0 0-1,0 0 1,0 0 0,0 0 0,0 0-1,0 0 1,4 0 77,-2 0 105,0 0 0,1 0 0,-1 0 0,0 0 0,0 0 0,0 1-1,0-1 1,0 1 0,3 0 0,0 10 370,7-4-254,-11-7-298,0 0 0,0 1 0,0-1 0,0 1 0,0 0 0,0-1-1,0 1 1,0 0 0,0-1 0,0 1 0,0 0 0,-1 0 0,1 0-1,0 0 1,0 1 0,19 34 152,-18-33-143,0 1 0,0 0 0,-1 0-1,1 1 1,-1-1 0,0 0 0,0 0 0,1 7 0,0 36 195,-2-45-203,3 4 66,-2-5-75,0-1-1,0 1 0,0 0 1,0-1-1,1 1 1,-1-1-1,0 1 1,0-1-1,1 0 1,-1 1-1,0-1 1,1 0-1,-1 0 1,0 0-1,0 0 1,1 0-1,-1 0 1,0-1-1,1 1 1,-1 0-1,0-1 1,0 1-1,1 0 0,0-2 1,3 1-5,1 0 0,-1 0 0,1 0 1,5 0-1,8 0-93,-1-1 0,0-1 0,26-8 0,16-2-1585,-8 10 382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2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4384,'0'15'1632,"0"-15"-1248,0 16-128,0-16 640,16 16-544,-1-16 416,16 15-448,-15-15 320,15 0-352,0-15-224,1-1-64,14 0-160,-15-15 96,1-15-2496,-1 14 1376,-16 1-2240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4896,'0'0'1584,"-3"0"-976,-8 0-107,8 0 630,3 0-267,0 0 181,0 0-378,3 0-182,-1 0-447,-1 1 0,1-1 0,-1 0 0,1 1 0,-1-1 0,1 1 0,-1-1 1,0 1-1,1 0 0,1 1 0,12 5 258,-8-6-228,1 1 0,-1-1 1,1-1-1,0 0 0,12-1 1,1 1 22,-3-1-11,23-4 1,-23 3-15,22-1 0,37 8 41,-9-10 42,-14 10-69,-36-2-32,25 0 0,36-3 544,-78 0-568,0 0 0,0 0-1,0 0 1,1 0 0,-1 0-1,0 0 1,0-1 0,0 1-1,0 0 1,0 0 0,0-1-1,0 1 1,1-1 0,-1 0 9,-1 0 1,0 1 0,1-1 0,-1 0 0,0 1 0,1-1-1,-1 0 1,0 0 0,0 1 0,0-1 0,0 0 0,0 0 0,0 0-1,0 1 1,0-1 0,0-1 0,-3 2 62,2 0-129,-1 0 1,0-1 0,0 1-1,1-1 1,-1 1-1,0-1 1,1 0 0,-1 1-1,1-1 1,-4-2 0,-4-2-295,8 4 285,0 1-1,-1-1 0,1 1 1,-1-1-1,1 1 0,-1 0 1,1 0-1,-1 0 0,-1 0 1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17 240 2656,'-14'-13'837,"14"13"-831,0 0 0,0 0 0,-1 0 0,1 0 0,0 0 0,0-1-1,0 1 1,0 0 0,0 0 0,0 0 0,0 0 0,0 0 0,0 0 0,-1 0 0,1 0 0,0 0-1,0-1 1,0 1 0,0 0 0,0 0 0,0 0 0,0 0 0,0 0 0,0 0 0,0 0-1,0-1 1,0 1 0,0 0 0,0 0 0,0 0 0,0 0 0,0 0 0,0 0 0,0-1 0,0 1-1,0 0 1,0 0 0,0 0 0,0 0 0,0 0 0,0 0 0,0 0 0,0-1 0,1 1-1,-1 0 1,0 0 0,0 0 0,0 0 0,0 0 0,0 0 0,0 0 0,0 0 0,0 0 0,0 0-1,1-1 1,-1 1 0,27-27 1344,-27 27-1329,1 0 0,-1-1 0,0 1 0,0 0 0,1 0 0,-1-1 0,0 1 1,1 0-1,-1 0 0,0 0 0,0 0 0,1 0 0,-1-1 0,0 1 0,1 0 1,-1 0-1,0 0 0,1 0 0,-1 0 0,0 0 0,1 0 0,-1 0 0,0 0 1,1 0-1,-1 0 0,7 0 127,-3-1-55,0 1 0,0 0 0,0 0 1,-1 0-1,1 0 0,0 1 0,0 0 0,5 1 0,3 3 95,-1 1-1,1 0 0,19 15 1,-18-13-58,45 31 116,64 56-1,-110-85-206,-2 1-1,1-1 1,16 25 0,-17-19 6,10 24-1,-9-17-5,4 6 19,-7-17-22,-1 1-1,-1 1 1,0-1 0,-1 1 0,-1 0 0,5 25 0,-7-24 61,0 0 0,-2 0 1,0 0-1,0 0 0,-2 0 0,0 0 0,0 0 1,-9 26-1,10-38-69,-1 0 0,1 0 0,-1 0 1,0 0-1,0 0 0,0 0 0,0 0 1,0-1-1,-1 1 0,1-1 0,-1 1 1,-4 2-1,-1-1 37,0 0 0,0 0 0,-13 4 1,-4 1 63,20-7-91,-31 10 172,34-11-194,0-1-1,0 0 1,0 1-1,0-1 1,0 0-1,0 0 1,0 0-1,0 0 1,0 0-1,0-1 1,0 1-1,0 0 1,0-1-1,0 0 1,-4-1-1,3-2 24,0 1 0,0-1 0,0 0-1,0 0 1,0 0 0,1 0 0,0 0 0,0 0 0,0-1 0,0 1-1,1-1 1,0 0 0,-1-7 0,0 0-46,1-1 1,1 0-1,1 1 0,-1-1 0,2 0 1,0 1-1,0-1 0,1 1 0,8-20 1,8-13-50,29-52 1,-21 46 20,-7 11-1,2 1 1,34-46-1,-23 39 236,46-83 0,-76 122-129,0 0 1,0 0-1,-1-1 1,1 1-1,-2-1 0,2-10 1,1-2 169,7-5 26,-9 1-230,-2 24-39,0-1 1,1 1-1,-1 0 0,0-1 0,0 1 0,0 0 0,0-1 1,0 1-1,0 0 0,-1-1 0,1 1 0,0 0 0,0-1 0,0 1 1,0 0-1,0-1 0,0 1 0,-1 0 0,1-1 0,0 1 1,0 0-1,0 0 0,-1-1 0,1 1 0,0 0 0,-11-11-126,10 11 117,1-1 0,0 1 0,0 0 0,-1 0 0,1 0 0,0 0 0,0-1 0,-1 1 0,1 0 0,0 0 0,0-1 0,0 1 0,-1 0 0,1-1 0,0 1 0,0 0 0,0 0 0,0-1 0,0 1 0,0 0 0,0-1 0,0 1 0,0 0 0,-1-1 0,1 1 0,0 0 0,1-1 0,-1 1 0,0 0 0,0 0 0,0-1 0,0 1 0,0 0 0,0-1 0,0 1 0,0 0 0,0-1 0,1 1 0,-1 0 0,0 0 0,0-1 0,0 1 0,1 0 0,-1 0 0,0-1 0,0 1 0,1 0 0,-1 0 0,1-1-106,12 12-197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2144,'0'0'699,"3"0"-417,0 0-180,0-1 0,1 0-1,-1 1 1,0-1 0,0 0 0,6-3-1,-7 2 10,1 1-1,-1 0 0,0 0 0,1 0 1,-1 0-1,0 1 0,1-1 0,-1 1 1,1-1-1,-1 1 0,1 0 0,-1 0 1,1 0-1,-1 0 0,1 0 0,-1 1 1,1-1-1,-1 1 0,3 0 0,14 10 498,-6-7-331,-9-3-200,0 0 0,1 0-1,-1 1 1,0 0 0,-1-1 0,1 1-1,4 3 1,-3-2-27,7 6 235,20 15 1,-30-22-258,0 0 1,0 0 0,0 0 0,0 0-1,0 0 1,-1 1 0,1-1 0,0 0-1,-1 1 1,0-1 0,0 1 0,0 0-1,0-1 1,0 1 0,0 0 0,0 3-1,-6 7 248,2-5-104,1-2-102,1-2-33,0 0 0,-1 0 0,1 0 0,-1-1 0,1 1 0,-1 0 0,0-1 0,0 1 0,-1-1 0,1 0 0,-1 0 0,0 0-1,0 0 1,-3 2 0,-70 45 305,62-40-212,-25 12 0,32-18-102,-1 0 0,1 1 0,0-1 0,-12 12 0,20-15-32,0-1 0,0 1 0,0-1 0,0 0 1,0 1-1,0-1 0,0 0 0,0 0 0,0 0 1,0 0-1,0 0 0,0 0 0,2 0 0,7-1 13,-1 0 1,1 0-1,10-3 0,13-3 88,30 2 20,-27-1-58,-16 3-256,36-2-1,-21 5-2074,-2 0 587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2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2720,'0'-30'1925,"0"32"-1863,0 0 0,0 0 0,1-1 0,-1 1 0,1 0 0,-1 0 0,1-1 0,0 1 0,-1 0 0,3 2 0,-1 0 90,1 1-1,-1-1 1,-1 1 0,3 7-1,12 41 528,-7-28-356,-2 1 0,5 29 0,-7-8-39,9 50 195,0-36-184,-1-7 451,6 64-1,-16-83-474,-1-11-24,1 1 1,8 35 0,19 33 765,-29-92-958,-1 0 0,0 0 0,0 0 1,0 0-1,1 0 0,-1-1 0,1 1 0,-1 0 1,1 0-1,-1 0 0,1-1 0,-1 1 0,1 0 0,-1 0 1,1-1-1,0 1 0,-1 0 0,1-1 0,0 1 0,1 0 1,-2-1-48,1 0 1,-1 0 0,1 0 0,-1 0 0,0 0 0,1 0-1,-1 0 1,0-1 0,1 1 0,-1 0 0,0 0 0,1 0-1,-1 0 1,0 0 0,1-1 0,-1 1 0,0 0-1,1 0 1,-1-1 0,1 1 0,18-36 492,11-5-186,21-51 19,-35 61-298,31-48-1,3 19-56,-1-11 16,46-46-81,-52 53 26,-26 38 2,0 1 0,37-41 0,-31 39 18,-22 24 43,1 1-1,-1 0 1,1-1 0,0 1-1,0 0 1,0 0-1,0 1 1,0-1 0,0 0-1,1 1 1,-1-1 0,4-1-1,3-3-138,-8 5 9,0 0 1,1 0-1,-1 1 1,1-1-1,0 0 1,-1 0-1,1 1 0,-1-1 1,1 1-1,0 0 1,0-1-1,-1 1 1,1 0-1,0 0 0,0 0 1,2 0-1,23 0-1099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3904,'0'-16'1440,"0"16"-1120,33-16-96,-1 16 1568,-15 0-1024,15 0 480,1 0-736,16 0-224,-16 0-192,0 16 64,0 0-96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66 274 5056,'-65'16'1888,"65"-16"-1472,16 0-128,0 17 576,17-17-544,0 16 0,33-16-192,-1 0 256,1 0-192,32 0-2432,0 0 1216</inkml:trace>
  <inkml:trace contextRef="#ctx0" brushRef="#br0" timeOffset="1">1230 61 6048,'-14'-14'1952,"11"13"-1448,-2 5-235,-1 1-132,2-2 8,0 0 0,1 0 0,0 0 1,0 0-1,0 0 0,0 1 0,0 0 0,1-1 0,-1 1 0,-1 5 0,0 4 267,4-10-310,-1 1 1,0-1-1,0 1 0,-1-1 0,1 0 0,-1 1 1,0-1-1,1 0 0,-1 0 0,-3 2 0,1 0-25,-3 5 69,0 1 0,-9 14-1,14-21-120,1-1-1,-1 1 1,1-1-1,0 1 0,0-1 1,0 1-1,0 0 1,1-1-1,-1 1 0,1 0 1,0 0-1,0-1 0,0 1 1,1 4-1,10 24 328,-10-29-325,-1 0-1,1-1 1,0 1 0,0-1-1,0 1 1,0-1-1,0 1 1,0-1 0,1 0-1,-1 0 1,1 1-1,2 1 1,-1-2-3,-1-1 0,1 1 0,-1-1-1,1 1 1,0-1 0,0 0 0,0 0 0,0-1 0,0 1-1,4 0 1,13 1 59,0 0-1,36-3 0,-21 1-46,-17 0-20,0-1 0,28-4 0,-26 0 4,21-8 1,-23 7-9,-2 1 23,-1-1-1,1 0 0,-2-1 0,1 0 1,-1-1-1,25-19 0,-34 23-23,0 0 0,-1-1 1,1 0-1,-1 0 0,0 0 0,-1 0 0,1-1 0,-1 1 0,0-1 0,0 0 0,-1 0 1,1 0-1,-1 0 0,-1 0 0,1-1 0,-1 1 0,0-1 0,-1 1 0,1-1 0,-1 1 1,-1-1-1,1 1 0,-3-12 0,2 12-29,-1 0 1,1 1-1,-1-1 1,0 0-1,0 1 0,-3-6 1,3 8 8,1 1 1,-1 0-1,0-1 0,0 1 1,0 0-1,0 0 0,0 0 1,0 0-1,0 0 0,-1 0 1,1 1-1,-1-1 0,1 1 1,-1 0-1,-2-2 1,-3 2-19,1-1 0,-1 1 0,-7-1 0,-5 0-25,0-2 2,-11 0-39,-2 9-48,16-2 71,5-1 6,-24-1-1,35-1 60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3328,'0'33'1216,"0"-33"-928,0 82-96,0-49 672,0 16-512,-33 0 64,17 17-256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4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1664,'0'0'528,"0"0"-325,0 0-49,0 3 166,0 0-231,0 1 0,1 0 0,0-1-1,0 1 1,0-1 0,0 0 0,0 1-1,3 3 1,2 7 216,3 11 189,-1 1-1,8 47 0,3 16 118,8 9-254,-18-54-268,7 19 62,-7-39 15,1-1 0,19 31 0,-1-2 136,-14-25 102,1-1-1,35 46 1,-41-62-195,-1 0 1,1-1 0,1-1-1,0 0 1,0 0-1,0-1 1,1 0-1,0 0 1,19 7 0,-28-13-163,1 1 0,0-1 0,0 0 0,0 0 0,0 0 1,-1 0-1,1-1 0,0 1 0,4-1 0,-2 0-11,-1-1 1,1 0-1,-1 0 0,0 0 0,1 0 1,4-3-1,-3 1-13,0 1-4,-1 0-1,1 0 0,-1-1 1,1 0-1,4-4 0,-4 2 7,-1-1 0,1 0-1,4-7 1,1-1 10,28-31 54,31-41 131,61-108-39,-56 80-180,50-67 25,-112 165 9,-8 11-50,-1 0-1,1-1 0,-1 0 0,0 0 1,0 0-1,3-9 0,-6 12-27,0 0-1,0 0 0,0 0 1,0 0-1,0 1 0,0-1 1,1 0-1,-1 1 1,1-1-1,3-2 0,0 2-137,9 0-192,-14 3 344,1 0-62,0-1 1,0 0 0,-1 1 0,1-1-1,0 1 1,0-1 0,0 1-1,0 0 1,0-1 0,0 1 0,0 0-1,0 0 1,0 0 0,0 0-1,0-1 1,0 1 0,0 1-1,0-1 1,-1 0 0,1 0 0,0 0-1,0 0 1,0 1 0,0-1-1,0 0 1,1 1 0,7 2-590,-5-2-32,0 0-1,0 0 1,0-1-1,7 0 1,-11 0 712,20 0-2475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4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3648,'-16'0'1344,"16"0"-1024,0 16-128,0-16 992,16 0-704,0 16 768,17-16-704,0 0-320,16 0-192,0 17 256,0-17-192,-16 16 192,0-16-160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2816,'-16'0'1056,"16"0"-832,16 17-64,1-17 1248,-1 0-800,17 16 256,16-16-512,0 0 128,17 16-256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3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33 125 2912,'-13'-13'923,"13"13"-917,0 0 1,0 0-1,-1 0 1,1 0-1,0 0 1,0 0-1,0-1 1,0 1-1,0 0 1,0 0 0,0 0-1,0 0 1,0 0-1,0 0 1,0 0-1,-1 0 1,1 0-1,0 0 1,0 0 0,0 0-1,0 0 1,0-1-1,0 1 1,0 0-1,-1 0 1,1 0-1,0 0 1,0 0-1,0 0 1,0 0 0,0 0-1,0 0 1,0 0-1,-1 0 1,1 1-1,0-1 1,0 0-1,0 0 1,0 0 0,0 0-1,0 0 1,0 0-1,-1 0 1,1 0-1,0 0 1,0 0-1,0 0 1,0 0-1,0 0 1,0 0 0,0 1-1,0-1 1,0 0-1,0 0 1,0 0-1,-1 0 1,-7 7 273,7-7-261,1 0 1,0 0-1,0 0 1,0 0-1,-1 0 1,1 0-1,0 0 1,0 0-1,0 0 1,-1 0-1,1 0 1,0 0-1,0 0 1,0 0-1,0-1 1,-1 1-1,1 0 1,0 0-1,0 0 1,0 0-1,0 0 1,0-1-1,-1 1 1,1 0-1,0 0 1,0 0-1,0 0 1,0-1-1,0 1 1,0 0-1,0 0 1,0 0-1,0-1 1,0 1-1,0 0 1,0 0-1,0 0 1,0-1-1,0 1 1,0 0-1,0 0 1,0 0-1,0-1 1,0 1-1,0 0 1,0 0-1,0-1 1,0-1 678,0 2 209,16-13 661,18 0-430,-24 10-820,106-28 1708,-102 28-1940,99-11 316,-73 10-351,0 0-31,74-5 40,104 9 95,-213-2-2027,3-9-219,-9 11 1896,1 0-1,0-1 0,-1 1 0,1 0 1,0 0-1,-1-1 0,1 1 0,-1 0 0,1 0 1,0 0-1,-1 0 0,1-1 0,-1 1 1,1 0-1,0 0 0,-1 0 0,1 0 1,-1 0-1,1 0 0,-1 0 0,1 0 0,0 0 1,-2 1-1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0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2560,'0'0'832,"3"6"-517,13 51 1125,-5-35-619,-6 13 80,7 47-157,6 44-155,-12-97-485,-2-5 36,1 0-1,16 44 1,25 30 953,-42-91-1023,-1 1-1,1-1 0,1 0 1,-1-1-1,1 1 0,0-1 1,12 11-1,-14-13 4,0-1 0,1 1 0,-1-1 0,1 0-1,0 0 1,0-1 0,6 4 0,-8-6-55,-1 1-1,1-1 1,0 0 0,-1 0 0,1 0-1,0 0 1,0 0 0,-1 0-1,1 0 1,0-1 0,-1 1-1,1 0 1,-1-1 0,1 0-1,0 1 1,-1-1 0,1 0 0,-1 0-1,0 0 1,3-1 0,5-5 33,8-3 24,-1-1 0,0-1 0,-1-1 0,21-22 0,2-22 171,5 3-121,-27 36-137,18-28 0,-13 9-13,-15 25 4,1 0 1,0 1-1,0 0 1,16-18-1,18-6 10,-16 5 209,-13 19-124,-10 10-50,0-1-1,0 0 0,0 0 0,0 0 1,0 0-1,-1 0 0,1 0 0,-1 0 1,1 0-1,1-4 0,7-10 52,-6 9-120,-4 7 34,0-1 0,0 1-1,0-1 1,0 1 0,0-1-1,1 1 1,-1-1 0,0 1-1,0 0 1,1-1-1,-1 1 1,0-1 0,1 1-1,-1 0 1,0-1 0,1 1-1,-1 0 1,0-1 0,1 1-1,-1 0 1,1 0 0,-1-1-1,1 1 1,-1 0 0,0 0-1,1 0 1,-1 0-1,1 0 1,-1-1 0,1 1-1,-1 0 1,1 0 0,-1 0-1,1 0 1,0 1 0,-1-1-10,0 0 1,0-1 0,0 1-1,0 0 1,0 0 0,0 0 0,1 0-1,-1 0 1,0 0 0,0 0-1,0 0 1,0 0 0,0 0-1,0 0 1,0 0 0,0 0-1,0 0 1,0 0 0,1 0 0,-1 1-1,0-1 1,0 0 0,0 0-1,0 0 1,0 0 0,0 0-1,0 0 1,0 0 0,0 0 0,0 0-1,0 0 1,0 0 0,0 0-1,1 0 1,-1 0 0,0 0-1,0 1 1,0-1 0,0 0 0,0 0-1,0 0 1,0 0 0,0 0-1,0 0 1,0 0 0,0 0-1,0 0 1,0 0 0,0 1-1,0-1 1,0 0 0,0 0 0,0 0-1,0 0 1,0 0 0,0 0-1,-1 2-263,1 0 0,0 0 0,-1-1 0,1 1 0,-1 0 0,1-1 0,-1 1 0,0 0 1,0-1-1,-2 4 0,-2 3-1617,4-6 1654,1-1 0,-1 1-1,1-1 1,0 1-1,-1-1 1,1 1-1,0-1 1,0 1-1,0 1 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11 198 1728,'-10'1'496,"13"3"-219,17 4 65,-19-8-321,18 8 1124,-3-2-215,4-14 147,-16 7-937,0 0 1,1 0-1,-1 1 1,9 0-1,-7 0-10,0 0 0,0-1-1,8-1 1,3-3 48,-10 3-131,0 0 0,0 1-1,0 0 1,0 0 0,7 0 0,-7 0-42,1 0 0,-1 0 1,1 0-1,-1-1 0,14-4 0,-16 4-15,0 0 56,1 1 0,0 0 0,0 1 0,0-1 1,0 1-1,11 1 0,-4 0-140,-10-1-380,-3-3-1361,0-10 518</inkml:trace>
  <inkml:trace contextRef="#ctx0" brushRef="#br0" timeOffset="1">159 1 3648,'-17'0'1344,"17"0"-1024,-16 33-128,16-17 1120,0 17-768,0 0 896,-16-1-800,16 18 160,0-18-480,0 17-32,0-16-192,0-16 160,0 15-160,0-15-256,0-1 96,0-16-3808,16 0 2144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51 3488,'-14'14'1115,"12"-11"-828,7 2-132,3 2-56,-2-1 172,0-1-1,0 2 0,0-1 1,5 9-1,-7-10-165,-1-1 1,1 0-1,-1 0 1,1 0-1,0-1 0,0 0 1,1 1-1,-1-1 1,1-1-1,5 4 1,3 2 72,10 6 50,-15-9-119,-1 0 0,2 0-1,-1-1 1,0 0 0,17 5-1,-3-4 66,28 3 0,-10-2-36,-27-3-108,-8-2-6,-1 0 1,1-1-1,-1 1 1,1-1-1,-1 0 1,1 0-1,0 0 1,-1 0-1,1-1 1,-1 0-1,1 0 1,-1 0 0,8-4-1,-7 4 16,0-1 0,0 0 0,-1 0 0,1-1 0,-1 1 0,0-1 0,0 0 0,0 0 0,0 0 0,0-1 0,0 0 0,-1 1 0,5-8 0,11-11 200,-1 0-146,-17 21-92,-1 0 1,1-1 0,-1 1-1,1 0 1,-1 0-1,1-1 1,-1 1 0,0 0-1,1-1 1,-1 1 0,0 0-1,0-1 1,0 1 0,0 0-1,0-1 1,-1-1 0,0 0 7,0 0 0,0 1 0,-1-1 1,1 1-1,-1-1 0,-3-4 0,-1 0 20,-5-15 18,6 15-65,0 1 1,0 0-1,0 0 1,-1 0-1,0 1 0,0 0 1,-1 0-1,-11-7 1,10 10-9,0 1 0,0-1-1,-1 1 1,1 1 0,-1-1 0,-13 2 0,-1 0 67,14-1 31,0 1 0,1 1-1,-1-1 1,1 1-1,0 1 1,0 0-1,0 0 1,0 0 0,0 1-1,0 0 1,1 1-1,0-1 1,0 2-1,-8 6 1,4-2 49,2 0 0,-1 0 0,1 0 0,1 2 0,-1-1-1,2 1 1,-11 21 0,12-18 8,0 0 0,1 0 0,1 1 0,0 0 0,1 0 0,1 0 0,-1 25 0,3-32-95,1-1 1,-1 1-1,2-1 0,-1 1 0,1-1 0,0 1 1,1-1-1,0 0 0,0 0 0,1-1 0,0 1 1,0-1-1,0 1 0,10 9 0,0 1 75,1-2 1,1 0-1,31 24 0,-33-31-14,0 0 0,0-1 1,1 0-1,-1-2 0,2 1 1,18 4-1,26 2-59,-8-10-63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2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3392,'0'0'1248,"0"0"-960,0 0-64,0 0 1536,0 0-992,16 17 544,1-17-768,-1 0-32,17 16-320,0-16 192,-1 0-256,18 0 32,-1 0-96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3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2816,'-14'-14'917,"14"14"-911,0 0 1,0 0-1,0 0 0,0 0 0,0 0 0,0 0 0,-1 0 1,1 0-1,0 0 0,0-1 0,0 1 0,0 0 0,0 0 1,0 0-1,0 0 0,0 0 0,0 0 0,0 0 1,0 0-1,0-1 0,-1 1 0,1 0 0,0 0 0,0 0 1,0 0-1,0 0 0,0 0 0,0-1 0,0 1 0,0 0 1,0 0-1,0 0 0,0 0 0,0 0 0,0 0 1,0 0-1,1-1 0,-1 1 0,0 0 0,0 0 0,0 0 1,0 0-1,0 0 0,0 0 0,0 0 0,0-1 0,0 1 1,0 0-1,0 0 0,0 0 0,1 0 0,-1 0 1,0 0-1,0 0 0,0 0 0,0 0 0,10-8 143,0 12 118,6 5 272,-2 0-371,0 1-1,0 1 1,-1-1 0,-1 2 0,12 13 0,-6-6-93,141 139 368,-145-144-405,5 5 58,27 34 0,-40-45-41,-1 1-1,0 0 1,0 0-1,-1 0 1,0 0 0,-1 1-1,3 10 1,-5-17-21,-1 0 1,1 0-1,-1 0 1,0 0-1,1 0 1,-2 1-1,1-1 1,0 0-1,0 0 1,-1 0-1,0 0 1,0-1-1,1 1 1,-2 0 0,1 0-1,0 0 1,-1-1-1,1 1 1,-1 0-1,0-1 1,1 0-1,-1 1 1,0-1-1,-4 3 1,3-2 9,-1 0-1,0-1 1,0 1 0,0-1 0,-1 0 0,1 0 0,-1 0 0,1 0 0,-1-1 0,1 0-1,-1 0 1,0 0 0,-9 0 0,-3-1 155,13 1-117,0-1 0,0 0 0,0 0 1,0-1-1,-5 0 0,8 0-51,-1 1-1,1-1 1,-1 0-1,1 0 0,-1 0 1,1 0-1,-1 0 1,1 0-1,0 0 0,-1 0 1,1 0-1,0-1 1,0 1-1,0 0 0,-1-2 1,1 1-3,0 1 0,-1-1 0,2 1 0,-1-1 0,0 0 0,0 0-1,0 1 1,1-1 0,-1 0 0,1 0 0,-1-2 0,1 2 0,1-1 0,-1 0 0,1 0 0,0 0 0,0 1 0,0-1 0,0 0-1,3-4 1,15-34 15,11 0-59,-18 22 12,12-17 3,-18 29-1,0 1-1,15-11 1,-8 6-7,36-32-61,-2 4 54,-29 20 52,-8 8 5,1 0 1,18-13-1,1-4-3,-11 9-6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2912,'13'-27'923,"-13"26"-906,1 1 1,-1-1 0,0 1 0,0-1-1,1 1 1,-1 0 0,0-1 0,1 1 0,-1-1-1,0 1 1,1-1 0,-1 1 0,0 0-1,1-1 1,-1 1 0,1 0 0,-1 0 0,1-1-1,-1 1 1,1 0 0,5-3-19,2-1 253,-1 0-1,1 0 0,0 1 0,0 0 1,1 1-1,-1-1 0,0 2 1,15-2-1,-16 3-75,9-1 227,1 2 0,23 3 0,-33-2-341,-1-1-1,1 1 0,0 1 0,-1 0 0,1 0 1,-1 0-1,0 0 0,10 8 0,-13-9-26,-1 1-1,1-1 1,0 1 0,-1-1-1,0 1 1,0 0 0,1 0-1,-2 0 1,1 0 0,0 0-1,-1 1 1,1-1 0,1 6-1,-2-3-3,0-1 0,0 1 0,-1 0-1,0-1 1,0 1 0,0 0 0,-1 0-1,0 5 1,-2 0 21,0-1 1,0 1-1,-1-1 0,0 0 0,-1 0 0,0 0 1,0-1-1,-12 15 0,-48 47 487,65-71-538,-8 10 118,1-1 0,-1 0 0,0-1 0,-1 0-1,-14 11 1,10-11 76,-20 16 176,32-23-364,0 0 1,1 0 0,-1 0-1,0 0 1,1 0 0,-1 0-1,1-1 1,0 1 0,-1 1-1,1-1 1,0 0 0,-1 0 0,1 0-1,0 0 1,0 0 0,0 0-1,0 0 1,0 0 0,0 0-1,0 0 1,1 0 0,-1 0-1,0 0 1,1 2 0,0-1 4,-1-1 1,1 1-1,0-1 1,0 0 0,-1 1-1,1-1 1,0 0-1,0 1 1,0-1-1,1 0 1,-1 0 0,0 0-1,3 2 1,4 0 53,0 0 0,0 0 1,1 0-1,-1-1 0,1 0 0,13 0 1,54-1 236,-47-1-254,30 0-648,-31 0-2962,3 0 1289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3392,'-17'0'1248,"17"0"-960,17-17-64,15 17 1056,-15 0-736,32 0 288,-16 17-512,32-17 96,1 0-256,-17 0-2240,0 0 1088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2240,'0'-14'720,"0"11"-448,0 3 91,0 0 682,0 0-171,0 0 289,0 0-368,0 0-33,3 0-255,1 0-297,-2 1-137,1-1 1,-1 0 0,1 0 0,-1 0 0,0-1 0,1 1 0,-1-1 0,5-1 0,-3 1-13,1 0 0,0-1 1,0 1-1,-1 1 0,1-1 1,0 1-1,0 0 0,0 0 1,0 0-1,0 1 0,0-1 1,7 3-1,32 2 272,82-5 131,-103 0-407,0-2-1,23-5 1,-27 4 10,37-1 0,61 4 531,-116 0-632,-1 0-1,1 0 1,-1 0 0,1 0 0,-1 0 0,1 0 0,-1 0 0,1 0 0,-1 0 0,1 0 0,-1 0 0,1 0 0,-1-1-1,1 1 1,-1 0 0,1 0 0,-1 0 0,0-1 0,1 0 0,-4-5-2085,-1-2 445,3 7 1413,1 0-1,-1-1 1,1 1 0,0-1-1,-1 1 1,1-1 0,0 1-1,0-1 1,0-1 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4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14 2400,'-27'-13'779,"27"13"-771,-1 0 0,1 0 0,0-1 1,0 1-1,0 0 0,0 0 0,-1 0 0,1 0 1,0 0-1,0 0 0,0 0 0,0 0 1,-1 0-1,1 0 0,0 0 0,0 0 1,0 0-1,0 1 0,-1-1 0,1 0 1,0 0-1,0 0 0,0 0 0,0 0 1,0 0-1,-1 0 0,1 0 0,0 0 1,0 1-1,0-1 0,0 0 0,0 0 1,0 0-1,0 0 0,0 0 0,-1 1 0,1-1 1,0 0-1,0 0 0,0 0 0,0 0 1,0 1-1,0-1 0,0 0 0,0 0 1,0 0-1,0 0 0,0 1 0,0-1 1,0 0-1,0 9 174,0-9-107,0 7 411,-1 0 0,0 0 0,0 0 0,0 0 0,-4 8 1,1 1 222,-2 17 326,-5 2-6,6 12-399,-6 2-172,-5 63 310,14-93-614,1 37 0,2-42-179,-1 0 0,-1 1 0,-2 14 0,-1-14-95,0 6-101,4-18 154,0 0-1,1 0 1,0 0-1,-1 0 1,1-1 0,2 5-1,-1-1-313,4 10-2457,-6-15 2693,1-1-1,0 0 0,0 1 0,0-1 0,-1 0 0,1 1 0,0-1 0,0 0 0,0 0 0,0 0 1,0 0-1,0 0 0,1 0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2912,'1'-10'692,"2"8"-185,-2 3-471,0-1 0,0 1 1,-1 0-1,1-1 0,0 1 0,-1 0 0,1 0 0,0 0 1,-1 0-1,1-1 0,-1 1 0,1 2 0,0-2 95,0 1-1,-1 0 1,1 0 0,-1 1-1,0-1 1,1 0 0,-1 0-1,0 0 1,0 0-1,-1 2 1,1 7 272,1 2-37,0 0-1,1 0 1,1 0 0,6 18 0,-4-14 50,4 28 0,-5-11-83,-1-4-38,9 37 0,37 130 222,-44-173-265,2 27-1,-5-34-117,0 0 0,1 0 0,1-1 1,6 19-1,20 28 538,-30-63-664,0 0 1,0 1 0,0-1 0,0 0 0,0 0 0,0 0-1,0 1 1,0-1 0,0 0 0,1 0 0,-1 1 0,0-1 0,0 0-1,0 0 1,0 0 0,0 1 0,1-1 0,-1 0 0,0 0-1,0 0 1,0 0 0,0 0 0,1 1 0,-1-1 0,0 0-1,0 0 1,0 0 0,1 0 0,-1 0 0,0 0 0,0 0-1,1 0 1,-1 0 0,1 0 0,6 1 202,-5-1-183,1 0-1,-1 0 1,1 0-1,-1 0 1,1 0-1,-1-1 1,1 1-1,-1-1 1,1 1-1,-1-1 1,0 0-1,1 0 1,-1 0-1,3-2 1,2-3 10,-1-1 0,1 1 0,6-11 0,22-23 34,159-154 541,-128 137-112,-47 42-272,-1 0 1,0-2-1,22-27 1,-26 25 116,-8 9-174,0 1 1,13-14 0,-17 21-224,0 0 1,-1 0-1,2 1 1,-1-1-1,0 1 1,0-1-1,0 1 1,1 0-1,-1-1 1,0 1-1,1 0 1,-1 1-1,1-1 1,0 0-1,-1 1 1,5-1-1,4 1-823,-11 0 819,0 0 0,0 0 0,0 0-1,0 0 1,0 0 0,0 0 0,0 0 0,0 0 0,0 0 0,1 0 0,-1 0 0,0 0 0,0 0 0,0 0 0,0 0 0,0 0 0,0 0 0,0 0 0,0 0 0,0 0 0,0 0 0,1 0 0,-1 0 0,0 0 0,0 0 0,0 1 0,0-1 0,0 0 0,0 0 0,0 0 0,0 0 0,0 0 0,0 0 0,0 0 0,0 0 0,0 0 0,0 0 0,0 0 0,0 0 0,0 1 0,1-1 0,-1 0 0,0 0 0,0 0 0,0 0 0,0 0 0,0 0 0,0 0 0,0 0 0,0 0 0,0 0 0,0 1 0,-1-1 0,1 0 0,0 0 0,0 0 0,0 14-2217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4800,'-15'-15'2160,"27"15"-1379,-9 0-629,278 0 2376,-253-1-2475,37-7-1,-33 4-24,27-1 20,-25-1 2,-20 3-21,1 1 1,16 0 0,-25 2 4,0-1-1,0 0 1,1 0 0,-1 0-1,8-3 1,-11 3-68,-1 0-1,0 0 1,1 0-1,-1 0 1,0 0-1,0 0 1,0-1-1,0 1 1,0-1 0,0 1-1,0-1 1,-1 0-1,1 0 1,2-2-1,-2-9-2013,-2 10 550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5216,'-26'-13'1696,"26"13"-1679,0 0 1,0 0 0,0 0 0,0 0-1,0 0 1,-1 0 0,1 0-1,0 0 1,0 0 0,0 0 0,-1 0-1,1 0 1,0 0 0,0 0-1,0 0 1,0 0 0,0 0-1,-1 0 1,1 0 0,0 0 0,0 0-1,0 0 1,0 0 0,-1 1-1,1-1 1,0 0 0,0 0-1,0 0 1,0 0 0,0 0 0,0 0-1,0 1 1,-1-1 0,1 0-1,0 0 1,0 0 0,0 0 0,0 0-1,0 1 1,0-1 0,0 0-1,0 0 1,0 0 0,0 0-1,0 1 1,0-1 0,0 0 0,0 0-1,0 0 1,0 1 0,0 4 193,0-1 25,0-1-1,0 0 0,0 1 0,1-1 0,-1 0 0,1 1 0,0-1 0,2 6 0,0-5-92,-1 0-1,1 0 0,0-1 1,1 1-1,3 3 1,-1-1 108,9 9 65,5 4 59,18 22 0,9 22-140,-45-59-193,1 1-1,-1-1 1,0 1 0,0 0 0,0 0 0,-1 0-1,1 0 1,-1 0 0,0 0 0,-1 0-1,1 1 1,-1-1 0,0 0 0,-1 6 0,1 2 115,0-10-134,0 1 0,0-1 0,0 1 0,0-1 0,-1 0 0,1 1 0,-1-1 0,0 0 0,0 0 0,0 0 0,0 1 0,0-1 0,-1 0 0,1 0 0,-1-1 0,0 1 0,0 0 0,-3 2 0,-31 27 111,10-1 20,18-25-209,-1 1 0,1-1-1,-12 6 1,-6 4-689,11-6-696,15-10 1402,0 0 1,0 0-1,0 0 1,0 0-1,0 0 1,0 0 0,0-1-1,0 1 1,0 0-1,0 0 1,0 0-1,0 0 1,0 0-1,0 0 1,0 0-1,0 0 1,0 0-1,0 0 1,0 0-1,0-1 1,0 1-1,0 0 1,0 0-1,0 0 1,0 0-1,0 0 1,0 0-1,0 0 1,0 0-1,0 0 1,0 0-1,0 0 1,0 0-1,0-1 1,0 1-1,0 0 1,0 0-1,0 0 1,0 0-1,0 0 1,0 0-1,-1 0 1,1 0-1,0 0 1,0 0-1,0 0 1,0 0-1,0 0 1,0 0-1,0 0 1,0 0-1,0 0 1,0 0-1,0 0 1,0 0-1,-1 0 1,1 0-1,0 0 1,0 0-1,0 0 1,0 0-1,0 0 1,0 0-1,0 0 1,0 0-1,0 0 1,0 0-1,0 0 1,-1 0-1,9-6-2505,2-3 709,19-30-993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4992,'33'17'1824,"-33"-17"-1408,32 0-128,-15-17 1536,16 17-1056,-1 0 544,18-16-768,-18-1 96,18 17-352,-18-16-256,1 16-32,0-16 0,-17 16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6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2720,'-27'0'891,"26"0"-878,1 0 0,0 0 1,-1 0-1,1 0 0,0 0 1,-1 0-1,1 0 0,0 0 1,-1 0-1,1 0 0,0 0 1,-1 0-1,1 0 0,0 0 1,-1 0-1,1 0 0,0 1 1,0-1-1,-1 0 0,1 0 1,0 0-1,-1 0 0,1 1 1,0-1-1,0 1 0,-2 0 88,1 1-1,-1 0 1,1 0-1,0 0 1,0 0-1,0 0 1,0 0-1,0 0 1,0 0-1,1 0 1,-1 0-1,1 1 1,-1 2-1,1-4-59,0 0 0,0 0 0,0 0 0,0 1-1,0-1 1,0 0 0,1 0 0,-1 0 0,0 0-1,1 0 1,-1 0 0,0 0 0,1 0 0,0 1-1,-1-2 1,1 1 0,-1 0 0,1 0 0,0 0-1,0 0 1,0 0 0,-1 0 0,1-1 0,0 1-1,0 0 1,0-1 0,0 1 0,0-1 0,0 1-1,2 0 1,30 4 156,6 7-71,-25-8 6,0 0 1,17 3-1,-17-6-67,0 0 0,0-2 1,0 0-1,25-5 0,-6 1-7,36 0 6,7-6-53,-44 8-12,44-7 31,-64 8 2,-1-1-1,0 0 1,0-1-1,14-6 0,-1-4 401,-15 12-274,7-2-18,-16 4-140,1 0 1,-1 0 0,0 0 0,1-1 0,-1 1 0,0 0 0,0-1-1,1 1 1,-1 0 0,0 0 0,0-1 0,1 1 0,-1 0 0,0-1-1,0 1 1,0-1 0,0 1 0,0 0 0,1-1 0,-1 1 0,0 0-1,0-1 1,0 1 0,0-1 0,0 1 0,0 0 0,0-1 0,0 1-1,-1-1 1,1 1 0,0 0 0,0-1 0,0 1 0,0 0 0,0-1-1,-1 1 1,1 0 0,0-1 0,-3-2-4,1 0-1,0 1 1,-1-1-1,1 1 0,-1-1 1,0 1-1,0 0 1,0 0-1,0 0 1,0 0-1,-7-2 1,3 1-3,-6-4-42,-1 1-1,-23-7 1,31 11 36,-1 1 1,1-1-1,-1 2 0,0-1 0,1 1 1,-1 0-1,0 0 0,-7 2 0,-35 9 263,33-9-167,-17 4 72,25-3-99,0 1 0,0 0 0,-8 6 0,9-6-18,-1 0-3,1 1 1,-1 1-1,1-1 1,0 2-1,0-1 1,1 0 0,0 1-1,0 0 1,-5 9-1,0-1 15,2-3-7,1 0 0,0 1 1,1-1-1,0 2 0,1-1 0,1 1 1,0-1-1,1 1 0,-3 17 0,3-13-1,1-6 9,0 0-1,1 1 1,1-1-1,0 1 1,0-1-1,1 0 1,1 1-1,2 17 1,1-17 29,11 24 1,-9-24-32,0 2 32,-4-10-51,-1 0 1,2 0-1,-1 0 1,0 0-1,1 0 1,0 0-1,0-1 1,1 1-1,-1-1 1,1 0-1,0 0 1,0 0-1,9 6 1,-3-3 41,1-1-1,-1 0 1,1-1 0,1 0-1,-1 0 1,1-1 0,23 4-1,-13-6-267,-1-1 0,1-1 0,0-1 0,0-1 0,-1-1 0,27-7 0,-28 5-96,-2 1-987,0-1 0,-1 0 0,24-12 1,9-13-1358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3712,'-32'-17'1408,"32"17"-1120,-17 0-64,34 0 1216,-17 0-832,32-16 416,1 0-640,16 16 224,0 0-352,1-17 64,-1 17-192,0-16 0,-16 16-64,-1 0-2720,1 0 1440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2144,'0'-16'800,"0"16"-608,-16 33-64,16-17 704,0 0-480,-16 34 544,16-18-480,-17 1 192,1 16-352,16-16-64,-17 0-128,1 0 96,16-17-96,0 0-2496,0 1 1344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7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3232,'6'0'384,"-5"-1"-294,1 1-1,0 0 0,-1 0 1,1 0-1,0 1 0,0-1 0,-1 0 1,1 1-1,0-1 0,-1 1 1,3 0-1,-3 0-80,4 0 64,0 0-1,-1 0 1,1 0 0,-1 1 0,1 0 0,-1 0 0,0 1 0,0-1 0,0 1 0,0 0-1,0 0 1,0 0 0,-1 0 0,1 0 0,-1 1 0,3 5 0,7 6 377,18 17 1,2 3 136,-2 2-285,-1 2 0,26 46 0,-15-20 48,-26-44-171,-2 1 1,0 1-1,17 42 0,-29-64-164,-1 0-1,1 0 1,-1 0-1,0 0 1,1 0-1,-1-1 1,0 1-1,0 0 1,0 0-1,0 0 1,0 0-1,0 0 1,0 0-1,0 0 1,0 0-1,0 0 1,0 0 0,-1 0-1,1-1 1,0 1-1,-1 0 1,1 0-1,0 0 1,-1 0-1,1-1 1,-1 1-1,0 0 1,1 0-1,-1-1 1,1 1-1,-1 0 1,0-1-1,0 1 1,1-1 0,-1 1-1,0-1 1,-1 1-1,-3 1 15,0-1-1,1 0 1,-1-1-1,1 1 1,-1-1-1,-6 0 1,11 0-22,-1 0 1,1 0-1,-1 0 1,0-1-1,1 1 0,-1 0 1,1 0-1,-1 0 1,1-1-1,-1 1 1,1 0-1,0-1 0,-1 1 1,1 0-1,-1-1 1,1 1-1,-1 0 0,1-1 1,0 1-1,-1-1 1,1 1-1,0-1 0,0 1 1,-1-1-1,1 1 1,0-1-1,-4-22 143,4 13-105,0 0-1,1-1 1,2-11-1,2 6-29,0 0 1,0 1-1,13-23 1,-4 8 2,65-161 78,-25 74-69,-40 98-27,3-11 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7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2240,'14'0'720,"-14"0"-712,0 0-1,0 0 1,1 0 0,-1 0 0,0 0 0,0 0-1,1 0 1,-1 0 0,0 0 0,0 0-1,0 0 1,1-1 0,-1 1 0,0 0-1,0 0 1,0 0 0,1 0 0,-1 0 0,0-1-1,0 1 1,0 0 0,0 0 0,0 0-1,0-1 1,1 1 0,-1 0 0,0 0 0,0 0-1,0-1 1,0 1 0,0 0 0,0 0-1,0-1 1,0 1 0,2-4 42,-2 2-15,1 1 0,-1 0-1,1 0 1,-1-1-1,1 1 1,0 0 0,-1 0-1,1 0 1,0 0-1,0 0 1,0 0-1,0 0 1,0 0 0,0 0-1,0 0 1,0 1-1,0-1 1,0 0-1,0 1 1,0-1 0,1 0-1,-1 1 1,0 0-1,0-1 1,1 1 0,-1 0-1,0 0 1,1 0-1,1-1 1,3 1 219,0-1 1,0 0-1,0 0 0,0 0 1,-1-1-1,1 0 1,0 0-1,-1-1 0,6-3 1,-5 3 43,-5 2-237,1 0 0,0 0 0,0 0 0,0 0 0,0 0 0,0 1-1,0-1 1,0 0 0,0 1 0,0 0 0,0-1 0,0 1 0,0 0 0,0 0 0,0 0 0,0 0 0,1 1 0,1-1 0,2 3 112,-1-1-1,1 0 1,-1 1 0,6 4 0,-6 9 56,-3-11-193,-1-1-1,0 1 1,0 0-1,0 0 1,-1 0-1,0-1 1,0 1-1,0 0 1,0 0 0,-1 0-1,0-1 1,0 1-1,0 0 1,-3 7-1,-1 4 104,-4 31 0,8-35-114,-1 0 1,0 0 0,-1-1 0,-1 1 0,-6 14-1,-27 36 107,22-40-152,-12 25-1,18-28-17,5-11 44,1 0 0,-1 0 0,-1-1 1,1 0-1,-1 0 0,-10 11 0,15-18-4,-13 15 61,13-15-61,-1 0 0,1 1 1,0-1-1,0 1 1,-1-1-1,1 1 0,0-1 1,0 1-1,-1-1 1,1 1-1,0-1 0,0 1 1,0-1-1,0 1 1,0-1-1,0 1 0,0-1 1,0 1-1,0-1 1,0 1-1,0-1 0,0 1 1,0-1-1,0 1 1,1-1-1,-1 1 0,0-1 1,0 1-1,0-1 1,1 1-1,10 4 121,-5 6-55,-6-10-66,1 0 0,-1 0 0,0 0 0,1 0 0,-1 0 0,1 0 0,-1-1 0,1 1 0,0 0 0,-1 0 0,1 0 0,0-1 0,-1 1 0,1 0 0,0-1 0,0 1 0,0-1 0,0 1 0,0-1 0,0 1 0,1 0 0,25 4 35,-2 6 16,-21-10-42,1 0-1,0 0 0,-1-1 1,1 1-1,8-2 0,14 1 168,39 0-312,-37 0-3492,-12 0 1392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5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3488,'-16'-16'1280,"16"16"-992,0 0-64,0 0 1184,16 0-800,1 0 128,16 0-448,-17 0 0,17 0-160,-1 0 224,-15 0-224,16 0-3776,-1 16 1984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2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2816,'14'0'917,"-14"0"-901,0 0-1,1 1 0,-1-1 0,1 0 1,-1 0-1,1 0 0,-1 0 1,0 0-1,1 0 0,-1 1 1,0-1-1,1 0 0,-1 0 0,0 1 1,1-1-1,-1 0 0,0 1 1,1-1-1,-1 0 0,0 1 1,0-1-1,1 1 0,19 18 142,55 60 620,87 110 220,-146-172-948,0 1 1,14 20 0,5 17 17,29 65-1,-54-98-5,-1-1 0,-1 2 0,10 39 0,-15-48 8,-1 0 0,0 0 0,-1 1 0,0-1-1,-2 1 1,1-1 0,-4 18 0,3-30-46,1 0 0,-1 1-1,1-1 1,-1 0 0,0 1 0,0-1 0,0 0-1,-1 0 1,1 0 0,0 0 0,-1 0-1,1 0 1,-1 0 0,0 0 0,0-1-1,1 1 1,-1-1 0,0 1 0,0-1 0,-1 0-1,1 1 1,-4 0 0,-1 0 23,0 0 1,1-1-1,-1 0 0,0 0 0,0 0 1,-8-2-1,10 1-3,0 0-1,1 0 1,-1-1-1,0 0 1,1 0-1,-1 0 1,1 0-1,-1-1 1,1 0-1,-1 0 1,1 0-1,0 0 1,0-1-1,0 0 1,0 0-1,1 0 1,-1 0-1,1 0 1,0-1-1,-6-7 1,2 0 72,1 0-1,0 0 1,1-1 0,0 0 0,1 0-1,-4-18 1,5 18-82,0 0 0,1-1 0,1 1 0,0-1 0,1 1 0,0-1 0,2-18 0,1 16-41,1 1 1,1-1 0,0 1 0,0 0 0,1 0 0,10-14-1,28-48 174,70-88-1,-2 2-293,-100 141 111,1 0-1,1 1 1,32-35 0,-46 55 17,6-6 10,0-1 1,0 1 0,8-13-1,8-22 182,3 16-154,-14 1-422,-10 23 351,0 0 0,0 0 1,0 1-1,0-1 0,0 1 1,1-1-1,-1 1 0,0 0 1,0-1-1,2 1 0,5-3-530,-2-4-1251,-4 3 641,-1 4 1020,-1 0-1,1-1 0,0 1 0,0 0 0,0-1 0,0 1 0,0 0 0,-1 0 0,1 0 0,0 0 1,0-1-1,0 1 0,2 1 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1664,'0'-13'528,"0"13"-522,0-1 0,0 1-1,0 0 1,1 0 0,-1-1 0,0 1-1,0 0 1,0 0 0,0 0 0,0-1 0,0 1-1,0 0 1,0 0 0,0 0 0,1-1 0,-1 1-1,0 0 1,0 0 0,0 0 0,0 0 0,1-1-1,-1 1 1,0 0 0,0 0 0,0 0-1,1 0 1,-1 0 0,0 0 0,0 0 0,1-1-1,-1 1 1,0 0 0,0 0 0,1 0 0,4-2 34,-2 0 33,-1 1 0,1-1-1,0 1 1,0 0-1,1 0 1,-1 0 0,0 0-1,0 1 1,0-1-1,1 1 1,3 0 0,2-1 127,0 1 0,0 0 0,0 1 0,-1 0 0,1 1 0,0 0 0,-1 0 0,1 0 0,8 5 0,4 2 347,-16-7-430,0 0 0,0 0 0,0 0 1,-1 1-1,1 0 0,-1 0 0,1 0 0,-1 0 0,0 1 0,0-1 0,-1 1 0,5 5 0,-6-5 5,1 1 1,-1-1-1,0 1 1,0-1-1,-1 1 1,2 5-1,-2-8-60,-1 0-1,1 0 1,-1 0-1,0 1 1,0-1 0,0 0-1,0 1 1,0-1-1,0 0 1,-1 0-1,1 1 1,-1-1-1,0 0 1,1 0 0,-1 0-1,-1 2 1,-2 0 63,0-1 0,1 0 0,-1 1 0,-1-2 0,1 1 1,0-1-1,-1 1 0,-8 2 0,-1 2 82,-4 1 55,9-4-205,1 0 0,-1 1-1,1 0 1,0 0 0,-12 10 0,31-11 65,-5-2-36,4 1-60,0 0 1,0-1 0,0 0-1,1 0 1,20-1 0,149-1-1883,-117 3-1851,2 11 1046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2976,'-16'0'1120,"16"0"-896,32 0-32,-15 0 960,-1 0-672,17-16 512,0 16-576,16-17-32,-16 17-224,16 0-32,-16 0-64,-1 0-3776,-15 17 2016</inkml:trace>
  <inkml:trace contextRef="#ctx0" brushRef="#br0" timeOffset="1">33 164 5312,'0'0'1952,"0"0"-1504,17 16-128,-1-16 544,0 0-544,17-16 64,16 16-224,1-16-928,-1 16 384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3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10400,'-15'-15'3840,"15"30"-2976,0-15-256,0 0-1184,0 0 192,0 0-3296</inkml:trace>
  <inkml:trace contextRef="#ctx0" brushRef="#br0" timeOffset="1">63 281 8960,'-31'16'3328,"31"-1"-2592,0 32-192,0 0-448,15-16-160,-15 16 32,0 0 32,0-1 0,16-15 0,-16 16 0,0-16 0,0-15-2560,0 0 1408,0-1-1440,0-15 1504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50 3808,'0'0'1227,"2"0"-742,9 0-181,-8 0 176,0-2-198,-3 1-270,1 0 3,1 0 0,-1-1-1,0 1 1,0 0-1,1 0 1,-1 0 0,1 1-1,-1-1 1,1 0-1,-1 0 1,1 1 0,-1-1-1,1 1 1,-1 0-1,1-1 1,0 1 0,-1 0-1,1 0 1,2 0-1,6 1 40,-6-1-32,0 0-1,0 0 0,0 0 0,-1 0 1,1 0-1,0-1 0,0 1 1,5-3-1,11-4 123,-8 2-54,1 1 1,0 0 0,-1 1-1,27-4 1,10 7 37,-48 0-116,-1 0 0,1 0-1,0 0 1,0 0 0,-1 0 0,1 0-1,0 0 1,0 0 0,-1 0 0,1 0-1,0 1 1,0-1 0,-1 0 0,1 1-1,0-1 1,-1 0 0,1 1 0,0-1-1,-1 1 1,1-1 0,-1 1 0,1-1-1,-1 1 1,1-1 0,-1 1 0,1-1-1,-1 1 1,1 0 0,-1-1 0,0 1-1,1 0 1,-1 0 0,0-1 0,0 1-1,0 0 1,1-1 0,-1 1 0,0 0-1,0 0 1,0-1 0,0 1 0,0 0-1,0 0 1,-1-1 0,1 1 0,0 0-1,0 0 1,-3 7 30,1-1 0,-1 1 0,0-1 1,-4 7-1,5-10-38,-50 125 172,11-45-44,-24 58-88,58-124-54,1 0 19,-1-1 0,-1 0 0,-16 28 0,12-26 52,0 1-1,-13 37 1,19-45 36,-1 1 0,-12 16 0,4-4 38,15-24-126,-1 0-1,1 0 1,-1 0-1,1 0 1,0 0-1,0 0 1,-1 1-1,1-1 1,0 0-1,0 0 1,0 0-1,0 0 1,0 1 0,1-1-1,-1 0 1,0 0-1,0 0 1,1 0-1,-1 0 1,1 0-1,-1 0 1,1 0-1,-1 0 1,1 0-1,0 0 1,-1 0-1,1 0 1,0 0-1,0 0 1,0-1-1,0 1 1,1 1-1,2 1 47,-2-1-36,-1-1-1,1 1 1,0-1-1,0 1 0,0-1 1,0 0-1,1 0 0,-1 0 1,0 0-1,1 0 1,-1 0-1,0-1 0,1 1 1,2-1-1,9 3 58,3 2-8,-10-3-21,-1 0-1,1-1 1,0 1-1,0-1 1,7 0-1,5-1 37,-5 0 35,-1 0 0,21-3 0,-10-3-10,-17 4-120,-1 0 0,0 1 0,1 0 0,11-1 0,15 2-62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4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6240,'0'0'2304,"0"0"-1792,16 17-160,1-17 736,-1 0-672,17 0 480,-17 0-544,33 0-320,1 0-32,15 0-160,1-17 64,32 1-3680,-16 0 2080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3968,'-16'0'1472,"16"0"-1120,0 0-128,0 0 384,0 0-384,0 16 544,16 17-448,-16-17 224,16 17-320,-16-16 0,17 15-128,-1 17 96,0-16-128,1-16-32,-1 15 0,17 1-4768,-17-16 2592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4:3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17 2976,'0'-14'971,"0"12"-603,0 2 21,-3 0 635,2 0-929,-1 0 0,0 0 0,0 0 0,1 1-1,-1-1 1,0 1 0,0-1 0,1 1 0,-1 0 0,-2 2 0,-1-1 12,1 0 0,-1 0 0,1 0 0,-8 2-1,-70 26 289,62-24-409,0 2 1,1 0-1,0 2 0,1 0 1,0 1-1,-27 20 0,44-30 12,-53 48-143,49-44 125,0 1 0,0-1-1,1 1 1,-1 0 0,1 1-1,0-1 1,-4 13 0,7-16 11,0 0-1,0 0 1,0 1 0,1-1 0,0 0 0,0 1 0,0-1 0,0 0-1,0 0 1,0 1 0,1-1 0,0 0 0,1 4 0,-2-6 5,0 0 0,1 0 0,-1 0 0,1 0 0,-1 0 1,1 0-1,0 0 0,-1 0 0,1 0 0,0 0 0,0 0 0,0-1 0,0 1 0,-1 0 1,1-1-1,0 1 0,0 0 0,0-1 0,0 1 0,0-1 0,1 0 0,-1 1 1,0-1-1,0 0 0,2 1 0,6 2-2,0 0 21,-6-1-3,-1-1-1,1 0 0,0 1 1,-1-1-1,1-1 0,0 1 1,0 0-1,0-1 0,0 1 0,-1-1 1,1 0-1,0 0 0,0 0 1,0 0-1,0 0 0,0-1 0,3 0 1,3-4 32,-8 3-39,0 1 0,1 1-1,-1-1 1,1 0 0,0 0 0,-1 1 0,1-1 0,-1 0 0,1 1-1,0 0 1,0-1 0,-1 1 0,3 0 0,-3 0-3,0 0 0,0 0-1,0 0 1,-1 0 0,1 0 0,0 0 0,0 0 0,0 0 0,0-1 0,0 1 0,0 0 0,-1-1 0,3 0-1,-3 1-1,0 0-1,0-1 0,1 1 1,-1 0-1,0-1 0,0 1 1,0 0-1,0-1 0,0 1 1,0 0-1,1-1 0,-1 1 0,0 0 1,0-1-1,0 1 0,0 0 1,0-1-1,0 1 0,0-1 1,0 1-1,-1 0 0,1-1 1,0 1-1,0 0 0,0-1 1,0 1-1,0 0 0,-1-1 0,1 1 1,0-1-1,-1 1-3,1 0 0,0-1 0,-1 1 0,1 0 0,0-1 1,-1 1-1,1 0 0,-1 0 0,1-1 0,0 1 0,-1 0 0,1 0 0,-1 0 0,1 0 0,-1 0 0,1-1 0,-1 1 0,1 0 0,0 0 1,-1 0-1,1 0 0,-1 0 0,1 1 0,-1-1 0,1 0 0,-1 0 0,1 0 0,0 0 0,-1 0 0,1 1 0,-1-1 0,1 0 0,-1 0 1,1 1-1,0-1 0,-1 0 0,1 0 0,0 1 0,-1-1 0,1 0 0,0 1 0,0-1 0,-1 1 0,-11 21-77,9-16 68,-2 3-57,-7 18-148,-15 68 789,26-90-464,1 0 0,-1-1 1,1 1-1,0-1 0,1 10 0,-1-9 32,1 0 0,-1-1 0,0 1 0,-1 0 0,1 0 0,-1-1 0,0 1-1,-1 5 1,-1-1 162,0 0-1,1 0 0,0 0 0,0 0 0,1 0 0,0 19 1,0 5 336,0-18-386,0 1 0,2-1 0,-1 0 1,5 19-1,6-1-54,-6-6 0,-4-19-97,1 0-1,0 0 1,0-1 0,1 1-1,4 8 1,6 0 167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132 604 2080,'-41'0'667,"33"0"-411,8 0-208,0 0-315,3 3 48,0 1 187,-1-1-1,1 1 1,-1-1-1,0 1 1,0 0 0,0 0-1,0 0 1,0 0-1,-1 1 1,2 6-1,-1 3-8,0 0 0,0 26 0,-2-4 22,-3 102 12,-8-37 55,6-24-10,-9 89 164,5-91-125,-31 225 310,21-134 231,14-132-494,-4 58 99,9-70-171,-1-14-27,1-1 0,0 0-1,1 1 1,2 11 0,3-3 38,-5-13-46,0 0 0,0 0-1,0 0 1,0 1 0,0-1-1,0 0 1,-1 1 0,0 6-1,0-6 0,0-3-12,0 0-1,0 0 1,0 0-1,0 0 1,0 0-1,0 1 1,0-1 0,0 0-1,0 0 1,1 0-1,-1 0 1,0 0-1,0 0 1,1 0-1,-1 0 1,1-1 0,-1 1-1,1 0 1,0 0-1,-1 0 1,1 0-1,0-1 1,-1 1-1,1 0 1,0-1 0,0 1-1,0 0 1,-1-1-1,1 1 1,0-1-1,0 1 1,2 0 0,25 15-6,-22-12-1,0-1 0,0 1 0,0-1 0,0 0 0,1-1 0,-1 1 0,1-1 0,-1 0 0,1-1 0,0 0 0,12 1 0,18-1-14,-8 0 95,53-6 0,-61 2-78,10-2-21,48 0-1,-3 2 17,1-8 37,17 8 101,22 0-95,-74 0-125,181-7-354,55 18 368,7 0 258,441-8 33,-472-3-164,-14-7-6,444 18 28,-625-6-94,412 2 102,-281-5-18,-1 4-29,-28 8-26,3-6-75,-69 2 67,45 0 388,95-7 1454,-232 0-1803,1 0-1,0-1 0,-1 1 1,1-1-1,-1 0 0,1 0 1,0 0-1,3-2 0,8-3 126,15-2-2,-18 0-87,-1-1 0,0 0 0,-1-1 0,11-12-1,-6 6 41,-8 9-86,0 0 0,0-1 0,-1 0 0,8-13 0,-3 4-11,44-77 46,-26 41-38,31-48-7,-5-9-65,5 4 11,-40 61 36,-2 0-1,14-54 0,13-95 216,-32 121-265,-2 0 0,0-114 0,-10 112-22,-5-126 40,-1 149 17,-3-43-240,8 64 151,-1 9-58,5-37 0,6 21 14,-7 25 112,-2 9 24,0 0 1,0 0-1,0 1 0,1-1 1,-1 0-1,1 0 0,0 1 1,4-6-1,-2 2-15,-3 5 12,1-1-1,-1 1 1,1 0 0,-1 1 0,1-1-1,-1 0 1,1 0 0,0 1-1,0-1 1,0 1 0,0-1-1,0 1 1,4-2 0,-1 0 19,-1 0-1,0-1 1,0 1 0,5-7 0,-5 6 11,-3 3-14,-1 1-1,0 0 1,1-1-1,-1 1 1,0 0-1,1-1 1,-1 1-1,0 0 1,1 0-1,-1-1 1,0 1-1,1 0 1,-1 0-1,1 0 1,-1-1-1,1 1 1,-1 0-1,0 0 1,1 0-1,-1 0 1,1 0-1,-1 0 1,1 0-1,-1 0 1,1 0-1,0 0 1,4-1 60,-5 1-53,0-1 0,1 1 1,-1 0-1,0-1 0,0 1 0,1-1 0,-1 1 1,0-1-1,0 1 0,0-1 0,0 1 0,0-1 1,1 1-1,-1-1 0,0 1 0,0-1 0,0 1 0,-1-1 1,1 1-1,0-1 0,0 1 0,0-1 0,0 1 1,0-1-1,-1 1 0,1-1 0,0 1 0,0-1 0,-1 1 1,1 0-1,0-1 0,-1 0 0,-12-10-137,-11 5-40,-91-10 42,90 13 45,-133-8-334,27 9 454,2-9 28,-34 14-8,12 2-50,-45-10-76,75 9 36,42 0 19,-129-2 2,-56 1 9,4 8-2,178-9 1,-90 4 19,-128 19 76,13-3-59,-671 90-111,663-66 154,-3-10-22,33-4-15,38 1 10,93-12 81,-256 7-1,286-25-48,20 11-16,83-14-68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08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1056,'82'28'357,"-49"-15"-229,-25-9-117,12 6 39,19 13 1,-31-18-17,1 1 0,-2 0 1,1 1-1,-1 0 0,0 0 1,8 11-1,-2 2 87,19 39-1,-6-7 55,-18-38-140,25 51 96,-16-10-18,-9-28-61,9 21 35,-10-32 42,-1 0 0,-1 0 0,3 19 0,-6-22 79,0 0 1,-1 0-1,-1 16 1,-1-24-69,1 1 1,-1-1 0,0 0-1,0 1 1,-1-1-1,1 0 1,-1 0-1,0 0 1,-5 9 0,4-11-63,1 0 1,0-1 0,-1 1 0,0 0 0,0-1 0,1 0-1,-1 1 1,-1-1 0,1 0 0,0-1 0,0 1 0,-1 0 0,-5 1-1,7-3-59,0 1-1,0-1 1,0 0-1,0 0 1,0 0-1,0 0 0,0 0 1,0 0-1,-1 0 1,1-1-1,0 1 0,0-1 1,0 1-1,0-1 1,0 0-1,0 0 0,1 0 1,-1 0-1,-3-2 1,-4-2 39,6 4-40,1 0 0,-1-1 0,0 1 0,0-1 0,1 1 0,-1-1 0,1 0 0,0 0 0,-1 0 0,1 0-1,0 0 1,0-1 0,0 1 0,0-1 0,1 1 0,-1-1 0,1 0 0,-1 1 0,1-1 0,0 0 0,-1-5 0,0-2-19,1 0 1,0 0-1,1 0 0,0 0 1,0 0-1,1-1 1,1 1-1,2-10 0,1 4-27,0 0 0,2 1-1,0 0 1,1 0-1,17-24 1,-6 12 8,2 1 1,26-26-1,-19 27 0,0 2 1,1 1-1,37-20 1,-53 34 6,2-2 1,9-6 41,0 1 0,1 1 1,1 2-1,38-14 0,81-10 339,-135 33-336,0 0-17,0 0 0,1 1 0,-1 0 0,1 0 0,11 1 0,11 1-41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09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3808,'16'0'1408,"-16"0"-1088,17 0-96,-1 0 736,0 0-576,17 0 64,0 16-288,0-16 192,16 16-224,-16-16-3200,-1 17 1664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0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3648,'-16'0'1344,"16"0"-1024,16 0-128,0 0 640,1 0-512,32 0 224,-16 16-320,32-16 0,1 0-128,16 0-1600,-17 0 800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0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1056,'0'-12'430,"0"21"-177,0-8-244,0-1 1,0 0 0,0 0 0,0 0 0,0 0 0,0 0-1,0 0 1,0 0 0,0 0 0,0 0 0,0 0 0,0 1-1,0-1 1,0 0 0,0 0 0,0 0 0,0 0-1,0 0 1,0 0 0,0 0 0,0 0 0,0 0 0,1 0-1,-1 1 1,0-1 0,0 0 0,0 0 0,0 0 0,0 0-1,0 0 1,0 0 0,0 0 0,0 0 0,0 0-1,0 0 1,0 0 0,0 0 0,1 0 0,-1 0 0,0 0-1,0 0 1,0 0 0,0 0 0,0 0 0,0 0 0,0 0-1,0 0 1,0 0 0,0 0 0,1 0 0,-1 0-1,0 0 1,0 0 0,0 0 0,0 0 0,0 0 0,3 1 46,-1-1 1,1 1 0,-1 0-1,1 0 1,-1 0 0,0 0 0,1 0-1,-1 0 1,0 1 0,0-1-1,0 1 1,0 0 0,0 0 0,0-1-1,0 1 1,2 4 0,0-1 90,1-1 0,0 1 0,7 4 0,-1 0-20,-1 0 0,0 1 1,0 0-1,-1 0 1,9 13-1,-7-9-75,4 8 84,0 1 1,19 41 0,-32-61-126,10 27 141,0 0 1,-2 1 0,-1 0-1,5 34 1,-6-25-47,-6-33-89,1 5 7,-1 0 0,0 0-1,0 13 1,-3-14-13,0 1 0,-2 10 0,0-4-1,1-1 1,1-10 3,0 0 1,0-1 0,-2 9-1,-1-6 25,0 1-1,0-1 0,-1 0 1,0 0-1,-1 0 1,1-1-1,-2 1 0,1-1 1,-1-1-1,-1 1 1,1-1-1,-1-1 0,0 0 1,-18 11-1,-4-1 42,29-15-75,0 0-1,0 0 1,0 0-1,-1-1 1,1 1-1,0 0 1,0-1-1,-1 1 1,1-1-1,-1 1 1,1-1-1,0 1 1,-1-1-1,1 0 1,-1 0-1,1 0 1,-2 0-1,2 0-1,1 0-1,-1-1 1,1 1-1,-1 0 0,1-1 1,0 1-1,-1-1 1,1 1-1,-1 0 0,1-1 1,0 1-1,-1-1 1,1 1-1,0-1 0,-1 1 1,1-1-1,0 1 1,0-1-1,-1 0 0,-1-21 34,1 7-31,1 0 8,0 0-1,4-24 1,-1 20 2,0 0-1,2 0 1,0 1-1,2 0 0,0 0 1,14-27-1,7 4 13,2 1 0,41-43-1,-51 61-95,39-32 0,20-4-1,-37 22 203,41-46-1,-44 42 99,-27 28 18,-1-1 0,18-28 0,-27 39-230,0-1 0,0 1 0,-1-1-1,1 0 1,-1 0 0,0 0 0,0 0 0,0 0 0,0 0 0,0 0-1,-1 0 1,1 0 0,-1 0 0,0-6 0,0 6 93,0 3-80,0 0-187,3 0-512,8 0-1866,-8 0 688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3392,'-17'-17'1248,"17"17"-960,17 17-64,-17-17 992,0 0-704,0 16 352,0 17-512,0 0 32,0-1-256,-17 34-1952,17 0 960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18 375 4576,'-16'-16'2032,"16"17"-1998,0-1 0,0 0 0,0 1-1,-1-1 1,1 1 0,0-1 0,0 1 0,0-1 0,0 1 0,0-1 0,0 1 0,0-1 0,0 1 0,0-1-1,0 1 1,0-1 0,1 1 0,-1 8 486,0 11 125,-1-10-428,1 0 1,1 0-1,2 18 1,7 16 70,-4 0-171,4-7-47,-5 4-12,5-7-26,-9-32-31,1 6 12,0 0 1,1 0-1,5 13 0,-5-15 28,-3-5-37,0-1 0,0 1 0,0-1 0,1 1 0,-1-1 0,0 1 0,0-1-1,0 0 1,1 1 0,-1-1 0,0 1 0,1-1 0,-1 0 0,0 1 0,0-1-1,1 0 1,-1 1 0,1-1 0,-1 0 0,0 0 0,1 0 0,-1 1 0,1-1-1,-1 0 1,0 0 0,1 0 0,-1 0 0,1 1 0,-1-1 0,1 0 0,-1 0 0,1 0-1,-1 0 1,1 0 0,0-1 0,4-1 81,5-8-359,-1 0 0,0 0 0,0-1 0,14-23 0,-12 8-32,-7 17 279,0 0 0,0 1-1,1-1 1,0 1 0,11-14-1,28-12 967,-43 33-854,0-1-1,1 1 1,-1 0-1,0 0 1,0 0-1,1 0 1,-1 0-1,1 0 1,-1 1-1,1-1 1,-1 0-1,1 1 1,0-1-1,1 0 1,-1 1-30,-1 1 0,0-1-1,0 0 1,1 0 0,-1 1 0,0-1-1,0 1 1,0-1 0,0 1 0,0-1 0,0 1-1,0 0 1,0 0 0,0-1 0,0 1-1,0 0 1,0 0 0,-1 0 0,1 0 0,0 0-1,0 0 1,0 2 0,4 5 144,0 2 1,0-1-1,-1 0 0,-1 1 1,0 0-1,0 0 0,3 17 1,-1-7-186,2-1 0,0 0 0,1-1 0,1 1 1,14 21-1,-22-39-69,0 1-1,0-1 1,0 0 0,0 1 0,1-1-1,-1 0 1,0 0 0,0 0 0,1 0-1,-1 0 1,1 0 0,-1-1 0,1 1-1,-1 0 1,4 0 0,-1 0-268,0-1-1,1 1 1,-1-1-1,7 0 1,2-1-440,-3 1 356,0-1 0,0 0-1,0-1 1,0 0 0,0 0-1,-1-1 1,1 0 0,-1-1 0,0 0-1,16-10 1,-11 4-119,-2-1 0,21-22 0,-11 12 227,-10 7 315,0 0 0,0-1 0,-2 0 0,17-29 0,-24 38 55,0-1 0,-1 1 0,0-1 0,0 0 1,0 0-1,0 1 0,0-11 0,0-3 272,-1 16-214,0-2 140,1 0 0,-2 1 0,1-1 0,-1 0 0,1 1 0,-2-1 0,1 0 0,-1 1 0,1-1 0,-4-8 0,-1-3 1343,5 15-1526,0 1-1,-1-1 0,1 0 0,0 1 0,-1-1 1,0 1-1,1-1 0,-1 1 0,0-1 1,0 1-1,0-1 0,0 1 0,0 0 0,0-1 1,0 1-1,0 0 0,-2-1 0,-14-4 649,8 4-385,-5-4 66,13 6-388,0-1 0,0 0 0,-1 1 0,1-1 0,0 1 0,-1-1 0,1 1 0,0 0 0,-1 0 0,1-1 0,-2 1 0,1 1-26,1-1-1,0 1 1,0-1 0,0 1 0,-1 0-1,1-1 1,0 1 0,0 0-1,0 0 1,0 0 0,0-1 0,1 1-1,-1 0 1,0 1 0,0-1-1,1 0 1,-2 1 0,-4 8-31,0-1 0,1 1 1,0 0-1,0 1 0,1-1 0,0 1 1,1 0-1,0 0 0,1 0 0,0 0 0,0 12 1,2 2 2,-1-19 21,0-1 0,1 1 0,0-1 0,0 1 0,1 0 0,-1-1 0,1 1-1,0-1 1,1 1 0,-1-1 0,1 0 0,0 1 0,6 8 0,-4-7-27,20 25-737,-23-31 699,1 1 1,-1-1-1,1 0 0,-1 1 0,1-1 1,-1 0-1,1 0 0,0 0 0,0 0 1,-1 0-1,1-1 0,0 1 0,0-1 1,0 1-1,0-1 0,3 1 0,-1-2-176,0-1 0,0 1 0,0-1-1,0 0 1,0 0 0,0-1-1,-1 1 1,1-1 0,-1 1 0,6-7-1,11-17-909,-15 22 1014,-2 1 91,0 0-1,1 0 1,-1 0 0,0 0 0,0-1-1,-1 0 1,1 1 0,-1-1 0,0 0-1,0 0 1,0 0 0,0-1 0,1-6-1,-1 1 61,-1 0 0,-1 0-1,0-20 1,-1 10 47,0-2 47,-2 1 1,0-1 0,-1 1-1,-11-29 1,10 32 45,-3-10 460,1 1 115,-11-27-1,10 37-343,5 11-192,-1-1 0,2 0 1,-1-1-1,1 1 0,0 0 0,0-1 1,1 1-1,-1-12 0,2-77 1771,3 98-1676,-1 1-234,1 0-1,-1-1 0,0 1 1,0 0-1,0 0 0,0 0 1,-1 1-1,1-1 0,1 5 1,5 34 368,-6-25-292,4 25 481,1 53 0,-6-53-317,2-1 0,8 45 0,2 11 27,-10-61-225,12 52 1,4 5 5,-9-61-426,-8-21-258,2 9-553,-4-19 1088,1-1 0,-1 1 0,0-1 0,0 1 0,1-1 0,-1 1 0,0-1 0,0 1 0,1-1 0,-1 1 1,1-1-1,-1 1 0,0-1 0,1 0 0,-1 1 0,1-1 0,-1 0 0,1 1 0,-1-1 0,1 0 0,-1 0 0,1 1 1,-1-1-1,1 0 0,-1 0 0,1 0 0,0 0 0,0 0-71,0 0 0,-1 0 0,1-1 0,0 1 1,0 0-1,-1 0 0,1-1 0,0 1 0,-1-1 0,1 1 0,-1-1 0,1 1 1,-1-1-1,1 1 0,-1-1 0,1 1 0,-1-1 0,1 1 0,-1-1 0,1 0 1,-1 0-1,3-15-1732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1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2240,'0'-13'720,"0"10"-448,3 3-48,8 0 203,-8 0-107,0 0 74,-2 0-354,1 0-1,-1-1 0,1 1 1,-1 0-1,0-1 0,1 1 1,-1-1-1,1 1 0,-1-1 1,0 0-1,3-1 0,-2 1 6,0 0 0,0-1 0,0 1 0,0 1 0,0-1 0,0 0 0,0 0 0,0 1 0,0-1-1,0 1 1,0 0 0,4 0 0,6 0 159,-2 0-67,0 0 0,0 0 0,13-3 0,2-2 87,1 1 0,33-1 0,186 5 1067,-243 0-1273,0 0 0,0 0 0,0 1 0,0-1 0,0 0 0,0 1 0,0-1 1,0 1-1,0 0 0,0 0 0,0 0 0,3 2 0,-4-2 12,1 0 0,-1 0 0,1-1 0,-1 1 0,1 0-1,-1-1 1,1 1 0,0-1 0,-1 1 0,1-1 0,0 0 0,2 1 0,10-1 247,-11 0 134,-3-3-134,0-11 139,2 14-363,12 0-74,-14-3-315,0-8-1029,0 9-33,0 2-1039,0 0 800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 1248,'0'0'389,"0"0"-239,0 3-1,1 51 795,-4 105 11,-8-67-646,8-55-123,-13 93 460,2-51 196,12-57-624,1-12-68,0 0-1,-3 14 1,1-16 18,0 0 0,-1-1 0,-8 14 0,6-11-29,-9 16 479,-35 47 1,44-66-522,2-2-32,0 0 1,0 0 0,0-1-1,0 1 1,-8 5 0,5-6 37,0-1 0,0 0 0,-10 4 0,-3 0 87,1 2-41,13-6-105,-2 1 1,1-2-1,0 1 0,0-1 1,-1 0-1,0 0 0,1-1 1,-1 0-1,-8 0 0,0-1 11,-1-2-1,-23-5 0,15 3-14,13 2-28,8 2-26,1-1-1,-1 1 1,0-1 0,1 0 0,-1 0 0,0 0 0,-5-3 0,5 1-57,0-1 1,0 1 0,1-1 0,-1 0-1,1 0 1,-4-4 0,1 0-52,1 2-213,0 0-1,1 0 1,-1 0-1,1-1 0,0 1 1,1-1-1,0 0 1,0 0-1,1 0 0,-1-1 1,1 1-1,1 0 0,-1-10 1,-1-62-2177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2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2560,'0'-17'960,"0"17"-768,17 17-32,-17-17 544,0 16-416,16 1 96,-16-1-224,0-16-800,16 16 352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2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1984,'0'-30'1072,"0"27"-747,2 1-111,3-2-140,-1 1 1,1 0 0,-1 0-1,1 0 1,0 1 0,0 0-1,9-3 1,-13 5-63,0 1 1,0-1-1,1 0 0,-1 1 1,0 0-1,0-1 0,0 1 1,0-1-1,0 1 0,0 0 1,0 0-1,0 0 0,0 0 1,1 1-1,-1 0 8,1-1-1,0 1 1,-1-1 0,1 1 0,0-1-1,0 0 1,0 0 0,2 2 0,26 5 145,-23-4-108,0 0-1,-1 1 1,1 0 0,-1 1-1,-1-1 1,1 1 0,4 7 0,35 48 220,34 51 69,-71-99-302,0 0 0,-1 0 0,0 0 0,6 20-1,-1-3 37,9 14 50,-11-24 18,15 43 1,-23-56-98,0 0 1,-1 0 0,0 0 0,0 0 0,0 0 0,-1 0 0,0 1 0,-1-1-1,1 0 1,-3 10 0,2-13-6,-1 0-1,1-1 1,0 1-1,-1-1 1,0 1-1,0-1 1,0 0-1,0 1 1,-4 3-1,5-6-34,0 0-1,0 0 0,-1 0 1,1 0-1,0 0 1,0 0-1,0 0 1,-1-1-1,1 1 0,0 0 1,-1-1-1,1 0 1,-1 1-1,1-1 1,-1 0-1,1 1 0,0-1 1,-1 0-1,1 0 1,-1 0-1,1 0 1,-1 0-1,1-1 0,-1 1 1,1 0-1,-1-1 1,1 1-1,0-1 1,-2 0-1,-16-10 257,13 9-228,4 2-24,1-1 0,-1 1 1,1-1-1,-1 1 0,1-1 1,-1 1-1,1-1 0,0 0 1,-1 0-1,1 0 0,-1-1 1,0 0 5,1-1 1,0 0-1,0 1 0,0-1 1,0 0-1,0 0 1,0-3-1,-3-9 26,2 10 17,0 0 0,1-1 1,0 1-1,0 0 0,0-10 1,2 12-38,-1 0 0,1-1 0,0 1 0,0 0 0,0 0 0,0-1 0,1 1 0,-1 0 0,1 0 0,-1 0 0,1 1 0,4-6 0,27-29 176,62-54 0,-34 39-81,15-33 212,-51 55-268,-16 20-82,-1-1-1,1-1 0,-2 1 1,0-1-1,0-1 0,-1 1 1,6-19-1,-9 22-369,1-1 0,8-17 1,13-8-1002,-17 4-1642,-7 30 2819,0-1 1,0 0-1,0 0 0,0 0 1,0 0-1,1 1 1,-1-1-1,0 0 1,3-1-1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1248,'0'-14'389,"0"11"-239,0 3 47,0 0 427,0 0-171,0 0-42,0 3-80,0 73 2079,0-73-2277,0 0-10,0 8 96,0-8-166,0-3-304,0 0 33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1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2976,'-17'0'1120,"17"0"-896,0 33-32,-16-17 512,32 0-416,-16 1 256,0-1-320,0 1-128,0-1-64,0 0 224,0 1-128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3232,'-14'-13'1035,"11"10"-614,3 3-160,0 0 145,0-3-177,0 3-224,0-1-1,0 1 1,0-1 0,0 0 0,1 1 0,-1-1 0,0 1-1,0-1 1,0 1 0,1-1 0,-1 1 0,0-1-1,0 1 1,1-1 0,-1 1 0,0-1 0,1 1-1,-1 0 1,1-1 0,-1 1 0,1-1 0,-1 1 0,0 0-1,1 0 1,-1-1 0,1 1 0,0 0 0,-1 0-1,1-1 1,-1 1 0,1 0 0,0 0 0,26-1 91,-14 2-58,506-1 511,-512 0-511,0 0-1,0 1 0,0 0 0,-1 1 0,11 2 0,0 1 66,-8-3-6,-3 0 8,-1-1 0,1 1 0,8 3 0,-12-4-72,0 0 1,0 1-1,0-1 1,-1 0-1,1 1 1,0-1-1,-1 1 1,1-1 0,-1 1-1,0 0 1,1 0-1,-1 0 1,1 2-1,-1-2-22,-1 0-1,0-1 1,1 1-1,-1 0 1,0 0-1,0 0 1,0 0-1,0 0 1,-1 0-1,1 0 1,-1 0-1,1 0 1,-1-1-1,1 1 1,-1 0-1,0 0 1,0 0-1,0-1 1,-2 3-1,-3 9-1,-4 16 2,-8 38 0,-5 17 95,-5-5 166,20-50-184,2-8-70,-1 1 0,0-1 0,-17 31 0,-2-8 41,-46 59-1,65-96-43,1 0 0,-1 0-1,-1-1 1,0 0-1,1-1 1,-2 0-1,1 0 1,-1-1 0,1 0-1,-17 5 1,-20 11 80,-32 10-111,76-29-2,-1-1 0,1 1 1,0 0-1,-1-1 0,1 1 0,0 0 0,0 0 0,-1 0 0,1 0 0,0 0 0,-1 2 0,-4 1-71,-1-3 23,5 0 23,14 3-72,15 10 147,-23-12-24,-1 0 0,0 0 0,1 0-1,-1-1 1,1 1 0,0-1 0,-1 0 0,1 0-1,0 0 1,0-1 0,4 1 0,10 2 21,20 8 56,8-6 134,-20 0-128,-10-2 65,1 0 1,20 0-1,81-3 1044,-102 0-1077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6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4160,'-17'-17'1536,"17"17"-1216,0 17-64,17-17 640,-1 16-544,17-16 0,16 0-224,17 0 192,-1 16-192,1-16 384,16 0-288,16 0 96,-16 0-192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6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3328,'-41'13'1061,"41"-12"-1041,-1-1-1,0 0 0,0 0 1,1 1-1,-1-1 1,0 0-1,0 1 0,1-1 1,-1 0-1,0 1 1,1-1-1,-1 1 0,1-1 1,-1 1-1,1 0 0,-1-1 1,1 1-1,-1 0 1,1-1-1,-1 1 0,1 0 1,-2 2-1,-1 1 60,0 1 0,0-1 0,0 1 0,1 0 0,0 0-1,0 0 1,0 0 0,1 0 0,-1 0 0,1 1 0,0-1 0,0 7 0,1-5 33,-1-1-1,0 1 1,0-1 0,-4 10-1,4-12-81,-1 1 0,1-1-1,0 1 1,0-1 0,1 1 0,-1-1-1,1 1 1,0-1 0,0 1 0,2 6-1,-1-5-5,1 0-1,0-1 0,0 1 0,0-1 0,1 0 0,0 0 0,0 0 0,0 0 0,8 8 1,-9-11 1,0 0-1,0 0 1,0 0 0,0-1 0,1 1 0,-1-1 0,0 1 0,1-1 0,0 0 0,-1 0 0,1 0 0,-1 0 0,1-1 0,0 1 0,0-1 0,-1 1 0,1-1 0,0 0 0,0 0 0,-1 0 0,1-1 0,5 0 0,2-3 35,-1 1-1,1-2 1,-1 1 0,-1-1-1,1-1 1,-1 1 0,0-1 0,0-1-1,9-8 1,-9 7-12,-1 0 0,0 0 0,9-15 0,-5 7 37,-9 14-62,0-1 0,0 1-1,0 0 1,-1-1-1,1 1 1,-1-1 0,0 1-1,0-1 1,0 0-1,0 1 1,0-1 0,0 0-1,-1 0 1,1 0-1,-1 1 1,0-1 0,0-5-1,0 8-18,0-3 11,0 1 0,0-1 0,0 0 1,0 1-1,-1-1 0,1 1 0,-1-1 0,1 1 0,-1-1 0,0 1 0,0-1 0,0 1 1,-1 0-1,1-1 0,-1 1 0,1 0 0,-3-3 0,-13-6 17,4-10-165,12 19 115,1 1 0,-1 0 1,1 0-1,-1 0 0,1 0 0,-1 0 1,0 0-1,1-1 0,-1 2 1,0-1-1,0 0 0,0 0 0,0 0 1,0 0-1,-1 0 0,-2-1-45,2-1-86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4800,'-17'0'1792,"17"0"-1408,0 16-96,17-16-64,-1 16-192,17 1 128,0-17-96,32 16 320,-16 1-192,1-1-608,-1 0 224,0 17-3584,-16-16 2048</inkml:trace>
  <inkml:trace contextRef="#ctx0" brushRef="#br0" timeOffset="1">0 427 3136,'0'0'1184,"0"0"-928,50 16-64,-18-16-192,1 17-32,33-17 512,-1 0-256,1-17-2496,-1 17 1248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2656,'0'-31'7882,"3"34"-7647,-2-2-203,1 1-1,-1 0 1,0 0 0,1 1 0,-1-1-1,0 0 1,0 0 0,-1 1-1,1-1 1,0 0 0,-1 1-1,1-1 1,-1 0 0,0 1 0,0-1-1,0 1 1,0 3 0,0-5-14,0 1 0,0 0 1,0 0-1,1-1 0,-1 1 1,1 0-1,-1 0 0,1-1 1,0 1-1,0-1 1,-1 1-1,2 1 0,-1-1 2,0-1 0,0 1 0,0-1-1,0 1 1,0-1 0,-1 1 0,1 0 0,-1-1-1,0 1 1,1 0 0,-1 0 0,0 1 0,0 62 508,0-20-347,0-45-179,0 0 0,0 1 1,0-1-1,0 1 0,0 0 0,0-1 0,0 1 1,0-1-1,0 1 0,0-1 0,0 1 0,0-1 1,0 1-1,0-1 0,0 1 0,0-1 0,1 1 1,-1-1-1,0 0 0,0 1 0,1-1 0,-1 1 1,0-1-1,1 0 0,-1 1 0,0-1 0,1 1 1,-1-1-1,1 0 0,-1 0 0,0 1 0,1-1 1,-1 0-1,1 0 0,-1 1 0,1-1 0,-1 0 1,1 0-1,-1 0 0,1 0 0,-1 0 0,1 0 1,-1 0-1,1 0 0,0 0 0,2 0 73,-3 0-48,0-1-60,0-1-1,0 1 1,0-1 0,1 1 0,-1-1 0,0 1 0,1-1 0,-1 1 0,1 0 0,-1-1-1,3-1 1,4-14-551,-4-3 265,-2 15 196,-1 0 0,1 0-1,0 0 1,1 0 0,-1 0-1,1 0 1,0 0-1,3-5 1,-2 5 17,-1 1 0,1 0 0,-1-1 0,0 0 0,2-6-1,-3 6 71,1 0 0,0 1 0,0-1 0,0 1 0,4-7 0,7-15 20,-13 25 40,0 0 0,1 0 0,-1 0 0,0 0 0,0 1 0,1-1 0,-1 0 0,0 0 0,1 0 0,-1 0 0,1 1 0,0-1 0,-1 0 0,1 0 0,-1 1 0,1-1-1,0 0 1,1 0 0,4-4 395,-3-3 1498,-4 19-538,1 64-51,0-71-1312,0-1 0,1 1-1,-1-1 1,1 0 0,0 1 0,-1-1-1,1 0 1,1 1 0,-1-1 0,0 0-1,1 0 1,0 0 0,0 0-1,0 0 1,0 0 0,0-1 0,0 1-1,1-1 1,3 4 0,-4-4-27,0-1 1,0 1-1,0-1 1,0 1 0,0-1-1,0 0 1,0 0-1,0 0 1,0 0-1,0 0 1,1-1-1,-1 1 1,0-1-1,0 1 1,1-1-1,2 0 1,-1 0-142,1 0 0,0-1 0,-1 0 0,1 0-1,-1 0 1,0 0 0,8-4 0,-2 0-369,0-1-1,0 1 1,-1-2 0,0 1 0,15-15-1,-18 15 74,0-1 0,0 0 0,-1 0 0,7-12-1,2-3-302,-14 22 734,12-20-506,-12 20 509,1-1-1,-1 0 1,0 0-1,1 0 1,-1 1 0,0-1-1,1 0 1,-1 0 0,0 0-1,0 0 1,0 0 0,0 0-1,0 1 1,0-1-1,0 0 1,0 0 0,0 0-1,0 0 1,0 0 0,-1 0-1,1 1 1,0-1-1,-1-1 1,-9-3 601,4-6 95,-4 6 636,6-1-633,0 1 97,-9 3 1233,0 2-319,13 3-1658,-2 7-12,-5-5-26,7-5-3,-1 0 1,1 0-1,-1 1 0,1-1 1,0 0-1,-1 0 1,1 1-1,0-1 1,-1 0-1,1 0 0,0 1 1,0-1-1,-1 0 1,1 1-1,0-1 1,0 0-1,-1 1 1,1-1-1,0 1 0,0-1 1,0 0-1,0 1 1,0-1-1,0 1 1,0-1-1,0 0 0,0 1 1,0-1-1,0 1 1,0 0-1,-3 4-45,2-4 44,0 1 0,0-1-1,0 0 1,0 1 0,0-1-1,0 1 1,0-1 0,0 1-1,1 0 1,-1-1 0,1 1-1,-1 0 1,1-1 0,0 1-1,-1 0 1,1 0 0,0-1-1,0 1 1,0 0 0,0 0-1,1-1 1,-1 1 0,1 0-1,-1 0 1,1-1 0,-1 1-1,1 0 1,0-1 0,0 1 0,-1-1-1,1 1 1,0-1 0,1 0-1,-1 1 1,0-1 0,2 2-1,-3-3 3,4 4-68,0 0-1,0 0 1,0-1-1,8 6 0,-9-8-23,0 0 0,0 0 0,0 0 0,0 0 0,0 0 0,0-1 0,0 1-1,1-1 1,5 0 0,9 0-846,1 0-1,0-1 1,-1-1 0,1-1-1,25-7 1,-21 3-681,-3 1-235,31-15 0,-4-7 469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7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1524 2496,'-14'41'784,"14"-38"-749,-1-1 1,1 0 0,-1 0-1,1 1 1,-1-1-1,1 0 1,0 1-1,1 3 1,-2 17 29,0 2 201,1-1 1,4 38-1,0-38 51,1-1 1,1 1-1,12 30 0,10 1 248,-7 2 70,-17-51-555,-1 0 1,1-1-1,5 7 1,-1-2 34,3 5 134,2 2 68,0 0 0,21 18 0,-10-10 25,-23-25-321,-1 1 1,0-1-1,0 0 1,1 1-1,-1-1 1,0 0-1,1 1 1,-1-1 0,0 0-1,1 1 1,-1-1-1,1 0 1,-1 0-1,1 1 1,-1-1-1,0 0 1,1 0-1,-1 0 1,1 0-1,-1 0 1,1 0 0,-1 0-1,1 0 1,-1 0-1,1 0 1,1 0 5,0 0 0,0 0 0,0-1 1,0 1-1,0-1 0,0 1 0,0-1 0,0 0 1,0 0-1,0 0 0,-1 0 0,1 0 1,0 0-1,-1 0 0,1 0 0,-1-1 0,1 1 1,-1-1-1,3-3 0,5-4 42,-1 2-21,-5 4-34,0 1 1,0-1-1,0 0 0,0 0 0,4-6 0,1-5 41,10-25 0,-12 24-31,13-31-691,21-78 0,-33 100 390,56-241-2928,-14-57 1472,-16 74 1937,-14 92 370,-9 84-167,10-80 471,-15 67-56,6 6-268,-9 62-431,-1 2-34,1 0 1,0 1-1,1 0 0,0 0 1,1 0-1,1 0 0,9-19 1,-6 16-45,14-29-5,-22 44-42,1 0 0,-1 0 1,1 1-1,0-1 0,-1 0 0,1 1 0,0-1 0,0 0 0,0 1 0,0-1 1,1 1-1,-1 0 0,0-1 0,1 1 0,-1 0 0,1 0 0,-1 0 1,1 0-1,2-1 0,5-4-20,-1 0 2,-6 5 15,-1 0 0,0 0 0,1 0 0,-1 0 0,1 0 0,-1 0 0,1 1 0,-1-1-1,1 1 1,0-1 0,-1 1 0,1-1 0,0 1 0,-1 0 0,1 0 0,3 0 0,1-1 7,1 1 0,-1-1 0,1-1 0,7-1 0,11-4 100,-2 4 1,0 2 1,0 0-1,23 2 0,3 0-4,6-4 155,100-21 1,-124 19-140,247-44 370,-168 35-205,-59 8-139,4-4 158,-43 8-253,7-1 307,29-9 0,-36 10-215,-12 2-146,0 0-1,0 0 1,0 0 0,0 0-1,0 0 1,0 0-1,0 0 1,0 0 0,0 0-1,0 0 1,1 0 0,-1 0-1,0 0 1,0 0 0,0 0-1,0 1 1,0-1 0,0 0-1,0 0 1,0 0-1,0 0 1,0 0 0,0 0-1,0 0 1,0 0 0,0 0-1,0 0 1,0 0 0,0 1-1,1-1 1,-1 0 0,0 0-1,0 0 1,0 0-1,0 0 1,0 0 0,0 0-1,0 0 1,0 0 0,-1 1-1,1-1 1,0 0 0,0 0-1,0 0 1,0 0 0,-7 10-1437,4-7 219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1568,'0'0'501,"0"0"-303,0 3 58,-1 31 1238,1 0-631,3 40 1,8-16-347,-8 83 331,-3-91-656,0 179 1376,0-228-1551,0-1 0,0 1 0,0-1 0,1 1-1,-1-1 1,0 1 0,0-1 0,0 1 0,-1-1 0,1 1 0,0-1 0,0 1-1,0-1 1,0 1 0,0-1 0,-1 1 0,1-1 0,0 1 0,0-1-1,-1 1 1,1-1 0,0 0 0,-1 1 0,1-1 0,0 0 0,-1 1 0,1-1-1,-1 0 1,1 1 0,0-1 0,-2 1 0,-5 3 307,4 4-22,4-18-60,1 10-333,3 0-11,-2 0 59,0 0-1,0 0 1,0 0 0,1-1 0,-1 1 0,0-1 0,3 0-1,1-2 12,13-2-32,-6 9 36,-6 0 19,-2-3 8,0 0 0,-1 0 0,1 0 0,0 0 0,0-1 0,-1 0 0,11-1 0,-7 0-15,0 0-1,-1 1 0,1 0 1,15 3-1,-10 0-3,2 1 59,1-1-1,0-1 0,17 0 1,-8-1 103,0 2 0,32 7 0,-43-8 74,0-1 0,0 0 0,25-2 0,-11 0-146,-26 1-838,-3 0-2422,0 0 876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15 181 2656,'-1'0'88,"-8"0"286,9 0-360,0 0 0,0 0 0,0 0 0,0 0 0,-1 0 0,1 0 0,0 0 0,0 0-1,0 0 1,0 0 0,-1 0 0,1 0 0,0 0 0,0 0 0,0 0 0,0 0 0,-1 0 0,1 0 0,0 1 0,0-1 0,0 0 0,0 0 0,0 0 0,-1 0 0,1 0 0,0 0 0,0 1-1,0-1 1,0 0 0,0 0 0,0 0 0,0 0 0,0 0 0,0 1 0,0-1 0,0 0 0,0 0 0,0 0 0,0 0 0,0 1 0,-1-1 0,2 0 0,-1 0 0,0 0 0,0 0-1,0 1 1,0-1 0,0 0 0,0 0 0,0 0 0,2 5 34,-2-4-27,1 0 1,-1 0-1,0 1 0,1-1 1,0 0-1,-1 0 0,1 0 1,0 0-1,0 1 0,-1-1 1,1-1-1,0 1 0,0 0 1,0 0-1,0 0 0,0 0 1,1-1-1,-1 1 0,0 0 1,0-1-1,0 1 0,1-1 1,-1 1-1,0-1 0,0 0 1,1 0-1,-1 1 1,0-1-1,3 0 0,9-1 184,-1 0 0,21-4-1,7-2 158,-13 5-191,28-4 90,43-19 192,17 4-154,13-7 0,3 6-70,-44 5-23,70-12 79,20-1 35,-76 14-27,-91 14-200,1 1-1,-1 0 1,13 2-1,-14-1-249,-9 0 111,1 0 0,-1 0-1,0 0 1,1 0 0,-1-1-1,0 1 1,1 1 0,-1-1-1,0 0 1,1 0-1,-1 0 1,0 0 0,1 0-1,-1 0 1,0 0 0,0 0-1,1 0 1,-1 1 0,0-1-1,1 0 1,-1 0 0,0 0-1,0 1 1,1-1-1,-1 1 1,14 12-871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5:5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17 2912,'0'0'923,"-3"0"-550,3 0-351,-1 0 0,1 0 0,-1 0 0,0 0 0,1 0 0,-1 0 0,1-1 0,-1 1 0,1 0 0,-1 0 0,0-1 0,1 1 0,-1 0 0,1-1 0,-1 1 0,1 0 0,-1-1 0,1 1 0,0-1 0,-1 1 0,1 0 0,-1-1 0,1 0 0,-1 0 10,1 0-1,-1 1 1,1-1 0,-1 0-1,1 1 1,-1-1-1,1 1 1,-1-1-1,0 1 1,1-1-1,-1 1 1,0 0 0,1-1-1,-1 1 1,0 0-1,1-1 1,-1 1-1,0 0 1,0 0-1,0 0 1,1 0 0,-1 0-1,0 0 1,-1 0-1,-96 0 838,91 0-827,0 1 0,0 0 0,0 0 0,0 0 0,-6 3 0,-4 1 53,-1-1 82,5-1 20,-25 9 0,19-5-86,12-5-63,-1 1 0,1 0 0,0 0 0,0 1 0,0-1 1,-13 11-1,-6 8 172,1 1 0,0 2 0,-24 33 0,41-46-195,0 1 0,2 0 0,-1 0 0,2 1 0,-5 14 0,3-2-23,-8 46 0,14-65 31,0-1 0,1 0 0,0 1 0,0-1 0,0 0 0,1 1 0,0-1 0,0 0 0,4 12 0,-2-11 3,0 0 1,1-1 0,0 1 0,0-1 0,1 1 0,0-1 0,10 10-1,-8-9-7,1-1 0,-1 0 0,1 0 0,0 0 0,0-1 0,1 0 0,-1-1-1,1 1 1,0-2 0,1 1 0,11 2 0,111 21 214,-105-24-168,0-2 1,52-2-1,208-46 827,-269 43-1205,0 0 0,0-2 0,0 0 0,0-1 1,-1 0-1,-1-2 0,1 0 0,23-18 0,-15 8-2662,5 2 912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3808,'0'49'1408,"0"-49"-1088,0 33-96,0-17 160,0 17-256,-16-17-2304,-1 17 1184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1312,'19'-38'597,"-15"29"-571,0 1 189,0-1 0,1 1 0,8-13 0,3 11 297,-6-4-196,-9 11-254,1 0-1,0 0 0,0 0 1,1 0-1,-1 0 1,1 0-1,-1 1 0,7-5 1,84-42 413,-86 44-437,0 0-57,0 1 0,-1 0 0,1 0-1,1 0 1,-1 1 0,15-4 0,-14 4 15,-5 1 17,0 1-1,-1-1 1,1 1 0,0 0-1,-1 0 1,1 1 0,0-1-1,0 0 1,0 1-1,0 0 1,0 0 0,0 0-1,-1 0 1,1 0 0,0 0-1,0 1 1,4 0 0,-2 4 37,-4-4-30,0 0 0,0 0 1,0 0-1,0 0 0,1 0 0,-1 0 1,0 0-1,0 0 0,1 0 0,-1-1 1,2 2-1,19 9 119,-20-11-125,-1 1 1,0-1-1,0 1 1,0-1-1,1 1 1,-1 0-1,0 0 1,0 0-1,0-1 1,0 1 0,0 0-1,0 0 1,0 0-1,-1 1 1,1-1-1,0 0 1,-1 0-1,1 0 1,0 1 0,-1-1-1,1 0 1,-1 1-1,0-1 1,1 2-1,2 9 65,8 7-9,-8-14-28,0-1-1,0 1 1,-1-1-1,3 8 0,1 18 61,4 3-92,-4-3-20,0-14 37,-5-13-19,1 0 0,-1 1 0,0-1 1,0 1-1,-1 0 0,1-1 1,-1 1-1,1 4 0,-1 30 189,-1-31-189,0-2-24,1 0 1,0 0-1,0 1 0,0-1 1,0 0-1,1 1 0,0-1 1,1 6-1,1-5-3,1 2 43,0 0 1,0-1 0,7 9-1,-10-15-17,0 1-1,1 0 1,-1-1-1,1 1 1,-1-1-1,1 0 1,0 1-1,-1-1 1,1 0-1,0 0 1,0 0-1,0 0 1,0 0-1,0-1 1,0 1-1,0-1 1,0 1-1,4 0 1,1-1 13,-5 0 4,-1 0 0,1 0 0,0 0 0,0 0 0,0 0-1,0 0 1,0-1 0,0 1 0,0-1 0,2 0-1,2-13 41,21-19 91,-11 1-230,-15 29 69,0 1 0,0-1-1,0 1 1,-1 0-1,0-1 1,1 1-1,-1-1 1,0 0-1,0-4 1,1-13 49,26-45 90,-23 47-95,-2 10-43,0 0-1,0 0 1,1 0 0,3-8-1,-2 7 14,0-1-1,-1 1 0,2-11 1,-2 10 19,0 0 0,0 0 1,5-10-1,11-29-70,8 0 38,-26 46 55,0 1 0,-1 0 0,1-1 0,-1 1 0,1-1 0,-1 1 1,0 0-1,-1-5 0,1 3 139,0 4-184,0 0 1,0-1-1,0 1 1,0 0-1,0 0 1,0 0-1,0 0 1,0 0-1,0 0 1,0 0-1,0 0 1,0 0 0,0 0-1,0-1 1,0 1-1,0 0 1,0 0-1,0 0 1,0 0-1,0 0 1,0 0-1,0 0 1,0 0-1,0 0 1,0 0-1,0-1 1,0 1-1,1 0 1,-1 0-1,0 0 1,0 0-1,0 0 1,0 0-1,0 0 1,0 0-1,0 0 1,0 0 0,0 0-1,0 0 1,0 0-1,0 0 1,1 0-1,-1 0 1,0 0-1,0 0 1,0 0-1,0 0 1,0 0-1,0 0 1,0 0-1,0 0 1,0 0-1,1 0 1,-1 0-1,0 0 1,0 0-1,19 0-14,-9-1 91,0 1 0,0 0 0,0 1 0,10 2-1,-13-2-57,5 3 65,0-1 0,1-1 0,-1 0 1,14-1-1,-2-1 16,-8-1-657,-1 2-1,26 2 1,-36-1 337,1-1 1,0 1 0,-1 1-1,8 3 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4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3488,'0'0'1280,"0"0"-992,16 0-64,1 0 1344,-1 0-896,17 0-192,0 16-320,16-16 192,0 0-160,0 0-320,0 0 64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4640,'0'16'1728,"0"-16"-1344,16 17-96,0-17 256,17 0-352,16 0 64,0 0-160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3136,'-33'33'1184,"33"-33"-928,-16 49-64,0 1 448,16-1-384,0 33-32,0 16-128,0-16 544,0 16-352,16-16 384,0-16-384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112 126 3136,'-68'-14'1029,"42"10"-532,18 4-473,-2 1 479,14 0-458,-1-1 0,0 1-1,1-1 1,-1 1 0,0 0 0,7 3-1,7 2 278,24-1 163,-22-2-307,14 2 264,68 1-1,-45-6-212,180-3 364,-34-8-215,19 6-79,260-28 320,-268 9-374,-80 18-131,-67 3-63,198-19 179,73-2 244,-255 21-52,-30-5-113,-49 8-279,1 1-1,-1-1 1,0 1-1,0-1 1,1 1-1,3 2 1,-1-1 14,13 1 84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24 6400,'-2'-21'1839,"-2"19"-1184,-3 7-291,5-3 170,-1 1 372,2-2-850,0 0-1,0 1 1,0-1-1,0 0 0,0 1 1,0-1-1,0 1 1,1-1-1,-1 1 1,1-1-1,-1 3 0,-2 26 358,3 261 1224,-2-213-1514,-2-51-90,0 21 19,9-2-22,-2-27-23,-1 13-49,-2 42 0,0-8-7570,0-66 4370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5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32 411 3328,'-27'41'1061,"23"-31"-783,5 8-129,27 126-181,-9-13-171,3-40 247,0-4 110,-12-5 38,5-37 68,-5-19-99,-6-10-44,0 0 0,2 27 0,2 7 273,3-11-102,-10-32-209,0 0-1,0 0 0,-1 14 1,0-3 156,2-13 171,8 3-184,-8-17-91,3-14-63,5-13-57,10-43-38,-1-11-90,8 2-17,-5-4-159,5 1 106,-11 6 147,7-119 0,-18 151 64,3-58 75,-8-1 29,0 105-121,1 0 0,0 0 1,0 0-1,0 1 0,4-11 0,0 0-2,-2 5 2,-3 7 8,1 1 0,0 1 1,1-1-1,-1 0 0,1 0 0,-1 0 1,1 1-1,4-6 0,1-3 19,-6 9-38,1 0-1,0-1 1,0 1-1,0 0 1,1 0-1,-1 0 0,1 0 1,0 1-1,-1-1 1,4-1-1,6-4-26,-5 4 44,-1 0 0,0 0 0,10-9 0,-11 8 25,1 1 0,0 0-1,0 0 1,1 0 0,6-2-1,-7 3 4,-3 2 1,0 0 0,1 0 0,-1 0 0,0 1 0,1 0 0,-1 0 0,0-1 0,1 2 0,3-1 0,5 1 61,-10-1-87,0 0 0,-1 0 1,1 1-1,0-1 0,0 0 0,-1 1 1,1-1-1,-1 1 0,1 0 1,0 0-1,-1-1 0,1 1 0,1 2 1,5 2 96,3 0-3,-9-4-96,1 0 1,-1 0-1,0 0 1,0 0-1,1 1 1,-1-1-1,0 1 1,2 2-1,-2-2 8,0-1-1,1 1 1,-1 0 0,1-1-1,-1 1 1,1-1 0,0 0-1,-1 0 1,1 0 0,0 0-1,0 0 1,0-1-1,4 1 1,6 0 183,24-2 1,-14 0-104,-8 1-20,0-2 0,18-3 0,8-2 83,38 2-43,17-6-58,-17 5-25,69-7 77,-19 1 109,181 7-1,-192 6-188,671-1 2172,-789 0-2426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16 992,'0'0'309,"0"-2"-175,0-9 47,0 8 374,0 6-27,0 14 541,1-3-542,-1 1 0,-4 23 0,-15 36 37,10-45-259,-6 43-1,9-6 38,-5-1 218,6 1-166,-6-1-58,5-2-85,1-31-26,2-9-10,-2 37 1,4-36-104,0-15-57,1 0-1,0 0 0,1 0 1,2 16-1,8 5 197,-10-28-240,-1-1 5,0-1 0,0 1 0,0 0 1,0-1-1,1 1 0,-1 0 0,0 0 0,0-1 0,0 1 1,1 0-1,-1-1 0,0 1 0,1 0 0,-1-1 1,1 1-1,-1-1 0,1 1 0,-1-1 0,1 1 1,-1-1-1,1 1 0,0-1 0,-1 1 0,1-1 0,0 0 1,0 1-1,6 2 160,-3 0-132,0-2 0,0 1 0,-1 0 1,1-1-1,0 0 0,0 1 1,0-2-1,0 1 0,8 0 0,-5-1-42,0 1-1,0-1 0,0 1 0,-1 1 1,12 2-1,-12-2-19,1 0 0,0 0-1,0-1 1,0 0 0,11 0 0,-10-1 15,1 0-1,0 1 1,-1 0 0,1 1-1,-1-1 1,0 2 0,15 5-1,-8-3 31,0-1-1,29 4 0,-24-4 50,30 8-1,-10-1 157,51 8 0,-76-18-520,0-1 0,0 0 1,0-1-1,0 0 0,0-1 1,16-5-1,-23 6-109,2-1-358,1 1 0,0 0 0,20 1 0,-10 1-417,29-1-545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0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443 114 2720,'0'-68'4053,"-1"65"-3964,0 0-1,1 1 0,-1-1 1,-1 0-1,1 1 1,0-1-1,0 1 0,-1 0 1,0-1-1,1 1 1,-1 0-1,0 0 1,0 0-1,0 0 0,0 0 1,0 1-1,-1-1 1,-2-1-1,3 3-73,0-1-1,0 1 0,0 0 1,0-1-1,0 1 1,0 0-1,1 0 1,-1 1-1,0-1 0,0 0 1,0 1-1,0-1 1,0 1-1,0 0 1,1-1-1,-1 1 1,0 0-1,-3 2 0,-2 1 43,-2-1 38,1 0 0,0 1 0,-13 8 0,-2 1 42,14-7-8,0-1-1,-12 11 1,-8 4 56,-15 2 60,6 8-53,-6 5 85,-7 26-41,34-40-162,13-15-59,0 0 0,0 0-1,1 0 1,0 1 0,0-1 0,0 1 0,1 0 0,0 0 0,1 0 0,-1 0 0,1 0 0,0 0 0,1 0 0,0 9 0,0-6 6,1-1-1,0 0 1,0 0 0,1 0 0,0-1 0,0 1 0,1 0 0,0-1 0,1 1 0,0-1-1,6 10 1,-3-7 34,0 0 1,1-1-1,1 0 0,0 0 0,0-1 0,0 0 0,1 0 0,18 10 0,-14-9 14,2 0 0,-1-1-1,1-1 1,1-1 0,-1-1-1,1 0 1,19 4 0,-16-6-28,-1 0 0,1-1 0,0-2 0,0 0 0,0-1 0,36-4 0,-18 0 8,1 2-6,40-4 74,10-13 127,-69 14-184,21-6-519,-1-2 0,62-29 1,-18 7-502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1188 1664,'0'-60'731,"4"26"-302,2 0 1,12-41 0,-16 65-274,17-85 420,-14 75-507,-1 0 0,-1 1-1,2-32 1,-3 16 13,3-4 218,13-51 0,3-16 455,-17 72-522,-2 9 5,11-44 0,-5 43-19,1 1-1,0 0 1,2 1 0,15-24-1,-18 35-104,1 1 0,1 0 0,-1 0 0,2 1 0,0 0-1,23-17 1,2 4 123,39-21-1,-49 30-162,-13 8-23,-5 2 9,0 0-1,15-5 1,8 4 30,-15 4-58,-11 0-24,0 1 1,0 0 1,0 0-1,-1 1 1,1-1-1,0 1 0,8 1 1,-10-1-8,0 1 0,0 1 0,0-1 0,0 0 0,0 1 1,-1 0-1,1-1 0,0 1 0,-1 0 0,1 1 0,-1-1 1,2 3-1,-1-3 8,0 0 1,0 1 0,-1-1-1,1 1 1,-1 0 0,0 0-1,0 0 1,0 0 0,0 0-1,-1 1 1,1-1 0,-1 0-1,0 1 1,0-1 0,0 1-1,0-1 1,-1 1 0,1-1-1,-1 7 1,0-8-1,0 0 2,0 1 0,0-1-1,0 0 1,0 1 0,0-1-1,-1 0 1,1 1 0,-1-1 0,0 0-1,1 0 1,-1 1 0,0-1-1,0 0 1,-1 0 0,1 0-1,0 0 1,-1 0 0,1 0 0,-1-1-1,-2 3 1,-11 11 71,9-7-63,-1-1 1,-1 1-1,1-2 0,-1 1 1,-1-1-1,1 0 1,-1-1-1,-12 6 1,3-4 6,0-1 1,0-1-1,0 0 0,-1-1 1,0-2-1,-30 2 1,33-4-92,13 0-107,6 0 11,10 0-7,-1 0 0,1 1 0,15 4 0,-21-4 153,0 1-1,-1 1 1,1 0-1,-1-1 1,1 2-1,-1-1 1,10 9-1,17 15 31,-29-24-7,0 0 6,1 0 1,-1 0-1,0 0 0,0 1 0,0 0 0,-1 0 0,1 0 1,-1 0-1,0 0 0,4 9 0,23 36 188,-29-48-181,-1 1 1,1-1-1,-1 1 1,1-1-1,-1 1 1,0-1-1,1 1 1,-1-1-1,0 1 1,0-1-1,0 1 1,-1-1-1,1 1 1,0-1-1,0 1 1,-1-1-1,1 1 1,-1-1-1,1 0 1,-1 1-1,-1 1 1,-1 2 11,0-1 1,0 0 0,0-1 0,-6 6-1,5-5-4,2-2-18,0 0 1,0-1-1,0 1 0,0 0 0,-1-1 0,1 1 0,0-1 0,-1 0 0,1 0 1,-1 0-1,1 0 0,-1 0 0,0 0 0,1-1 0,-1 1 0,0-1 0,1 0 0,-5 0 1,-11 2 44,1 1-19,-15 2 42,-6-10 76,29 3-100,0 0 1,-17 0-1,21 2-50,0 0 1,1-1-1,-1 1 0,0-1 1,1 0-1,-1 0 0,1 0 1,-8-4-1,11 5-71,0-1-1,0 1 1,0-1 0,0 0-1,0 0 1,0 1 0,0-1-1,0 0 1,0 0 0,1 0-1,-1 0 1,0 0 0,0 0-1,1 0 1,-1 0 0,1 0 0,-1 0-1,1 0 1,0 0 0,-1-1-1,1 1 1,0 0 0,0 0-1,-1 0 1,1-1 0,0 1-1,0 0 1,1 0 0,-1 0-1,0-1 1,0 1 0,0 0-1,1 0 1,0-2 0,0 1-81,0 1 1,0-1-1,0 0 0,0 0 1,0 0-1,0 1 1,1-1-1,-1 0 0,2-1 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4640,'16'-16'1728,"-16"16"-1344,49 0-96,-32 0 448,-1 0-448,17 0-160,0 16-128,-1-16-64,1 0 0,0 0-1856,-17 16 1056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2816,'-16'17'1056,"16"-17"-832,16 0-64,-16 0 704,16 0-512,34 0 64,-18 0-256,18-17-160,15 17-32,1 0-2720,-17-16 1504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6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2912,'-7'0'450,"5"0"-347,0 0 0,0-1-1,0 1 1,0 1-1,1-1 1,-1 0-1,0 0 1,0 1-1,0-1 1,-2 2 0,-2 11 510,3-8-404,0 0 0,-1 0 0,0-1 0,0 1-1,-9 6 1,-5 6 324,9-7-297,0 0 0,1 1 0,0 0 0,0 0 0,1 1 0,1 0-1,-7 16 1,11-21-182,-1 0 0,1 0 0,1 1-1,-1-1 1,1 1 0,0 10 0,1-14-33,1 1 0,-1-1 0,1 1 0,0-1 1,0 1-1,0-1 0,0 0 0,1 0 0,0 1 0,0-1 1,3 5-1,-4-7-2,0-1 1,0 0 0,0 1 0,0-1 0,0 0-1,0 0 1,1 0 0,-1 0 0,0 0-1,1 0 1,-1 0 0,0 0 0,1 0-1,-1-1 1,3 1 0,7 4 176,-9-4-189,-1 0 0,1 0 0,0-1 1,0 1-1,-1 0 0,1-1 0,0 0 0,0 1 1,0-1-1,0 0 0,-1 0 0,1 0 1,0 0-1,0 0 0,0 0 0,0-1 0,0 1 1,0-1-1,2 0 0,6-2-18,16-3-36,-9 3-449,22-9 1,-34 10 297,1 0 1,-1-1-1,0 0 1,0 0-1,0 0 0,0-1 1,8-7-1,17-19-68,-27 27 394,-3 3-384,0 0 170,3 3 534,-2-1-390,1 0 1,-1 0-1,0 0 0,1 1 0,-1-1 0,0 0 0,0 1 0,-1-1 0,1 0 0,0 6 0,3 6 173,7 8 115,-3 8 76,-4-24-359,0 1 0,1-1 0,0 1-1,0-2 1,0 1 0,1 0 0,11 8 0,-14-12-30,0 1-1,1-1 1,-1 0-1,1 0 1,-1 0-1,1 0 1,0 0-1,0-1 0,0 0 1,0 0-1,0 0 1,0 0-1,0-1 1,0 1-1,0-1 1,0 0-1,7-1 1,22-10 212,-23 9-187,-8 2-45,0-1-1,0 1 0,0-1 0,1 1 0,-1-1 0,0 0 0,3-1 0,17-23 105,-6 11-65,-14 13-47,0-1 0,0 1 0,1-1 0,-1 0 0,-1 0 1,1 0-1,0 0 0,0 0 0,-1 0 0,1 0 1,-1-1-1,0 1 0,1-1 0,-1 1 0,0-1 0,-1 1 1,1-1-1,0 0 0,-1 1 0,1-1 0,-1 0 0,0-5 1,1-17 314,0 10-370,-1-1 1,0 1 0,-5-26-1,0 27 82,4 12-35,-1-1-1,1 1 0,0-1 0,0 0 0,1 1 0,-1-1 0,0 0 1,1 1-1,0-1 0,-1 0 0,1 0 0,0 1 0,1-1 0,-1 0 1,0 0-1,1 1 0,0-4 0,4-3-77,-4 8 60,0 0 0,0-1 0,0 1-1,0-1 1,0 0 0,-1 1-1,1-1 1,-1 1 0,1-1 0,-1 0-1,1 0 1,-1 1 0,0-3-1,0 3 1,0 1-1,0-1 1,-1 1 0,1-1-1,0 1 1,0-1-1,0 1 1,0-1-1,0 0 1,0 1-1,1-1 1,-1 1 0,0-1-1,0 1 1,0-1-1,0 1 1,1-1-1,-1 1 1,0-1 0,0 1-1,1-1 1,-1 1-1,0-1 1,1 1-1,-1-1 1,1 1-1,-1 0 1,1-1 0,-1 1-1,0 0 1,1-1-1,-1 1 1,1 0-1,0 0 1,-1 0-1,1-1 1,-1 1 0,1 0-1,-1 0 1,1 0-1,-1 0 1,1 0-1,-1 0 1,1 0-1,0 0 1,-1 0 0,1 0-1,0 1 1,16-1-523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19 557 3328,'-14'0'1061,"14"0"-1053,0 0 0,0 0 0,0 0 0,0 0 0,0 0 0,-1 0 0,1 0-1,0 0 1,0 0 0,0 0 0,0 1 0,0-1 0,-1 0 0,1 0 0,0 0 0,0 0 0,0 0-1,0 0 1,0 0 0,0 0 0,0 0 0,-1 0 0,1 1 0,0-1 0,0 0 0,0 0 0,0 0-1,0 0 1,0 0 0,0 0 0,0 1 0,0-1 0,0 0 0,0 0 0,0 0 0,0 0 0,0 0-1,0 1 1,0-1 0,0 0 0,0 0 0,0 0 0,0 0 0,0 0 0,0 1 0,0-1 0,0 0-1,0 0 1,0 0 0,0 0 0,0 0 0,0 0 0,1 1 0,-2 45 1047,0 2 319,5 49-1,7-34-1010,-8-42-285,-1-4 10,1 1 0,8 27-1,3 1 52,-12-33-47,-1-10-55,-1-1-1,0 1 1,1 0-1,-1-1 0,1 1 1,0-1-1,0 1 0,0-1 1,0 1-1,0-1 1,1 0-1,2 4 0,-3-5-18,-1-1-1,1 1 1,-1-1 0,1 0-1,-1 0 1,1 1-1,0-1 1,-1 0-1,1 0 1,-1 1 0,1-1-1,0 0 1,-1 0-1,1 0 1,-1 0-1,1 0 1,0 0-1,-1 0 1,1 0 0,-1 0-1,1 0 1,0-1-1,-1 1 1,1 0-1,-1 0 1,1 0 0,-1-1-1,1 1 1,0 0-1,0-1 1,0 0 29,0 1-37,0-1 0,0 0 0,0 0 0,0 0-1,0 1 1,0-1 0,0 0 0,0-1-1,0 1 1,0 0 0,0 0 0,-1 0 0,1 0-1,-1-1 1,1 1 0,-1 0 0,1-1 0,-1 1-1,1 0 1,-1-2 0,3-5 19,5-23 18,-1 0-1,3-44 1,-6 40-82,13-50-1,65-166-214,-66 193 266,-10 40 0,3-23 0,-6 28-12,0-1-1,9-23 0,-8 29-15,-1-1-1,-1 1 0,0-1 1,0 0-1,0 0 0,-1 0 1,0-9-1,-1 11 11,1-1-1,0 1 1,0-1-1,1 1 1,4-13 0,-4 14-5,2-6-31,1 0 1,7-14 0,-11 24 37,23-25-200,-21 24 181,-2 3 18,-1 0 0,0-1 0,1 1 0,-1 0 0,0-1 0,1 1 0,-1 0 0,0 0 0,1-1 0,-1 1 0,0 0 0,1 0 0,-1-1 1,1 1-1,-1 0 0,1 0 0,-1 0 0,0 0 0,1 0 0,-1 0 0,1 0 0,-1 0 0,1 0 0,-1 0 0,1 0 0,0 0 0,4-1 48,-1-6 118,-3 7-154,-1-1 0,0 1-1,0-1 1,1 1 0,-1-1 0,0 1 0,1 0 0,-1-1 0,0 1-1,1 0 1,-1-1 0,1 1 0,-1 0 0,0-1 0,1 1 0,-1 0-1,1 0 1,-1-1 0,1 1 0,-1 0 0,1 0 0,-1 0 0,1 0-1,-1 0 1,1 0 0,-1 0 0,1 0 0,-1 0 0,1 0 0,-1 0-1,2 0 1,9 1 247,-7-1-162,0 0 1,0 1-1,-1-2 1,1 1-1,0 0 1,0-1-1,7-1 1,-2-3-52,-8 4-31,1-1 1,-1 1-1,1 1 1,0-1-1,0 0 0,-1 0 1,1 1-1,0-1 1,0 1-1,0-1 1,0 1-1,0 0 0,-1 0 1,1-1-1,0 2 1,0-1-1,0 0 1,0 0-1,0 0 0,0 1 1,3 1-1,6 2 44,-8-2-35,0-1 1,0 0 0,0 1-1,1-1 1,-1-1-1,0 1 1,0 0-1,1-1 1,5 0 0,4 0 32,-3 0 60,0 0 1,0 0 0,13 3-1,0 2 87,0-1 0,48 1-1,235-5 22,-125-10-82,-135 6-113,-1 1 8,109-13 70,-112 9-54,77-2 1,-102 8 78,-1 0 0,1-1 0,29-8 0,-31 8-73,-15 2-60,0 0 1,0 0-1,0 0 1,0 0-1,0 0 1,0 0-1,0 0 1,0 0-1,1 0 1,-1 0-1,0 0 1,0 0-1,0 0 1,0 0-1,0 0 1,0 0-1,0 0 1,0 0 0,0 0-1,0 0 1,1 0-1,-1 0 1,0 0-1,0 0 1,0 1-1,0-1 1,0 0-1,0 0 1,0 0-1,0 0 1,0 0-1,0 0 1,0 0-1,0 0 1,0 0-1,0 0 1,0 1-1,0-1 1,0 0 0,0 0-1,0 0 1,0 0-1,0 0 1,0 0-1,0 0 1,0 0-1,0 0 1,0 1-1,0-1 1,0 0-1,-1 1-22,1 0 0,-1 0 0,0 0 0,0-1-1,0 1 1,0 0 0,0 0 0,0-1 0,0 1-1,-1-1 1,1 1 0,-1 0 0,-29 4-1006,-1 9 293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2656,'0'0'837,"0"-2"-501,0-9-58,0 8 335,0 6-117,0 109 3610,0-105-3960,-1 0 0,0 0-1,0 0 1,-1 0 0,-2 6-1,0 4 176,-2 7-11,4-12-158,-1 0 0,0 0 0,-1-1 0,0 1-1,-10 17 1,12-25-117,0 0 0,-1-1 0,2 1 0,-1 0 0,0 0 0,1 0 0,-1 5 0,-2 4 53,-3 1-4,6-12-74,1-1-1,-1 0 1,0 1-1,0-1 1,1 1-1,-1 0 1,1-1 0,-1 1-1,1-1 1,0 1-1,-1 0 1,1 1-1,0 76 594,3-73-304,-1-5-253,-1 0 1,1 1-1,0-1 1,0 0-1,-1 0 1,1 0-1,0-1 1,0 1-1,0 0 0,0-1 1,0 1-1,3 0 1,28 0 677,4-2-29,-25 0-541,1 1 1,-1 0-1,0 1 0,20 3 0,-15 1-49,-10-3-61,0 0 0,0 0 0,0-1 0,10 1 1,33-2 605,-48 0-421,-3 0-223,0 0 0,0 0 0,0 0-1,0 0 1,-1 0 0,1 0 0,0 0-1,0-1 1,0 1 0,0 0 0,0-1-1,-2 0 1,-11-10 42,14 11-51,-1-1 1,1 1-1,-1-1 0,1 1 0,-1 0 0,1-1 0,-1 1 1,0 0-1,1 0 0,-1 0 0,1-1 0,-1 1 1,0 0-1,1 0 0,-1 0 0,0 0 0,1 0 0,-1 0 1,1 0-1,-1 0 0,0 0 0,1 0 0,-1 1 1,0-1-1,0 0 0,1 0-4,0 0 0,0 0 0,0 0 0,0 0 0,-1 0 0,1 1 0,0-1 0,0 0 0,0 0 0,0 0 0,0 0 0,0 0 0,0 0 0,0 0 0,0 0 0,0 0 0,-1 0 0,1-1 0,0 1 0,0 0 0,0 0 0,0 0 0,0 0 0,0 0 0,0 0 0,0 0 0,0 0 0,0 0 0,0 0 0,-1 0 0,1 0 0,0 0 0,0 0 0,0 0 0,0 0 0,0 0 0,0-1 0,0 1-1,0 0 1,0 0 0,0 0 0,0 0 0,0 0 0,0 0 0,0 0 0,0 0 0,0 0 0,0 0 0,0-1 0,0 1 0,0 0 0,0 0 0,0 0 0,0 0 0,0 0 0,0 0 0,0 0 0,0-4-507,0 2 284,0 0 0,-1 0 0,1 0-1,1 1 1,-1-1 0,0 0 0,0 0 0,1 0 0,-1 0 0,2-3 0,9 0-2613,-11 4 2707,1 0-1,-1 0 0,0 1 0,1-1 1,-1 0-1,0 0 0,0 0 0,1 0 1,-1 0-1,0 1 0,0-1 0,0 0 0,0-2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8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240 100 1248,'0'-28'389,"0"28"-383,0 0 0,0-1 0,0 1-1,0 0 1,-1-1 0,1 1-1,1 0 1,-1-1 0,0 1 0,0 0-1,0-1 1,0 1 0,0 0 0,0-1-1,0 1 1,0 0 0,0-1 0,1 1-1,-1 0 1,0 0 0,0-1 0,0 1-1,1 0 1,-1 0 0,1-1 0,9-10 260,-9 11-203,-1-1-1,1 1 1,-1-1-1,0 1 1,1-1 0,-1 1-1,0-1 1,1 0-1,-1 1 1,0-1-1,0 1 1,0-1-1,0 0 1,0 1-1,1-1 1,-1 0 0,0 1-1,0-1 1,-1 0-1,1 1 1,0-1-1,0 1 1,0-1-1,0 0 1,-1 0-1,1 1 83,0-2-11,0 1-1,0 0 1,-1-1 0,1 1-1,-1-1 1,1 1 0,-1 0-1,1-1 1,-1 1 0,0 0-1,0 0 1,1 0 0,-1-1-1,0 1 1,0 0 0,0 0-1,0 0 1,0 0 0,-1 1-1,1-1 1,0 0 0,0 0-1,0 1 1,-1-1 0,1 1-1,0-1 1,-3 0 0,-3-2 155,3 2-94,0 0 0,0 0 0,0 1 0,0-1 0,0 1 0,0 0 0,-7 1 0,4-1-155,5 0 31,0 0 0,0 0 0,0 1 0,0-1 0,1 0 1,-1 1-1,0-1 0,0 1 0,0 0 0,0-1 0,1 1 0,-1 0 1,0 0-1,1 0 0,-1 0 0,1 1 0,-1-1 0,1 0 1,0 1-1,-2 1 0,-15 12 568,4-6-118,-26 23 0,35-27-349,0 1 1,0-1-1,0 1 0,1 0 0,0 0 0,0 0 1,1 1-1,-3 6 0,-11 31 340,16-40-493,-1 0 1,1 0-1,-1 0 0,1 0 1,0 1-1,1-1 0,-1 0 1,1 0-1,0 1 1,0-1-1,0 0 0,1 1 1,-1-1-1,1 0 0,0 1 1,0-1-1,1 0 1,1 4-1,1 3 60,0 0-1,1-1 1,0 1 0,1-1-1,0-1 1,0 1 0,1-1-1,0 0 1,1 0 0,0-1-1,14 11 1,-15-15-37,1 0 1,1 0 0,-1-1-1,0 0 1,1 0-1,10 1 1,52 7 96,-3-6-43,-45-1-75,17 0-111,-33-4-3,1-1 0,-1 0 0,8-2 0,0 0-95,-4 1-81,-1 0-1,14-4 1,-21 4 51,1 1-1,0-1 1,-1 0 0,1 0-1,-1 0 1,0-1-1,0 1 1,4-5 0,-4 4-224,1 0 0,-1-1 0,-1 1 1,1-1-1,0 0 0,-1 0 0,0 0 0,0 0 1,0 0-1,-1 0 0,2-7 0,-3 11 284,0-1 0,0 0 0,-1 0-1,1 1 1,0-1 0,0 0-1,-1 0 1,1 1 0,-1-1-1,1 0 1,-1 1 0,1-1 0,-1 1-1,1-1 1,-1 1 0,0-1-1,1 1 1,-1-1 0,1 1-1,-1-1 1,-1 1 0,1-1-82,0 1 0,-1-1 0,1 1 0,-1 0 0,1-1 0,-1 1 0,1 0 0,-1 0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3488,'1'-2'91,"0"1"1,0-1 0,1 1-1,-1 0 1,1 0 0,-1 0-1,1 0 1,-1 0-1,1 0 1,-1 0 0,1 1-1,0-1 1,0 0-1,-1 1 1,1 0 0,2-1-1,-4 1-84,0 0-1,1 0 0,-1 0 1,0 0-1,0 0 0,0 0 1,0 0-1,0 0 0,0 0 1,0 0-1,0 0 1,0 0-1,0 0 0,1 0 1,-1 0-1,0 0 0,0 0 1,0 0-1,0 0 0,0 0 1,0 0-1,0 0 1,0 0-1,0 0 0,0 0 1,0 0-1,1 0 0,-1 0 1,0 0-1,0 0 0,0-1 1,0 1-1,0 0 1,0 0-1,0 0 0,0 0 1,0 0-1,0 0 0,0 0 1,0 0-1,0 0 0,0 0 1,0 0-1,0-1 0,0 1 1,0 0-1,0 0 1,0 0-1,0 0 0,0 0 1,0 0-1,0 0 0,0 0 1,0 0-1,0 0 0,0-1 1,0 1 21,0-1 0,0 1 0,0-1 0,0 1 0,0-1 0,0 1 0,0-1 0,0 1 0,1 0 1,-1-1-1,0 1 0,0-1 0,0 1 0,1-1 0,-1 1 0,0 0 0,0-1 0,1 1 0,-1-1 0,0 1 0,1 0 0,-1-1 0,1 1 1,-1 0-1,0 0 0,1-1 0,-1 1 0,1 0 0,-1 0 0,1 0 0,0-1 0,21 0 623,-18 2-496,0-1-1,0 0 0,1 0 0,-1-1 1,0 1-1,5-2 0,16-9 79,-19 8-207,0 0-1,1 1 1,-1 0 0,0 0-1,1 0 1,-1 1 0,1 0-1,10-1 1,-10 2-21,0 0 0,0 0-1,0-1 1,0 0 0,-1 0 0,1-1 0,0 0-1,-1 0 1,9-4 0,-6 2-8,0 0-1,0 1 0,18-3 1,-18 4 328,1 0 0,-1-1 0,18-7-1,-22 7-155,-4 3-67,1 0 1,-1-1-1,1 1 0,-1-1 0,0 0 0,1 1 0,-1-1 0,0 0 0,0 0 0,1 0 0,-1 0 0,0 0 0,0 0 0,0 0 0,0 0 0,0-1 1,-1 1-1,1 0 0,0 0 0,0-1 0,-1 1 0,1-1 0,0-2 0,-1-27 1487,-3 29-1557,-7-9-42,7 9-60,2 1 66,-1 1 0,0-1-1,0 1 1,1 0 0,-1 0-1,0 0 1,0 0 0,0 0-1,1 1 1,-1-1 0,0 0 0,0 1-1,1-1 1,-1 1 0,0 0-1,1 0 1,-1-1 0,1 1-1,-1 0 1,1 0 0,-1 1-1,1-1 1,0 0 0,-1 0 0,-1 3-1,-15 43 112,4-22-159,8-13 25,0 0 0,0 0 0,-6 20 0,7 0 32,0-16 18,3-14-17,1 1 0,0 0-1,0 0 1,1 0-1,-1 0 1,1 0 0,-1 0-1,1 0 1,0 0-1,0 0 1,0 0 0,1 5-1,1-2-5,0-1 0,1 1 0,-1-1 0,1 0 0,0 0 0,0 0 0,8 8 0,-9-12 0,-2 0-35,1 0 1,0 0-1,-1 0 1,1 0-1,0 0 1,0-1-1,-1 1 0,1 0 1,0-1-1,0 1 1,0 0-1,0-1 1,0 1-1,0-1 0,0 0 1,0 1-1,0-1 1,0 0-1,0 0 1,0 1-1,0-1 1,0 0-1,1 0 0,-1 0 1,0 0-1,0 0 1,0-1-1,2 1 1,38-24-2459,-37 21 2228,0 0 1,-1 0-1,1 0 0,-1 0 1,0 0-1,0-1 0,0 1 1,4-8-1,9-20-572,-15 25 965,-1 5-86,0 1 1,-1-1-1,1 0 0,1 1 1,-1-1-1,0 1 1,0-1-1,0 0 0,0 1 1,0-1-1,0 1 1,1-1-1,-1 1 1,0-1-1,1 1 0,-1-1 1,0 0-1,1 1 1,-1 0-1,1-1 0,10-10 753,-11 11-784,0 0 0,0 0 0,0 0 0,0 0 0,0-1 0,0 1 0,0 0 0,0 0 0,0 0 0,0 0 1,0 0-1,0 0 0,0 0 0,0 0 0,1 0 0,-1 0 0,0-1 0,0 1 0,0 0 0,0 0 0,0 0 0,0 0 0,0 0 0,1 0 0,-1 0 0,0 0 0,0 0 0,0 0 0,0 0 0,0 0 0,0 0 0,1 0 0,-1 0 0,0 0 0,0 0 1,0 0-1,0 0 0,0 0 0,0 0 0,0 0 0,1 1 0,-1-1 0,0 0 0,0 0 0,0 0 0,0 0 0,0 0 0,0 0 0,0 0 0,0 0 0,0 0 0,0 0 0,0 1 0,1-1 0,-1 0 0,0 0 0,13 11 795,0-6-364,-8 5-378,0-7-40,0 0-1,0 0 1,0-1-1,6 3 1,-7-4-23,0-1 0,0 1 1,0-1-1,0 0 1,0 0-1,0 0 0,0 0 1,0-1-1,0 0 1,0 0-1,0 0 0,0 0 1,0 0-1,0-1 1,-1 0-1,1 0 0,-1 0 1,1 0-1,-1 0 0,0-1 1,0 1-1,5-6 1,5-4-108,-8 8 2,-1 0 0,1-1 0,-1 0-1,0 0 1,5-7 0,7-19-56,-15 28 166,0-1-1,-1 1 1,1-1-1,-1 1 1,0-1 0,0 1-1,0-1 1,0-4 0,-1 0 263,1 8-263,0 0 1,0 0-1,0 0 1,0 0-1,0 0 1,0-1-1,0 1 1,0 0-1,0 0 1,0 0-1,0 0 0,0 0 1,0 0-1,0 0 1,0 0-1,0 0 1,0 0-1,0-1 1,0 1-1,0 0 1,0 0-1,0 0 1,0 0-1,0 0 0,0 0 1,0 0-1,0 0 1,0 0-1,0 0 1,0 0-1,0 0 1,0 0-1,0 0 1,0-1-1,-1 1 0,1 0 1,0 0-1,0 0 1,0 0-1,0 0 1,0 0-1,0 0 1,0 0-1,0 0 1,0 0-1,0 0 0,0 0 1,-1 0-1,1 0 1,0 0-1,0 0 1,0 0-1,0 0 1,0 0-1,0 0 1,0 0-1,-1 0 30,1 1 0,-1-1 1,1 0-1,-1 0 0,1 0 0,-1 0 0,1 0 0,-1 1 1,1-1-1,-1 0 0,1 1 0,-1-1 0,1 0 0,-1 1 1,1-1-1,0 0 0,-1 1 0,1-1 0,0 1 0,-1-1 1,1 0-1,0 1 0,0-1 0,-1 1 0,1-1 0,0 1 1,-4 21 1074,4-14-794,0 0-1,1 0 1,2 15 0,8 9-3,-10-26-261,0 0-21,1 0 0,-1 0 0,1 0 0,0 0 0,1 0 0,-1 0 0,1-1 0,0 1 0,1-1 0,5 8 1,4 0 68,-13-12-101,0-1-1,1 0 1,-1 0 0,0 0 0,0 0 0,0 0 0,0 0-1,0 0 1,0 0 0,0 1 0,0-1 0,0 0-1,0 0 1,0 0 0,1 0 0,-1 0 0,0 0-1,0 0 1,0 0 0,0 0 0,0 0 0,0 0 0,0 0-1,0 0 1,1 0 0,-1 0 0,0 0 0,0 0-1,0 0 1,0 0 0,0 0 0,0 0 0,1 0-1,-1 0 1,0 0 0,0 0 0,0 0 0,0 0 0,0 0-1,0 0 1,0 0 0,1 0 0,-1 0 0,0 0-1,0 0 1,0 0 0,0 0 0,0-1 0,0 1-1,0 0 1,0 0 0,0 0 0,0 0 0,0 0 0,0 0-1,1-1 1,9-12-325,-5 0-48,1 9-64,-1 0-17,-3-8-21,-1 7 185,-1-1 0,1 1 1,0 0-1,4-9 0,-4 8 112,1 1 0,0-1 0,-1 0 0,0 1 0,0-8 0,-1 10 140,0-1 0,0 0 1,1 0-1,0 0 0,0 0 0,0 1 0,0-1 0,0 1 1,1-1-1,3-5 0,-4 6 139,-1 1 1,1-1-1,-1 1 0,1-1 1,-1 0-1,0 1 0,0-1 0,-1-3 1,1 4 10,1 0 418,1 4 44,0 0-404,2 2 121,1 0-1,-1 0 0,-1 0 0,5 7 0,-3-1-113,-4-8-149,0 0 0,0 1 1,0-1-1,0 0 1,1 0-1,-1 0 0,1 0 1,1 2-1,5 3 88,-5-4-77,0 0 1,0 0-1,0 1 0,0-1 1,3 5-1,-3-2-8,-3-5-29,0-1 1,0 1-1,0-1 0,0 1 0,0-1 0,1 1 0,-1-1 0,0 0 0,0 1 0,1-1 0,-1 1 1,0-1-1,0 0 0,1 1 0,-1-1 0,0 0 0,1 1 0,-1-1 0,1 0 0,-1 0 0,0 1 1,1-1-1,-1 0 0,1 0 0,-1 0 0,1 0 0,-1 0 0,0 1 0,1-1 0,-1 0 0,1 0 1,-1 0-1,1 0 0,-1 0 0,1 0 0,-1-1-1,0 1 0,0 0 0,1 0 0,-1 0 0,0 0-1,0 0 1,0 0 0,0 0 0,0 0 0,0 0 0,0 0 0,0 0 0,0 0 0,0 0 0,1 0 0,-1 0 0,0 0 0,0 0 0,0 0 0,0 0 0,0 0-1,0 1 1,0-1 0,0 0 0,0 0 0,0 0 0,0 0 0,0 0 0,1 0 0,-1 0 0,0 0 0,0 0 0,0 0 0,0 0 0,0 0 0,0 0 0,0 0-1,0 1 1,0-1 0,0 0 0,0 0 0,0 0 0,0 0 0,0 0 0,0 0 0,0 0 0,0 0 0,0 0 0,0 0 0,0 0 0,0 1 0,0-1-1,0 0 1,0 0 0,0 0 0,0 0 0,0 26-198,0-23-64,0-3-347,0 0 192,0 2 58,0 9 150,0-9 38,0-2 90,0 0 138,0 0-15,0 0-107,1 0 57,1 0 1,-1 0-1,1 0 0,-1 0 1,1 0-1,-1-1 0,0 1 1,1-1-1,-1 1 0,0-1 1,1 1-1,-1-1 0,0 0 1,0 0-1,2-1 0,5-3-46,-4 3-6,1 0-1,-1-1 1,0 1-1,0-1 1,0 0-1,5-6 1,-3 3-117,0 1 0,13-9 0,-13 10 115,0-1 0,0 0 0,-1 0 0,1 0 0,-1-1 0,8-11 0,1 3 1,-11 11 41,0 1 0,0-1 0,-1 1 0,1-1 0,-1 0 0,0 0 0,0 0 0,0 0 0,3-7 0,0-10-37,-4 15 57,0 1 0,0-1 0,1 0 0,0 1 0,-1 0 1,4-6-1,-2 5 28,-1 1 1,0 0 0,0-1-1,0 0 1,0 1-1,-1-1 1,0 0 0,0 0-1,0 0 1,-1 0 0,0 0-1,1 0 1,-3-9 0,2-6 520,0 19-527,0 1 0,0-1-1,0 1 1,1-1 0,-1 1 0,0-1-1,0 1 1,0-1 0,0 1 0,-1 0-1,1-1 1,0 1 0,0-1 0,0 1 0,0-1-1,0 1 1,-1-1 0,1 1 0,0 0-1,0-1 1,-1 1 0,1-1 0,0 1-1,0 0 1,-1-1 0,1 1 0,0 0 0,-1-1-1,1 1 1,-1 0 0,1 0 0,0-1-1,-1 1 1,1 0 0,-1 0 0,1 0-1,-1 0 1,1 0 0,-1-1 0,1 1 0,-1 0-1,1 0 1,0 0 0,-2 0 0,1 1 6,0-1 0,0 1 1,0-1-1,0 1 0,0-1 0,0 1 1,0-1-1,0 1 0,0 0 1,0 0-1,1-1 0,-1 1 0,0 0 1,0 0-1,1 0 0,-1 0 1,-1 2-1,-1 4 138,0 1 1,0 1-1,1-1 0,0 0 0,0 0 1,0 10-1,-1 7 54,-3-1 31,4-19-223,1 0 0,-1 0-1,1 0 1,0 0 0,1 1 0,-1-1-1,1 0 1,0 0 0,1 1 0,-1-1-1,2 7 1,9 9 14,-6 2 10,2-17-29,-4-4-16,0 0-7,-3-1-3,1 0 0,-1 0 1,1-1-1,0 1 0,-1 0 1,1-1-1,0 1 0,0 0 1,-1-1-1,1 1 0,0-1 1,0 1-1,0-1 0,0 0 1,0 1-1,0-1 0,-1 0 0,1 0 1,0 0-1,0 1 0,0-1 1,0 0-1,0 0 0,0 0 1,0 0-1,0-1 0,0 1 1,0 0-1,0 0 0,0-1 1,1 0-1,4-1-173,-1 0 1,1 0-1,-1-1 0,0 0 1,0 0-1,0 0 0,8-7 1,-12 8 112,1 0 1,-1 0 0,1 1 0,-1-1 0,0 0 0,0 0 0,0-1-1,0 1 1,0 0 0,0 0 0,-1 0 0,1-1 0,0-2 0,2-7-267,3-1 26,-5 11 279,0 1 1,0 0-1,-1-1 0,1 1 0,0-1 1,-1 1-1,1-1 0,-1 1 0,0-1 1,1 1-1,-1-1 0,0-1 0,0 2 15,2-22-124,-3 22 129,1 1-1,0 0 1,0 0-1,0-1 1,0 1-1,0 0 0,0 0 1,0-1-1,0 1 1,0 0-1,1 0 0,-1-1 1,0 1-1,0 0 1,0 0-1,0-1 0,0 1 1,0 0-1,0 0 1,1-1-1,-1 1 0,0 0 1,0 0-1,0 0 1,1-1-1,-1 1 0,0 0 1,0 0-1,0 0 1,1 0-1,-1 0 1,0 0-1,0-1 0,1 1 1,-1 0-1,0 0 1,0 0-1,1 0 0,-1 0 1,0 0-1,1 0 1,-1 0-1,0 0 0,0 0 1,1 0-1,-1 0 1,0 0-1,0 0 0,1 0 1,-1 1-1,0-1 1,0 0-1,1 0 0,-1 0 1,0 0-1,0 0 1,0 1-1,1-1 1,-1 0-1,0 0 0,0 0 1,0 1-1,1-1 1,-1 0-1,2 4-151,4 3-149,-2-6-93,1 0-1,0-1 0,0 1 0,0-1 0,0 0 1,8 0-1,4-1-1751,-17 1 2149,6 0-457,0 0 0,0 0 1,0-1-1,0 0 0,9-2 0,-7-1-111,0 1 0,0-2 0,14-9 0,-22 14 568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0 902 1824,'0'-14'587,"0"14"-583,0 0 0,0 0 0,0 0 0,0-1 0,0 1 0,0 0 0,0 0 1,0 0-1,0 0 0,0 0 0,0 0 0,0 0 0,0 0 0,0 0 0,0 0 0,0-1 1,0 1-1,0 0 0,0 0 0,0 0 0,0 0 0,0 0 0,1 0 0,-1 0 1,0 0-1,0 0 0,0 0 0,0 0 0,0-1 0,0 1 0,0 0 0,0 0 0,0 0 1,0 0-1,0 0 0,0 0 0,0 0 0,1 0 0,-1 0 0,0 0 0,0 0 0,0 0 1,0 0-1,0 0 0,0 0 0,0 0 0,0 0 0,0 0 0,0 0 0,1 0 1,-1 0-1,0 0 0,0 0 0,0 0 0,0 0 0,0 0 0,11 0 236,-8 0 438,0-3-198,10-8-91,-8 9-325,-4 2-45,0 0 1,-1-1-1,1 1 0,0 0 1,-1-1-1,1 1 1,0-1-1,-1 1 0,1 0 1,-1-1-1,1 1 0,-1-1 1,1 1-1,-1-1 0,1 0 1,-1 1-1,0-1 0,1 1 1,-1-1-1,0 0 0,1-1 1,1-3 77,3-4 148,1 0 0,9-13 0,6-6 299,-19 23-488,1 0-1,-1 0 0,0 0 0,0 0 0,-1 0 1,0-1-1,0 1 0,0-1 0,0-5 1,2-10 42,18-64 312,-13 61-335,7-47 0,-12 36-46,0 11 95,10-46 0,-4 38-23,31-89 502,-32 103-473,-1 1 53,8-27 0,-13 33-107,4-11 83,0 11-47,1 1 0,12-15 0,9-13 331,-23 31-384,-4 4-37,0 1 0,1 0 0,-1 0 0,1 0 0,-1 1 0,1-1 0,0 0 0,0 1 0,0-1 1,0 1-1,0-1 0,0 1 0,4-2 0,2-2-24,-6 4-1,-1 0-1,1 0 1,-1 0-1,1 0 1,-1 0-1,1 1 1,0-1 0,-1 1-1,1-1 1,0 1-1,-1 0 1,1-1-1,0 1 1,3 0-1,-3 0 19,1 0-1,0 1 0,0-1 0,-1 0 0,1 1 1,0 0-1,-1-1 0,1 1 0,0 0 1,3 2-1,-1 1 32,0-1 1,0 1 0,0 1-1,4 4 1,-2-2 39,0-1 1,-1 2-1,0-1 1,9 16-1,-13-20-66,-1 0-1,1 0 1,-1 1-1,0-1 1,0 1-1,0-1 1,-1 1-1,1-1 1,-1 1-1,0-1 1,0 1-1,0-1 1,0 1 0,0-1-1,-1 1 1,0-1-1,-1 5 1,1-6-16,1 0 0,-1 0 1,0 0-1,0 0 0,0 0 1,0-1-1,0 1 0,0 0 1,0-1-1,-1 1 0,1-1 0,0 1 1,-1-1-1,1 1 0,-1-1 1,0 0-1,1 0 0,-1 0 1,0 0-1,-3 1 0,-28 26-25,0-12-16,33-16 30,0 1 1,-1-1 0,1 0 0,0 0-1,-1 1 1,1-1 0,0 0 0,-1 0 0,1 1-1,-1-1 1,1 0 0,0 0 0,-1 0-1,1 0 1,-1 0 0,1 0 0,-1 0-1,1 0 1,0 0 0,-1 0 0,1 0-1,-1 0 1,1 0 0,0 0 0,-1 0-1,1 0 1,-1 0 0,1-1-1,0 1-1,0 0 1,1 0-1,-1 0 1,0 0-1,1 0 1,-1 0-1,0 0 1,0 0-1,1 0 1,-1 0-1,0 0 1,1 0-1,-1 0 1,0 0-1,1 0 1,-1 0-1,0 0 1,0 1-1,1-1 1,-1 0 0,0 0-1,0 0 1,1 0-1,-1 0 1,0 1-1,0-1 1,0 0-1,1 0 1,-1 0-1,0 1 1,0-1-1,5 7-86,-5-6 90,0-1 0,1 1 0,-1-1 0,0 0 0,1 1 0,-1-1 0,0 1 1,1-1-1,-1 0 0,0 1 0,1-1 0,-1 0 0,1 1 0,-1-1 0,1 0 1,-1 0-1,0 1 0,1-1 0,-1 0 0,1 0 0,-1 0 0,1 0 1,-1 0-1,1 1 0,0-1 0,-1 0 0,1 0 0,-1 0 0,1-1 0,-1 1 1,2 0-1,5 0-25,-6-1 22,1 1-1,0 0 1,-1 0 0,1 0 0,0 0 0,0 0-1,-1 1 1,1-1 0,0 0 0,-1 1 0,1-1-1,0 1 1,-1 0 0,1 0 0,1 0 0,57 43-185,-56-41 209,0-1 0,-1 1 0,0 0-1,1 0 1,-1 0 0,0 1 0,3 4 0,-5-7 22,0 0-1,0 1 0,-1-1 1,1 1-1,-1-1 1,1 0-1,-1 1 0,1-1 1,-1 1-1,0 0 1,1-1-1,-1 1 0,0-1 1,0 1-1,0-1 1,-1 1-1,1 0 0,0-1 1,0 1-1,-1-1 1,1 1-1,-2 2 0,-28 42 677,27-42-692,0-1 1,0 1-1,0-1 1,0 0-1,-1 0 0,1 0 1,-1-1-1,0 1 0,-5 2 1,-31 11 179,36-15-171,0 0 0,1 0 0,-1 0 0,0-1 0,0 0 1,1 1-1,-1-1 0,-5-1 0,-1 0 53,8 1-89,0 0 1,0 0 0,0 0 0,0-1-1,0 1 1,0-1 0,0 1 0,0-1-1,0 0 1,0 0 0,1 1 0,-1-1-1,-2-2 1,4 3-24,-1-1 0,1 1-1,-1-1 1,1 1 0,-1-1 0,1 0-1,-1 1 1,1-1 0,-1 0 0,1 1-1,0-1 1,-1 0 0,1 0 0,0 1-1,0-1 1,-1 0 0,1 0 0,0 1-1,0-1 1,0 0 0,0 0 0,0 0 0,0 1-1,0-1 1,1 0 0,-1 0 0,0 0-1,0 1 1,0-1 0,1 0 0,0-1-1,12-14-1982,4 0 554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3808,'0'-33'1408,"0"33"-1088,16 0-96,-16 0 1440,0 0-960,0 0-128,17 17-384,-1-17 0,-16 16-128,16 0-448,1-16 192</inkml:trace>
  <inkml:trace contextRef="#ctx0" brushRef="#br0" timeOffset="1">17 115 2656,'-16'0'960,"16"0"-736,0 0-64,0 0 480,0 0-384,16 0-160,1 16-96,15-16-288,-15 0 160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2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2144,'0'0'699,"-3"0"-417,-24 0 465,21 3-294,1 2-155,3-4-170,0 1-1,0 0 1,0 0 0,0 0 0,1 0-1,-1 0 1,0 0 0,1 0 0,0 0-1,-1 1 1,1-1 0,0 1 0,0-1-1,0 1 1,1-1 0,-2 5-1,2 6 201,-1-9-279,1 0-1,0 1 0,0-1 1,0 0-1,1 0 0,0 0 1,1 6-1,9 15 32,-10-24-66,0 1 0,0-1-1,0 1 1,0-1 0,0 1 0,0-1-1,0 0 1,0 0 0,1 0 0,-1 1 0,1-1-1,-1 0 1,1-1 0,-1 1 0,1 0-1,-1 0 1,1-1 0,0 1 0,-1-1-1,1 1 1,0-1 0,0 0 0,-1 0-1,1 1 1,0-1 0,0-1 0,-1 1 0,3 0-1,1 0 20,2-1-282,0 1 1,-1-1-1,1 0 0,0 0 1,-1-1-1,12-3 0,-10 2 145,4-1-753,0-1 1,14-7-1,-24 11 744,11-10-372,-12 11 501,-1 0 0,0-1 0,1 1 0,-1 0 1,0-1-1,1 1 0,-1 0 0,0-1 0,0 1 0,1 0 0,-1-1 0,0 1 1,0-1-1,0 1 0,0-1 0,1 1 0,-1 0 0,0-1 0,0 1 0,0-1 1,0 1-1,0-1 0,0 1 0,0-1 0,0 1 0,0-1 0,1-4 290,-1 5-283,0-1 1,0 1-1,0 0 0,0 0 0,1-1 0,-1 1 0,0 0 0,0 0 1,0 0-1,1-1 0,-1 1 0,0 0 0,0 0 0,1 0 0,-1 0 1,0 0-1,0 0 0,1-1 0,-1 1 0,0 0 0,1 0 1,-1 0-1,0 0 0,0 0 0,1 0 0,-1 0 0,0 0 0,1 0 1,-1 0-1,0 0 0,0 1 0,1-1 0,-1 0 0,0 0 0,0 0 1,1 0-1,-1 0 0,0 0 0,0 1 0,1-1 0,-1 0 1,0 0-1,0 0 0,0 1 0,1-1 0,-1 0 0,0 0 0,0 0 1,0 1-1,0-1 0,0 0 0,0 1 0,1-1 0,-1 0 1,0 0-1,0 1 0,0-1 0,0 0 0,0 0 0,0 1 0,0-1 1,0 0-1,0 1 0,0-1 0,1 24 2489,-1-22-2417,1-1-57,-1 1 0,1-1 0,-1 1 0,1-1-1,0 1 1,-1-1 0,1 0 0,0 1 0,0-1 0,0 0 0,0 0-1,0 1 1,0-1 0,0 0 0,1 0 0,-1 0 0,0-1 0,1 1 0,-1 0-1,0 0 1,1-1 0,-1 1 0,4 0 0,0 2-8,-1-1-5,0 0 1,-1-1-1,1 1 1,0-1-1,0 0 0,0 0 1,1 0-1,-1-1 1,0 1-1,0-1 1,0 0-1,1 0 0,-1-1 1,0 1-1,0-1 1,0 0-1,5-1 1,-2 0 49,22-3 88,-14 3 5,30-9 1,-39 9-136,-1 0 0,1-1 1,0 1-1,-1-1 1,0 0-1,0-1 0,0 0 1,7-7-1,-10 10-24,-1 0 1,1 0-1,-1-1 1,0 1-1,0-1 0,1 1 1,-1-1-1,0 0 1,-1 1-1,1-1 1,0 0-1,0 0 0,-1 1 1,1-1-1,-1 0 1,1-3-1,-4 0 44,-3-2-17,-20-18-118,25 23 34,-1 1 0,0-1 1,0 1-1,0 0 0,0 0 1,0 0-1,0 0 0,0 0 0,0 0 1,-1 0-1,1 1 0,-5-2 1,-9 2-257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0 413 2304,'0'63'1456,"1"-54"-1128,0 0 0,0 0-1,1-1 1,0 1 0,0 0 0,7 14 0,3 15 593,-10-30-776,0 5 124,1-1 0,1 1 0,4 12 0,-3-11-130,-4-10-108,-1-1 0,1 0 0,1 0 0,-1 1 0,0-1 0,1 0 0,-1 0 0,1 0 0,0-1 0,0 1 0,0 0 0,1-1 0,-1 1 0,1-1 0,3 3 0,-2-2 9,0-1 1,1 0 0,-1 0-1,1 0 1,0 0-1,4 0 1,-6-1-24,-1-1 0,0 1 0,0-1 1,1 0-1,-1 0 0,0 0 0,1 0 0,-1 0 0,0 0 1,0-1-1,1 1 0,-1-1 0,0 1 0,0-1 0,0 0 1,2-1-1,18-20 207,-11 18-163,-10 3-56,0 1-1,0 0 0,0-1 1,0 1-1,0-1 0,0 1 1,0-1-1,0 0 1,0 1-1,0-1 0,-1 0 1,1 0-1,1 0 0,9-35 60,11 9-58,-21 23-19,0 0 1,0 1 0,0-1-1,0 0 1,0-6 0,1-5-26,9-34-106,-6 0-203,6 0 38,-7 23 84,-2 8 69,2 1 0,5-21-1,-3 21 130,2-7-23,18-40 1,-21 56 45,0-1 1,0 1-1,1 0 1,0 0-1,1 0 1,-1 1-1,15-12 1,23-17 3,-26 16 12,-14 15 1,1 0 1,-1 0-1,1 1 0,0-1 0,0 1 0,1 0 0,10-6 0,4-1 39,-16 8-36,0 0 1,1 1 0,0-1-1,-1 1 1,1 0-1,0 1 1,0-1-1,0 1 1,0 0 0,0 0-1,11 0 1,-1 1 35,-2 1-8,0-1 0,0-1 1,15-2-1,-17 1-13,1 0 8,-1 0 1,17 0-1,54 7 68,-20-9-8,-28 0-49,99 2 113,12-1 21,-102-3-139,-18 3 23,41-2 0,30 5 242,-75-1-205,-15 0-80,1 1 0,-1 0 0,0 0 0,0 0 1,7 2-1,-13-2-137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17 541 2656,'-13'14'837,"10"-12"-501,3-2 0,3 0 539,-2 0-793,1 0 0,0-1-1,0 1 1,-1-1 0,1 1 0,0-1 0,-1 0 0,1 1 0,0-1-1,2-2 1,5-2 186,2 0-37,-9 4-198,0 0-1,1-1 0,-1 1 1,0 0-1,0-1 0,0 1 1,1-1-1,1-2 0,8-8 16,5-4 11,0-1 1,-1-1-1,-1 0 1,-1 0-1,-1-2 1,16-30-1,-12 16-5,13-41-1,-19 46-22,-6 17 35,-1 1 0,6-22 0,-5-8 580,6 17-81,-10 17-345,0 1-1,0-1 1,0 1 0,-1-1 0,-1-6-1,1-7 340,0 18-565,0 0 0,1 1-1,-1-1 1,1 0-1,0 0 1,-1 0 0,1 1-1,0-1 1,0 0-1,0 1 1,0-1 0,0 1-1,0-1 1,3-1-1,-2 0-78,-2 6 37,0 30 128,0 128 379,0-157-431,1 0 0,-1 0 0,1 0 0,-1 0 0,1 0 0,0 0 1,1 0-1,-1-1 0,1 1 0,3 6 0,-4-9-1,-1 1 1,1-1-1,0 0 1,0 1-1,-1-1 1,1 0-1,0 0 1,0 1-1,1-1 1,-1 0-1,1 1 1,-1-2-27,0 1 0,0-1 0,0 0 0,0 0 0,0 1 0,1-1 0,-1 0 0,0 0 0,0 0 0,0 0 0,0 0 0,0 0 0,0-1 0,0 1 0,0 0 0,0-1 0,0 1 0,0 0 0,0-1 0,0 1 0,0-1 0,2-1-28,-1 0 1,0 0-1,0 0 1,0 0-1,-1 0 1,1 0-1,-1 0 1,1 0-1,-1-1 1,1 1-1,0-5 0,9-13-225,-1-2-129,-1-2-118,2 5 78,-5-8 192,0 13 153,-5 12 72,0 1 0,0 0 0,0-1 0,-1 1 0,1-1 0,0 0 0,-1 1 0,0-1 0,1 1 0,-1-1 0,0 0 0,0-1 0,0-43 628,0 48-527,0 0-1,-1 0 1,1 1 0,-1-1 0,1 0 0,-1 0 0,0 0 0,0 1 0,-2 2 0,-8 19 656,10-19-641,-2 2 31,1 0 0,0 1 1,0-1-1,1 0 0,-1 15 0,2 90 225,0-111-354,0 1 0,0 0 0,0 0-1,0-1 1,0 1 0,1 0 0,-1-1 0,1 1 0,-1 0 0,1-1 0,0 1 0,0 0-1,0-1 1,1 3 0,3 4 82,-4-7-84,-1 1 0,1-1 1,-1 1-1,1-1 0,-1 1 1,0-1-1,0 1 0,0-1 0,0 2 1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3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34 3072,'0'0'976,"0"-3"-587,1-3-315,-3-11 908,2 17-941,-1-1-1,1 1 0,0-1 1,-1 1-1,1-1 0,-1 1 0,1-1 1,-1 1-1,1 0 0,-1-1 1,1 1-1,-1 0 0,1-1 0,-1 1 1,1 0-1,-1 0 0,0-1 1,1 1-1,-1 0 0,1 0 0,-1 0 1,0 0-1,1 0 0,-1 0 1,0 0-1,0 0 0,-62 0 2211,57 0-2177,-1 1 0,1-1 0,0 1 0,-1 0 1,1 1-1,0 0 0,0 0 0,0 0 0,-12 6 1,-12 6 159,13-8-36,13-5-134,-1 0 0,0 0 0,1 1 0,-1 0 0,0 0 0,1 0-1,0 1 1,0-1 0,0 1 0,0 0 0,-7 7 0,3 4 200,0 1-1,1 0 1,0 1-1,1-1 1,1 1 0,-3 19-1,7-29-220,0 1 0,1 0 1,0 0-1,0 0 0,1 0 0,-1-1 0,2 1 0,-1 0 0,1-1 0,0 1 0,0-1 0,6 13 0,0-7 28,-1 1-1,2-2 0,0 1 0,0-1 0,12 11 1,-18-18-67,1-1 1,0 0-1,0 0 1,-1 0-1,2 0 1,-1 0 0,0-1-1,1 0 1,-1 0-1,1 0 1,-1 0-1,1-1 1,7 2 0,20 10-69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0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4480,'-17'-17'1664,"17"17"-1312,0 0-64,17 0 1312,-17 0-928,32 0 1056,18 0-992,15-16 192,-16 32-544,17-16-288,-1 0-96,-15 0-3808,-1 0 2080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17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510 754 320,'-6'1'18,"0"0"0,0 0 0,0 1 0,0-1 0,0 1-1,0 1 1,1-1 0,-1 1 0,1 0 0,-1 0 0,-7 7 0,11-9-9,-2 2 45,0-1-1,0 0 1,0 0-1,0 0 1,0-1-1,-5 2 1,4-2-1,1 1 0,-1 0 0,1-1 1,0 2-1,0-1 0,-1 0 0,-5 6 0,-9 5 304,-38 20 1,46-27-353,1 0-1,0 0 1,0 1 0,1 1 0,0 0 0,0 0 0,1 0 0,0 1 0,1 1 0,0-1 0,0 1 0,-6 12 0,2-5-39,6-11 61,1 1 0,0-1 0,0 1 0,1-1-1,-1 1 1,2 0 0,-4 12 0,2 2 43,2-10-34,0 0 0,0 0 0,-8 17-1,-11 41 31,10-31-30,1-7-12,-10 58 0,17-69-46,2-12 10,0 0 1,-1-1 0,1 1-1,-1-1 1,-1 1 0,-4 8-1,4-9 11,1 0 0,-1 0 0,1 0 1,0 1-1,1-1 0,-2 13 0,2 48 1,2-35 1,-2 10 4,1-12 22,4 53 0,7-43 42,-6-11 44,-3-13-52,10 32 0,-2-7-162,-8-33 77,-1 0 1,1-1-1,1 1 0,0 0 0,0-1 1,6 10-1,4 2 139,24 28 1,-30-41-85,-1-1 1,1 0 0,0 1 0,1-2 0,0 1-1,13 6 1,137 53-200,-67-32 203,-61-23 29,1-2 0,36 5 0,-42-11-25,-1 0-1,1-2 1,46-4 0,-16-7-146,-1 4 54,36-6 111,13 0-29,-66 9-51,53-11-1,-23-3 13,-9 2 52,95-13 1,-111 25-61,80-11-28,-40-3 89,60-11 79,-122 27-104,13-2-35,34-9 0,189-45 187,-4 2-393,-104 10 357,-31 10-23,-106 33-108,38-14 0,6-10-67,8 5 0,2-5-59,-2 5 70,-8-5 117,50-8 35,-69 24-90,66-28 0,-63 17-82,1 0 29,-2 12-15,9-12 38,2 11 154,-41 8-110,-1-1 0,1 0 0,7-5 0,-3 2 16,23-10 1,-26 13-19,0 1 0,19-4 1,-12 5 20,-11 2-20,0-1-1,0 0 0,0 0 1,5-2-1,26-19 86,-1 11-43,27-21-27,-12 4-53,-41 24 7,-1-1 1,0 0-1,0 0 0,-1-1 1,1 0-1,-1-1 1,-1 1-1,1-1 0,-1-1 1,0 1-1,-1-1 0,9-16 1,13-28 8,-13 28 0,10-28 0,-18 39 0,0 0 0,11-16 0,1-1 0,-11 15 19,8-27 0,-11 28 16,1 0-1,0 1 0,13-23 1,45-76 173,-59 104-205,-1 0-1,0 0 1,-1 0-1,1-1 1,0-10 0,-1 8-35,0-1 0,1 1 0,5-12 0,17-59 228,-17 55-163,-3 5-26,5-43 0,-6 37-74,3-11-160,-5 31 209,0 0 0,0 0 1,-1-1-1,0 1 0,-1 0 0,0-1 0,0 1 0,-1-1 0,-2-11 1,-8-13 129,7 12 3,4 18-108,-1 0 0,1-1 1,-1 1-1,0 0 0,0 0 1,0 0-1,0-1 0,0 1 1,0 0-1,-1 0 0,0 1 0,0-1 1,1 0-1,-2 0 0,1 1 1,0 0-1,0-1 0,-1 1 1,-4-4-1,0 2-15,-1 1 1,1 0-1,-10-3 0,10 3 11,-1 1-1,1-2 0,-9-4 1,-2-7 42,17 13-49,-1 1 0,1-1 0,0 1 0,-1 0 0,1 0 0,-1 0 0,1 0-1,-1 0 1,1 0 0,-1 0 0,0 0 0,0 0 0,1 1 0,-1-1 0,0 1 0,0-1 0,0 1 0,-3 0 0,3 0 4,1-1 1,-1 1 0,0 0-1,0-1 1,0 1 0,1-1-1,-1 1 1,0-1-1,0 0 1,1 0 0,-1 0-1,1 0 1,-1 0 0,1 0-1,-1 0 1,1 0 0,0-1-1,-2-1 1,-14-10 67,3 7-31,9 0-20,5 5-16,-1 0 0,1 0-1,-1 1 1,0-1 0,1 0 0,-1 1 0,0-1-1,0 1 1,0-1 0,0 0 0,1 1-1,-1 0 1,0-1 0,0 1 0,0 0 0,0-1-1,0 1 1,-1 0 0,-4-2-8,0 0-17,-1 0 0,1 0 0,0-1 1,0 1-1,0-2 0,1 1 0,-10-7 1,10 5 43,1 1 0,-1 0 1,1 0-1,-8-4 0,9 7-20,1-1 0,-1 1 0,0 0 0,0 0 0,0 1 0,0-1 0,0 1 0,0-1 0,0 1 0,-4 0 0,-3-1 1,-1 1 0,1-2 0,-19-4 0,10 1 22,-66-11 19,72 14-20,-22 1 0,24 1 11,0 0 1,-14-3-1,-14-7 26,25 8-63,0 1 1,-20 1 0,19 0 75,1 0 1,-20-3 0,8-3 15,20 4-92,0 0 1,-1 1-1,1 0 0,-9-1 0,-203 2-38,209 1 14,-1 0 1,1 0-1,-16 4 1,15-2 53,0-1 0,0 0 0,-19 0 0,19-2-27,-1 1 0,1 1 0,-15 3 0,-1 0-11,-21 1 7,9 5 5,-5-6 0,4 6 0,19-7-3,12-3 7,0 0 0,1 0 0,-1 1 0,0 0 0,-12 6 0,9-3 31,-1-1-1,0 0 0,-18 3 0,-17 6-91,31-7 15,0-1 0,-1-1-1,-28 4 1,-11 2-7,-27 4 37,56-10 42,-46 11 0,9 2 1,-50 15 23,82-23 42,-56 8 0,61-13-80,-14 2-9,-33 7-126,-204 53 55,247-58 99,-43 20 0,-2 1-105,1 0 101,46-17 108,-47 13 0,-16 3-110,37-10-202,-13 2 24,-94 31 304,94-24 165,-11-5-49,-6 6 92,-11-7-102,-2 7 33,3-6-124,18 1-135,42-11-42,-66 13 1,54-20-149,45-4 91,0-1-1,1 1 1,-1 0-1,0-1 1,1 1-1,-1 0 1,0 0 0,1 0-1,-1 1 1,1-1-1,-3 3 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3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49 1664,'-12'0'590,"24"0"404,-12-2-530,0-5-8,3 11-91,4-7-72,-5 2-246,0 0 1,-1 0-1,1 0 1,0 0-1,0 0 1,0 1-1,0-1 1,0 1 0,4-1-1,1 1 32,0-1 0,0 0 1,1 0-1,-1-1 0,0 0 0,6-2 0,-6 1-9,-3 2 1,1 0-1,-1 0 0,1 0 1,0 1-1,0-1 0,-1 1 1,1 0-1,5 1 1,-5 0-25,0-1 0,-1 0 1,1 0-1,0 0 1,8-2-1,5-3-25,-11 3-30,0 0 1,0 0 0,0 1-1,10-1 1,32 2-3,-47 0 21,0 0-1,-1 0 1,1 0 0,0 0-1,0 1 1,-1-1-1,1 0 1,0 1 0,1 0-1,14 13 66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3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2144,'-1'0'29,"1"0"0,-1 0 1,1 0-1,0 0 0,-1 0 0,1 0 1,-1 0-1,1 0 0,-1 0 0,1 0 1,-1 0-1,1 0 0,0 0 0,-1 0 1,1 0-1,-1 0 0,1 0 0,0 1 1,-1-1-1,1 0 0,-1 0 0,1 1 1,0-1-1,-1 0 0,1 0 0,0 1 1,-1 0-1,7 6 361,-3-4-362,-3-3 14,1 1 0,0-1 0,-1 1 1,1-1-1,-1 0 0,1 1 0,0-1 0,-1 0 0,1 0 0,0 1 0,-1-1 0,1 0 0,0 0 0,-1 0 1,1 0-1,0 0 0,0 0 0,-1 0 0,1 0 0,0 0 0,-1 0 0,1 0 0,0-1 0,2 1 154,91 0 2637,121 0-2083,-213 0-675,-2 0-704,0 0-2336,0 0 778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2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14 296 3072,'-13'-26'976,"13"26"-968,0 0 0,0 0 0,0 0 0,0-1 1,0 1-1,0 0 0,0 0 0,0 0 0,0 0 0,0-1 1,0 1-1,0 0 0,0 0 0,0 0 0,0-1 0,0 1 0,0 0 1,0 0-1,0 0 0,0 0 0,0-1 0,0 1 0,1 0 1,-1 0-1,0 0 0,0 0 0,0 0 0,0-1 0,0 1 0,0 0 1,1 0-1,-1 0 0,0 0 0,0 0 0,0 0 0,0 0 0,1 0 1,-1 0-1,0-1 0,0 1 0,0 0 0,0 0 0,1 0 1,-1 0-1,0 0 0,0 0 0,0 0 0,1 0 0,-1 0 0,0 0 1,0 1-1,0-1 0,0 0 0,1 0 0,-1 0 0,0 0 0,0 0 1,1 0 18,-1 0 1,0 0-1,0 0 1,1 0 0,-1 0-1,0 0 1,0 0-1,1 0 1,-1 0 0,0 0-1,0 0 1,1 0-1,-1 0 1,0 0-1,0 0 1,0 0 0,1 0-1,-1 0 1,0 0-1,0 0 1,1-1 0,-1 1-1,0 0 1,0 0-1,0 0 1,0 0-1,1-1 1,-1 1 0,0 0-1,0 0 1,0-1-16,0 1 1,0-1-1,0 1 1,0-1-1,0 1 1,0-1-1,0 1 0,0-1 1,0 1-1,1-1 1,-1 1-1,0-1 1,0 1-1,0-1 0,1 1 1,-1 0-1,0-1 1,0 1-1,1-1 1,-1 1-1,0 0 1,1-1-1,-1 1 0,0 0 1,1-1-1,-1 1 1,1 0-1,-1 0 1,1-1-1,-1 1 1,0 0-1,1 0 0,-1 0 1,1 0-1,-1 0 1,1 0-1,-1-1 1,1 1-1,-1 0 1,1 0-1,0 1 0,2-1 180,-1-3-37,7-4 56,-9 7-205,1 0 0,-1 0 1,0 0-1,0 0 0,0 0 0,1 0 1,-1 0-1,0 0 0,0 0 1,0 0-1,1 0 0,-1 1 0,0-1 1,0 0-1,0 0 0,0 0 0,1 0 1,-1 0-1,0 0 0,0 1 1,0-1-1,0 0 0,0 0 0,0 0 1,1 0-1,-1 1 0,0-1 1,0 0-1,0 0 0,0 0 0,0 1 1,0-1-1,0 0 0,0 0 0,0 0 1,0 1-1,0-1 0,0 0 1,0 0-1,0 0 0,0 1 0,0-1 1,0 0-1,0 0 0,0 0 1,0 0-1,-1 1 0,4 4 554,3 1-391,-1 0 1,1 0-1,-1 0 0,-1 1 1,1-1-1,-1 1 0,5 12 1,-2-3-2,-1 1 0,0 0 0,4 26 0,-5 17 34,21 109-95,-21-123 96,5-12-54,-5-11-13,-4-17-106,0 0-1,0 0 1,1 0 0,0-1 0,0 1 0,0 0 0,1-1-1,-1 1 1,1-1 0,5 6 0,-8-11-26,0 1 0,1-1 0,-1 0 0,1 1-1,-1-1 1,1 0 0,0 0 0,-1 1 0,1-1 0,-1 0 0,1 0 0,-1 0 0,1 0-1,-1 0 1,1 0 0,0 0 0,-1 0 0,1 0 0,-1 0 0,1 0 0,0 0 0,-1 0-1,1 0 1,-1 0 0,1-1 0,-1 1 0,1 0 0,-1-1 0,1 1 0,0-1 0,0 1 8,0-1-8,0 0 1,0 0-1,1 0 0,-1 0 0,0 0 0,0 0 0,0-1 1,0 1-1,-1 0 0,1-1 0,0 1 0,0 0 0,-1-1 0,1 1 1,-1-1-1,1 1 0,-1-1 0,0 1 0,0-1 0,1 1 0,-1-3 1,2-9-43,10-23-213,-8 28 178,-1-1 0,4-16 0,-3 0-112,-1 3-32,8-27 1,36-117-296,-34 102 799,-8 34 7,1 7-26,-4 17-63,-1 1 0,0-1 0,0 0 1,0 0-1,0-9 0,-1 14-199,0 1 0,0 0 0,0 0 1,0 0-1,0-1 0,0 1 0,0 0 0,0 0 1,0 0-1,0 0 0,0-1 0,0 1 1,0 0-1,0 0 0,0 0 0,0 0 1,0-1-1,0 1 0,0 0 0,0 0 0,0 0 1,1 0-1,-1-1 0,0 1 0,0 0 1,0 0-1,0 0 0,0 0 0,0 0 0,1 0 1,-1-1-1,0 1 0,0 0 0,0 0 1,0 0-1,1 0 0,-1 0 0,0 0 1,0 0-1,0 0 0,0 0 0,1 0 0,-1 0 1,0 0-1,0 0 0,0 0 0,1 0 1,-1 0-1,0 0 0,0 0 0,13 9 182,-7-3-142,0 0-1,0 0 1,5 9 0,98 138-4,-29-48 30,-67-88-48,-8-11-10,1-1 0,-1 1-1,1-1 1,7 5 0,12 10 99,-12-2-50,-12-17-44,0 1-1,-1 0 1,1-1 0,0 1 0,0-1-1,1 1 1,-1-1 0,0 1-1,0-1 1,1 0 0,-1 0-1,1 1 1,-1-1 0,1 0-1,0 0 1,-1-1 0,1 1 0,0 0-1,0 0 1,-1-1 0,5 1-1,-4-1 654,0-1-564,0 0 0,0 0 0,0 0 0,0-1 0,-1 1 0,1-1 0,-1 1 0,1-1 0,-1 1 0,0-1 0,1 0-1,-1 0 1,0 0 0,0 0 0,1-3 0,0 0-12,-1-1 0,1 0 0,0-11 0,0 4 97,1 1-40,0 1-1,9-19 0,-1 2 74,23-87 102,-22 72-278,-3 7 57,3-50 0,-4 29 85,-6 43-99,0 0-1,-2 0 1,0-23 0,-1 2 37,1-25-290,0 57-235,2 3-788,0 0 842,0 1 0,0-1 0,-1 1 1,1-1-1,0 1 0,-1-1 1,1 1-1,0 0 0,-1 0 1,1 0-1,-1 0 0,1 0 0,-1 0 1,0 0-1,1 0 0,1 3 1,12 14-3623,1 11 1254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575 346 1312,'0'0'421,"0"-6"-245,0-16 27,0 17 421,0 2-181,0 2-414,0 0-1,0 1 1,0-1 0,1 0 0,-1 0 0,0 0 0,1 0 0,-1 1 0,0-1 0,1 0 0,-1 0 0,1 1 0,0-1 0,-1 0 0,1 1 0,1-2 0,-2 2-8,1-1 0,0 0 1,0 1-1,-1-1 0,1 0 1,0 0-1,-1 1 0,1-1 0,-1 0 1,1 0-1,-1 0 0,1 0 1,-1 0-1,0 0 0,1 0 0,-1 0 1,0 0-1,0 0 0,0 0 1,0 0-1,0 0 0,0 0 0,0 0 1,0 0-1,0 0 0,0 0 1,0 0-1,-1 0 0,1 0 0,0 0 1,-1 0-1,1 0 0,-2-1 1,-9-12 340,11 14-352,0 0 0,0-1 0,-1 1 0,1 0 0,0 0 0,0-1 1,-1 1-1,1 0 0,0-1 0,0 1 0,0 0 0,0 0 0,0-1 0,0 1 0,-1 0 0,1-1 0,0 1 0,0 0 0,0-1 0,0 1 0,0 0 0,0-1 0,0 1 0,0 0 0,1-1 1,-1-6 92,1 3-57,-1 0 1,0 0-1,0 1 1,0-1 0,-1 0-1,1 0 1,-1 1 0,-1-7-1,-1 5 7,1 0 0,-1 0 1,0 0-1,-1 0 0,1 0 0,-1 0 0,-7-6 0,-19-25-110,18 14-2,10 17 49,-1-1 0,0 1 1,-1-1-1,1 1 0,-6-6 1,2 5 33,-2-1 0,1 2 0,-1-1 0,0 1 0,0 0 0,0 1 0,-21-7 0,26 10-20,-1 0 0,1 0 0,-1 1 1,0-1-1,1 1 0,-10 1 0,1-1-1,6 0-33,-1 0-1,1 1 1,0-1 0,0 1 0,-9 3-1,8-1-4,1 0-1,0 1 1,1-1-1,-1 1 1,-10 9-1,6-5 37,0 1 0,1 1 0,1 0 0,-16 19 0,10-11 46,3-5 17,1 1 1,-13 22-1,13-17 73,1 0 0,-16 39 0,14-22-18,4-16-114,1-1 0,1 2 0,1-1 0,1 1 0,-3 39 0,7-55 7,0 0 0,0 0-1,1 0 1,0 0 0,0 0-1,0 0 1,1-1 0,-1 1-1,1 0 1,0 0 0,0-1-1,1 0 1,0 1 0,-1-1-1,7 7 1,-6-8 9,0 2 5,1 0 1,0 0 0,0 0 0,0-1-1,1 0 1,4 4 0,-6-6-5,-1-1 1,1 0-1,0 0 0,-1 0 0,1 0 1,0 0-1,0-1 0,-1 1 1,1-1-1,0 0 0,0 1 0,0-2 1,0 1-1,-1 0 0,1 0 0,4-2 1,49-14 176,-13 2-174,-33 11-19,0 0 1,0 0-1,0-1 1,0-1-1,-1 0 1,0 0-1,0-1 1,12-9-1,0 0 13,-12 9-29,0-1 0,0 0 0,9-10 0,-16 14 0,6-4 17,0-1 1,-1 0-1,0 0 1,0 0 0,-1-1-1,9-16 1,-5 2-41,-9 21 29,0 0-1,0-1 1,0 1 0,0 0 0,0 0-1,0-1 1,-1 1 0,1 0-1,-1-1 1,1-3 0,-1 4 5,0 0 1,0 1-1,-1-1 1,1 0-1,0 1 0,-1-1 1,1 0-1,-1 1 1,0-1-1,1 1 1,-1-1-1,-2-2 0,2 2 2,0 1-1,0-1 0,0 0 0,0 0 1,0 0-1,1 1 0,-1-1 0,1 0 1,-1 0-1,1 0 0,0 0 1,-1-4-1,1-1-119,0 23-23,0 27 210,0-40-56,0 0-1,0 1 1,-1-1-1,0 0 1,1 1-1,-1-1 1,-1 0-1,0 3 1,-4 11 29,4-7 3,1 1-1,0-1 0,0 1 0,2 17 0,0 3 28,-1-13-38,-1-9-13,1 1 0,0-1 0,0 0-1,4 15 1,7 9-6,-8-14-42,-2-16-76,-1 0 0,1 0 0,-1 0-1,1 0 1,0 0 0,0 0 0,0 0 0,1 0 0,-1 0 0,1 0 0,0 0-1,-1-1 1,4 4 0,-2-3-45,1 0-1,0 0 0,0-1 1,1 1-1,5 2 1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1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2560,'0'0'960,"0"0"-768,16-17-32,-16 1 544,17 16-416,-1-16 192,17 16-320,16-17 128,-16 1-160,0 16 0,16-17-64,-16 17 96,-17 0-96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2496,'-33'33'896,"33"-33"-672,0 49-96,-17-16 1088,17-1-704,-16 1 480,16 16-544,-16 0-64,16-16-224,-17 0 32,17 0-96,0 0-64,0-17 0,-16-16-1888,32 16 1024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19 134 1056,'-14'13'357,"14"-12"-346,-1-1-1,1 1 1,-1 0-1,1-1 0,0 1 1,-1-1-1,1 1 1,0 0-1,0-1 1,-1 1-1,1 0 1,0-1-1,0 1 0,0 0 1,0 0-1,0-1 1,0 1-1,0 0 1,0-1-1,0 1 1,0 0-1,0-1 0,1 2 1,-1 0 85,1 1-14,-1-1 0,0 1-1,1-1 1,0 0 0,0 1 0,-1-1 0,1 0-1,1 0 1,-1 1 0,0-1 0,0 0 0,1 0 0,-1 0-1,1-1 1,0 1 0,-1 0 0,5 2 0,-3-1 3,1 0 0,0 0 0,1-1 1,-1 1-1,1-1 0,-1 0 0,9 2 1,19 3 166,38 3 1,-27-5-172,11 6 21,-39-9-51,0-2 0,-1 1 1,1-2-1,0 0 0,0-1 1,-1 0-1,28-9 0,1 1 58,-32 7-33,1 1 1,-1-2-1,12-4 0,-19 6-74,0 0 1,0-1-1,1 1 0,-1-1 1,-1 0-1,1 0 1,0-1-1,-1 1 1,0-1-1,0 0 0,3-4 1,-3 4 21,-2 3-12,1-1 1,-1 0 0,0 1 0,0-1-1,0 0 1,0 0 0,0 0-1,0 0 1,0 0 0,-1 0 0,1 0-1,-1 0 1,0 0 0,1 0 0,-1 0-1,0 0 1,0 0 0,0 0 0,-1-1-1,1 1 1,-1-2 0,-26-73 115,26 74-122,0 0-1,0 0 1,0 0 0,-1 1-1,1-1 1,-1 0 0,0 0-1,0 1 1,0-1 0,0 1-1,0 0 1,0-1 0,-1 1-1,1 0 1,-1 0 0,1 0-1,-1 1 1,-3-2 0,2 1 2,0 1-1,0 0 1,0 0 0,0 1-1,0-1 1,-1 1 0,1 0-1,0 0 1,0 0 0,0 1-1,-1-1 1,-6 3 0,-58 14-3,59-15 87,-1 2-1,0-1 1,1 2 0,-11 5-1,-43 26 287,33-17-158,-46 30 474,53-33-337,15-9-261,1 0 0,-1 0 0,2 0 0,-1 1 0,1 0 0,0 1 0,1-1 0,-1 2 0,-7 15 0,8-15 0,1 0 0,0 0 0,-5 18 0,8-22-41,1 0 0,0 0 1,0 1-1,1-1 0,-1 0 1,2 1-1,0 8 0,1-4-3,0-1 1,0 0-1,1 0 0,1-1 0,-1 1 0,2-1 0,-1 1 0,1-1 0,1-1 0,-1 1 0,2-1 0,-1 0 0,1 0 0,0-1 1,1 0-1,14 12 0,-4-7 135,1-1 1,0 0-1,26 9 1,-33-15-143,0 0 0,1-1 0,-1-1 1,1 0-1,0-1 0,19 1 0,14-8 10,-21 2-51,51-3-63,-54 3 38,25-7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2976,'-17'-16'1120,"17"16"-896,17 0-32,-17 0 320,0 0-320,16 0 416,17 0-352,0 0 160,-1 0-256,18 0 0,-1 0-96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1 736,'-14'0'224,"14"0"-222,0 0-1,0 0 1,0 0 0,0 0-1,0 0 1,0 0 0,0 0-1,0 0 1,0 0 0,-1 0-1,1 0 1,0 0 0,0 0 0,0 0-1,0 0 1,0 0 0,0 0-1,0 0 1,0 0 0,0 0-1,-1 0 1,1 0 0,0 0-1,0 0 1,0 0 0,0 0-1,0 0 1,0 1 0,0-1-1,0 0 1,0 0 0,0 0 0,0 0-1,0 0 1,0 0 0,0 0-1,0 0 1,0 0 0,-1 0-1,1 0 1,0 1 0,0-1-1,0 0 1,0 0 0,0 0-1,0 0 1,0 0 0,0 0-1,0 0 1,0 0 0,0 0 0,0 0-1,0 1 1,0-1 0,1 0-1,-1 0 1,0 44 643,0-41-569,-1 0 1,1 1-1,0-1 0,-1 1 0,0-1 0,1 0 0,-1 0 1,-3 7-1,-2 6 193,4-8-131,1 1 0,0 0 0,1 0 0,1 16 0,-1-1 100,1 34 100,1-8 242,-8 66 1,3-99-282,-1-1 1,-10 28 0,5-20 91,4-8-102,-1-1 0,-13 26-1,15-35-215,1 0-1,-1-1 0,-1 1 1,1-1-1,-1 0 0,0 0 1,0-1-1,0 1 0,-9 5 0,6-6-34,0 0-1,1-1 0,-1 0 0,-1 0 1,1 0-1,0-1 0,-1 0 0,1-1 1,-1 0-1,0 0 0,1-1 0,-1 0 1,-16-3-1,14 1-4,0 0 1,0-1-1,0 0 1,0-1 0,1-1-1,-1 0 1,1 0-1,0-1 1,1 0-1,-10-7 1,13 7-297,0 1-1,0-1 1,1 0 0,-1 0-1,1-1 1,1 1-1,-1-1 1,1 0 0,1-1-1,-1 1 1,1 0 0,-3-11-1,4 10-143,1 1-1,0-1 1,0 1-1,1-15 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2976,'16'-33'1120,"-16"33"-896,0-16-32,0 16 384,0 0-352,0 0-160,16 16-64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83 995 2976,'-14'13'971,"14"-12"-955,-1-1 0,1 1 0,0-1 0,-1 1 0,1-1 0,0 1 0,0-1 0,-1 1 0,1-1 0,0 1 0,0 0 0,0-1 0,0 1 0,0-1 0,0 1 0,0 0 0,0-1 0,0 1 0,0-1 0,0 1 0,0-1 0,0 2 0,0 83 0,0-83-24,0 0 0,0 0 0,0 0 0,-1 0 0,1 1 0,-1-1 1,1 0-1,-1 0 0,0 0 0,0 0 0,0 0 0,-2 2 0,2-3 14,0 1 0,0-1 0,1 0 0,-1 1 0,1-1-1,-1 0 1,0 1 0,1-1 0,0 1 0,-1-1 0,1 4 0,0-5-5,0 0 0,0 0 1,0 0-1,0 0 1,0 0-1,0 0 0,0 0 1,0 0-1,0 1 1,0-1-1,0 0 0,0 0 1,0 0-1,0 0 1,0 0-1,0 0 0,0 0 1,0 0-1,0 0 1,0 0-1,0 1 0,0-1 1,0 0-1,0 0 1,0 0-1,0 0 0,0 0 1,0 0-1,0 0 1,0 0-1,-1 0 0,1 0 1,0 0-1,0 0 1,0 0-1,0 0 0,0 0 1,0 1-1,0-1 1,0 0-1,0 0 0,0 0 1,0 0-1,-1 0 1,1 0-1,0 0 0,0 0 1,0 0-1,0 0 1,0 0-1,0 0 1,0 0-1,0 0 0,0 0 1,-1 0-1,1-1 1,0 1 0,-1 1 0,1-1 0,-1 0 0,1 0 0,0 0 0,-1 0 0,1-1 0,-1 1 1,1 0-1,-1 0 0,1 0 0,0 0 0,-1 0 0,1 0 0,-1-1 0,1 1 1,0 0-1,-1 0 0,1-1 0,0 1 0,-1 0 0,1-1 0,0 1 0,-1 0 1,1-1-1,0 1 0,0 0 0,-1-1 0,1 1 0,0-1 0,-5-6 7,1 4-1,-3-2 16,6 2-17,0 0-1,1-1 1,-1 1-1,1 0 1,0 0-1,-1 0 1,2-4-1,-4-27 102,1 21-21,-2-4 58,1-1 0,-1-30 1,4-113-311,1 136 84,6-44 1,-2 32-31,-2 14 52,3-25 16,18-31 166,-17 55-87,2-6 37,1 1 0,16-36 1,5-7 196,-23 50-27,1 1 0,1 0 0,14-23 0,55-71 637,-73 107-774,-1 0 0,6-12 0,-8 14 0,0 0 0,0 0 1,1 0-1,0 0 0,0 1 0,5-6 1,4 1 8,-13 10-115,0 0 1,0 0-1,0 0 1,1 0-1,-1 0 1,0 0-1,0 0 1,0 0 0,0 0-1,0 0 1,0 0-1,1 0 1,-1 0-1,0 0 1,0 0-1,0 0 1,0 0 0,0 0-1,0 0 1,1 0-1,-1 0 1,0 0-1,0 0 1,0 0-1,0 0 1,0 0-1,0 0 1,0 0 0,1 0-1,-1 0 1,0 0-1,0 0 1,0 1-1,0-1 1,0 0-1,0 0 1,0 0-1,0 0 1,0 0 0,0 0-1,0 0 1,1 1-1,-2 7 11,0-5-1,1 0 1,0-1-1,0 1 1,-1 0-1,0-1 0,1 1 1,-1 0-1,0-1 1,0 1-1,0-1 0,-1 0 1,1 1-1,-1-1 0,1 0 1,-1 0-1,-2 3 1,-3 1 20,0 0 1,0-1 0,-13 8 0,13-8-4,-1 0 0,1 0 0,-7 6 0,9-5-34,0-1 0,1 1 0,-1-1 0,-3 9 0,7-12 1,0 0 1,0 0 0,0-1-1,0 1 1,0 0 0,0 0-1,1 0 1,-1 0 0,1 0-1,0 0 1,-1 1-1,1-1 1,0 0 0,0 0-1,1 0 1,-1 0 0,0 0-1,1 0 1,0 4 0,1-4-57,-1 1 1,1-1 0,0 1 0,0-1-1,0 0 1,0 0 0,1 1-1,-1-2 1,0 1 0,1 0-1,-1 0 1,6 2 0,1-2-140,9 4 16,4 18 306,5-1 13,-21-20-122,-1 2 1,0-1 0,0 0-1,7 9 1,-4-2-7,-1 1-1,-1 0 1,0 0 0,0 0-1,-2 0 1,1 1 0,2 15-1,-4-13 68,0-2 37,0 1 0,0 19 0,-3-25 71,-1 0 0,0 0 0,0 0 0,-1 0 0,-5 14 0,7-20-157,-1 0 0,0 1 0,0-1 0,0 0 0,0 0 0,0 0 0,-1 0-1,1 0 1,-1 0 0,1 0 0,-1-1 0,0 1 0,1 0 0,-4 1 0,-2 1 111,0-1 0,0 1-1,-15 3 1,16-5-82,0 0-1,0 0 1,-1-1 0,1 1-1,0-2 1,-7 1-1,10-1-78,1 0 1,0 0-1,0-1 0,0 1 0,0-1 0,0 1 1,0-1-1,0 0 0,1 0 0,-1 0 0,0 0 1,0 0-1,1 0 0,-1 0 0,0-1 0,1 1 1,-1-1-1,1 1 0,0-1 0,-1 1 0,1-1 0,0 0 1,0 0-1,-1-2 0,1 2-17,1 1 0,-1 0 0,1-1 0,0 1-1,-1-1 1,1 1 0,0-1 0,0 1 0,0-3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4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1664,'0'0'528,"5"-3"-325,0 1-152,-2 0 64,0 1 0,0-1 0,0 1 1,0 0-1,0 0 0,0 0 1,0 0-1,0 1 0,1-1 1,-1 1-1,4 0 0,33-1 1492,-16 0-1100,0 1 0,36 5 0,-53-4-482,0 0 0,1 1 0,-1 0 0,0 0-1,0 1 1,-1 0 0,1 0 0,0 1 0,-1 0-1,0 0 1,0 0 0,9 9 0,-14-11-20,1 0 0,0 0 0,-1 0 0,1 0 0,-1 0 0,1 1 1,-1-1-1,0 0 0,0 1 0,0-1 0,0 1 0,-1-1 0,1 1 0,-1 0 1,1-1-1,-1 1 0,0 0 0,0-1 0,0 1 0,-1 0 0,1-1 0,0 1 1,-1-1-1,0 1 0,0-1 0,-1 5 0,-1-1 1,0 0 1,-1 0-1,1 0 1,-1 0-1,-1-1 1,1 0-1,-1 0 1,0 0-1,-7 6 0,-43 24 308,41-27-243,0 1 0,1 0 0,-14 12 0,-4 17 50,10-13-18,18-22-82,0 0 1,0 0-1,0 1 1,0 0 0,1-1-1,0 1 1,0 0-1,0 0 1,0 0 0,0 1-1,1-1 1,-2 8-1,1-7 8,2-3-19,0-1 0,-1 1 0,1-1 0,0 1 0,0-1 0,0 1 0,0-1 0,0 1 0,0-1 0,1 0 0,-1 1 0,0-1 0,1 1 0,-1-1 0,1 0 0,-1 1 0,1-1 0,0 0 0,-1 1 0,1-1 0,0 0 0,0 0 0,0 0 0,0 0 0,0 0 0,0 0 0,2 1 0,0 0 14,1 1 0,0-2 0,-1 1 0,1 0 0,0-1 0,7 2 0,7 2 116,-10-4-111,0 1 1,0 0 0,0 1-1,7 3 1,-9-3-116,-1 0-1,1-1 1,-1 0-1,9 2 1,-3-2-27,0-2-1,13 1 1,-24-1 112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2816,'0'-33'1056,"0"33"-832,49 0-64,-16 0 768,0 0-544,16 0 128,0 0-320,0 0-32,-16 17-96,16-1-1824,-16-16 992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3392,'0'-29'3482,"0"30"-3464,0-1-1,0 1 0,0-1 1,0 1-1,0 0 1,0-1-1,0 1 0,1-1 1,-1 1-1,0-1 0,0 1 1,1-1-1,-1 1 0,0-1 1,1 1-1,-1-1 0,0 1 1,1-1-1,-1 0 0,1 1 1,-1-1-1,0 1 0,2-1 1,-1 1 8,-1-1 1,1 1 0,-1-1-1,1 1 1,-1-1 0,1 1-1,-1-1 1,1 1 0,-1-1-1,1 1 1,-1 0 0,0-1-1,1 1 1,-1 0 0,0-1-1,1 1 1,-1 0-1,0-1 1,0 1 0,0 0-1,0 0 1,0-1 0,0 1-1,0 1 1,0 120 2922,0-119-2873,0 0-1,0 1 1,0-1-1,-1 0 0,0 0 1,0 0-1,0 0 1,-2 6-1,-3 6 158,4 42 473,2-57-697,0-10-25,0 8 2,0 1 0,0-1 0,0 0 0,1 1 0,-1-1-1,0 1 1,1-1 0,0 1 0,-1-1 0,1 1 0,0-1 0,1-1 0,-1 1-19,0 0 1,0 1-1,0-1 0,0 0 0,0 0 1,-1 1-1,1-1 0,-1 0 1,1 0-1,-1 0 0,0 0 1,0-3-1,1-2-9,0 0 1,0 0-1,0 0 1,4-9-1,-1 0 15,2-13 59,4 6 0,-9 18-30,0 0 0,0 0 0,-1 0-1,0 0 1,0-6 0,0-10 19,0 19-20,0 0-1,0 1 1,0-1-1,1 1 1,-1-1-1,0 0 1,1 1-1,0-1 1,-1 1-1,1-1 1,0 1-1,0-1 1,1 0-1,3-6 9,-2 0 6,1 2 36,9 4-149,-9 2 69,-1 0 34,0 0 0,-1 0 0,1 0 0,0 0 0,0 1 0,-1-1 0,4 2 0,22 13 203,-22-2-123,20 18 129,-11 0 95,-14-26-249,0-1 0,0 0 0,0 0-1,0 1 1,-1-1 0,0 0 0,0 1 0,-1 7 0,0 4 164,1 12 26,0-25-100,0-3-65,0 0-122,0-3-43,0-1 32,0-1 0,1 0 0,-1 1 0,1-1 0,0 1 0,0-1 0,1 1 0,-1-1 0,1 1 0,4-8 0,-3 8 1,-1 1-1,0-1 1,0 0 0,-1-1 0,3-7 0,-3 9 26,-1 1-1,1-1 1,0 0 0,0 1-1,1-1 1,-1 1 0,0-1-1,1 1 1,0-1 0,-1 1-1,4-3 1,2-2 28,-3 4 5,-1 0 1,0 0-1,0-1 0,0 1 0,2-5 0,0-3-10,-4 9 3,0 0 1,0 0 0,0 0-1,0 0 1,0 0 0,1 0-1,-1 0 1,1 0 0,-1 1-1,3-3 1,6-6 122,-9 10-112,-1-1 0,1 1-1,-1 0 1,1-1 0,-1 1 0,1 0 0,-1 0-1,1-1 1,-1 1 0,1 0 0,-1 0 0,1 0 0,0 0-1,-1 0 1,1 0 0,-1 0 0,1 0 0,0 0-1,-1 0 1,1 0 0,-1 0 0,1 0 0,-1 0 0,1 0-1,-1 1 1,1-1 0,0 0 0,-1 0 0,1 1 0,0-1-1,-1 1 34,8 2 54,-1 1 1,0 0 0,0 1 0,0-1-1,0 1 1,-1 1 0,0-1 0,0 1-1,0 0 1,5 8 0,23 46 355,-21-44-308,-12-15-137,1 0-1,-1 1 1,0-1 0,0 0-1,0 1 1,0-1 0,0 1-1,0-1 1,0 1 0,0-1-1,0 1 1,-1-1-1,1 1 1,-1 0 0,1-1-1,-1 1 1,0 0 0,1 2-1,-1 40 195,-3-39-746,-10 8 122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 2240,'-14'0'720,"11"0"-448,6 0-37,48 1 2464,-23 0-2352,1-1-1,41-5 0,-55 2-290,-8 2-28,0-1 1,0 1 0,9 0 0,32 6 93,-29-2 49,28 0 0,-31-4-138,0 0 0,0-1 0,0 0 0,16-6 0,-28 8-36,0-1-1,0 1 1,1 0-1,-1 0 1,0 0 0,0 1-1,0-1 1,0 1-1,0 0 1,7 3 0,-6-2 18,0-1 1,-1 0 0,1 0 0,7 0 0,-10-1 9,0 0 0,-1 0 0,1 0 0,0 0-1,-1-1 1,1 1 0,-1-1 0,1 1 0,-1-1 0,1 0 0,-1 1 0,1-1 0,-1 0 0,1 0 0,-1 0 0,0 0 0,2-2 0,-3 3-9,1 0 0,-1-1 0,1 1 0,-1-1 0,1 1 0,-1 0 0,1 0 0,0-1 0,-1 1 1,1 0-1,-1 0 0,1 0 0,0-1 0,-1 1 0,1 0 0,0 0 0,-1 0 0,1 0 0,-1 0 0,1 0 0,0 1 0,-1-1 1,1 0-1,0 0 0,0 1 0,-1-1 14,3 0 71,-3-3-138,0-3-93,0 6-128,-1 0 158,1 1 0,0-1 0,0 1 0,-1-1 0,1 1 0,0-1 0,-1 1 0,1-1 0,-1 1 0,1-1 0,0 0 0,-1 1 0,1-1 0,-1 0 0,1 1 0,-1-1 0,1 0 0,-1 1 0,0-1 0,1 0 0,-1 0 0,1 0 0,-1 0 0,1 0 0,-1 1 0,-1-1 0,0 0-1404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1312,'0'0'480,"0"0"-352,0 33-64,0-17 1312,16 1-768,-16 16 256,0-1-512,0-15 192,0 15-288,0 1 64,0-16-192,0 15 0,0-15-64,0 16 160,0-17-128,0 0 256,0 1-224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6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445 426 2080,'14'-13'667,"-9"10"-411,-3 3-197,0-1 0,0 1 0,0-1 0,0 1 0,-1-1 0,1 1 0,0-1 0,0 0 0,-1 0 0,1 0 0,-1 0 0,1 0 0,-1 0 0,3-3 0,-4 4-31,0 0 1,1-1-1,-1 1 0,1 0 1,-1-1-1,0 1 0,0 0 1,1-1-1,-1 1 0,0 0 1,0-1-1,1 1 1,-1-1-1,0 1 0,0 0 1,0-1-1,0 1 0,0-1 1,0 1-1,0-1 0,0 1 1,0-1-1,0 1 0,0-1 1,0 1-1,0-1 1,1-4 133,13-3 206,-13 6-329,0 1 1,0-1 0,1 0-1,-1 1 1,-1-1-1,1 0 1,0 1-1,0-1 1,-1 0-1,1-2 1,8-19 415,-4 15-270,-4 6-158,0 1 0,0-1 1,0 1-1,0-1 0,-1 1 0,1-1 0,0 0 0,-1 1 1,1-1-1,-1 0 0,0 1 0,1-1 0,-1 0 0,0-3 0,0-20 160,1 10-137,0 0 1,-2-1 0,-3-25 0,-23-38 295,10 41-228,15 29-107,-4-9 4,4 15-16,0 1 0,0 0 0,-1 0 0,1 0 0,-1 1 0,1-1 0,-1 1 0,0-1 0,-2 0 0,-2-2-12,5 3 4,-1-1 0,0 0 1,0 1-1,0 0 1,0 0-1,0 0 1,0 0-1,0 0 0,0 0 1,-1 1-1,1-1 1,0 1-1,0 0 1,-1 0-1,1 1 0,0-1 1,0 0-1,-4 2 1,-23 9-72,26-10 65,-1 0-1,0 0 1,0 1 0,1-1 0,-1 1-1,1 0 1,-1 1 0,1-1 0,0 1-1,0 0 1,0 0 0,0 0 0,-4 5-1,-13 13-65,-12 11 192,1 3 0,-32 44-1,54-66-69,-14 20 122,0 2 0,2 0 0,-27 62 0,45-85-95,1 0 0,0 0-1,0 0 1,1 0 0,0 16-1,1-22-54,1 1-1,0-1 0,0 1 1,1-1-1,0 1 1,0-1-1,0 1 0,1-1 1,0 0-1,0 0 1,6 11-1,-6-15-4,-1-1 1,1 1-1,-1 0 0,1-1 0,0 0 1,-1 1-1,1-1 0,0 0 0,0 0 1,0 0-1,0 0 0,0 0 0,0 0 1,0 0-1,0-1 0,1 1 0,-1-1 1,0 0-1,0 1 0,0-1 1,1 0-1,1-1 0,12 3 47,8 4 12,-18-4-35,1-1-1,-1 1 1,1-1-1,0 0 1,7-1-1,6-1-48,0-2-1,0-1 0,32-9 0,-19 4-12,-21 6 25,-8 3 5,0-1 0,0 0 0,0-1 0,0 1 0,0-1 0,-1 1 0,1-1 0,5-4 0,2-1-24,-6 4 9,0 1 0,0-1 1,-1-1-1,1 1 0,-1-1 1,0 1-1,0-1 0,0 0 1,5-8-1,24-54 218,-33 64-206,1 0 1,-1 0 0,1 0-1,-1 0 1,0 0 0,0-1-1,0 1 1,0 0 0,0-3-1,0 4 3,-1-1-1,1 1 1,0 0-1,0-1 1,0 1-1,0 0 1,0-1-1,0 1 0,1 0 1,-1 0-1,0-1 1,1 1-1,-1 0 1,1-1-1,0 0 1,3-2-11,-4 4 8,1 0 0,-1 0 1,0 0-1,0 0 0,0 0 0,0 0 1,0 0-1,0-1 0,1 1 0,-1 0 1,0 0-1,0 0 0,0 0 0,0 0 1,0 0-1,0 0 0,0-1 0,0 1 1,0 0-1,1 0 0,-1 0 0,0 0 1,0 0-1,0-1 0,0 1 0,0 0 1,0 0-1,0 0 0,0 0 0,0 0 1,0-1-1,0 1 0,0 0 0,0 0 1,0 0-1,0 0 0,0-1 0,0 1 1,-1 0-1,1 0 0,0 0 0,0 0 1,0 0-1,0 0 0,0-1 0,0 1 1,0 0-1,0 0 0,-1 0 0,1 0 1,-5-9-109,2-5 21,3 12 266,-2 2-38,-9 0-159,11-1 20,0 1-1,-1 0 1,1 0 0,0 0 0,0 0-1,0 0 1,0 0 0,0 0-1,0 0 1,0 0 0,0 0-1,0 0 1,-1 0 0,1 0-1,0 0 1,0 0 0,0 0-1,0 0 1,0 0 0,0 0 0,0 0-1,0 1 1,0-1 0,0 0-1,0 0 1,-1 0 0,1 0-1,0 0 1,0 0 0,0 0-1,0 0 1,0 0 0,0 0 0,0 0-1,0 0 1,0 0 0,0 0-1,0 1 1,0-1 0,0 0-1,0 0 1,0 0 0,0 0-1,0 0 1,0 0 0,0 0 0,0 0-1,0 0 1,0 1 0,0-1-1,0 0 1,0 0 0,0 0-1,0 0 1,0 0 0,0 0-1,0 4-61,0-1 39,0-1 0,1 1-1,-2-1 1,1 1-1,0-1 1,0 0 0,-1 1-1,-1 3 1,-8 13 35,5-9-6,-1 1 0,-6 18 0,10-22-3,-1 0 17,1-1 0,0 1 0,1-1-1,0 1 1,0-1 0,0 13 0,0-1 100,0-7-63,1 0 0,0 0 0,1 0 1,3 17-1,-4-27-59,0-1 0,1 1-1,-1-1 1,0 0 0,1 1 0,-1-1 0,1 1 0,-1-1 0,1 0 0,-1 0 0,1 1 0,-1-1 0,1 0 0,-1 0 0,1 1-1,-1-1 1,1 0 0,-1 0 0,1 0 0,-1 0 0,1 0 0,0 0 0,-1 0 0,1 0 0,0 0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7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43 2400,'-8'0'916,"10"0"6,18 0 724,32 0-656,-46 0-982,1-1 0,-1 0-1,1 0 1,10-4 0,8-1 12,-14 5 11,0 0 0,13 1 0,-15 0-7,0 0 0,17-3 0,-1-8 14,-18 9-11,0 1 0,0 1 0,0-1 0,13 2 1,-8-1 44,-11 0-65,0 0-1,0 0 1,0 0 0,0 0 0,0 0 0,0 0 0,0 0 0,0 0-1,1 0 1,-1-1 0,0 1 0,0-1 0,1 0 0,2-6 1,-5 14 32,1-4 216,-3-3-160,-13 3-379,-14 10 54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61 124 2560,'-14'-13'832,"14"12"-825,0 1 1,0 0-1,-1 0 0,1 0 0,0 0 1,0 0-1,0-1 0,0 1 1,-1 0-1,1 0 0,0 0 1,0 0-1,0 0 0,-1 0 1,1 0-1,0 0 0,0 0 1,0-1-1,-1 1 0,1 0 1,0 0-1,0 0 0,-1 0 1,1 0-1,0 1 0,0-1 0,0 0 1,-1 0-1,1 0 0,0 0 1,0 0-1,0 0 0,-1 0 1,1 0-1,0 0 0,0 0 1,0 1-1,0-1 0,-1 0 1,1 0-1,0 0 0,0 1 1,-22 10 306,16-9 492,4 1-236,1-2-542,0 0 1,0-1-1,1 1 0,-1 0 0,1 0 1,-1 0-1,1 0 0,-1 0 0,1 0 1,-1 0-1,1 0 0,0 0 0,-1 0 1,1 0-1,0 0 0,0 1 0,0-1 1,0 0-1,0 2 0,9 27 355,-5-16-62,-1-9-278,0 1-1,0-1 1,0 1-1,0-1 1,1 0-1,0 0 1,0 0-1,1-1 1,-1 1-1,1-1 1,0 0-1,0 0 1,0-1-1,1 0 1,-1 0-1,11 4 1,11 4 79,1-1 0,38 8 0,-29-8 91,-24-6-174,0 0 1,1-1 0,0-1 0,-1 0-1,1-1 1,0 0 0,0-1-1,24-3 1,-2-8 13,6-3 148,-39 13-181,0 0 1,0-1 0,0 1-1,0-1 1,-1 0 0,1 1-1,0-2 1,-1 1-1,0 0 1,1 0 0,1-4-1,-3 3-10,1-1 0,-1 1 0,0-1-1,0 0 1,-1 1 0,1-1-1,-1 0 1,0 1 0,0-1-1,0 0 1,-1-4 0,0-9 1,1-76 5,0 86-23,0-1 0,-1 1 0,0 0 0,-1-1 1,0 1-1,0 0 0,0 0 0,-1 0 0,0 0 0,-1 1 0,1-1 0,-6-6 0,8 11-8,-1 0 0,1 0 0,0 0 0,-1 0 0,1 0 1,-1 0-1,0 1 0,0-1 0,1 1 0,-1-1 0,0 1 1,0 0-1,0-1 0,-1 1 0,1 0 0,0 1 0,0-1 0,-5-1 1,2 2-13,0 0 0,0 1 0,-1-1 1,1 1-1,0 1 0,0-1 0,-8 4 1,2-2-1,2 0-3,-1 0 0,-17 9-1,16-4 22,-1 0-1,2 1 0,-1 0 0,-10 13 0,-18 15 43,17-18-53,0 1 0,2 1 0,-25 31 0,30-32-10,5-6-10,1-1 1,-12 22 0,19-30 34,0-1 0,0 1 0,1-1 0,-1 1 0,1 0 0,0 0 0,1-1 0,-1 1 0,1 0 0,0 0 0,0 0 0,1 6 0,-1-10 5,2 9 3,0-1 1,5 14-1,-6-20 7,0-1 1,0 1-1,0 0 0,1 0 1,-1-1-1,1 1 0,0-1 1,0 1-1,0-1 0,0 0 1,0 0-1,1 0 0,3 3 1,25 8 212,-8-4-62,-2 0-40,13 6 40,-25-13-102,1 0-1,12 0 0,0 0 13,11 3 4,-19-2-46,1-1 0,0-1-1,-1 0 1,26-2-1,-23-2-137,26-8 0,11-2-1118,-41 11 768,24 1 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8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2496,'-14'0'784,"12"2"-576,2 13-96,-2 24 379,-10 53-1,7-40 65,1-32-310,0 12 217,-2 44-1,6-49-262,1-14-130,-1-1 0,0 0 1,-1 1-1,0-1 0,-1 0 0,-1 0 0,1 0 0,-6 13 0,5-18-160,-17 38 762,18-41-549,0 1-1,0-2 1,-1 1 0,0 0-1,1 0 1,-1-1-1,0 0 1,-6 5 0,-9-2 195,8-3-176,-14 8 83,16-10-427,0 0-1,1-1 1,-1 1-1,0-1 1,1-1-1,-1 1 1,0-1 0,1-1-1,-1 0 1,1 0-1,-1 0 1,-10-5-1,-14-9-1449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8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2304,'0'-16'864,"0"16"-672,16-16-32,-16 16 256,17 0-256,-17 16 0,16-16-96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2 951 1472,'0'0'475,"2"-3"-283,-1 3-185,0-1 1,-1 1 0,1-1 0,-1 1 0,1-1 0,-1 1 0,1-1 0,-1 1-1,0-1 1,1 0 0,-1 1 0,0-1 0,1 0 0,-1 1 0,0-1 0,0 0-1,0 1 1,0-1 0,0 0 0,1 0 0,-1 1 0,-1-1 0,1 0 0,0 0-1,0 1 1,0-1 0,0 0 0,0 1 0,-1-1 0,1 0 0,0 1 0,0-1-1,-1 0 1,1 1 0,-1-1 0,1 0 0,0 1 0,-1-1 0,1 1 0,-1-1-1,-1 0 1,2 0 14,0 1-1,-1-1 0,1 1 1,-1-1-1,1 1 0,0-1 1,-1 0-1,1 1 0,0-1 1,0 0-1,0 1 1,-1-1-1,1 0 0,0 0 1,0 1-1,0-1 0,0 0 1,0 1-1,0-1 0,1 0 1,-1 1-1,0-1 0,0 0 1,1-2 84,-1-125 987,0 102-1095,8-40 0,-3 24-36,-1-1 12,-1 10 18,9-50-1,-2 45 27,11-55 199,-19 70-154,1-2 372,11-44 0,-3 13 141,-10 46-406,1-1-1,0 0 1,1 0 0,0 1 0,7-15-1,-2 9 126,-3 4-131,2 0-1,10-18 1,-15 28-150,-1 0 0,1 0 0,-1 0 0,1 0 0,0 0 0,0 0 1,-1 1-1,1-1 0,1 1 0,-1-1 0,0 1 0,0 0 0,0 0 0,1 0 0,-1 0 0,1 0 0,-1 0 0,0 1 0,5-1 0,-5 1-8,-1 0-1,1 0 1,-1 0-1,0 0 1,1 1 0,-1-1-1,1 0 1,-1 1-1,0 0 1,0-1-1,1 1 1,-1 0 0,0-1-1,0 1 1,0 0-1,1 0 1,-1 0-1,0 0 1,0 0-1,-1 0 1,1 0 0,0 0-1,0 1 1,0-1-1,-1 0 1,1 0-1,-1 1 1,1-1 0,-1 1-1,1-1 1,-1 0-1,0 1 1,0-1-1,0 1 1,0-1 0,0 0-1,0 1 1,0-1-1,0 1 1,0-1-1,-1 0 1,1 1 0,0-1-1,-2 2 1,-9 19 122,9-13-94,-4 9 6,5-16-36,-1 0-1,1 0 0,-1-1 1,0 1-1,0-1 0,0 1 1,-3 1-1,2-1 6,0-1 0,0 1 0,0 1 0,1-1 0,-1 0-1,1 1 1,-1-1 0,-1 4 0,-6 9 7,-1-1 0,-18 20 0,16-20-341,12-14 284,1 1 0,0-1 0,-1 1-1,1-1 1,-1 1 0,1 0 0,0-1 0,0 1 0,-1-1 0,1 1 0,0 0 0,0-1 0,0 1 0,0-1 0,0 1 0,0 0 0,0-1 0,0 1 0,0 0-1,0-1 1,0 1 0,0-1 0,0 1 0,0 0 0,1 0 0,-1-1-33,0 0 70,0 0-1,0 1 1,0-1-1,0 0 1,0 0-1,0 0 0,0 0 1,0 0-1,0 0 1,0 0-1,0 0 0,0 0 1,0 0-1,0 1 1,0-1-1,0 0 1,0 0-1,0 0 0,0 0 1,0 0-1,0 0 1,0 0-1,0 0 0,0 0 1,0 0-1,0 1 1,0-1-1,0 0 0,0 0 1,0 0-1,1 0 1,-1 0-1,0 0 1,0 0-1,0 0 0,0 0 1,0 0-1,0 0 1,0 0-1,0 0 0,0 0 1,0 0-1,0 0 1,1 0-1,-1 0 1,0 0-1,0 0 0,0 0 1,0 0-1,0 0 1,0 0-1,0 0 0,0 0 1,0 0-1,1 0 1,-1 0-1,2 0-18,-1 1 1,1-1-1,0 0 0,0 1 1,0-1-1,-1 1 0,1 0 0,0 0 1,-1 0-1,1 0 0,-1 0 0,1 0 1,-1 0-1,1 0 0,-1 0 1,0 1-1,2 1 0,16 13-149,-14-13 134,3 2-2,0 0-1,0 1 0,-1 0 0,0 0 0,10 12 0,1 6 46,-6-10 36,-1 1 0,16 30 0,-23-37 1,-1-1 0,0 1-1,-1 0 1,3 9 0,-5-14-16,1 0 1,-1 0-1,1-1 0,-1 1 0,0 0 1,0 0-1,0 0 0,-1 0 1,1 0-1,-1-1 0,1 1 0,-1 0 1,0 0-1,0-1 0,-2 4 0,-3 0 60,1-1 0,-2 1 0,1-1 0,-1-1 0,0 1 0,0-1 0,0 0-1,0-1 1,-10 4 0,-16-1 79,32-6-162,-4 1 31,-1 1 0,1-1 0,-1 0 0,0-1 1,-9 1-1,14-2-35,-1 1 0,0 0 0,0-1 0,0 1 0,1-1 0,-1 1 1,0-1-1,1 0 0,-1 0 0,0 0 0,1 0 0,-1 0 0,1 0 1,-1 0-1,1 0 0,0 0 0,0-1 0,-1 1 0,1-1 0,0 1 1,0-1-1,0 1 0,0-3 0,0 2-140,0-1-1,0 0 0,0 0 1,1 0-1,0 0 1,-1 0-1,1 0 1,0 0-1,0 0 1,1-5-1,0-4-637,-1-21-570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2560,'6'-6'307,"1"1"0,0 0 0,0 0 1,10-4-1,-16 8-146,1 0 0,0 1 1,0-1-1,-1 1 0,1-1 0,0 1 0,0-1 1,0 1-1,0 0 0,0 0 0,0 0 1,0 0-1,-1 0 0,4 1 0,3 0 439,-5-1-500,0 0-1,0 0 0,0 0 0,0 1 0,0-1 0,0 1 1,0 0-1,0 0 0,0 0 0,3 2 0,-1 0-36,0 1 0,0 0 0,-1 0 0,6 5 0,-10-8-55,2 0 9,-1 1 1,1 0-1,-1-1 1,1 1-1,-1 0 0,0 0 1,0 0-1,0 0 1,0 0-1,-1 0 1,2 3-1,0 27 169,-2-21-181,0-8 3,0-1-1,0 1 1,0-1 0,0 1 0,-1-1 0,1 1 0,-1-1 0,1 0-1,-1 1 1,0-1 0,0 0 0,0 1 0,0-1 0,0 0 0,-1 0-1,1 0 1,-1 0 0,-2 3 0,-31 41 157,-12-10-90,-2 13-198,48-47 116,-1-1-1,0 1 0,1 0 0,-1 0 0,1 1 0,0-1 0,0 0 1,0 0-1,0 1 0,0-1 0,0 0 0,1 1 0,-1-1 0,1 1 0,0-1 1,0 1-1,0-1 0,0 4 0,0-4 37,0 1-1,0-1 1,1 0-1,-1 0 1,1 1 0,-1-1-1,1 0 1,0 0 0,0 0-1,0 0 1,0 0-1,0 0 1,0 0 0,1 0-1,-1 0 1,1-1-1,-1 1 1,1 0 0,0-1-1,0 1 1,-1-1-1,1 0 1,0 0 0,0 0-1,0 0 1,0 0-1,0 0 1,1 0 0,-1-1-1,0 1 1,0-1-1,4 1 1,-4-1-6,0 0 1,0 1-1,-1-1 0,1 1 0,0-1 1,0 1-1,-1-1 0,1 1 0,2 2 1,9 1-161,-2-9-432,-6 2 247,-3 2 255,-1 1 0,0-1-1,1 1 1,-1 0 0,1-1-1,-1 1 1,1 0 0,-1 0-1,2 0 1,-2 0 58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4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2240,'17'0'832,"-17"0"-672,49 0 0,-16 0 160,-17 0-192,17 0-32,0 0-64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4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0 265 1984,'0'-1'65,"0"-1"0,0 1 0,1-1-1,-1 1 1,0-1 0,0 1 0,1-1 0,-1 1 0,1-1 0,-1 1-1,1-1 1,0 1 0,-1 0 0,1 0 0,0-1 0,0 1 0,0 0-1,0 0 1,0 0 0,0 0 0,0 0 0,2-1 0,0-1 123,23-25 1764,-22 17-1435,-4 10-459,1 0-1,-1 0 1,1-1-1,-1 1 0,1 0 1,-1 0-1,1 0 1,-1 0-1,1 0 1,0 1-1,0-1 1,-1 0-1,1 0 1,0 0-1,0 0 1,0 1-1,2-2 1,-1 1 18,0 0 1,0 0-1,0-1 1,1 1-1,-1-1 1,-1 1-1,1-1 1,0 0-1,0 0 1,1-2-1,5-5 144,5 1 84,-8-5-123,-1 8-117,-1-1-1,2 1 0,-1 1 0,0-1 0,7-5 0,2-2 113,-11 10-135,0 1-1,0-1 1,0 1 0,0 0-1,0-1 1,0 1-1,0 0 1,0 0 0,1 0-1,-1 1 1,0-1 0,0 0-1,1 1 1,-1-1-1,1 1 1,-1 0 0,0 0-1,1 0 1,-1 0 0,1 1-1,-1-1 1,0 0-1,1 1 1,-1 0 0,0-1-1,1 1 1,-1 0 0,0 0-1,0 1 1,0-1-1,0 0 1,0 1 0,3 2-1,11 9 195,-15-13-224,0 1 0,0-1 0,-1 1 0,1-1 0,0 1 0,0-1 0,0 1 0,0-1 0,-1 1 0,1 0 0,0-1 0,-1 1 0,1 0 0,0 0-1,-1 0 1,1-1 0,-1 1 0,1 0 0,-1 0 0,0 0 0,1 0 0,-1 0 0,0 1 0,1-1 17,-1 0-1,0 0 1,0 0-1,1 0 1,-1 0-1,0 0 0,1 0 1,-1 0-1,1-1 1,0 1-1,-1 0 1,1 0-1,-1 0 1,1-1-1,0 1 1,0 0-1,-1-1 1,1 1-1,0-1 1,0 1-1,0-1 1,0 1-1,1-1 1,6 5 169,-7-4-133,1 0 1,-1 0-1,0 0 0,1 0 1,-1-1-1,1 1 1,-1-1-1,1 1 0,0-1 1,-1 1-1,1-1 1,0 0-1,1 0 0,7 1 255,-7-1-239,0 1-1,-1-1 1,1 0 0,0 0-1,0 0 1,0-1-1,-1 1 1,1-1 0,0 1-1,3-2 1,-4-2 33,4-3 73,4 4-82,-9 3-93,0 0 0,0 0 0,0 0 1,0-1-1,0 1 0,0 0 0,-1-1 0,1 1 0,0-1 1,0 1-1,0-1 0,-1 1 0,1-1 0,0 1 0,-1-1 1,1 0-1,0 1 0,-1-1 0,1 0 0,-1 0 0,1 1 1,-1-1-1,1 0 0,-1 0 0,1-1 0,25-29 139,-24 26-130,-2 5-39,0-1 0,1 0 0,-1 1 0,0-1 0,1 0-1,-1 1 1,0-1 0,1 1 0,-1-1 0,1 1 0,-1-1-1,1 1 1,-1-1 0,1 1 0,-1-1 0,1 1 0,-1 0-1,1-1 1,0 1 0,-1 0 0,2-1 0,3-1-130,-2 0-139,0-1-1,1 1 0,-1-1 1,0 0-1,4-5 1,-4 5-246,-1 0 1,1 0-1,0 0 0,0 1 1,6-5-1,10 2-3055,9-8 1173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371 494 1472,'3'0'475,"-1"-1"-448,0 1 1,-1 0 0,1-1 0,0 1-1,0-1 1,0 0 0,-1 1-1,1-1 1,0 0 0,-1 0 0,1 0-1,-1-1 1,1 1 0,1-2 0,3 0 601,-4 3-544,0 0 1,0-1-1,1 1 0,-1-1 1,0 1-1,0-1 0,0 0 1,1 0-1,2-2 0,19-8 411,-16 7-332,1-1 1,-1-1-1,1 1 0,-2-1 0,1 0 0,-1-1 0,10-11 1,-11 12-28,-4 5-112,-1-1 0,1 0 0,-1 0 0,1 0-1,-1 0 1,0 0 0,0-1 0,0 1 0,0 0 0,0 0 0,-1-1 0,1 1 0,-1-1 0,1-2 0,2-9 70,2-3 80,-3 11-102,0-1 0,-1 0 0,1 0 0,-1 0 0,0-10 0,-3-4 14,0-1 0,-2 1-1,-7-27 1,7 38-79,0 1 1,0-1-1,-1 1 0,0 0 0,0 1 0,-1-1 1,-10-10-1,4 4 27,5 5 0,5 7-16,0 0-1,-1 0 1,1 0-1,-1 0 0,1 1 1,-1-1-1,0 1 0,0 0 1,-5-3-1,-1-1-38,7 4 8,-1 0 1,0-1-1,-1 1 1,1 1-1,0-1 1,0 0-1,-1 1 1,1 0-1,-1-1 1,1 1-1,-1 1 1,0-1-1,-4 0 1,-15 1-18,16-1 1,0 1 0,1 0 0,-1 0 1,0 0-1,0 1 0,0 0 1,1 0-1,-1 1 0,1 0 1,-1 0-1,1 1 0,-11 5 0,8-2 6,0 0-1,1 1 1,0 0-1,0 1 1,-7 9-1,-35 47 66,29-34 39,-9 11 21,2 2 0,-26 53 0,48-85-80,1 1 1,0 0-1,-5 19 1,9-27-1,0 0 1,0 0-1,1 0 1,0 0 0,0 1-1,0-1 1,0 0 0,1 0-1,-1 0 1,1 0 0,0 0-1,1 0 1,-1 0-1,3 4 1,2 7 85,-4-10-72,0 0 0,0-1 1,1 1-1,-1-1 0,1 0 0,0 0 0,0 0 0,0 0 0,6 5 0,-3-6 1,0 0 0,0 0 0,0-1 0,0 0 0,1 0 0,-1 0 0,1-1 0,0 0 0,11 0 0,-4 0 31,1-1 0,-1 0 0,23-5 0,-1-5-16,-5 3-55,-25 6 6,1 0 1,-1-1-1,1 0 1,-1 0-1,0-1 1,0 1 0,0-2-1,0 1 1,8-6-1,-8 5 15,-4 3-15,0 0-1,0-1 1,1 1 0,-1-1-1,0 0 1,-1 1-1,4-4 1,1-13-39,-4 9 6,4-4-10,-5 11 44,0 1-1,0-1 0,0 1 1,-1-1-1,1 0 0,0 1 0,-1-1 1,1 0-1,-1 0 0,0 1 1,0-1-1,0 0 0,0-2 0,1 2 3,-1-1-1,0 0 0,-1 1 1,1-1-1,0 0 0,-1 1 1,0-1-1,1 1 0,-1-1 1,0 1-1,0-1 0,-1 1 1,1-1-1,0 1 0,-3-3 1,3 4-15,1 1-1,-1-1 1,1 1 0,-1 0 0,1-1 0,-1 1 0,1 0 0,-1 0 0,0-1-1,1 1 1,-1 0 0,1 0 0,-1 0 0,0 0 0,1 0 0,-1 0-1,0 0 1,1 0 0,-1 0 0,0 0 0,1 0 0,-1 0 0,1 0 0,-1 0-1,0 1 1,0-1-10,-4 3-72,3-1 115,1 0 0,0 0 0,-1 0 0,1 0 0,0 0 1,0 1-1,0-1 0,0 1 0,1-1 0,-2 5 0,-1 7 99,-3 2 120,4-12-206,1-1 0,0 0 0,0 1 0,0 0 0,0-1 0,1 1 0,-1 0 0,1 3 0,0 9 45,1-9-53,-1-1 1,0 1 0,-1 0 0,1-1-1,-3 8 1,-1-6 48,0 6 66,8 2-39,-3-12-67,1-1 0,-1 0-1,0 0 1,-1 1 0,1-1 0,-1 0-1,1 7 1,-1 36-72,0-13-4494,0-16 2074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2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76 2080,'0'0'667,"0"0"-411,0-2 112,0-9 789,0 11-1140,0 0 0,0-1 0,0 1 0,0 0 0,0 0 0,0 0 0,0 0 1,0 0-1,0-1 0,0 1 0,0 0 0,0 0 0,0 0 0,0 0 0,0 0 0,0 0 0,1-1 0,-1 1 0,0 0 1,0 0-1,0 0 0,0 0 0,0 0 0,0 0 0,0 0 0,0 0 0,1 0 0,-1-1 0,0 1 0,0 0 1,0 0-1,0 0 0,0 0 0,1 0 0,-1 0 0,0 0 0,0 0 0,0 0 0,0 0 0,0 0 0,1 0 0,-1 0 1,0 0-1,0 0 0,0 0 0,0 0 0,0 0 0,0 1 0,1-1 0,-1 0 0,0 0 0,0 0 0,0 0 1,16 0 666,-1 1-97,0-1-1,0 0 0,17-4 0,1-7-128,30-5 22,-60 15-453,0 0 0,1 0 0,-1 1-1,1-1 1,-1 1 0,0 0 0,5 0-1,10-1 107,-4-6-42,-13 6-80,0 0 1,1 0-1,-1 1 1,1-1-1,-1 0 1,1 1-1,0-1 1,-1 1-1,1 0 1,-1-1-1,1 1 1,1 0-1,11 0 101,-11 0 112,-3-3-395,0-5-1162,0 19 336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525 786 1824,'-2'0'587,"0"0"-562,1 0 0,0 0 0,-1 0 0,1 0 0,0-1 0,-1 1 0,1 0 0,0-1 1,0 1-1,-1-1 0,1 0 0,0 1 0,0-1 0,0 0 0,0 0 0,0 0 0,0 1 1,0-1-1,0 0 0,0 0 0,0-1 0,1 1 0,-2-1 0,-3-12 455,-2 9-230,7 5-219,-1-1 0,0 1 0,0-1 0,1 0 0,-1 0 0,0 1 0,1-1 0,-1 0 0,1 0-1,-1 0 1,1 1 0,-1-1 0,1 0 0,0 0 0,-1 0 0,1 0 0,0 0 0,-1-1 0,-10-23 214,7 17-167,0 0 0,-4-14 1,1-10 80,5 21-36,0 0 0,-6-14 0,-1 2 36,4 13-134,1 1 1,1-1 0,0 0 0,-3-16-1,3-17 14,2-66-1,2 54-3,0 32-17,1 0-1,0 0 1,2 0-1,1 0 1,0 1-1,2 0 1,0 0-1,2 1 1,0 0-1,22-35 0,-30 55-2,0-1-1,0 1 0,0 0 0,0-1 0,0 1 0,0 0 1,0 0-1,1 0 0,-1 0 0,0 0 0,1 0 0,-1 0 0,0 1 1,1-1-1,-1 0 0,1 1 0,-1-1 0,1 1 0,0 0 0,-1-1 1,1 1-1,2 0 0,-2 0-3,0 1 1,0-1-1,1 1 0,-1-1 1,0 1-1,0 0 0,0 0 1,0 0-1,0 0 1,0 0-1,0 0 0,-1 1 1,1-1-1,3 3 0,-4-3-3,0 0 0,-1 0 1,1 0-1,0 0 0,0 0 0,0 0 0,-1 0 0,1 0 0,-1 1 0,1-1 0,-1 0 0,1 0 0,-1 1 0,0-1 0,1 0 0,-1 0 0,0 1 0,0-1 0,0 0 0,0 1 0,0-1 0,0 0 0,-1 0 0,1 1 0,0-1 0,-1 0 0,1 0 0,0 1 0,-2 1 0,-2 8 45,-1 18 131,3-21-147,1 0 0,-1 0-1,-1-1 1,-5 15 0,0-7-21,0-2 1,0 1-1,-2-1 1,1 0-1,-2-1 1,1 0-1,-2-1 1,1 0-1,-2-1 1,-16 11-1,-111 53 165,84-47-69,36-17-77,1-1-1,-1-1 0,0-1 0,-27 6 0,37-12-86,0 1 0,0 0-1,0 0 1,-16 7 0,26-9 47,0 0 0,-1 0 0,1 1 0,0-1 0,-1 0-1,1 0 1,0 0 0,-1 1 0,1-1 0,0 0 0,0 0 0,-1 1 0,1-1 0,0 0 0,0 1 0,0-1 0,-1 0 0,1 1 0,0-1 0,0 0 0,0 1 0,0-1 0,0 0 0,0 1 0,0-1 0,-1 0-1,1 1 1,0-1 0,0 1 0,0-1 0,1 0 0,-1 1 0,0-1 0,0 0 0,0 1 0,0-1 0,0 1 0,0-1 0,0 0 0,1 1 0,-1-1 0,0 0 0,0 0 0,1 1 0,-1-1 0,0 0 0,0 1-1,1-1 1,-1 0 0,0 0 0,1 0 0,-1 1 0,0-1 0,1 0 0,-1 0 0,5 2-18,0-1-1,-1-1 1,1 1-1,0-1 1,0 0-1,0 0 0,5 0 1,12-1-2,237 1 457,-133 0-240,-116 0-415,0-1 0,0 0 0,19-5 0,-3 0-464,3 4-997,-9 2 291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442 296 1888,'74'-44'613,"-61"37"-425,0-1 0,-1-1 0,0 0 1,-1-1-1,19-18 0,-14 12 422,-12 12-459,0 0 1,-1-1-1,1 1 1,-1-1-1,0 0 1,3-5-1,-5 7-106,0 0 0,0 1 0,0-1-1,0 1 1,-1-1 0,1 0-1,-1 0 1,0 1 0,0-1 0,0 0-1,0 0 1,0 1 0,-1-1-1,1 0 1,-2-4 0,1 6-38,0-2 4,1 0 1,-1 0-1,-1 0 1,1 1-1,0-1 1,-1 0-1,1 1 1,-1-1-1,0 1 0,0-1 1,0 1-1,0 0 1,0 0-1,-1 0 1,1 0-1,-1 0 1,-3-1-1,-7-3-29,-1 0 1,1 1-1,-1 1 0,0 0 0,0 1 0,-1 1 1,1 0-1,-20 1 0,25 1-44,-12-1 219,0 1 0,0 2 0,1 0 0,-1 1 0,-27 7 0,35-6-139,0 0 1,-1 1-1,2 1 0,-1 0 1,1 1-1,-23 16 0,19-7 135,0 1 1,2 0-1,-17 26 0,7-11 13,6-7 116,-24 43 0,35-55-232,1 0 0,1 0 0,0 1 0,0 0 0,-2 18 0,6-27-26,0 1 0,1-1 0,0 1-1,0 0 1,0-1 0,1 1 0,0-1 0,0 1 0,0 0 0,1-1 0,0 0 0,3 8 0,-3-8 6,0 0-9,0-1 0,0 0 0,1 0 0,-1 0 0,1-1 0,0 1 0,0 0 0,0-1 0,0 0 0,1 0 0,-1 0 0,1 0 0,0 0-1,0-1 1,0 1 0,0-1 0,0 0 0,1-1 0,-1 1 0,0-1 0,1 0 0,6 1 0,-2-1 28,1 0 0,-1 0-1,1-2 1,-1 1 0,0-1 0,1 0 0,-1-1-1,0 0 1,0-1 0,12-4 0,0-4-49,0 0 0,0-2 0,-1 0 0,22-21 0,-37 30-35,0 0 0,-1-1 0,0 1 1,0-1-1,0 0 0,0 0 0,-1 0 1,4-7-1,-1-3-33,9-28 0,-7 19 47,-4 11-10,-1 0 1,0-1-1,-1 1 0,2-27 0,-4 38 23,0 1-1,0-1 1,0 0 0,0 0 0,0 0 0,-1 1 0,1-1-1,0 0 1,-1 0 0,0 1 0,1-1 0,-1 0 0,0 1-1,0-1 1,-2-2 0,-2-4-32,3 2 10,2 5 25,0 1 0,-1-1 1,1 1-1,0-1 0,0 1 1,0 0-1,0-1 1,0 1-1,0-1 0,0 1 1,-1 0-1,1-1 0,0 1 1,0 0-1,-1-1 0,1 1 1,0 0-1,0-1 0,-1 1 1,1 0-1,0 0 0,-1-1 1,1 1-1,-1 0 1,1 0-1,0-1 0,-1 1 1,1 0-1,-1 0 0,1 0 1,0 0-1,-1 0 0,1 0 1,-1 0-1,1 0 0,0 0 1,-1 0-1,1 0 0,-1 0 1,1 0-1,-1 0 1,1 0-1,0 0 0,-1 0 1,1 1-1,-1-1 0,1 0 1,0 0-1,-1 0 0,1 1 1,-1-1-1,0 1 0,-1 0 0,0 1-1,1-1 1,-1 0 0,1 0 0,0 1-1,-1-1 1,1 1 0,0-1 0,0 1 0,0-1-1,0 1 1,-1 2 0,-8 25 76,6-17-42,-4 12 19,2-8 128,1 0 0,-6 29 0,6 15 144,-6-8-22,5-5-132,3-33-121,-2 10 27,5-21-66,1-1 1,-1 1-1,0 0 0,1 0 1,-1-1-1,3 6 0,-2-4 45,1 1 0,-1-1 0,0 1 0,-1 0-1,1-1 1,-1 10 0,0-11-75,0 0-29,0-1 0,0 0-1,0 1 1,0-1 0,1 0 0,-1 0 0,1 1-1,-1-1 1,1 0 0,0 0 0,0 0 0,0 0-1,0 0 1,0 0 0,0 0 0,0 0 0,1 0-1,-1 0 1,1-1 0,2 4 0,10 8-3451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4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1824,'3'0'587,"-1"0"-545,0 1 0,0-1-1,-1 1 1,1-1 0,0 1 0,0-1 0,-1 1 0,1 0 0,0 0 0,-1 0 0,1 0 0,-1 0 0,1 0 0,1 3 0,-2-4 53,-1 1 0,1-1 0,0 1-1,-1-1 1,1 0 0,0 1 0,-1-1 0,1 0 0,0 0 0,0 1 0,-1-1 0,1 0-1,0 0 1,0 0 0,-1 0 0,1 0 0,0 0 0,0 0 0,-1 0 0,1 0 0,1-1 0,3 0 238,28 3 828,-18-1-797,1-1 0,-1 0 0,0-1 0,19-3 0,-16-1-201,-12 3-117,1 0 0,0 0 0,0 1-1,0 0 1,7 0 0,2 1-17,-8 1-13,0-1-1,0 0 1,0-1-1,10-2 0,-2-3 61,-13 5-101,0 0-1,0 0 0,0 0 1,1 0-1,-1 0 1,0 1-1,1-1 0,3 1 1,-7 2-1314,0 12 374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2496,'0'0'896,"-17"0"-672,17 32-96,0-15 1152,0-1-736,0 17 192,0 0-416,0-17 224,0 17-320,0 0 384,-16 16-352,16-16-64,-17-17-96,17 17-2400,-16-17 1248,0 0-1888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5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1568,'-16'-14'501,"8"11"-360,1-2-78,6-9 320,1 14-375,0-1 0,-1 1 0,1-1 0,0 1 0,0-1 0,0 1 0,0-1 0,1 1 0,-1 0 0,0-1 0,0 1 0,0-1 0,0 1 0,0-1 0,0 1 0,1 0 0,-1-1 0,0 1 0,0-1 0,1 1 0,-1 0 0,0-1 0,1 1 0,-1 0 0,0-1 0,1 1 0,-1 0 0,0 0 0,1-1 0,-1 1 0,1 0 0,-1 0 0,1 0 0,-1 0 0,0-1 0,1 1 0,-1 0 0,1 0 0,-1 0 0,1 0 0,-1 0 0,1 0 0,-1 0 0,0 0 0,1 0 0,0 1 0,1-1 14,0 0 0,0-1 1,0 1-1,-1 0 0,1 0 0,0-1 0,0 1 1,2-2-1,5-3 38,-8 4-49,0 0-1,1 0 1,-1 0-1,1 0 1,0 0-1,-1 1 1,1-1 0,0 0-1,-1 1 1,1 0-1,0-1 1,0 1-1,-1 0 1,4 0 0,3 1 85,1 0 0,-1 1 1,0-1-1,12 6 0,6 0 473,-17-4-367,-1 0 0,1 0 0,-1 1 0,12 6-1,-16-7-81,0-1-1,0 1 0,0 0 0,0 0 0,-1 0 0,1 1 0,-1-1 1,0 1-1,0 0 0,3 4 0,-5-5-41,0-1 0,-1 1 0,1 0 1,0-1-1,-1 1 0,0 0 0,1-1 0,-1 1 0,0 0 0,-1 0 0,1 0 1,0-1-1,-2 6 0,0-3-4,1 0-1,-1 0 1,0 0 0,-1 0-1,-3 6 1,1-4-13,-1 0 0,1 0 0,-1-1 1,-13 11-1,12-11-47,1 0 1,-1 0 0,1 0-1,-9 14 1,-1 4-509,8-15-431,1 1-1,0 1 0,1-1 0,0 1 1,-7 20-1,11-9-802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5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4160,'0'17'1536,"0"-17"-1216,0 0-64,0 0 0,0 0-192,0 0-2208,0 16 1152,0-16-992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5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4480,'0'-32'1664,"0"32"-1312,16-17-64,1 17 672,-17 0-576,16-16 352,1 16-448,-17 0-352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2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2560,'0'-13'832,"0"10"-517,0 3-59,0 0 288,0 0-123,0 0 123,0 0-160,0 0 21,0 0-128,0 0-26,0 0-70,3 0 49,8 0-86,-9 0 16,-2 0-11,0 0 102,0 0-86,3 0-26,123 0 586,-99 0-595,-8-1 53,33 5 0,-11 2-26,68 1 1,66 2 99,-6-1-13,30-17-58,-7 1-68,-35 0 69,0 0 197,86 8 725,-242 0-1086,0 0 1,0 0-1,0 0 0,1 0 1,-1 0-1,0 0 0,0 0 1,0-1-1,0 1 0,0 0 1,0-1-1,0 1 0,1-1 1,-1 0-16,-1 1 1,0-1 0,1 1-1,-1-1 1,0 1-1,0-1 1,1 1 0,-1-1-1,0 1 1,0-1 0,0 1-1,0-1 1,0 1-1,0-1 1,0 1 0,0-1-1,0 0 1,0 0 0,0-1 71,0 2-22,0 0-47,0 0-102,0-3-389,0-8-1381,0 8 512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4576,'0'0'1664,"0"0"-1280,-15 0-96,15 0 896,0 0-704,0 16 576,0 0-608,-16 15 96,16 0-288,0 16-32,-16-1-128,16 17-64,-15-17 0,15 1-672,0 0 352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2816,'-13'-14'917,"10"12"-565,0 2-64,-4 0 361,14 0-199,-4 0-136,-3 0-95,0 0-195,0 1 0,0-1 0,-1 1-1,1-1 1,0 1 0,0-1 0,0 1 0,0-1-1,0 1 1,0 0 0,0-1 0,1 1-1,-1-1 1,0 1 0,0-1 0,0 1 0,0-1-1,1 1 1,-1-1 0,0 1 0,1-1 0,-1 1-1,0-1 1,1 0 0,-1 1 0,0-1 0,1 1-1,-1-1 1,1 0 0,-1 1 0,1-1 0,-1 0-1,1 0 1,-1 1 0,1-1 0,-1 0 0,1 0-1,-1 0 1,1 0 0,-1 0 0,1 0 0,0 0-1,6 3 181,0-1-112,0 0 28,-1 1 0,1-1 0,0-1 1,0 0-1,0 0 0,11 0 0,-10-1-77,1 1-1,0 0 1,-1 0 0,1 0-1,-1 1 1,0 1 0,15 5-1,6 1 242,50 8 0,-62-13-185,54 1 370,-51 1-391,-16-4-54,0-1 0,1 1 0,-1-1 0,1 0 0,0-1 0,-1 1 0,1-1 0,5 0 0,-2 1 30,1 0-1,-1 0 1,0 1 0,16 6 0,-21-7-41,21 8 289,-20-8-264,0 1 0,0 0 0,0-1 1,0 0-1,0 0 0,0 0 0,0-1 0,5 1 1,-6-1 89,-3 2-6,0 26 305,-3-23-443,-1 0 11,1-1 5,-1 0 0,0-1 0,0 1 0,-7 3 0,-2-1 0,5 8 0,0-8 0,-6 7 0,3 14 0,9-25 0,1 0 0,-1-1 0,0 1 0,1 0 0,-1-1 0,0 0 0,-4 3 0,3-3 0,1 1 0,-1 0 0,0 0 0,0 1 0,1-1 0,-1 1 0,1-1 0,-3 4 0,-2 6-5,6-9 9,-1 1-1,0-1 0,0 0 1,0 0-1,-1 0 0,1 0 0,-1 0 1,1-1-1,-1 1 0,-3 2 1,-22 14 140,9 5-59,3-13-122,8-1 10,6-8 27,1 0-1,-1 0 1,0 0-1,0 0 1,0-1-1,0 1 1,0 0-1,0-1 1,0 0-1,-4 2 1,6-3-1,-10 5 64,1 0 0,0 0 0,-9 8-1,17-13-59,1 1 0,-1-1 0,1 0 0,-1 1 0,1-1 0,-1 0 0,0 0 0,1 1 0,-1-1 0,1 0 0,-1 0 0,0 0 0,1 1 0,-1-1 0,0 0 0,1 0 0,-1 0 0,1 0-1,-1 0 1,0 0 0,1 0 0,-1-1 0,0 1 0,1 0 0,-2-1 0,2 1 6,-1 1 3,-1-1 1,0 0 0,1-1-1,-1 1 1,1 0 0,-1 0-1,0-1 1,1 1 0,-1 0-1,1-1 1,-1 0 0,1 1-1,-1-1 1,1 0-1,0 0 1,-1 0 0,1 0-1,0 0 1,-3-2 0,3 2 0,1 0-5,0 1-1,-1-1 1,1 0-1,-1 1 1,1-1 0,0 1-1,-1-1 1,1 0-1,0 1 1,0-1-1,0 0 1,-1 1-1,1-1 1,0 0-1,0 1 1,0-1 0,0 0-1,0 0 1,0 1-1,0-1 1,1 0-1,-1 1 1,0-2-1,1 0 26,-1-1-19,-1 1-1,1-1 1,0 1 0,-1 0 0,1-1 0,-1 1 0,0 0 0,0 0 0,0-1 0,-2-3 0,-7-16 41,-18-55-183,19 53 216,7 20-64,1 0-1,-1 0 1,1-1-1,0 1 1,0 0 0,0 0-1,0-8 1,1 2 87,2-23 64,-2 31-181,0 0 1,1 1-1,0-1 1,-1 0-1,1 1 0,0-1 1,0 0-1,-1 1 1,1-1-1,1 1 0,-1 0 1,2-3-1,-3 4 7,1 0 1,-1-1-1,0 1 0,1 0 0,-1-1 0,0 1 1,0 0-1,1-1 0,-1 1 0,0 0 0,0-1 1,1 1-1,-1-1 0,0 1 0,0-1 0,0 1 1,0 0-1,0-1 0,0 1 0,0-1 0,0 1 0,0-1 1,0 1-1,0-1 0,0 1 0,0-1 0,1-4 42,0 4-48,-1 1 0,0 0 0,1 0 0,-1-1 0,1 1 0,-1 0 0,0 0 0,1-1 0,-1 1 0,1 0 0,-1 0 0,1 0 0,-1 0 0,1 0 0,-1 0 0,1 0 0,-1 0 0,1 0 0,-1 0 0,1 0 0,-1 0 0,1 0 0,5 0-355,7 0 46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2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1606 11 2304,'0'0'752,"0"0"-453,0 0-11,0 0 400,0 0-139,0 0 149,-2 0-218,-372 0 4262,250-6-4211,24 1-252,31 10-132,26-2-54,-91 3 243,11 5-112,0-6-74,22 6-113,16-5-170,6 5 63,14-6 172,13 6-44,5-6-100,21 2-8,20-5 17,0-1 0,0 1 1,-1-1-1,-7 0 0,-5-1-223,19-3 22,0 2 128,0 0 0,0 0 0,0 0 0,0-1 1,0 1-1,0 0 0,1 0 0,-1 0 0,0 0 1,1 0-1,0-2 0,15-14-2635,-3 6 688,-11 10 1914,-1 1-1,1-1 1,-1 1 0,1-1 0,-1 1 0,1 0-1,-1 0 1,1 0 0,1 0 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2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0 2656,'0'0'837,"-3"0"-501,-8 0-16,9 0 486,-1 0-204,-1 0-370,1 0-37,0 0 0,0 0 0,0 0 0,1 1 0,-1-1 0,0 1 0,-3 0 0,-125 62 1432,131-63-1627,-8 4 30,1-1 0,-1 0 1,1 0-1,-1-1 0,-9 2 0,3 1 37,-24 12-1,25-10 46,-26 8 0,35-14-89,0 0 0,-1-1 0,1 1 0,-1-1 0,-6 0 0,10 0-20,0 0 1,-1 0-1,1 0 1,0 0-1,0 0 1,-1 0-1,1 0 1,0 1-1,-1-1 1,-1 1-1,-5 7 39,8-8-38,0 1 0,-1-1 0,1 1 0,0-1 0,-1 1 0,1-1 0,-1 0-1,1 1 1,0-1 0,-1 0 0,1 1 0,-1-1 0,1 0 0,-1 0 0,1 0 0,-1 1-1,1-1 1,-1 0 0,1 0 0,-1 0 0,1 0 0,-1 0 0,1 0 0,-1 0 0,1 0-1,-1 0 1,1 0 0,-2 0 0,-9 0 61,15 1-86,-1-1 1,-1 0 1,1 0 0,0-1 0,0 1 0,-1-1 0,6-1-1,0-3-30,-6 4 44,-1 0 0,0 0 1,1 0-1,0 1 0,-1-1 0,1 0 0,-1 1 0,1-1 0,0 1 0,-1-1 0,1 1 0,0 0 0,2 0 0,61 0 299,-63 0-289,0 0 0,-1 0 0,1 0 0,0 1 0,-1-1 0,1 1 0,0-1 0,-1 1 0,1-1 0,-1 1 0,1 0 0,-1 0 0,2 1 0,6 3 26,-2-1 21,-4-3-36,0 0-1,0 0 0,0 1 1,-1-1-1,1 1 0,0 0 1,-1 0-1,1 0 0,-1 0 1,0 0-1,0 1 0,0-1 1,0 1-1,2 3 0,6 18 52,-1-2-57,7 2 4,18 37 1,-22-42-19,-9-14 10,0 0 0,0 0 1,0 0-1,3 8 0,-1 14 91,-3-21-63,1-1 0,-1 1 0,1-1 0,3 6 0,2-6 25,-8-5-27,0 0-1,1 0 1,-1 1-1,1-1 1,-1 0-1,0 0 1,1 1-1,-1-1 1,0 0-1,1 0 1,-1 1-1,0-1 1,0 0-1,1 1 0,-1-1 1,0 1-1,0-1 1,1 0-1,-1 1 1,0-1-1,0 1 1,0-1-1,0 0 1,0 1-1,0-1 1,0 1-1,0-1 1,0 1-1,0-1 1,0 1-1,0-35 998,-2 9-495,3 0 1,3-33 0,2 34-341,-4 17-158,0 1 0,-1-1 0,0 1 0,1-12 0,-3 2-2,1 10-27,0-1 0,0 0 0,0 1 0,1-1 0,1-7 1,9-8 3,-5-5 38,0 10-27,-5 14-28,1 0-1,-1 0 1,0 0-1,0-1 1,-1 1 0,1 0-1,-1-1 1,0 1-1,0-6 1,0-18-36,0 24-122,0 1 42,0-7 11,0 20 38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3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2400,'0'-13'779,"0"13"-774,0-1 0,0 1 0,0 0 1,0 0-1,0 0 0,0 0 0,0 0 0,0 0 1,0 0-1,0 0 0,0 0 0,0 0 1,0-1-1,0 1 0,0 0 0,0 0 1,0 0-1,0 0 0,0 0 0,0 0 1,0 0-1,0 0 0,0 0 0,1 0 1,-1-1-1,0 1 0,0 0 0,0 0 1,0 0-1,0 0 0,0 0 0,0 0 0,0 0 1,0 0-1,0 0 0,0 0 0,0 0 1,0 0-1,1 0 0,-1 0 0,0 0 1,0 0-1,0 0 0,0 0 0,0 0 1,0 0-1,0 0 0,0 0 0,0 0 1,1 0-1,-1 0 0,0 0 0,0 0 1,0 0-1,0 0 0,0 0 0,1 0 20,0 0 0,-1 0-1,1 0 1,0-1 0,-1 1 0,1 0-1,0 0 1,-1 0 0,1-1 0,-1 1-1,1 0 1,0-1 0,-1 1-1,1 0 1,-1-1 0,1 1 0,-1-1-1,1 1 1,-1-1 0,1 1 0,-1-1-1,1 0 1,-1 0 15,1 1 0,-1-1-1,0 0 1,1 1 0,-1-1-1,1 1 1,-1-1 0,1 1 0,-1 0-1,1-1 1,-1 1 0,1-1 0,0 1-1,-1 0 1,1 0 0,0-1-1,-1 1 1,1 0 0,0 0 0,-1 0-1,1 0 1,0 0 0,5-3 845,3-6-455,-3 4-352,0 0-1,-1-1 0,0 1 0,8-12 0,-8 4 371,6 7-85,-5-5 79,4 6-186,-4-6-149,1 6-65,-7 5-36,1 0 0,-1-1-1,1 1 1,-1 0 0,0 0 0,1 0-1,-1-1 1,0 1 0,1 0-1,-1-1 1,0 1 0,1 0-1,-1-1 1,0 1 0,0 0-1,1-1 1,-1 1 0,0-1-1,0 1 1,0 0 0,0-1 0,0 1-1,1-1 1,-1 1 0,0-1-1,0 1 1,0 0 0,0-1-1,0 1 1,0-1 0,0-2 64,2 6 36,6 6 25,-1 0 1,-1 1-1,1 0 0,-2 1 1,1-1-1,-2 1 0,1 0 1,-1 0-1,-1 1 1,2 12-1,-1 2-41,0-2 31,7 27-1,-10-48-113,45 185 156,-43-165-158,-2-10 1,1 0-1,1 0 1,7 23-1,4 0 91,-13-27-78,0-4 19,0-1-1,0 0 1,0 0 0,0 0 0,3 6-1,-3-10-24,-1 1 0,0 0-1,1-1 1,-1 1 0,0-1-1,1 1 1,-1-1 0,1 1-1,0-1 1,-1 1 0,1-1-1,-1 1 1,1-1 0,0 1-1,-1-1 1,1 0 0,0 0-1,-1 1 1,1-1 0,0 0-1,-1 0 1,1 0 0,0 0-1,-1 1 1,1-1 0,0 0-1,0-1 1,-1 1 0,1 0-1,0 0 1,0 0 0,-1 0-1,1 0 1,0-1 0,-1 1-1,1 0 1,0-1 0,0 0-1,3-1 56,0-1 0,0 0 0,0 0 0,-1-1 0,1 1 0,-1-1 0,0 0 0,4-5 0,15-23 89,21-29 3,1 9-69,-24 22-53,-12 17-30,1 1 1,0 0 0,0 0-1,21-18 1,16-8 35,22-42 127,-51 64-149,-3 3 0,18-23 1,-27 29-32,0 1 0,0 0 1,0 0-1,1 1 0,0-1 0,11-7 0,-12 9-123,0 0 0,0-1 0,7-6 0,-10 7-258,1 1-1,0 0 0,0 0 0,0 1 0,1-1 0,3-2 0,-5 5 228,-1-1 0,0 1 0,1-1 0,-1 1 0,1 0 0,-1 0 0,1 0 0,-1-1 0,3 2 0,-4-1 162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3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17 2400,'0'-13'779,"0"10"-481,0 3 12,-2 0 559,-2 0-610,1 0-77,0-1 0,0 1 1,0 1-1,0-1 0,0 0 1,1 1-1,-4 1 0,-3 2 39,6-2-135,0 0 0,-1 0-1,1-1 1,-1 1 0,0-1 0,-5 1-1,6-1-32,-1 0 0,1 0-1,-1 0 1,1 1 0,0-1-1,-1 1 1,-4 3 0,2 1 64,0-1 0,0 1 1,-9 12-1,-9 7 286,-1-1 1,-36 26-1,29-23-120,19-17-191,6-4-18,-1 0 1,-11 13-1,-7 20 183,14-18-146,-9 13 35,1 1 0,-18 43-1,37-76-141,-11 28 59,1 0 1,-10 46-1,19-67-57,1 1 1,-1-1-1,2 1 0,0-1 1,0 1-1,0-1 1,1 1-1,1-1 0,-1 1 1,2-1-1,-1 0 0,1 0 1,5 10-1,-1-7 8,1 0 0,0 0 1,0-1-1,1 0 0,14 13 0,-20-21-128,1 1 0,0-1 0,0 0 0,0 0 0,1-1 0,-1 1 0,0-1 0,1 0 0,0 0 0,-1 0 0,1-1 0,0 1 0,0-1 0,0 0 0,7 0 0,-8-1-3,10 3-478,21 8 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3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2080,'-14'-14'667,"14"14"-653,-1 0 1,1-1 0,0 1-1,-1-1 1,1 0 0,0 1 0,0-1-1,-1 1 1,1-1 0,0 1-1,0-1 1,0 0 0,0 1-1,0-1 1,0 1 0,0-1 0,0 0-1,0 1 1,0-1 0,0 0-1,0 1 1,0-1 0,0 1-1,1-1 1,-1 1 0,0-1 0,0 0-1,1 1 1,-1-1 0,1 0-1,-1 0 59,1 0-16,0 0 0,-1 0 0,1 0 1,0 0-1,0 0 0,0 0 0,0 0 1,0 0-1,0 0 0,0 0 1,1 1-1,-1-1 0,0 0 0,0 1 1,1-1-1,-1 1 0,0-1 0,0 1 1,1 0-1,-1-1 0,1 1 1,0 0-1,-1 0-44,-1 0-1,0 0 1,0 0 0,0 0-1,0 0 1,0 0 0,0 0 0,0 0-1,0 0 1,0 0 0,1 0 0,-1 0-1,0 0 1,0 0 0,0 0-1,0 0 1,0 0 0,0 0 0,0 0-1,0 0 1,0 0 0,0 0 0,1 0-1,-1 0 1,0 0 0,0 0-1,0 0 1,0 0 0,0 0 0,0 0-1,0-1 1,0 1 0,0 0 0,0 0-1,0 0 1,0 0 0,0 0-1,0 0 1,0 0 0,0 0 0,0 0-1,0 0 1,0 0 0,0-1-1,0 1 1,0 0 0,0 0 0,0 0-1,0 0 1,0 0 0,0 0 0,0 0-1,0 0 1,0 0 0,0-1-1,0 1 1,0 0 12,0-1 1,0 1-1,1-1 0,-1 1 0,0-1 0,0 1 0,0-1 1,1 1-1,-1-1 0,0 1 0,0-1 0,1 1 1,-1-1-1,0 1 0,1 0 0,-1-1 0,1 1 0,-1 0 1,1-1-1,-1 1 0,0 0 0,1-1 0,-1 1 1,1 0-1,0-1 0,22-3 551,-15 4-418,0 0 0,0 0 0,0 1 0,10 2 0,15 8 93,-18-7-105,-7-3-44,1 2 0,0-1 0,12 6-1,-18-6-62,-1-1-1,1 0 0,-1 1 0,0-1 0,0 1 0,0 0 0,0 0 0,0-1 0,0 1 0,0 1 0,-1-1 0,1 0 0,-1 0 0,1 1 0,-1-1 0,2 5 0,1 14 381,-4-20-388,0 1 0,0-1 1,0 1-1,0-1 0,0 1 0,0-1 0,-1 0 1,1 1-1,0-1 0,-1 1 0,1-1 0,-1 0 1,1 0-1,-1 1 0,0-1 0,-1 2 0,-23 16 305,3 9-117,2-13-39,15-11-138,-1 0-1,0 0 1,-6 7 0,2 0-30,4-5-14,1 0-1,-1 0 1,0 0-1,-10 5 1,10-7 7,4-3 0,0 1-1,0-1 1,0 1 0,-1-1-1,1 1 1,1 0 0,-4 3-1,-1 9 12,6-13-25,0 0 0,0 0 0,-1 0 1,1 0-1,-1 0 0,1 0 0,0 0 0,-1 0 0,1-1 0,-1 1 0,0 0 1,1 0-1,-1 0 0,0-1 0,1 1 0,-1-1 0,0 1 0,0 0 0,0-1 1,1 1-1,-1-1 0,0 0 0,-1 1 0,1 0 2,0-1 1,0 1-1,0-1 0,0 1 0,0-1 1,0 1-1,1 0 0,-1-1 0,0 1 1,0 0-1,1 0 0,-1-1 0,1 1 1,-1 0-1,0 0 0,1 0 0,0 0 1,-1 0-1,1 0 0,-1 0 0,1 0 1,0 0-1,0 0 0,0 0 0,0 0 1,0 0-1,0 0 0,0 0 0,0 0 1,0 0-1,0 0 0,0 0 0,1 1 1,0-1 5,-1 0 0,1 0 0,0 0 0,-1 0 0,1 0 0,0 0 0,0 0 0,0 0 0,0 0 0,0-1 0,0 1 0,0 0 0,0-1 0,0 1 0,2 0 0,15 1 27,-14-3-14,-1 1-1,1 0 0,-1 1 1,1-1-1,-1 1 0,0-1 1,5 2-1,-3 0-22,0 0 2,0 0 1,0 0 0,0-1-1,0 1 1,0-1-1,0-1 1,0 1 0,1-1-1,-1 0 1,0 0-1,10-2 1,4-9-1480,-18 11 1377,1-1 0,-1 1 0,1 0 0,-1-1 0,1 1 0,-1 0 1,1 0-1,-1 0 0,2 0 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3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4160,'-17'-16'1536,"17"16"-1216,0 16-64,0-16 1632,0 0-1088,0-16 448,0 16-736,17 0 320,-1 0-480,0 0 32,1 0-224,16 0-512,-1-17 160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3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3072,'0'-13'976,"0"13"-969,0 0 0,0 0-1,0-1 1,0 1 0,0 0 0,0 0 0,0 0 0,0 0-1,0 0 1,0 0 0,0 0 0,0 0 0,0 0 0,0-1-1,0 1 1,0 0 0,0 0 0,0 0 0,0 0-1,0 0 1,0 0 0,0 0 0,0 0 0,0 0 0,0 0-1,0 0 1,0-1 0,0 1 0,0 0 0,1 0 0,-1 0-1,0 0 1,0 0 0,0 0 0,0 0 0,0 0 0,0 0-1,0 0 1,0 0 0,0 0 0,0 0 0,0 0 0,1 0-1,-1 0 1,0 0 0,0 0 0,0 0 0,0 0 0,0 0-1,0 0 1,0 0 0,0 0 0,0 0 0,0 0 0,1 0-1,-1 0 1,2 0 89,0 1 0,-1-1 0,1 0 0,0 1 0,0 0 0,0-1 0,-1 1 0,1 0 0,0 0 0,-1 0 0,1 0 0,-1 0 0,1 0 0,-1 0 0,1 1 0,1 1 0,5 5 344,0-1 0,14 8 0,-16-11-303,-1 0-1,1 0 1,-1 1-1,1 0 0,7 9 1,26 47 623,-29-43-539,-5-10-138,-1 1 0,0-1 0,0 1 0,-1 0 0,0 0 0,0 0-1,-1 0 1,-1 0 0,2 12 0,-2-9 11,1 14 356,-1 49 0,-1-39-76,0-20-205,0 0 0,-6 31 0,0-25-96,-1 0 1,-2-1-1,-15 31 0,18-42-46,0-1 1,0 0-1,-1-1 0,-1 0 0,1 0 0,-1 0 0,0-1 0,-11 7 0,17-13-25,-8 7-35,0 0 0,-1 0 0,0-2 0,-1 1 0,-16 5 0,-4 5-809,14-8-188,17-9 857,0 0-1,0 0 1,0 0-1,1 0 1,-1 0-1,0-1 1,0 1-1,0 0 1,0 0-1,1-1 1,-1 1-1,0-1 1,-1 0-1,-3-1-666,4 1 624,-1 0-1,1 1 1,-1 0-1,1-1 0,-1 1 1,1 0-1,-1 0 1,1 0-1,-2 0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0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2912,'0'0'923,"0"0"-550,0 0-21,0 0 570,0 0-234,0 0 32,0 0-218,0 0 95,3 0-176,3 1-61,-1-1-201,-1 0 0,0 1 0,0-2 0,1 1 0,-1 0 0,0-1 0,6-1 0,-2-3 59,-6 4-180,-1 0 0,1 0 0,-1 0 0,1 0 0,-1 0 1,1 1-1,0-1 0,-1 1 0,1-1 0,0 1 0,0-1 0,-1 1 0,1 0 1,3 0-1,17 1 198,-12 0-103,0-1 0,0 0 0,0-1 0,21-3 0,-16-1 57,-11 3-163,-1 1 1,1 0-1,-1 0 1,1 0-1,-1 0 1,1 0-1,0 1 1,3 0-1,-3 0-12,-1 0-1,0 0 1,1 0-1,-1-1 1,0 1-1,5-2 1,3-9 113,-9 10-111,1 1 1,-1-1-1,1 1 1,0-1-1,-1 1 1,5 0-1,-2 0 229,-5 0-278,0 0-715,0 0 150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2240,'0'0'720,"0"-2"-448,0-6-146,0 2 4062,2 6-3468,91 0 3024,-91 0-3719,0 0 1,0 0-1,-1 0 0,1-1 0,0 1 0,-1 0 1,1-1-1,0 1 0,-1-1 0,1 0 0,0 1 1,-1-1-1,2-1 0,10-5 108,-3 6-19,0-1 1,0 2 0,0-1 0,12 2 0,-7 0-129,-13-1 18,0-1 0,0 1 0,0 0 0,0 0 0,0-1 0,-1 1 0,1-1 0,0 0 1,0 0-1,3-1 0,6-2 68,3 9 56,-8-13 171,-6 8-294,1-1 0,-1 1 0,1 0-1,0-1 1,-1 1 0,1 0 0,0 0 0,-1-1 0,1 1 0,0 0 0,0 0 0,-1 0 0,1 0 0,0 0 0,-1 0-5,3 0-490,-3 0 106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3552,'-31'16'1312,"31"-16"-992,-16 46-128,16-14 704,0-1-544,0 16 0,0-1-224,0-15 64,0 16-128,0 0 128,-15 0-128,15-1 544,-16 1-352,0-16-32,16 1-128,-15-1-160,-1-16 32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95 7296,'-13'-13'2368,"11"11"-1760,7 2-288,6 0-83,1 1 0,-1-1-1,1-1 1,14-2 0,8-7-93,13 5-75,109-21-26,-99 20-22,-8-4 75,-37 8-74,6-1 20,28-8 1,-43 10-31,0 1 0,1-1 0,0 0 0,-1 1 0,1-1 1,-1 1-1,1 0 0,5 1 0,0 0 28,22-1-115,-28 0-389,-6 0-1216,-1 0 1187,2-1-79,0 1 0,0 0 0,-1 0 0,1 1-1,0-1 1,-1 0 0,1 1 0,-4 0 0,-10 12-2052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2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1728,'-14'-27'560,"11"21"-331,3 6-58,3 0 197,-3 0-352,1 1 0,0-1-1,-1 0 1,1 0 0,-1 0 0,1-1 0,-1 1-1,1 0 1,0 0 0,-1 0 0,1 0 0,-1 0-1,1-1 1,-1 1 0,1 0 0,-1 0 0,1-1-1,0 0 37,-1 0-1,1 0 0,-1 0 1,1 0-1,-1 0 0,0 0 0,0-1 1,1 1-1,-1 0 0,0 0 1,0 0-1,0 0 0,0-2 1,0 3-46,-1-1 1,1 1-1,0-1 1,0 1 0,0-1-1,1 1 1,-1-1-1,0 1 1,0-1 0,0 1-1,0-1 1,0 1-1,1-1 1,-1 1 0,0-1-1,0 1 1,1-1-1,-1 1 1,0 0 0,1-1-1,-1 1 1,0 0-1,1-1 1,-1 1 0,0 0-1,1-1 1,-1 1-1,1 0 1,-1 0 0,1-1-1,-1 1 1,1 0-1,-1 0 1,1 0 0,-1 0-1,1 0 1,-1-1-1,1 1 1,-1 0 0,1 0-1,0 1 1,2-1 121,0 2 64,0 4 7,1-1 1,-1 1 0,0-1-1,0 1 1,-1 0 0,3 8-1,2 4 105,-2-2-161,-1 0 0,0 0-1,-1 0 1,1 18 0,-2-13-12,9 35 0,-6-37-55,55 164 141,-53-164-78,-4-11-49,0 0-1,0 0 1,0-1-1,1 1 0,0-1 1,0 0-1,1 0 1,8 9-1,-6-8 55,13 11 234,-19-18-361,-1-1 0,1 1 0,0-1 0,0 1 0,-1-1 0,1 1-1,0-1 1,0 0 0,0 1 0,0-1 0,0 0 0,0 0 0,0 0 0,0 0 0,-1 0 0,1 0 0,0 0 0,0 0 0,0 0 0,0 0 0,0 0 0,0-1-1,1 0 1,1 0 27,-1-1-1,0 1 0,1-1 0,-1 0 1,0 0-1,0 0 0,0 0 0,0 0 1,-1-1-1,1 1 0,-1-1 0,1 1 1,-1-1-1,0 1 0,0-1 0,0 0 1,0 1-1,0-7 0,3-3 202,10-12 102,5-17-86,30-30 384,-38 52-341,-1 1 0,15-41 0,-20 48-187,-1 0-1,1 0 1,1 1-1,0 0 0,15-19 1,-16 22-78,-1-1 1,0 1-1,0-1 0,5-16 0,0 2-6,5 0-38,-9 8-155,12 1-133,-6 21-241,-9-3-1434,-2 9 518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3232,'0'0'1184,"0"0"-896,17 0-96,-17 0 1216,16 0-800,1 0 416,15-16-640,-15 16 96,32 0-320,-33-17 0,17 17-96,0 0 32,0 0-64,-33-16-32,32 32 32,-32-16-1440,0 0 768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17 3232,'0'-13'1035,"0"13"-1028,1 0 0,-1 0 1,0-1-1,0 1 0,0 0 1,0 0-1,0 0 1,0 0-1,0 0 0,0 0 1,0 0-1,0 0 1,0 0-1,0 0 0,0-1 1,0 1-1,0 0 1,0 0-1,0 0 0,0 0 1,-1 0-1,1 0 1,0 0-1,0 0 0,0 0 1,0 0-1,0 0 0,0-1 1,0 1-1,0 0 1,0 0-1,0 0 0,0 0 1,0 0-1,0 0 1,0 0-1,-1 0 0,1 0 1,0 0-1,0 0 1,0 0-1,0 0 0,0 0 1,0 0-1,0 0 1,0 0-1,0 0 0,0 0 1,-1 0-1,1 0 0,0 0 1,0 0-1,0 0 1,0 0-1,0 0 0,0 0 1,-11 0 371,11 0-363,0 0 0,0 0 0,-1 0 1,1 0-1,0 0 0,0 0 0,0 0 1,0 0-1,0 0 0,0 0 1,0 0-1,0 0 0,0 0 0,0 0 1,-1 0-1,1 0 0,0 0 1,0 0-1,0 0 0,0 0 0,0 0 1,0 0-1,0 0 0,0 0 1,0 0-1,0 0 0,0 0 0,-1 0 1,1 0-1,0 1 0,0-1 0,0 0 1,0 0-1,0 0 0,0 0 1,0 0-1,0 0 0,0 0 0,0 0 1,0 0-1,0 0 0,0 0 1,0 1-1,0-1 0,0 0 0,0 0 1,0 0-1,0 0 0,0 0 1,0 0-1,0 0 0,0 0 0,0 0 1,0 0-1,0 1 0,0-1 0,0 6 434,-1 0 0,1 0 0,-1-1 0,-1 1-1,-2 10 1,-2 2-183,1 14 21,-6 4 21,6 8-122,-6-6-1,5 6-100,-5-9-145,6-5 16,-1-14 81,4-12-75,1-1 0,0 0 1,0 1-1,0-1 0,0 1 1,1-1-1,-1 6 0,1 10-1643,0-2 422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4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2240,'13'-14'720,"-7"28"-107,5 2 337,-8-8-645,-3-8-262,0 1 0,1 0 0,-1-1-1,0 1 1,1-1 0,-1 1 0,1 0 0,-1-1 0,1 1 0,-1-1 0,1 1 0,-1-1 0,1 1-1,0-1 1,-1 0 0,1 1 0,0-1 0,-1 0 0,1 1 0,0-1 0,-1 0 0,1 0 0,0 1 0,0-1-1,-1 0 1,2 0 0,0 0 19,18 7 170,0-1 0,1 0 0,-1-2 0,1-1 0,25 2 0,131-5 477,-170-1-691,0 1-1,0-1 1,0-1-1,0 1 1,7-3 0,3-1 36,-4 2-20,-12 3-27,0 0 1,0 0-1,0 0 1,0 0 0,0 0-1,0-1 1,0 1-1,0 0 1,0-1-1,0 1 1,0-1-1,0 1 1,-1-1 0,1 1-1,0-1 1,0 1-1,-1-1 1,1 0-1,0 0 1,-1 1 0,1-1-1,0 0 1,-1 0-1,1 0 1,-1 0-1,1 0 1,-1-1-1,6-7 42,-5 8-44,0 0 0,-1-1 0,1 1 0,0-1 0,0 0 0,0 1-1,-1-1 1,1 1 0,-1-1 0,0 0 0,1 0 0,-1 1 0,0-3 0,1-9 29,-1 9-9,0 0-1,0 0 0,0 0 1,0-1-1,0 1 0,-1 0 1,-2-6-1,1 4-7,0-1 15,0 0 0,0 0 0,0 0 0,1 0-1,0 0 1,0-8 0,1 14-20,-1 0-1,1-1 1,0 1 0,0-1-1,-1 1 1,1 0 0,-1 0-1,0-1 1,1 1 0,-1 0 0,0 0-1,1 0 1,-1 0 0,0 0-1,0 0 1,0 0 0,0 0-1,0 0 1,0 0 0,0 0-1,-1 0 1,1 1 0,0-1-1,0 1 1,0-1 0,-3 0-1,0-1 42,-6-1 150,-23 3-43,-16 0 37,46 0-186,-2 0 13,0 0 0,1 1 0,-1-1 0,0 1 0,0 0 0,1 0 0,-1 0 0,1 1 0,-1 0 0,1 0 0,-8 4 0,-94 43 754,90-43-784,-25 14 0,36-16 21,0-1 0,0 1 0,1-1 0,-1 1 0,1 1 0,-1-1 0,2 1 0,-6 5 0,3 0 41,2-5-2,0 1 0,0-1 0,1 1 0,-6 11-1,6-3 13,3-12-46,-1 1 0,1-1 0,-1 1 0,0-1 0,0 0 0,1 0 0,-2 1 1,1-1-1,0 0 0,0 0 0,-1 0 0,1 0 0,-3 2 0,3-2-4,-1 0-1,0 0 1,1 0 0,0 0 0,-1 0-1,1 0 1,0 0 0,0 0-1,0 1 1,0-1 0,1 1 0,-1-1-1,0 0 1,1 1 0,0-1-1,0 1 1,0-1 0,0 4 0,0-2 1,0-1 1,0 1 0,1-1 0,-1 0-1,1 1 1,0-1 0,0 0 0,3 6 0,2 7 24,-4-3-16,-1-9 1,0 0 0,0 0 1,0-1-1,1 1 1,-1 0-1,1 0 0,0-1 1,4 6-1,4 7 71,1-1 0,14 14 0,-22-25-87,1-1 1,-1 0 0,1 0 0,0-1 0,0 1 0,0-1 0,0 1-1,0-1 1,1 0 0,7 2 0,3 1 2,67 27 18,-75-28-18,-1-1 0,1 1 0,0 0 0,10 9 0,7 3 92,-21-15-92,0 1 0,0-1 0,0 0 0,1-1 0,4 1 0,3 1 19,9 3 21,25 4 60,-40-8-79,-1-1 0,1 0 0,-1 0 0,1 0 0,-1 0 0,1-1 0,8-2 0,25-13 205,-34 14-393,-1 0 0,1 0 1,0 0-1,-1-1 0,1 1 0,-1-1 1,0 0-1,0 0 0,0 0 0,-1-1 1,1 1-1,-1-1 0,3-4 0,12-11-1153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5152,'0'0'1888,"0"0"-1440,0 0-160,0 0 1184,17 16-864,-1-16 320,0 0-544,1 0-96,15-16-160,1 16 128,16 0-160,-16-16-96,16 16-32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1 736,'0'0'224,"0"2"-128,0 87 4586,0 46-2762,-1-124-1707,1-1-1,-2 0 0,1 0 1,-4 12-1,0-3 198,0 8 50,4-20-355,0 0 0,0-1 0,-1 0 0,0 1 0,0-1 1,-1 0-1,1 0 0,-2 0 0,1 0 0,-6 8 0,7-12-71,0 1 1,1 1-1,-1-1 1,0-1 0,0 1 0,-1 0-1,1 0 1,-1-1 0,1 0-1,-1 1 1,0-1 0,0 0 0,0 0-1,0 0 1,0-1 0,0 1 0,-5 1-1,4-2-43,0-1 0,0 1 0,0-1 0,0 1 0,0-1 0,0 0 0,-1-1 0,1 1 0,0-1 0,0 0 1,0 0-1,0 0 0,0 0 0,0-1 0,1 1 0,-1-1 0,0 0 0,-5-5 0,0 1-708,1 0 0,1-1 0,-1-1 0,1 1 0,1-1 0,-10-13 0,15 19 429,0-1-1,0 0 1,1 0-1,-1 0 1,0 0-1,1 0 0,0 0 1,0 0-1,0-3 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6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4224,'0'0'1568,"0"0"-1216,0 0-96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1015 2400,'0'30'1456,"0"-27"-277,-3-3-289,-2-1-485,-1-1-1,0 1 0,0-1 1,1 0-1,-8-4 1,13 6-376,-1 0 1,1 0 0,-1-1 0,1 1-1,0 0 1,-1 0 0,1-1-1,-1 1 1,1 0 0,-1-1 0,1 1-1,0-1 1,-1 1 0,1 0-1,0-1 1,-1 1 0,1-1 0,0 1-1,0-1 1,-1 0 0,-9-19 541,0 2-262,1-1 0,0 1 0,2-2 1,-8-27-1,14 34-218,-1-23-1,2 23-52,-2-23-1,-2 17-29,-1-11 0,10-3 7,-1 16-9,-2 1-5,-1-1-1,-2-23 1,1 23-28,0 0 0,3-23-1,-1 26 15,3-12-2,2-46 1,-6 51-15,0 0-1,6-25 1,-3 19-27,1-2 12,12-78 370,-14 98-304,0 1-1,0 0 0,1 0 1,0 0-1,0 1 0,1-1 1,0 1-1,7-8 0,-11 13-21,5-5-17,0-1 0,0 1-1,1-1 1,0 2 0,0-1-1,1 1 1,16-10 0,-11 9 23,1 1 0,27-8 1,-33 11 0,-5 2-5,-1 1 0,0 0-1,0-1 1,0 1-1,0 0 1,0 0-1,0 0 1,0 0 0,0 1-1,0-1 1,0 1-1,0-1 1,0 1 0,0 0-1,0-1 1,0 1-1,0 0 1,0 0 0,2 2-1,0 0 10,6 2 35,-8-5-30,0 1 0,0 0 0,-1-1 0,1 1 0,0 0 0,-1 0 0,1 0 0,-1 0 0,1 1 0,-1-1 0,1 0 0,-1 1 1,0-1-1,0 0 0,0 1 0,0 0 0,0-1 0,0 1 0,0 0 0,1 3 0,-1-4 17,0 1-11,0 0 0,0 0 0,0 0 0,-1 0-1,1 0 1,-1 0 0,1 0 0,-1 0 0,0 0 0,1 4 0,-9 24 62,3-17-46,3-6-14,-1 0 0,0 0 1,-1 0-1,1 0 1,-2 0-1,-7 11 0,1-10-17,0 1-1,-23 12 1,13-7-101,19-13 59,-1 1 1,0 0-1,1 0 1,-1-1-1,0 1 1,0-1-1,0 0 1,0 0-1,0 0 1,0-1-1,0 1 1,0-1-1,0 1 1,-6-1-1,9 0 27,0 0 0,0 0 0,0 0-1,0 0 1,0 0 0,-1 0 0,1 0-1,0 0 1,0 0 0,0 0 0,0 0-1,0 0 1,0 0 0,0 0 0,0 0 0,0 0-1,-1 0 1,1 0 0,0 0 0,0 0-1,0 0 1,0 0 0,0 0 0,0 0-1,0 0 1,0 0 0,0 0 0,0 0 0,0 0-1,0 0 1,-1 0 0,1 0 0,0 1-1,0-1 1,0 0 0,0 0 0,0 0-1,0 0 1,0 0 0,0 0 0,0 0-1,0 0 1,0 0 0,0 0 0,0 1 0,0-1-1,0 0 1,0 0 0,0 0 0,0 0-1,0 0 1,0 0 0,0 0 0,0 0-1,0 0 1,0 1 0,0-1-7,0 1-1,0-1 1,0 1-1,0-1 1,1 1-1,-1-1 1,0 0-1,0 1 1,0-1-1,0 1 1,1-1-1,-1 1 1,0-1-1,0 0 1,1 1 0,-1-1-1,0 1 1,1-1-1,-1 0 1,0 1-1,1-1 1,0 1-1,12 4-166,-9-4 161,-1 0-1,0 0 1,0 0-1,-1 0 1,1 1 0,0-1-1,0 1 1,-1 0-1,5 3 1,53 45-134,-11 10 145,-44-56 20,0 1 0,0 1 1,-1-1-1,4 7 1,-6-10 0,-1 1 0,0 0 0,0 0 1,0 0-1,0 0 0,0 0 1,-1-1-1,1 1 0,-1 0 0,0 5 1,0-6 18,-1 1 1,1-1-1,-1 0 1,1 0-1,-1 1 1,0-1 0,0 0-1,0 0 1,0 0-1,0 0 1,0 0-1,0 0 1,-1 0 0,1-1-1,-1 1 1,0 0-1,1-1 1,-4 3-1,-3 2 84,-1 0 0,-17 7 0,20-10-87,0 0-1,0 0 1,0-1-1,0 0 1,-1-1-1,1 0 1,-1 1-1,1-2 1,-1 1-1,0-1 0,-10-1 1,1 1 23,1 0-61,-25 0 82,37 0-112,0-1 0,0 1 0,1-1 0,-1 0 1,0 1-1,1-1 0,-1-1 0,1 1 0,-1 0 1,1-1-1,-1 1 0,1-1 0,-2-2 0,-13-12-305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2560,'0'-14'832,"0"14"-827,0 0 1,0 0-1,0 0 1,0 0-1,0 0 1,0-1 0,0 1-1,0 0 1,0 0-1,0 0 1,0 0-1,0 0 1,0 0-1,0 0 1,0 0-1,0 0 1,0-1-1,0 1 1,0 0-1,0 0 1,0 0-1,0 0 1,0 0-1,0 0 1,0 0-1,0 0 1,0 0-1,0 0 1,0 0 0,0 0-1,1-1 1,-1 1-1,0 0 1,0 0-1,0 0 1,0 0-1,0 0 1,0 0-1,0 0 1,0 0-1,0 0 1,0 0-1,0 0 1,1 0-1,-1 0 1,0 0-1,0 0 1,0 0-1,0 0 1,0 0-1,0 0 1,0 0-1,0 0 1,0 0 0,1 0-1,-1 0 1,175 0 3540,-173 0-3495,0 0 0,0 1 0,1-1 0,-1 0 0,0 1 0,0 0 0,0-1-1,0 1 1,0 0 0,0 0 0,0 0 0,0 0 0,0 0 0,0 1 0,0-1 0,0 1 0,-1-1 0,1 1 0,-1-1-1,1 1 1,-1 0 0,0 0 0,0 0 0,1 0 0,-1 0 0,-1 0 0,1 0 0,0 0 0,0 0 0,-1 0 0,1 1 0,-1-1-1,0 0 1,0 0 0,0 1 0,0-1 0,0 0 0,0 0 0,0 1 0,-1-1 0,0 4 0,-4 4 102,0 1 0,0-1 1,-1 0-1,0 0 0,0 0 1,-1-1-1,-16 16 0,17-19-115,0-1 0,1 1 0,-1 1 0,1-1 0,1 1 0,-1 0 0,1 0 0,-4 10 0,4-7-10,-11 24 24,-1-12-98,11-15 17,1-1 0,0 0 0,0 1 1,0 0-1,-3 9 0,3-2-9,4-11 22,-1-1 0,1 1 0,-1-1 0,0 0 0,0 1 0,0-1 0,0 0 0,0 1 1,0-1-1,-3 4 0,3-6 18,1 1 1,-1-1-1,1 1 1,0-1 0,-1 1-1,1-1 1,0 1-1,0 0 1,0-1-1,-1 1 1,1-1 0,0 1-1,0 0 1,0-1-1,0 1 1,0-1 0,0 1-1,0 0 1,0-1-1,0 1 1,0-1-1,0 1 1,1 0 0,-1-1-1,0 1 1,0-1-1,1 1 1,-1-1-1,0 1 1,1 0 0,0 0 7,0 1-1,0 0 0,0 1-1,1-1 1,0 0 0,-1 0-1,1 0 1,0 0-1,0-1 1,0 1 0,0 0-1,0-1 1,0 1 0,0-1-1,1 0 1,-1 0-1,0 0 1,1 0 0,-1 0-1,1-1 1,4 2 0,-5-2-111,0 0 0,0 0 0,0 1 0,0-1 0,0 1 0,0-1 0,0 1 0,0 0 0,0 0 0,0 0 0,2 2 0,-3-2-93,1-1 0,-1 1 0,1 0 0,-1 0 0,1-1 1,-1 1-1,1 0 0,0-1 0,-1 0 0,1 1 0,1-1 0,3 3-3245,8 10 1099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7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2656,'-16'-33'960,"16"33"-736,16 0-64,0-16 1696,1 16-1056,16-16 800,-1 16-928,18 0-224,-1-17-288,0 17 32,-16 0-128,16 17-3136,-16-17 1696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5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5888,'0'0'1898,"2"0"-1135,1 0-715,0 0 0,0 0 0,0 0 0,0 1 0,-1-1 0,1 1 0,0 0 0,0 0 0,3 1 0,27 10 32,-9-5-29,-1 1-1,0 1 1,24 13 0,-11 4-14,-15-14-9,-12-8-14,-1 1 0,0 0 0,0 1 0,-1-1 0,8 8 0,16 15 109,-24-23-113,-5-3 18,1 0 0,-1 0 0,1 0 0,-1 0 0,0 0 0,3 4 0,-4-5-5,-1 1 1,1-1-1,-1 0 1,1 1-1,-1-1 1,1 0-1,-1 1 1,0-1-1,0 1 1,0-1-1,0 0 1,0 1-1,0-1 1,0 1-1,0-1 1,-1 0 0,0 3-1,0 1 38,-1 0 1,0 0-1,0-1 1,-1 1-1,0 0 1,1-1-1,-2 0 0,1 1 1,-5 4-1,-5 4 181,-22 16 1,14-14 118,-1-1 0,-43 18 0,36-17 172,21-12-405,0 0 0,0 0 0,-1-1 0,1 0 0,-1 0 0,1-1 0,-1 0 0,-15 0 0,20-1-82,1 0 0,-1 0 1,0-1-1,1 1 0,-1-1 1,0 0-1,1 0 0,-1 0 1,1-1-1,0 1 0,-5-3 1,6 3-22,0 0-26,1 1 1,0-1 0,0 1-1,0-1 1,0 1-1,0-1 1,0 0-1,1 0 1,-1 0 0,0 1-1,0-1 1,0 0-1,1 0 1,-1 0-1,0-2 1,0 1-33,1 0 1,-1 0-1,1 0 0,0-1 1,0 1-1,0 0 0,0-3 1,1-13-175,-1 13 157,0 4 36,-1-1-1,1 1 0,0-1 1,0 1-1,0-1 1,1 0-1,-1 1 0,0-1 1,0 1-1,1-1 0,-1 1 1,1-1-1,0 1 0,-1-1 1,1 1-1,0 0 0,0-1 1,0 1-1,0 0 0,0-1 1,0 1-1,0 0 0,0 0 1,0 0-1,1 0 1,-1 0-1,0 0 0,3 0 1,4-4-62,-5 4 43,1-1 0,-1 0 0,1 1-1,-1 0 1,1 0 0,0 0 0,0 0 0,0 0 0,0 1-1,0 0 1,0 0 0,5 0 0,5 0 27,-3-1 98,1 1 0,-1 1 0,0 0 0,1 0 0,-1 1 0,0 1 0,18 6 1,59 22 632,-77-28-674,-1 1 0,0-2 0,18 4 0,-9-3-15,5 3-53,-18-4-146,0-1 0,0 1 0,0-1 0,11 0 0,14-1-370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3712,'0'0'1221,"0"0"-757,0 0-85,3 0 458,59 1 1538,-11 0-1565,62-6 0,-87 2-692,14-2 1,45 0 1,5 2-51,-39-3 32,-25 2-23,33 0-1,40 4 99,-53 0-890,-54 0 82,3 0-255,0 0 0,-1 0 0,1 0 0,-10 3 0,13-2 639,1 0-1,-1 0 1,0 0-1,0 0 1,0 0-1,1 0 0,-1 1 1,0-1-1,-1 3 1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 2144,'0'-14'699,"0"14"-694,0 0-1,0 0 1,0 0 0,0-1 0,0 1 0,0 0 0,0 0 0,0 0 0,0 0 0,0 0 0,0 0 0,0 0 0,0 0 0,0 0 0,0 0 0,0-1 0,0 1 0,0 0 0,0 0 0,0 0 0,0 0 0,0 0 0,0 0 0,-1 0 0,1 0 0,0 0-1,0 0 1,0 0 0,0-1 0,0 1 0,0 0 0,0 0 0,0 0 0,0 0 0,0 0 0,0 0 0,0 0 0,0 0 0,-1 0 0,1 0 0,0 0 0,0 0 0,0 0 0,0 0 0,0 0 0,0 0 0,0 0 0,0 0 0,0 0 0,-1 0-1,1 0 1,0 0 0,0 0 0,0 0 0,0 0 0,0 0 0,-11 0 358,8 0 746,3 27 659,-1-13-1358,1 1 0,4 25-1,1-16-73,-2-14-56,-1 1 0,-1 0 0,2 17 0,-3 139 1651,0-141-1593,1-4-10,-2 0 0,-2 23 1,-24 113 1111,25-151-1316,1 1 1,1-1 0,0 11-1,0-6 172,0-10-288,0 0 0,-1-1-1,1 1 1,0 0 0,-1-1-1,1 1 1,-1 0-1,1-1 1,-1 1 0,0-1-1,0 1 1,0-1 0,-1 2-1,-3 6-130,5-8 105,-1 1-1,1-1 0,-1 1 1,1-1-1,0 1 0,-1-1 1,1 1-1,0-1 0,0 2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2816,'0'12'352,"1"1"0,0 0 0,0-1 1,1 1-1,5 15 0,-5-21-129,2 11 103,-1-5 329,9 24 1,-8-25-417,0 0 0,-1-1 0,1 14 0,-2-11 53,1 0 0,0 0-1,7 15 1,6 18 403,-11-31-412,0 0 0,1 0 1,1-1-1,1 0 0,13 22 0,-18-34-230,1 3 64,0-1 0,1 0 1,0 1-1,8 6 1,-11-10-83,0-1 0,0 0 0,-1 0 0,1 0 1,0 0-1,0 0 0,0 0 0,1-1 0,-1 1 0,0 0 1,0-1-1,0 0 0,0 0 0,0 1 0,1-1 1,-1 0-1,0-1 0,0 1 0,0 0 0,1-1 0,1 0 1,5-2 1,0-1 1,-1 0 0,0 0 0,0-1 0,0 0 0,0 0-1,-1-1 1,0 0 0,0 0 0,7-9 0,-5 4-85,0 0 1,1 1-1,22-19 1,12-11 34,-25 22 32,1-1 23,20-26 1,23-34 239,-59 72-182,1 0 0,-1 0 1,-1 0-1,5-13 0,6-11 113,-1 13-44,-10 15-130,-1 0 0,0-1 1,1 1-1,-1 0 0,-1-1 1,1 1-1,0-1 1,1-6-1,1-1 5,-2 8-42,-1 0 0,1 0 1,-1-1-1,0 1 0,0 0 1,-1-1-1,1 1 0,0-6 1,-2 8-16,1 1 1,0-1-1,0 1 1,0-1 0,0 1-1,0-1 1,0 0 0,0 1-1,0-1 1,0 1 0,0-1-1,0 1 1,0-1-1,0 1 1,1-1 0,-1 1-1,0-1 1,0 1 0,1-1-1,-1 1 1,0-1 0,0 1-1,1 0 1,-1-1 0,1 1-1,-1-1 1,0 1-1,1 0 1,-1-1 0,1 1-1,-1 0 1,1 0 0,-1-1-1,1 1 1,-1 0 0,1 0-1,-1 0 1,1-1-1,-1 1 1,1 0 0,-1 0-1,1 0 1,-1 0 0,1 0-1,0 0 1,2 0-464,-3 0 161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0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4480,'-16'17'1664,"16"-17"-1312,16 0-64,-16 0 1440,17 0-992,-1 0 640,-16-17-832,17 17 352,-1 0-544,0-16-160,17 16-128,-33 0-64,33 0 0,-33 0 64,16 0-32,-16 0-224,17 0 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2720,'4'1'229,"1"-1"0,-1 1 0,1 0 0,-1 1 0,8 2 0,3 1-67,-8-4 32,0 0 0,1 0 0,-1 0 0,12-2 0,4 1 62,165 0 918,-171-1-1097,-1 0 1,28-6-1,-29 4 4,1 1 0,27-1-1,-36 3-23,1-1-1,-1 0 0,1 0 0,-1-1 0,13-5 0,-15 6-25,-3 0-8,-1 1 0,0 0 0,1-1 0,-1 1 0,0-1 0,0 1 0,0-1 0,1 0-1,-1 0 1,0 1 0,0-1 0,0 0 0,1-1 0,-2 1-2,1-1 1,-1 1 0,0 0-1,1 0 1,-1 0 0,0-1-1,0 1 1,0 0 0,0 0-1,0 0 1,0-2-1,0-7 98,0 2-7,-1 0-1,1-1 1,-1 1-1,-1 0 1,0 0 0,0 0-1,0 0 1,-1 0-1,0 1 1,0-1 0,-1 1-1,-6-10 1,8 14-77,-1 1 0,1-1 0,0 1 0,-1 0 0,0-1 0,1 1 0,-1 0 0,0 0 0,0 1 1,0-1-1,0 1 0,-1-1 0,1 1 0,0 0 0,-1 0 0,-4 0 0,2-1 41,2 2-26,0-1 0,0 0 0,0 1 0,-8 0 0,12 0-50,-20 1 40,0 1 0,0 2 0,1 0 0,-1 1 0,-36 14 0,45-13 36,0 0 0,1 0 0,0 1 1,0 1-1,-16 15 0,3-2 230,-1-2 262,-27 30 0,43-39-342,0 0-1,0 0 1,1 1 0,0 0 0,-9 22 0,10-17-34,0 0 0,0 1 0,2 0 0,0 0 0,1 0 0,1 1 0,0-1 0,1 1 0,3 20 0,-1-29-98,1-1 1,0 1-1,1 0 1,0-1-1,1 0 1,0 1-1,0-1 1,7 9-1,-8-11-44,1-1 0,0-1 0,0 1 0,1 0-1,-1-1 1,1 0 0,0 0 0,0 0 0,0-1 0,0 0-1,1 0 1,8 4 0,-2-4 42,-1-1 0,1 0 0,18 0 0,-7 0 20,8 1 3,22 2-273,-25-7-431,-1-1-1,0-1 0,26-8 0,-27 6-218,-4 1-1363,25-9 0,18-17-879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4064,'0'-16'1504,"0"16"-1184,0 0-64,16 0 1184,-16 0-832,33-16 608,-16 16-704,32-17-224,0 17-160,0-16 32,17-1-96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3136,'-16'0'1184,"16"0"-928,0 0-64,-17 16 1440,17 1-928,-16 32 224,16 0-576,-16 17 128,16-17-256,-17 16-128,17-16-64,0 1 32,0-18-32,0 1 64,0-17-64,0 1-3744,0-1 2016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279 213 3808,'0'0'1227,"0"9"-742,1 7-366,0-4 80,0 0 0,-1 0 0,-1 0 0,-3 22 0,2-26-131,-2 13 86,0-1-1,2 1 1,0 21 0,2 231 881,-1-250-718,0 0 1,-2 0 0,0-1 0,-2 1-1,-1-1 1,-8 22 0,13-39-263,0-1 1,-1 0 0,1 0 0,-1 0 0,0 0-1,0 0 1,0 0 0,-1 0 0,0 0 0,1-1-1,-1 0 1,0 1 0,-1-1 0,1 0 0,-1-1-1,1 1 1,-1 0 0,0-1 0,0 0 0,0 0-1,0 0 1,0-1 0,0 1 0,-1-1 0,-5 1-1,4 0-31,0-1-1,0 0 1,0-1 0,0 1-1,0-1 1,0 0-1,0-1 1,0 1-1,0-1 1,0-1-1,-8-1 1,9-1-45,0 1-1,0-1 1,0 0 0,-7-9-1,-21-19-84</inkml:trace>
  <inkml:trace contextRef="#ctx0" brushRef="#br0" timeOffset="1">132 17 4320,'33'-17'1600,"-33"17"-1248,0 0-96,0 0 1120,0 0-800,16 0-224,0 0-224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2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50 986 2720,'0'6'382,"-1"13"629,0-19-981,1 1 1,0-1-1,0 1 0,0-1 1,-1 1-1,1-1 0,0 0 1,-1 1-1,1-1 0,0 0 1,-1 1-1,1-1 1,0 0-1,-1 1 0,1-1 1,-1 0-1,1 0 0,-1 1 1,1-1-1,0 0 1,-1 0-1,1 0 0,-1 0 1,1 1-1,-1-1 0,1 0 1,-1 0-1,1 0 0,-2 0 1,0 0 609,2 0 298,-3 0-308,-8 0-54,11 0-568,0 0 0,0 0 0,0 0 0,0 0 0,-1 0 1,1 0-1,0 0 0,0 0 0,0 0 0,0 0 0,0 0 0,0 0 1,0 0-1,0 0 0,0 0 0,0 0 0,-1 0 0,1 0 0,0 0 1,0 0-1,0 0 0,0 0 0,0 0 0,0-1 0,0 1 0,0 0 1,0 0-1,0 0 0,0 0 0,-1 0 0,1 0 0,0 0 0,0 0 1,0 0-1,0 0 0,0 0 0,0 0 0,0 0 0,0-1 0,0 1 0,0 0 1,0 0-1,0 0 0,0 0 0,0 0 0,0 0 0,0 0 0,0 0 1,0 0-1,0-1 0,0 1 0,0 0 0,0 0 0,0 0 0,0 0 1,0 0-1,-1-6 269,0 0 0,-1 1 1,0-1-1,0 0 0,-3-6 1,4 11-263,1 0 0,-1 0 0,1 1 1,0-1-1,-1 0 0,1 0 0,0 0 1,0 0-1,0 0 0,0 1 0,0-1 1,0 0-1,0-2 0,0-12 71,-1-11 28,5-39 1,6 16-78,-7 32-20,0 1 2,0 0 0,8-23 1,38-149-164,-42 154 113,35-134-120,-35 141 144,-3 9 17,1 1 0,1 0 0,7-16-1,22-28 239,-30 54-209,0-1 1,1 1 0,0 0-1,0 0 1,11-8 0,-11 10 8,0 0 1,0 0 0,0 0 0,0-1-1,-1 0 1,9-12 0,-12 15-15,0 0-1,1 1 1,0-1 0,-1 0-1,1 1 1,0-1 0,0 1-1,1 0 1,-1 0 0,4-1-1,4-4 93,-6 4-96,-1 0-1,0 1 1,1-1-1,0 1 1,5-1-1,-8 2-18,0 0 0,0 1-1,0 0 1,0 0-1,0-1 1,0 1-1,0 0 1,1 1 0,-1-1-1,0 0 1,0 0-1,0 1 1,0 0-1,0-1 1,3 2 0,8 9 117,-12-10-118,-1-1 0,0 1 1,1-1-1,-1 1 0,1 0 0,-1-1 1,0 1-1,0 0 0,1-1 1,-1 1-1,0 0 0,0-1 0,0 1 1,0 0-1,0-1 0,0 1 1,0 0-1,0 0 0,0-1 0,0 1 1,0 0-1,0-1 0,-1 2 1,1 0 30,0 45 231,0-45-257,0 0 0,-1 0 0,1 0 0,0 0 0,-1 0 1,1-1-1,-1 1 0,0 0 0,1 0 0,-1 0 0,0-1 1,0 1-1,0 0 0,-1-1 0,1 1 0,0-1 0,-1 1 1,1-1-1,-1 0 0,1 1 0,-1-1 0,1 0 0,-1 0 0,0 0 1,-2 1-1,-14 10 87,-3 16-92,10-19-325,0-1 1,-23 13-1,13-7-309,2-1-16,18-12 572,0-1 0,0 0-1,0 1 1,0-1 0,0 0-1,0 1 1,0 0 0,1-1-1,-1 1 1,0-1 0,0 1-1,0 0 1,1 0 0,-1-1-1,0 1 1,0 1 0,2-1 36,-1 0 1,1 0-1,0 0 1,-1-1 0,1 1-1,0 0 1,0-1-1,-1 1 1,1 0-1,0-1 1,0 1 0,0-1-1,0 1 1,0-1-1,0 0 1,1 1-1,0 1 16,1-1 0,-1 1 0,0 0 0,0 0 0,0 0 0,0 0 0,-1 0 0,1 0 0,-1 1 0,3 3 0,9 12-26,-3-9 16,7 6-28,5 26-74,5-2 74,-8 2 118,-16-37-23,-1 0 0,0 0 0,0 1 1,0-1-1,-1 1 0,0-1 0,0 1 0,0 0 0,0 0 0,-1-1 0,1 1 0,-1 5 0,0-6-15,0 0 111,0 0-1,-1-1 0,1 1 1,-1 0-1,1 0 1,-1 0-1,0-1 0,-1 1 1,1 0-1,-1-1 0,-2 5 1,3-5 40,-1 0-49,1-1 1,-1 1 0,0 0-1,0-1 1,0 0 0,0 1 0,0-1-1,-1 0 1,1 0 0,-1 0-1,1 0 1,-1 0 0,0-1 0,-4 3-1,-4 0 98,-1-1-1,-21 5 1,23-6-119,-2 0-40,6 0-33,0-1 0,-1 0 0,-8 1 0,-24-8 112,30 4-114,0 1-1,-14-1 0,23 2-31,-1 0-11,-1 0 1,0 0-1,0 0 0,1 0 1,-1 0-1,0-1 0,0 1 1,1-1-1,-3 0 0,-12-13-95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3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4064,'3'-3'223,"0"0"-1,0 1 1,0-1 0,0 0 0,0 1-1,1 0 1,-1 0 0,1 0 0,-1 0-1,1 0 1,0 1 0,0 0-1,0-1 1,0 1 0,0 1 0,6-2-1,121 2 2685,-123 1-2899,-1 0 0,1 0 0,-1 0 0,1 1 0,-1 0 0,0 1 0,1-1 0,-1 1 0,-1 1 0,1-1 0,9 7 0,-14-8 23,1 1-1,-1-1 1,0 1 0,0-1 0,0 1-1,0 0 1,0 0 0,-1 0 0,1 0-1,-1 0 1,1 0 0,-1 0-1,0 0 1,-1 0 0,1 1 0,0-1-1,-1 0 1,0 1 0,0-1 0,0 4-1,-4 1 119,0 0-1,-1 0 1,1-1-1,-1 0 1,-7 8-1,2-3 1,3-3-69,-2 0-1,1-1 1,-1-1-1,-14 11 0,3-3-1,-62 50 269,73-57-307,1 0-1,0 0 1,1 0 0,0 1 0,0 0 0,-5 11 0,2-5-15,-4 13 29,13-27-45,0 1 1,1-1-1,-1 0 0,1 1 0,0-1 0,-1 0 0,1 1 1,0-1-1,0 0 0,0 1 0,0-1 0,0 1 0,0-1 0,0 1 1,0-1-1,0 0 0,1 1 0,-1-1 0,1 0 0,-1 1 0,2 1 1,12 3 187,-6-1-129,-7-4-53,1 0 1,-1 0-1,1 0 0,-1-1 1,1 1-1,-1 0 1,1-1-1,0 1 0,-1-1 1,1 1-1,0-1 0,0 0 1,-1 0-1,4 0 1,51 0-1246,-16 0-4228,-24 0 3170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32 777 4992,'-26'26'1589,"21"-21"-960,5-5-213,0 2 310,0 0-546,0 9 840,15-11 398,-13 0-1366,-1 0-1,1 0 0,-1 0 1,1 0-1,-1-1 0,0 1 1,1 0-1,-1-1 0,0 1 1,1-1-1,-1 0 0,0 1 1,0-1-1,1 0 0,-1 0 1,1-1-1,14-20 288,-6 7-260,-5 8-67,1 1 0,0 0 0,14-10 0,-12 10-14,0-1 0,11-13 1,18-34 43,4 2 6,-19 19 47,-3-1 0,-1-1-1,17-43 1,-24 49-15,-1-1 0,-1 0 0,8-57 0,-12 30 117,5 18 27,-7 18 111,-2 1-1,-1-37 1,-1 20-245,1 35-136,2 4 12,2 2 26,-1 0 0,-1 0 0,1 0 1,-1 0-1,1 1 0,-1-1 0,0 1 0,1 5 1,11 43 76,-10-33-15,-3-16-44,0 0 0,0 1 0,-1-1 0,0 1 0,0 5 1,2 9-29,1-9 23,1-1 0,0 0 1,0 0-1,10 14 0,-13-21-36,0 0 0,1-1 0,-1 1-1,1-1 1,-1 0 0,1 1 0,-1-1 0,1 0-1,0 0 1,0 0 0,0 0 0,-1 0 0,1 0-1,0-1 1,0 1 0,0 0 0,0-1-1,1 0 1,-1 1 0,0-1 0,0 0 0,0 0-1,0 0 1,0-1 0,0 1 0,0 0 0,4-2-1,-1 1-151,0-1-1,0 0 1,0 0-1,0-1 1,-1 1-1,1-1 1,-1 0-1,1 0 1,6-7-1,-7 6 88,0-1-1,1 0 1,-2 0-1,1-1 1,-1 1-1,0-1 1,0 1-1,0-1 1,3-12-1,-3 7 171,-1-1-1,0 0 1,-1 0-1,0-16 1,-1-63 4299,-1 94-4275,1 0-1,-1 1 1,1-1 0,-1 0 0,0 0-1,-3 6 1,-1 7 44,3-3-86,0 0 0,1 0-1,1 0 1,1 16-1,0-3-34,-1-23-30,0 1 1,0 0-1,1-1 0,-1 1 1,1-1-1,0 1 0,0-1 1,2 6-1,3 6-361,-3-3-400,-3-9 584,1-1-1,-1 0 1,1 1-1,0-1 1,0 0-1,-1 0 1,1 0-1,1 0 1,-1 0-1,0 0 0,0 0 1,1 0-1,1 2 1,13 11-2774,-1 1 971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6816,'0'-17'2528,"0"17"-1984,32 0-128,-15-16 1248,15 16-992,18 0 64,-18 16-416,18-16 32,15 0-192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6:53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6880,'0'49'2560,"0"-49"-1984,-16 33-160,0-33-576,16 16 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25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1525 832,'-1'0'9,"0"0"1,1 1-1,-1-1 0,1 1 1,-1-1-1,1 1 1,-1-1-1,1 1 0,-1-1 1,1 1-1,-1 0 0,1-1 1,0 1-1,-1 0 1,1-1-1,0 1 0,-1 0 1,1-1-1,0 1 0,0 0 1,0 0-1,0-1 1,0 1-1,0 0 0,0-1 1,0 1-1,0 0 0,0 0 1,0-1-1,0 1 1,1 1-1,1 9 43,-6 0-17,3-11-36,1 1 0,-1 0-1,1 0 1,-1-1 0,1 1 0,-1 0 0,1 0-1,0 0 1,-1 0 0,1-1 0,0 1 0,0 0-1,-1 0 1,1 0 0,0 0 0,0 0 0,0 0 0,0 0-1,0 0 1,1-1 0,-1 1 0,0 0 0,0 0-1,1 1 1,4 7-17,-4-8 25,0 0 0,0 1 0,0-1 0,0 1 0,-1 0 0,1-1 0,0 1 0,-1-1 0,1 1 0,-1 0 0,0 0 0,0-1 0,1 3 0,-1 20 120,1-15-89,-1-1-1,0 0 1,-1 1-1,-2 15 1,-2-7-39,3-11-1,0 1 1,1 0-1,-1 0 0,1 0 1,0 10-1,2 5 76,-1-2-17,0-1 0,-3 27 1,-8-22-138,9-15 26,1-1 0,0 1 1,1 0-1,0 15 0,1-3 323,-1-19-264,0 0 0,1 0 1,-1 0-1,1 0 1,0 0-1,-1 0 0,1 0 1,0 0-1,0 0 1,0 0-1,0 0 0,1-1 1,-1 1-1,0 0 1,1-1-1,1 3 0,-1-3 4,-1 0 0,0 0-1,1 1 1,-1-1-1,0 1 1,0-1 0,0 1-1,0 0 1,0-1-1,-1 1 1,1 0 0,0 0-1,-1-1 1,1 1-1,0 3 1,1 4-25,9 12 0,-10-19 21,-1-1 1,1 1-1,0-1 1,0 0-1,-1 0 0,1 1 1,0-1-1,0 0 1,0 0-1,0 0 0,2 2 1,2 2-7,0 7-27,-5-11 26,0 0 0,1 0 0,-1 0 0,1 0 0,-1 0 0,1 1 0,-1-1 0,1 0 0,0 0 0,0 0 0,-1 0 0,1-1 0,0 1 0,0 0 0,0 0 0,0 0 0,2 0 0,2 2 10,-4-3-6,-1 0 1,1 0 0,0 1-1,-1-1 1,1 0 0,0 1-1,-1-1 1,1 1-1,-1-1 1,1 1 0,-1-1-1,1 1 1,-1-1 0,1 1-1,-1-1 1,1 1-1,-1 0 1,0-1 0,1 1-1,-1 0 1,0 0 0,3 4-5,-2-3-1,0 2-6,1-1 0,0 1 1,0-1-1,0 0 0,0 0 1,5 5-1,15-2 52,-16 1-20,-4-3-14,12 1 1,4 7-43,-14-10-4,-1 1 0,1-1 0,0 0 0,-1 0-1,1-1 1,5 3 0,24 1-102,-1 6 235,1-6 32,-16 0-35,-10-3-64,-1 0 0,1 0 0,0-1 0,0 0 0,11 0 0,107-1-184,-91 1 162,-17-1 25,0 0-1,30-4 1,-9-7 42,11 6-47,-1-2-59,158-16 64,-177 22 223,44-7 0,-50 5-360,35-1-1,-30 4-13,-11 0 87,0 0 1,22-3-1,10-8 48,-8 5-28,33-7-13,-42 6 56,46-3 0,28-6-8,-2 2 2,-68 10-32,51-11 0,-55 7-26,67-19-30,-67 14 80,-18 6-10,1 2 0,-1 0 1,1 0-1,29-4 0,-8 6-43,-18 2 13,1-1 1,-1-1-1,1 0 1,18-7-1,-2-2 26,75-22 95,-89 29-53,1-1 0,-1-1 0,0-1 0,-1-1 0,0 0 0,19-13 0,15-8-165,-13 8 48,0-8 56,50-22 16,-7 3 0,-62 35 0,22-13 0,18 3 0,-7-4-27,-38 22-26,20-6-1,-22 9 54,0-2 0,-1 0 0,0 0 1,21-13-1,6-10 53,-34 24-56,0-1 0,0 1 0,0 0 0,1 0 0,13-4 0,-15 5 41,1 1-1,-1-1 1,0 0 0,1-1-1,8-6 1,21-18 79,7 7-85,-27 10-48,17-14-1,3-2-35,-2 4 34,0-1 0,46-44 1,-61 49 19,60-64 104,-66 68-169,0-1 0,-1-1 0,15-30 0,-20 36 71,-1 1 1,14-18 0,-12 18 94,-1 0 0,11-19 1,-10 13-71,-3 5-23,0 1 0,13-18 1,9-8 37,-12 6-38,-2 0 1,17-56-1,-20 55-57,0-3-7,-1 0 1,8-65 0,-17 99 53,2-11-5,0 0 1,6-13 0,7-28 27,-13 28 39,0 1 0,-3-28-1,1 26-43,0 5-3,0 17-13,0-1 1,0 0-1,0 1 1,0-1-1,-1 0 0,-1-6 1,-4-6 3,5 12 1,-1 1-1,1 0 1,0-1-1,0 1 1,0-1-1,1 0 1,-1-4 0,1-63 41,1 62-66,-1 6 11,1 0 1,-1-1-1,0 1 0,0 0 1,0 0-1,-1 0 1,1 0-1,-1 0 0,1 0 1,-2-4-1,-2 0 26,3 3-19,-1 1 0,0-1 1,0 0-1,0 1 0,0-1 0,0 1 1,-1 0-1,1 0 0,-7-5 0,7 7-6,0 0 0,-1 0-1,1 1 1,0-1 0,-1 1-1,1-1 1,-1 1 0,1 0-1,-6 1 1,-9-3-32,4-4 1,12 5 35,-1 0 0,1 0 0,-1 0 0,0 1 0,1-1 0,-1 0 0,0 1 0,1 0 0,-1-1 1,0 1-1,0 0 0,1 0 0,-3 0 0,-171 0 167,161 0-194,0 1-1,0 1 1,-15 3 0,17-2 2,-1-1 0,1 0 1,-14-1-1,-102-1-42,94 0 69,17-1 0,0 1 0,-30 4 0,9 7 0,-6-6 0,0 6 21,-4-9 46,23-2-18,-30 4 1,4 7-21,25-5-20,-28 4 1,23-7-33,10-1 0,0 0 1,-34 10-1,38-7 36,0-2 0,1 0-1,-1 0 1,-31-1 0,48-2-13,-17 0-21,-23 3-1,-4 8-79,-13-5-219,25-2 176,9 0 205,-40 1 1,33-4 35,-38 7 0,35-3-57,-1-1-15,9-2-16,-44 11 0,47-8-9,-43 6 0,37-8 0,-24 8 0,6-6 0,36-3 0,-8 2 20,1-1-1,-37 2 1,29-4 1,-39 7 0,43-5-18,-33 1 0,24-4-38,3 0 7,-33 3 0,-98 25 113,149-27-89,0 1-1,0 0 0,1 1 1,-1 0-1,-13 7 1,3-1-27,-17-1 15,1 3 106,14-8-51,10-1-8,0 0 1,0 1 0,-17 6 0,12-4-37,0-1 1,-31 6-1,-22 4-120,-89 18-83,128-23 225,10-4-10,1 1 0,-24 10-1,34-11 0,1 0 0,-11 9 0,-16 8 3,35-22-9,-24 12-61,0 1 1,-43 31 0,-45 32 268,101-70-232,-1 0 0,-12 4 1,-11 6-77,20-5 77,-18 14 0,-3 2 80,16-15-45,1-1 0,-38 15 1,41-18-7,1 0 0,-1 1 0,1 1 0,1 0 0,-15 14 0,12-10-51,-25 15 1,29-20 47,0 0 0,0 1 0,-14 14 0,-10 9 65,-4 0-31,16-3 11,2-13 39,19-14-69,0-1 0,0 1 0,1-1 0,0 1 0,-1 0 0,1 0 0,0 0 0,0 1 0,-3 5 0,0 2 11,6-8-56,-1-1-1,-1 0 0,1 0 0,0 0 0,0 1 0,-3 2 0,1-3-121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2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4933 1621 896,'0'-71'1152,"1"66"-1092,-1 2-27,0 0 0,0 0 0,0-1 0,0 1 0,-1 0 0,1 0 1,-1 0-1,1 0 0,-1 0 0,0 0 0,0 0 0,-1 0 0,1 1 0,-1-1 1,1 0-1,-1 1 0,-2-3 0,-4-4 23,0 1 49,1 1 0,-1-1 0,0 2-1,-1-1 1,1 1 0,-18-9-1,-24-13 10,-12-4 183,21 21-142,6-3-158,17 5-16,0 2 0,-25-7 1,-3 4-1,-56-15 17,86 20 8,-58-15 36,-14 9-10,-84-32-19,55 13-74,59 16 37,-3 1 83,1-2 1,-75-31-1,-24-28 65,12 6-88,-69-27-153,99 54 64,-222-85 218,170 58 76,-1-1 169,128 54-322,-251-98 197,237 87-270,-101-44-83,100 48 43,-14-5 61,-105-27 1,128 41-34,-223-51 31,113 37 17,-64-14 180,190 32-196,-64-12-176,-74-1 397,145 18-134,10 1-64,-1 1 0,1 0-1,0 1 1,-27 2-1,7 4-110,14-1-37,-38 1-1,35-6 45,9 1 33,-1 0 0,-24 3-1,4 8 62,6-5-26,17 1-47,11-7 19,1 1 1,-1 0-1,1 0 0,-1 0 0,1-1 0,-1 1 0,1-1 0,-1 1 0,0-1 0,1 0 0,-1 0 0,-1 1 0,1-1-7,0 0-1,1 0 1,-1 0-1,0 0 0,0 1 1,1-1-1,-1 1 0,0 0 1,1-1-1,-1 1 1,1 0-1,-1 0 0,1 0 1,-1 0-1,1 0 0,0 0 1,-2 2-1,0 0-231,3-3-203,3 0-944,10 0 416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28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575 0 2080,'-28'14'667,"28"-14"-660,0 0 0,0 0 1,0 0-1,-1 0 0,1 0 0,0 0 1,0 0-1,-1 0 0,1 0 1,0 1-1,0-1 0,0 0 1,-1 0-1,1 0 0,0 0 1,0 0-1,0 1 0,-1-1 1,1 0-1,0 0 0,0 0 0,0 0 1,0 1-1,0-1 0,0 0 1,-1 0-1,1 0 0,0 1 1,0-1-1,0 0 0,0 0 1,0 1-1,0-1 0,0 1 1,0 0-2,0 1 1,-1 0-1,1 0 1,-1-1-1,1 1 1,-1 0-1,1-1 1,-1 1-1,0 0 1,0-1 0,0 1-1,0-1 1,0 1-1,0-1 1,0 0-1,-3 3 1,-28 19 98,13-10 127,-16 14-62,11-14-246,-35 13-1,33-15 60,-86 28 85,27-10 61,41-16 242,37-12-295,-1 1 1,1 0 0,0 1 0,0-1 0,-11 8 0,-1 3 72,18-13-146,0 1 0,0-1 0,0 0 0,0 1 0,0-1 0,0 1 0,0-1 0,1 1-1,-1-1 1,0 1 0,0 0 0,1-1 0,-1 1 0,0 0 0,1 0 0,-1 0 0,1-1 0,-1 1 0,1 0 0,-1 0 0,1 0-1,-1 0 1,1 0 0,0 0 0,0 0 0,-1 0 0,1 0 0,0 0 0,0 0 0,0 0 0,0-1 0,0 1 0,0 0 0,1 0-1,-1 2 1,0 4-1,0-5 3,0 1 1,0-1 0,1 1-1,-1-1 1,1 1 0,-1-1-1,1 1 1,0-1 0,0 0-1,0 1 1,0-1-1,0 0 1,0 0 0,1 1-1,-1-1 1,1 0 0,2 2-1,1 1 26,1-1 0,1 0 0,-1 0 0,11 5 0,9 5-4,-7-3 55,0-1 1,1 0-1,36 11 1,-45-18-47,0 0 0,1-1-1,-1 0 1,1-1 0,-1 0 0,1-1-1,0 0 1,-1-1 0,12-2-1,13-7 328,7-4 402,-40 13-691,0 0 1,-1-1-1,1 1 1,0-1-1,0 0 1,-1 0-1,1 0 1,-1 0-1,1 0 1,-1 0-1,2-4 1,-3 4-11,0 0-1,0 0 1,0 0 0,-1 0 0,1 0-1,0 0 1,-1-3 0,2-6 162,3-4 21,-3 8-187,0 0 0,-1 0 0,1-1 0,-1 1 1,0 0-1,-1 0 0,0-1 0,0 1 0,-3-14 0,-24-104 73,26 117-330,0 1 0,0 0-1,1-12 1,0 8-907,0-6-48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30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2524 3442 1728,'-6'1'66,"0"-1"-1,0 0 1,0-1 0,0 1 0,0-1 0,0-1-1,0 1 1,0-1 0,0 0 0,1 0-1,-9-4 1,-15-10 254,24 13-250,-1 0-1,0 0 0,1 0 1,-1-1-1,1 0 0,0 0 1,0 0-1,-5-7 0,-15-30 134,-16 3 128,1-11-38,-70-66 491,90 91-671,-2 1 1,0 1-1,-28-21 0,26 25-56,1 0 0,1-2 0,1-1 0,1 0 0,-34-48-1,-15-41-23,38 57-92,-2 1 0,-47-55 0,50 74 102,-1 1 0,-42-34-1,7 18-24,-27-21-84,75 53 61,-34-30-64,2-2-1,-45-55 1,73 75 130,-67-79 146,68 85-149,-1 1 0,-40-31 1,18 20-16,-90-67 79,88 63-95,4 3-55,1-1-1,-43-46 0,17-1-35,-46-48 64,-182-166-144,289 288 140,0 0-1,0 0 0,1 0 0,0 0 1,0-1-1,1 0 0,0 0 0,0-1 1,1 1-1,0 0 0,-2-14 0,1-4-40,1 0 0,1-48 0,1 63 15,2-1-1,-1 1 0,5-18 1,-1 16-7,11-24 0,-9 24 15,2-5-15,1 0-1,1 1 1,1 1 0,1-1-1,17-18 1,-7 9 53,-12 14 4,2 0-1,-1 1 1,2 1 0,-1 0 0,1 1 0,16-9-1,2-2-3,10-8-5,-11 7-40,52-28 0,-9 14-35,-2-9-59,31-1 113,-45 22 111,-18 5-49,67-27-24,-37 12-29,-58 27 14,1 0 0,0 1 0,0 0 0,22-6-1,34-5 31,-54 13-18,-12 3-13,1-1-1,-1 1 0,1-1 0,-1 1 0,1-1 1,-1 0-1,1 0 0,-1 0 0,0-1 1,0 1-1,5-3 0,-5 1 325,-2 3-128,0 3-416,0-3 156,0 1-1,0-1 1,0 1-1,0-1 1,0 1-1,0-1 1,0 1 0,0-1-1,0 1 1,0-1-1,0 1 1,0-1-1,-1 1 1,1-1 0,0 0-1,0 1 1,-1-1-1,1 1 1,0-1-1,-1 1 1,1-1-1,0 0 1,-1 1 0,1-1-1,-1 0 1,1 1-1,-1-1 1,1 0-1,0 0 1,-1 0-1,1 1 1,-1-1 0,1 0-1,-1 0 1,1 0-1,-1 0 1,1 0-1,-1 0 1,1 0-1,-1 0 1,0 0 0,1 0 25,-1 0 0,1 0 1,0 0-1,0 0 1,0 0-1,0 0 1,0 0-1,0 0 0,0 0 1,0 0-1,0 0 1,0 0-1,-1 0 1,1 0-1,0 0 0,0 0 1,0 0-1,0 0 1,0 0-1,0 0 1,0 0-1,0 0 0,0 0 1,0 0-1,-1 0 1,1 0-1,0 0 1,0 0-1,0 0 0,0 0 1,0 0-1,0 0 1,0 0-1,0-1 1,0 1-1,0 0 0,0 0 1,0 0-1,0 0 1,0 0-1,0 0 1,0 0-1,0 0 0,0 0 1,0 0-1,0-1 1,0 1-1,0 0 1,0 0-1,0 0 0,0 0 1,0 0-1,0 0 1,0 0-1,0 0 1,0-1-1,0 1-39,0-1 0,0 0 0,0 1-1,0-1 1,0 0 0,0 0 0,-1 1 0,1-1 0,0 0 0,0 1-1,0-1 1,-1 0 0,1 1 0,-1-1 0,0 0 12,1 1 1,-1-1-1,0 1 0,0 0 0,0-1 1,0 1-1,1 0 0,-1 0 1,0 0-1,0 0 0,0 0 0,0 0 1,-2 0-1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7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1664,'-14'0'528,"11"0"-325,3 0-65,3 0 113,-2 0-223,1 0-1,0 1 1,-1-1 0,1 1 0,-1-1-1,1 1 1,-1 0 0,1-1 0,1 3-1,-2-2-8,0 0-1,0-1 0,0 1 1,0 0-1,1-1 0,-1 1 1,0-1-1,0 1 0,0-1 1,1 1-1,-1-1 0,0 0 0,0 0 1,1 1-1,-1-1 0,0 0 1,0 0-1,1 0 0,-1 0 1,0-1-1,0 1 0,2-1 1,13-7 156,-4 2-63,26-10 1,77-17 148,-1 1-117,-101 28-37,0 0 1,0 1 0,0 1-1,0 0 1,18 0-1,-31 2-99,4 0 75,0 0 0,0 0 0,0 0 0,0 1-1,0-1 1,0 1 0,5 2 0,-8-3-22,0 1 1,0 0-1,0 0 1,0-1-1,0 1 1,0 0-1,0 0 1,0 0-1,-1 0 1,1 0-1,0 0 1,-1 1-1,1-1 1,0 0-1,-1 0 1,1 0-1,-1 1 0,0-1 1,1 0-1,-1 0 1,0 1-1,0-1 1,0 0-1,0 1 1,0-1-1,0 2 1,0 3 42,-1 0 1,0 1-1,0-1 1,0 0-1,0 0 1,-1 0-1,0 0 0,0 0 1,-4 6-1,-3 4 0,-21 26 0,4-6-71,12-16-162,1 0-1,1 1 1,-12 30 0,24-50-33,-1 0 1,1 1 0,0-1-1,-1 0 1,1 1-1,0-1 1,0 0-1,0 1 1,0-1 0,0 0-1,0 0 1,1 1-1,-1-1 1,1 3-1,13 26-1608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33 1472,'30'-30'805,"-30"29"-800,0 1-1,0 0 0,0 0 1,0 0-1,0 0 1,0 0-1,0 0 0,0 0 1,0-1-1,0 1 1,0 0-1,1 0 0,-1 0 1,0 0-1,0 0 1,0 0-1,0 0 0,0 0 1,0 0-1,0 0 1,1 0-1,-1 0 0,0 0 1,0 0-1,0 0 1,0 0-1,0 0 0,0 0 1,1 0-1,-1 0 1,0 0-1,0 0 0,0 0 1,0 0-1,0 0 1,0 0-1,0 0 0,1 0 1,-1 0-1,0 0 1,0 0-1,0 0 0,0 0 1,0 0-1,0 0 1,0 0-1,1 0 0,-1 0 1,0 1-1,0-1 1,0 0-1,0 0 0,0 0 1,0 0-1,0 0 1,0 1-1,27 26 1169,-26-27-1134,-1 1 0,1 0 0,-1-1 0,1 1 0,-1-1 0,0 1 0,0 0 0,1-1 0,-1 1 0,0 0 0,0-1 0,0 1 0,1 0 0,-1-1 0,0 1 0,0 0 0,0 0 0,0-1 0,0 1 0,-1 0 0,1-1 0,0 1 0,0 0 0,-1 2 97,1 3-69,-1-1 0,0 1-1,0-1 1,-1 0 0,0 1-1,0-1 1,0 0 0,0 0-1,-1 0 1,0 0 0,0 0-1,0-1 1,-7 8-1,5-8-46,1-1 0,-1 1-1,0-1 1,0 0-1,-7 2 1,12-5-20,-33 19 57,13-8-21,0 0 0,-21 8 0,-36 3 44,-8 5-27,-11-5 27,28-8-48,45-9-30,-2-1-1,1 0 0,-32-1 1,10-3-114,10 0 32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2912,'-27'14'923,"25"-14"-889,1 1 0,-1-1 0,1 1 0,0 0 0,0-1 0,-1 1 0,1 0 1,0 0-1,0 0 0,0 0 0,0 0 0,0 0 0,-1 2 0,-2 3 1,0-2-38,1 0 1,0 0-1,1 1 0,-1-1 1,1 1-1,-1 0 1,-1 8-1,-5 8 104,3-10-23,-1 0 0,-13 17 0,12-19-2,1 2 1,-11 18 0,18-29-76,-6 13-12,0 0-1,-1-1 0,-1 0 1,0 0-1,-1-1 0,-15 17 1,-22 18 283,42-42-184,1 0 1,0 0-1,0 0 1,1 0-1,-3 6 1,-8 12 131,11-18-208,-1-1 0,1 1-1,1 0 1,-1 0 0,1 0-1,-1 0 1,1 1-1,0-1 1,1 0 0,-1 0-1,1 1 1,0-1-1,0 0 1,0 1 0,0-1-1,2 6 1,1-3 17,0-1 1,0 0 0,1 0-1,7 9 1,-5-5-18,-2-4-11,1-1 0,-1 1 1,1-1-1,0 0 0,0 0 1,1 0-1,9 7 0,-13-12 11,0 1 0,0-1 0,0 0-1,0 0 1,0 0 0,0 0-1,0 0 1,0 0 0,0 0-1,0-1 1,-1 1 0,1-1-1,0 1 1,0-1 0,0 0-1,0 1 1,-1-1 0,4-2-1,3-1 66,-5 3-47,0 0-1,0 0 1,0 0 0,0 0-1,0 0 1,-1-1 0,1 1-1,0-1 1,-1 0-1,1 0 1,-1 0 0,1 0-1,-1 0 1,0 0 0,0-1-1,0 1 1,3-6-1,-3 5 91,0-1-1,0 0 1,-1 0-1,3-8 1,-4 11-47,0-1-1,0 1 1,0-1-1,0 0 1,-1 1 0,1-1-1,0 1 1,-1-1-1,1 1 1,-1-1 0,1 1-1,-3-3 1,3 2 0,-1-1 0,0 1 0,0 0 1,1-1-1,-1 1 0,1-1 0,0 1 1,0-1-1,0-4 0,-1-10 165,-10-5 40,6-5 154,-23-28 5,27 47-751,0 0 0,1 0 0,0-10 0,0 13-67,0-11-387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50 1728,'-16'-33'640,"16"33"-480,0 0-64,0-16 224,0 32-192,0-16 608,0 17-448,0 15 608,0 1-512,-16 33 0,32-17-224,-32 16 128,16-16-192,-17 1 96,17-18-96,0 1-128,0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6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 4160,'0'-13'1333,"0"13"-1324,0 0 0,0-1 0,0 1 0,0 0 0,0 0 0,0 0 0,0 0 0,0 0 0,0 0 0,0 0 0,0 0 0,0 0 0,0 0 0,0-1 0,0 1 0,0 0 0,0 0 0,0 0 0,0 0 0,0 0 0,0 0 0,0 0 0,0 0 0,0 0 0,0 0 0,0 0 0,0 0 0,0-1 0,0 1 0,0 0 0,0 0 0,0 0 0,0 0 0,-1 0 0,1 0 0,0 0 0,0 0-1,0 0 1,0 0 0,0 0 0,0 0 0,0 0 0,0 0 0,0 0 0,0 0 0,0 0 0,-1 0 0,1 0 0,0 0 0,0 0 0,0 0 0,0 0 0,0 0 0,0 0 0,0 0 0,0 0 0,-9-1 180,5 2 3121,3 12-2272,2-10-844,-1 3 12,0 31 692,-1 0 0,-1 1-1,-11 49 1,3-41-590,2-2 109,-23 66-1,22-90-289,-6 22 152,5 18-2,-2-28-126,8-23-102,0 1 0,1-1 0,-3 14 0,5-16-33,-1-1 1,-1 0 0,1 1 0,-1-1 0,-4 6 0,-1 4-28,7-14-47,1 1 0,-1 0 0,0-1 1,1 1-1,-1 0 0,1-1 0,0 1 0,0 0 0,0 0 0,1 4 0,0 3-3747,-1-11 3646,0 0 0,0 1 0,0-1 0,0 0 1,0 1-1,0-1 0,0 0 0,1 0 0,-1 1 1,0-1-1,1 0 0,-1 1 0,0-1 0,1 1 0,-1-1 1,1 0-1,0 0 0,3-2-223,0 0 0,0 0 1,0 1-1,6-3 0,-10 5 382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8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 2560,'-7'7'448,"-22"19"475,23-22-845,3-2-23,1-1 1,-1 2-1,0-1 1,1 0-1,-1 0 0,1 1 1,0 0-1,0-1 1,0 1-1,-3 5 1,-7 6 81,-1 0 0,0-1 0,-1-1 0,-21 15 0,15-11-108,-18 14 19,-5-8 6,10 0-33,27-17-29,-2 1 0,1-2 0,0 1 0,-1-1 0,0 0 0,0 0 0,-9 2 0,-10-1 51,19 3-22,8-8-22,0 1-1,-1-1 1,1 1-1,0-1 1,-1 0-1,1 1 1,-1-1-1,1 1 1,0-1-1,-1 0 1,1 0-1,-1 1 1,1-1-1,-1 0 1,1 0-1,-1 1 1,1-1 0,-1 0-1,1 0 1,-1 0-1,1 0 1,-1 0-1,1 0 1,-1 0-1,1 0 1,-1 0-1,1 0 1,-2 0-1,-1 0-12,-10 0-73,13 1 164,0 0-1,0 0 1,-1 0-1,1 0 1,0 0 0,1 0-1,-1 0 1,0 0 0,0 0-1,0 0 1,0-1 0,1 1-1,-1 0 1,1 0 0,0 1-1,2 3 78,0-1-1,1 0 0,0 0 0,0 0 0,0 0 1,0-1-1,0 1 0,1-1 0,8 4 0,-1 0-63,5 5 9,-11-7-77,2 0 0,-1 0-1,0-1 1,1 0-1,0-1 1,15 6-1,7-4-10,9 12 74,-35-16-70,-3 0-77,1 0-1,0-1 1,0 1-1,-1-1 1,1 1-1,0-1 1,0 1-1,0-1 1,0 0-1,0 0 1,0 0-1,0 0 1,0-1-1,-1 1 1,1 0-1,0-1 1,0 1-1,0-1 1,0 0-1,-1 1 1,3-2-1,-3 1-39,0 1-1,-1-1 0,1 1 1,0 0-1,0 0 0,0-1 0,0 1 1,0 0-1,-1 0 0,1 0 1,0 0-1,0 0 0,2 0 0,2 0-1850,9 0 470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1664,'0'-14'528,"0"14"-525,0 0 1,0 0 0,1 0-1,-1 0 1,0 0-1,0 0 1,0 0-1,0 0 1,0-1-1,0 1 1,0 0 0,0 0-1,0 0 1,0 0-1,0 0 1,0 0-1,0 0 1,0 0-1,-1 0 1,1 0 0,0-1-1,0 1 1,0 0-1,0 0 1,0 0-1,0 0 1,0 0-1,0 0 1,0 0 0,0 0-1,0 0 1,0 0-1,0 0 1,0 0-1,0 0 1,0 0-1,-1-1 1,1 1 0,0 0-1,0 0 1,0 0-1,0 0 1,0 0-1,0 0 1,0 0-1,0 0 1,0 0 0,-1 0-1,1 0 1,0 0-1,0 0 1,0 0-1,0 0 1,0 0-1,0 0 1,0 1 0,-11-1 252,8 0 517,3 68 1296,0 93-1701,3-161-117,-3 0-247,1 0-1,-1 0 1,1 0 0,-1 0 0,0 0 0,1 0-1,-1 0 1,1 0 0,-1 0 0,1 0 0,-1 0-1,1 0 1,-1 0 0,0-1 0,1 1 0,-1 0-1,1 0 1,-1-1 0,0 1 0,1 0 0,-1 0-1,0-1 1,1 1 0,-1 0 0,0-1 0,1 1-1,-1 0 1,0-1 0,0 1 0,1-1 0,-1 1-1,0 0 1,0-1 0,0 1 0,0-1 0,0 1-1,1-1 1,-1 1 0,0-1 0,0 1 0,0 0-1,0-1 1,0 1 0,0-1 0,-1 1 0,1-1-1,0-1-3,0 0 0,0 0 0,1 0-1,-1 0 1,0 0 0,1 1-1,-1-1 1,2-3 0,5-8 55,-3 7-82,-1 0-1,0 0 1,-1 0-1,1 0 1,-1 0-1,0 0 1,-1-1-1,2-10 1,-3 14 26,0-1 1,1 1-1,-1 0 0,1-1 1,-1 1-1,1 0 1,0-1-1,0 1 0,3-5 1,1-3-26,-5 8 6,1 0 1,0 0 0,0 0-1,0 0 1,1 1-1,-1-1 1,1 0 0,-1 1-1,1-1 1,2-2-1,2 16 884,-2-9-661,3 4 144,-7-4-297,1 0 0,-1 0 0,0 0 0,1 1 0,-1-1 0,0 0 0,0 0 0,-1 3 0,1 0 115,0 0 0,0-1 0,0 1 0,1 0 0,-1-1 0,3 9 0,2-2-93,-4-8-65,1 0-1,-1 0 1,0 0 0,0 1-1,0-1 1,-1 0 0,1 0-1,-1 1 1,1 5 0,-1 35 131,2-39-100,1-2-28,-2-3-5,0 1 1,0 0-1,0 0 1,0-1-1,0 1 0,0 0 1,0 0-1,0 0 0,-1 0 1,2 2-1,-2-3-42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9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1824,'-27'0'587,"26"-1"-578,1 1 0,0 0 0,-1 0 0,1 0 0,0 0 0,-1 0 0,1 0 0,0 0 0,-1 0 0,1 0 0,0 1 0,-1-1 0,1 0 0,0 0 0,-1 0 0,1 0 0,0 0 0,0 0 0,-1 1 0,1-1 0,0 0 0,0 0 0,-1 0 0,1 1 0,0-1 0,-47 47 3799,45-45-3770,1-1 0,-1 1 0,1 0 0,0 0 0,-1 0 0,1 1 1,0-1-1,0 0 0,0 0 0,0 1 0,1-1 0,-1 1 0,0 2 0,-2 8 10,2-9-53,-1-1 0,1 1 0,-1-1 0,0 0-1,0 0 1,-3 4 0,3-5 4,1 0-1,-1 1 1,1-1 0,-1 0-1,1 0 1,0 1 0,0-1 0,0 1-1,0-1 1,1 1 0,-1-1-1,1 1 1,-1 0 0,1-1-1,0 1 1,0 2 0,0 42-26,0-45 30,1 1 0,-1-1 0,1 0 0,0 1 0,0-1 0,-1 0 0,2 1 0,-1-1 0,0 0 0,0 0 0,1 0 0,-1 0 0,1 0 0,0 0 0,-1 0 0,1 0 0,3 1 0,1 3 23,-5-6-18,-1 1 0,1-1 0,-1 1 0,1-1 0,0 1 0,-1-1 0,1 0 0,0 0 1,0 1-1,-1-1 0,1 0 0,0 0 0,0 0 0,-1 0 0,1 0 0,0 0 0,0 0 0,-1 0 0,1 0 0,0 0 0,1-1 0,3 1 12,4 0-5,-6 1-12,0-1 0,0 0 0,0 0 0,0 0 0,0 0 0,0 0 0,1-1 0,-1 1 0,0-1 0,3-1 0,13-9-67,-8 8 29,-6 2 52,0-1 1,0 0 0,-1 0 0,1 0-1,6-3 1,-10 4-18,0 0-1,1-1 1,-1 1-1,0 0 0,0 0 1,0 0-1,1-1 1,-1 1-1,-1-1 1,1 1-1,0-1 1,0 1-1,-1-1 1,1 1-1,0-1 0,-1 0 1,0 1-1,1-1 1,-1 0-1,0 1 1,0-4-1,0 3 5,0 0 0,0 0-1,-1 0 1,1 0 0,-1 0 0,0 0-1,1 0 1,-1 0 0,0 0 0,0 1 0,0-1-1,0 0 1,-2-2 0,-22-20 177,12 12-111,11 10-56,0 0-1,0 1 1,0-1-1,0 1 1,0 0-1,0 0 1,0 0-1,0 0 1,-1 0-1,1 0 1,0 0 0,-1 1-1,-2-1 1,-8-2 73,-2-5 6,14 8-80,-1-1 0,1 0-1,-1 0 1,1 1 0,0-1 0,-1 1 0,1-1 0,-1 1 0,1-1 0,-3 1 0,1 0-8,3 0-250,3-14-411,-2 14 636,-1-1 0,1 1 1,0 0-1,0-1 0,0 1 0,0 0 0,-1 0 1,1-1-1,0 1 0,0 0 0,0 0 0,0 0 1,2 0-1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0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1888,'0'0'613,"0"3"-367,0 11 137,-1-9-219,0 0 1,1 0 0,0 0 0,1 0 0,-1-1-1,1 1 1,2 9 0,2-5-120,-4-8-37,0 1-1,0-1 1,0 1 0,0-1-1,-1 1 1,1-1 0,0 1-1,-1 0 1,1-1 0,-1 1-1,0 0 1,0 0 0,1-1-1,-1 4 1,0 71 547,2-70-566,9 5 32,-8-8 182,0-3-86,-1-1-114,-1 1-1,1 0 1,0-1-1,0 1 1,0-1-1,-1 0 1,1 0-1,0 1 1,-1-1-1,1 0 1,0 0-1,-1-1 1,1 1-1,1-2 0,-3 2 4,1 1 0,-1-1 0,1 1-1,-1-1 1,0 0 0,1 1-1,-1-1 1,0 1 0,0-1 0,1 0-1,-1 0 1,0 1 0,0-1-1,0 0 1,0 1 0,0-1 0,0 0-1,0 1 1,0-1 0,0 0-1,0 0 1,0 1 0,-1-2-1,1 0 8,0 0-15,0 0 0,0 0-1,0 0 1,1 1 0,-1-1 0,1 0 0,0 0 0,-1 0-1,1 1 1,0-1 0,0 0 0,1-1 0,-1 2 9,0-1 1,0 0-1,0 1 1,0-1-1,-1 0 1,1 1-1,-1-1 1,1 0-1,-1 0 1,1 0-1,-1 1 1,0-3-1,0-24 1145,0 34-1066,-1-3-61,1 0 1,0 1-1,-1-1 0,1 0 0,1 0 0,-1 0 0,0 0 0,1 0 1,0 1-1,1 2 0,1 0 7,0 0-2,0 1 1,1-1-1,-1 0 0,1 0 0,6 6 0,4 5-3,-12-12-35,-2-5 5,0 1 1,1 0-1,-1-1 0,0 1 1,1 0-1,-1-1 1,1 1-1,-1-1 0,0 1 1,1 0-1,-1-1 0,1 1 1,-1-1-1,1 0 1,0 1-1,-1-1 0,1 1 1,-1-1-1,1 0 0,0 1 1,1-1-1,3 3 5,8 8 40,-12-11-37,-1 0 0,0 1 1,1-1-1,-1 0 0,1 0 0,-1 1 0,0-1 0,1 0 0,-1 0 0,1 1 0,-1-1 0,1 0 0,-1 0 0,1 0 0,-1 0 0,1 0 0,-1 0 0,1 0 0,-1 0 0,1 0 0,-1 0 0,1 0 0,-1 0 0,1 0 0,-1 0 0,0-1 0,1 1 0,-1 0 0,1 0 0,-1 0 0,1-1 0,-1 1 0,0 0 0,1-1 0,0 1 0,-1 0-4,5-11 73,2 6-48,-7 5-24,1 0 0,-1-1 0,1 1 0,-1 0 0,1 0 0,-1-1-1,0 1 1,1 0 0,-1-1 0,1 1 0,-1-1 0,0 1 0,0 0-1,1-1 1,-1 1 0,0-1 0,0 1 0,1-1 0,-1 1 0,0-1-1,0 1 1,0-1 0,0 1 0,0-1 0,0 1 0,0-1-1,0 1 1,0-1 0,0 1 0,0-1 0,0 0 0,0-163 1176,0 163-1172,0 1 0,0-1 0,0 1 0,0-1 0,0 1 0,1-1 0,-1 0 0,0 1 0,-1-1 0,1 1-1,0-1 1,0 1 0,0-1 0,0 1 0,0-1 0,0 1 0,-1-1 0,1 1 0,0-1 0,0 1 0,-1-1-1,1 1 1,0 0 0,-1-1 0,1 1 0,-1-1 0,1 1 0,0 0 0,-1-1 0,1 1 0,-1 0 0,1 0 0,-1-1-1,1 1 1,-1 0 0,1 0 0,-1 0 0,1-1 0,-1 1 0,1 0 0,-1 0 0,1 0 0,-1 0 0,1 0-1,-2 0 1,2 0-6,0 0-1,0 0 1,0 0 0,0 0-1,0 1 1,0-1-1,-1 0 1,1 0-1,0 0 1,0 0-1,0 0 1,0 0-1,0 0 1,0 0-1,0 0 1,0 0-1,0-1 1,0 1-1,-1 0 1,1 0 0,0 0-1,0 0 1,0 0-1,0 0 1,0 0-1,0 0 1,0 0-1,0 0 1,0 0-1,0 0 1,0 0-1,0 0 1,0 0-1,-1 0 1,1 0 0,0-1-1,0 1 1,0 0-1,0 0 1,0 0-1,0 0 1,0 0-1,0 0 1,0 0-1,0 0 1,0 0-1,0 0 1,0-1-1,0 1 1,0 0 0,0 0-1,0 0 1,0 0-1,0 0 1,0 0-1,0 0 1,0-11-75,0 11 71,0 0 0,0-1 1,0 1-1,0 0 0,0 0 0,0 0 0,0 0 0,0 0 1,0 0-1,0 0 0,0 0 0,0 0 0,0-1 0,0 1 1,0 0-1,0 0 0,0 0 0,0 0 0,0 0 0,0 0 1,0 0-1,0 0 0,0 0 0,1 0 0,-1 0 0,0-1 0,0 1 1,0 0-1,0 0 0,0 0 0,0 0 0,0 0 0,0 0 1,0 0-1,0 0 0,0 0 0,0 0 0,0 0 0,1 0 1,-1 0-1,0 0 0,0 0 0,0 0 0,0 0 0,0 0 1,0 0-1,0 0 0,0 0 0,0 0 0,0 0 0,1 0 1,-1 0-1,0 0 0,0 0 0,0 0 0,0 0 0,17 0-2150,-4 0 986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1824,'0'0'587,"0"5"-353,0 167 3707,0-169-3929,0 0-1,0 0 1,0 0-1,0-1 0,1 1 1,0 0-1,-1 0 0,1 0 1,0-1-1,0 1 0,2 3 1,-2-4-3,1 0 1,-1 0-1,-1 1 1,1-1-1,0 0 1,0 1-1,-1-1 1,1 1 0,-1-1-1,0 1 1,0 2-1,0-3 2,0-1-1,0 0 1,0 0 0,0 0-1,0 0 1,0 0 0,0 0-1,0 0 1,0 0 0,1 1-1,-1-1 1,1 0 0,-1 0-1,0 0 1,1 0 0,0 0-1,-1 0 1,1-1 0,0 1-1,-1 0 1,1 0 0,0 0-1,0-1 1,0 1 0,-1 0-1,1-1 1,2 2 0,-3-2-4,0-1 1,0 1 0,1 0-1,-1 0 1,0-1-1,0 1 1,0 0 0,1-1-1,-1 1 1,0 0-1,0 0 1,0-1-1,0 1 1,0 0 0,0-1-1,1 1 1,-1 0-1,0-1 1,0 1 0,0 0-1,0-1 1,0 1-1,0 0 1,0-1 0,-1 1-1,1 0-7,0-3 128,0 3-16,0-3-59,0-73-357,0 74 296,0 0-1,1 0 0,-1 0 0,0 0 0,1 0 1,-1 0-1,1 1 0,-1-1 0,1 0 1,0 0-1,0 1 0,0-1 0,0 0 0,0 1 1,0-1-1,0 1 0,0 0 0,1-1 0,1-1 1,10-13-115,-12 14 157,0 1 0,-1 0-1,1-1 1,0 1 0,0 0 0,0-1 0,0 1 0,0 0 0,0 0 0,0 0 0,2-1-1,-2 1 13,0 1-1,0 0 0,0-1 1,0 1-1,0 0 0,0 0 0,0 0 1,0 0-1,0 0 0,0 0 0,0 0 1,0 0-1,0 0 0,0 1 1,0-1-1,0 0 0,0 1 0,0-1 1,0 0-1,0 1 0,1 0 0,1 1 126,1 1-1,-1-1 1,0 1-1,1 0 1,-1 0-1,2 3 1,0-1 38,-1 0 1,1-1 0,8 6-1,-4-3-88,29 19 721,-34-23-776,-1 0 0,1 0 1,-1 1-1,0-1 0,0 1 1,0 0-1,3 5 1,-3-2-29,-2-7-35,-1 1 0,0-1 0,0 1 0,0-1-1,0 1 1,0-1 0,1 1 0,-1-1-1,0 0 1,0 1 0,1-1 0,-1 1-1,0-1 1,1 0 0,-1 1 0,0-1 0,1 0-1,-1 1 1,1-1 0,-1 0 0,0 0-1,1 1 1,-1-1 0,1 0 0,-1 0 0,1 0-1,-1 0 1,1 0 0,-1 1 0,1-1-1,-1 0 1,1 0 0,-1 0 0,1 0 0,0-1-1,1 1-588,-2 0-2166,0 0 720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1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1066 33 1664,'13'-13'528,"-12"12"-512,-1 1 0,0-1 0,1 1 0,-1-1 0,1 1 0,-1-1 0,0 0 0,0 1 0,1-1 0,-1 1 0,0-1 0,0 0 0,0 1 0,0-1 0,0 1 0,0-1 0,0 0 0,0 1 1,0-1-1,0 0 0,0 1 0,0-1 0,0 0 0,0 1 0,-1-2 0,1 2 42,0-2 784,-3 2-186,2 0-581,-1 0-1,1 0 0,-1 0 0,1 1 1,-1-1-1,1 1 0,-1-1 1,1 1-1,-1 0 0,1 0 0,0-1 1,-2 2-1,-12 7 171,-26 10 101,0 8-143,-19-5-32,-42 24-42,-12 4-88,-84 6-34,106-33-8,-16 1 56,53-13 7,-109 20-94,128-29-699,3-2 193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2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1888,'-14'0'613,"11"0"-367,1 0-33,-9 0 256,8 0-101,0 3 102,-76 76 634,75-75-1104,1 0 1,-1 0-1,1 0 1,0 1-1,0 0 1,0-1 0,1 1-1,-3 6 1,-4 13-1,7-20 13,1 0 0,-1 0 0,1 0 0,0 0 0,0 0 0,0 0 0,1 0 0,-1 9 0,1-12 5,0 0 0,0 1 0,0-1 0,0 0 0,0 1 0,0-1 1,1 0-1,-1 0 0,0 1 0,1-1 0,-1 0 0,1 0 0,0 0 0,-1 1 0,1-1 0,0 0 0,-1 0 0,1 0 0,0 0 0,0 0 0,0 0 0,0-1 0,0 1 0,0 0 0,2 1 0,7 2-79,0 0 0,15 4 0,-7-2 127,4 5-13,-9-8-67,-9-2 3,1 0 0,-1 1 1,0-1-1,0 1 0,0 0 0,-1 0 0,5 3 0,-4-3 2,0 0-1,0 0 1,0 0 0,0-1-1,1 1 1,-1-1 0,0 0-1,9 0 1,41 1 644,-39-2 19,-14 0-549,0 0-76,-1 0 0,1 0 0,-1 0 1,0 0-1,1 0 0,-1 0 0,1 0 0,-1 0 0,1 0 0,-1 0 0,0 0 1,1 0-1,-1 0 0,1-1 0,-1 1 0,0 0 0,1 0 0,-1-1 0,1 1 1,0-1-1,-1 0 102,1-1 0,-1 1 0,1-1 1,-1 1-1,0-1 0,1 1 0,-1-1 1,0 1-1,0-1 0,0-2 0,0 2-25,0-1-1,-1 0 0,1 1 0,0-1 0,-1 1 0,0-5 0,-13-4 343,13 10-427,0-1-1,0 1 0,-1-1 1,1 1-1,1-1 1,-1 0-1,0 0 0,0 0 1,1 1-1,-1-4 0,-8-17 92,4 14-140,4 6 17,0 1 1,0-1-1,0 1 1,0-1-1,1 0 0,-1 1 1,0-1-1,1 1 1,-1-1-1,1 0 1,0 0-1,-1 1 1,1-1-1,0-3 1,0-22-188,0 8 76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17 181 736,'0'-12'272,"0"22"8,0 28 613,1-2 17,0-19-627,-1 0 0,-1 1 1,-3 19-1,-1-13-41,3-13-92,-1 0 0,2 0 0,-1 17 1,2 51 472,0-75-594,0-1 0,0 0 0,0 1-1,1-1 1,0 0 0,0 1-1,0-1 1,0 0 0,3 5-1,0 3 27,-2-5-32,-1-3 13,-1-1-1,1 0 1,0 1 0,0-1 0,0 0 0,0 0 0,0 0 0,3 3-1,-3-4-13,0 0-1,1 0 0,-1-1 0,0 1 0,1 0 0,-1-1 0,1 1 0,-1-1 0,0 0 0,1 1 0,-1-1 0,1 0 0,-1 0 1,1 0-1,-1 0 0,3 0 0,8 0 26,-7 0-44,-1 1 0,1-1 0,-1 0 0,1-1-1,-1 1 1,0-1 0,1 0 0,-1 0 0,1 0 0,-1-1 0,0 0 0,0 1 0,0-1 0,4-4-1,29-12-88,-29 15 51,-1-1-1,1 0 1,-1 0 0,0 0-1,12-10 1,-15 10 17,-1 0-1,1-1 1,-1 1 0,0-1 0,-1 1 0,1-1 0,-1 0-1,0 0 1,0 0 0,0 0 0,-1 0 0,1-8-1,0-5 33,0-1 0,-3-23-1,1 15-175,0 24 237,0 3 117,0 6-53,0 5-58,-1 2 9,1-1 1,0 0-1,4 16 0,1-12-39,-3-13-37,-1 0 0,0 0 0,0 1 0,0-1 0,0 0 0,-1 0 0,1 1 0,-1 6-1,1-6 6,-1 0-1,1 0 0,0 0 0,0 0 0,0 0 1,0 0-1,1 0 0,0-1 0,0 1 0,0 0 0,0-1 1,0 0-1,1 1 0,0-1 0,-1 0 0,1 0 1,0-1-1,0 1 0,1 0 0,-1-1 0,4 2 0,-4-3 6,0 0-1,0 0 0,0-1 0,0 1 1,0-1-1,1 0 0,-1 0 0,0 0 1,0 0-1,0 0 0,0-1 0,0 0 1,4-1-1,-2-9 105,6 6-86,-7 0-84,-1 0-1,-1-1 0,1 1 1,2-7-1,0-15-16,6 5 49,-6-8 10,6-3-16,-8 21-8,-2 8 12,0 0-1,0 0 1,0 0 0,1 0 0,-1 0 0,1 1 0,0-1 0,3-5-1,5-13-83,0-2-5,-10 23 102,1 0 0,0-1 0,0 1 0,0 0 0,0 0 0,-1 0 0,2 0 0,-1 0-1,0 1 1,0-1 0,0 0 0,0 0 0,0 1 0,1-1 0,-1 1 0,0-1 0,1 1 0,-1-1 0,0 1 0,1 0 0,-1 0 0,2 0-1,2 2 262,2 7-152,-2 0 1,1 0-1,4 11 1,-10-20-111,1 3 24,0 0 0,-1 0 0,1 0 0,-1 0 0,1 0-1,-1 0 1,0 0 0,0 0 0,0 0 0,-1 4 0,0 2 23,1 54 635,1-63-672,-1 1-1,0-1 0,0 0 0,0 1 1,0-1-1,0 0 0,0 1 0,0-1 0,0 0 1,0 1-1,-1-1 0,1 0 0,0 1 1,0-1-1,0 0 0,0 0 0,0 1 1,0-1-1,-1 0 0,1 1 0,0-1 0,0 0 1,0 0-1,-1 1 0,1-1 0,-2 1 5,1 1-1,0-1 1,0 1-1,0-1 1,-1 1-1,1-1 1,1 1-1,-1 0 1,0 0-1,0-1 1,1 1 0,-1 0-1,1 0 1,-1 2-1,1-1 142,0-6-97,-11-29-404,15 15 326,-2 14 3,-1 0-1,0 0 1,0-1-1,-1 1 0,1 0 1,0-1-1,-1-6 1,1 3 2,0-1 1,0 0-1,1 0 1,0 0-1,0 1 0,1-1 1,0 1-1,1 0 1,-1 0-1,8-10 1,-9 13-34,1 0 0,-1 0 1,0-1-1,-1 1 1,3-8-1,1-2-50,-4 14 89,-1-1 0,1 0 0,0 1 1,0-1-1,0 1 0,0-1 0,0 1 1,0 0-1,0-1 0,0 1 0,-1 0 1,1 0-1,0-1 0,0 1 0,0 0 1,0 0-1,0 0 0,0 0 0,0 0 1,0 1-1,0-1 0,0 0 0,0 0 0,0 1 1,0-1-1,0 0 0,1 1 0,4 16 180,-5-12-147,2 2 36,-1 0 0,0 1 0,0-1 0,-1 1 0,1 13 0,-2-6 24,0-6-46,0-1-1,0 0 1,0 0-1,3 9 1,-1-7 29,1 0-1,0 0 1,1 0 0,0 0-1,10 17 1,-13-27-60,0 1 0,0 0 0,0-1 0,0 1 0,0 0 0,0-1 0,0 0 0,0 1 0,0-1 0,0 1 0,1-1 0,4 2 21,5 1-8,0 0 1,0 0-1,1-1 0,-1 0 0,0-1 1,1-1-1,-1 0 0,1 0 0,15-3 1,22-8-395,-32 9 254,15-4-133,-23 2 130,1 0 1,-1 0-1,0-1 0,0 0 1,-1 0-1,1-1 0,7-8 1,6-16-305,-21 29 412,5-6-7,-1 0 0,0 0 0,0 0 0,-1-1 0,0 0 0,0 0 0,0 0 0,2-10 0,1-25 31,-5 30-43,8-27 0,-6 31 23,-1-1 1,0 0-1,-1-1 1,0 1-1,-1 0 0,0-1 1,0 1-1,-1-14 0,-1-7 6,2 23 13,-1 1-1,1-1 1,1 1 0,0-1 0,4-12-1,-4 15 27,-1 1 21,5-9 264,-6 13-300,0 0 0,1 0 0,-1-1 0,1 1 0,-1 0-1,1 0 1,-1-1 0,1 1 0,-1 0 0,1 0 0,-1 0 0,1 0 0,-1 0 0,1 0 0,-1 0 0,1 0 0,0 0-1,5 3 585,-5-2-557,1 1 1,-1 0-1,0 0 0,1 0 0,-1 0 0,0 0 1,0 0-1,-1 0 0,1 0 0,0 1 1,-1-1-1,2 4 0,-1 34 288,0 4-106,2-23-150,2 10 51,1 46 0,-6 155-561,0-202-112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3488,'-27'0'1115,"27"0"-1098,-1-1 0,1 1 0,0 0 0,-1 0 0,1 0 0,0 0 0,-1 0 0,1 0 0,0 0 0,-1 1 0,1-1 0,0 0 0,-1 0 0,1 0 0,0 0 0,-1 0 0,1 0 0,0 1 0,-1-1 0,1 0 0,0 0 0,0 0 0,-1 1 0,1-1 0,0 0 0,-3 3 49,-24 22 807,-9-6-639,22-9-258,-1 0-1,-19 19 0,25-20 34,7-8-19,0 0 1,1 1-1,-1-1 0,0 1 0,1 0 0,-1-1 0,1 1 0,0 0 1,-1 0-1,1 0 0,0 0 0,0 0 0,0 0 0,0 0 1,1 0-1,-1 1 0,1-1 0,-1 0 0,1 0 0,0 4 0,-1 13 279,0-7 170,1 1-1,0-1 0,4 25 0,-2-32-329,0-1 0,1 1 1,-1 0-1,5 5 0,5 10 70,-11-17-152,-1 0-8,1-1 0,0 1 0,0-1 0,0 1-1,0-1 1,0 0 0,0 1 0,1-1 0,-1 0 0,1 0-1,0 0 1,2 2 0,9 13 205,-7-4-53,5-7 15,-4 5-276,-7-9 33,0-1 1,1 0 0,-1 0-1,1 0 1,-1 0 0,1 0-1,0 0 1,-1 0 0,1 0-1,0 0 1,0-1 0,0 1-1,0 0 1,0 0 0,1 0-1,0 0-162,0 0 0,0-1-1,1 1 1,-1-1 0,0 0 0,0 1-1,1-1 1,-1 0 0,3-1-1,3 1-882,8 0-445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15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67 165 1824,'-14'-27'587,"8"10"-191,4 13-142,-6 3 130,5 1 80,3 1-401,1 0 0,-1 0 0,0 0 0,0 0 0,0 0 0,0 0 0,0 0 0,-1 0 0,1 0 0,0 0 0,0 0 0,-1 0 0,1 0 0,0-1 0,-2 3 0,-3 5 126,4-7-161,0 1-1,0-1 0,1 1 0,-1-1 0,0 1 1,0-1-1,1 1 0,-1 0 0,1-1 0,-1 1 1,1 0-1,0 0 0,0-1 0,0 4 0,0 5 49,1-6-51,-1 0 0,0-1 0,0 1-1,0 0 1,0 0 0,-1-1 0,0 1-1,-1 5 1,-1 0 11,0 0 0,1 0 0,0 0-1,0 0 1,1 1 0,0 17 0,1-22-52,0-1 73,-1 0 1,1-1-1,0 1 1,0 0-1,1-1 1,-1 1-1,1 0 1,1 5-1,9-4 55,-11-5-109,1 1 0,-1-1 0,0 0 1,0 0-1,0 0 0,1 0 0,-1 1 0,0-1 0,0 0 0,0 0 0,0 1 0,0-1 1,1 0-1,-1 0 0,0 1 0,0-1 0,0 0 0,0 0 0,0 1 0,0-1 0,0 0 1,0 0-1,0 1 0,0-1 0,0 0 0,0 1 0,0-1 0,0 0 0,0 1 0,3-11 123,-3 9-123,1 0 0,0 0 0,-1 0 0,1 0 1,0 0-1,0 0 0,0 0 0,0 1 0,0-1 0,-1 0 1,2 1-1,-1-1 0,0 1 0,0-1 0,1 0 0,10-6-64,-9 2 81,0 0 1,0 0-1,0-1 0,1-5 0,0-3 29,-3 10-37,0 0 0,0 0 0,1 0 0,0 0 0,-1 0 0,1 0-1,3-4 1,-1 2-22,-1 0 0,-1 0 0,1-1-1,-1 1 1,0-1 0,2-12 0,-3 10-43,1 0 0,1 0 0,0 0 0,4-9 0,4 1 16,-9 12 112,4-5 113,-6 10-183,0 0-1,0-1 1,0 1 0,1 0 0,-1 0 0,0 0 0,0 0 0,1 0 0,-1 0 0,0 0 0,0 0 0,0 0-1,1 0 1,-1 0 0,0 0 0,0 0 0,1 0 0,-1 0 0,0 0 0,0 0 0,1 0 0,-1 0-1,0 0 1,0 0 0,1 0 0,-1 0 0,0 0 0,0 0 0,0 0 0,1 1 0,-1-1 0,0 0-1,0 0 1,0 0 0,0 0 0,1 1 0,-1-1 0,0 0 0,0 0 0,1 2 35,0 0 0,0 0 0,-1 0 0,1 0 0,-1 0 0,1 0 0,-1 1 0,0-1 0,0 0 0,0 0 0,0 4 0,1 9 98,4 1 65,-3-13-170,-1 1-1,0-1 1,0 1 0,0-1-1,0 1 1,0 0-1,-1-1 1,0 5-1,0-4-5,1-1-1,-1 1 1,0 0-1,1-1 0,0 1 1,0 0-1,0-1 1,2 4-1,3 9 46,-3-3-26,-2-10-36,-1-1 0,1 1 0,-1-1 0,1 0 0,0 1 0,0-1 0,0 0 0,0 0 0,0 0 0,1 1 0,-1-1 0,1-1 0,1 3 0,-2-3-3,3 4 44,0-1 0,1 0 0,0 0 0,5 4 0,-7-7-76,0 0 0,0 0-1,0 0 1,0 0 0,0 0 0,0-1-1,0 1 1,0-1 0,0 0 0,4 0-1,39 0-1552,-44 0 1518,0 0 0,0 0 1,0 0-1,-1-1 0,1 1 1,0 0-1,0-1 0,0 0 1,0 1-1,-1-1 0,1 0 1,0 0-1,-1 0 0,1 0 0,-1 0 1,1 0-1,-1-1 0,0 1 1,3-3-1,12-9-21,-15 13 82,0-1-1,0 1 1,0 0-1,0-1 1,-1 1-1,1-1 1,0 1-1,0-1 1,0 0-1,-1 1 1,1-1-1,0 0 1,-1 1-1,1-1 1,-1 0-1,1 0 1,-1 0-1,1 0 1,-1 0-1,1 1 1,-1-1-1,0 0 1,1 0-1,-1 0 1,0 0-1,0-2 1,3-9 12,3-4 39,-5 13 8,1-1-1,-1 1 1,0 0-1,0-1 0,-1 1 1,1-1-1,0-5 1,-1 8 8,0-1 0,0 1 0,0-1 0,0 0 0,0 1 0,0-1 0,-1 1 0,1-1 0,0 1 0,-1-1 0,1 1 0,-1 0 0,0-1 0,1 1 0,-1-1 0,0 1 0,0 0 0,0 0 0,0 0 0,0-1 0,0 1 0,0 0 0,-2-1 0,-1-2 390,1 1-337,-4-1 352,0 14-117,2-3-259,4-6-88,1 0-1,-1-1 1,0 1-1,1 0 1,-1 0-1,1 0 1,-1 0-1,1 0 0,-1 0 1,1 0-1,-1 0 1,1 1-1,0-1 1,0 0-1,0 0 1,-1 0-1,1 0 1,0 0-1,1 1 1,-1-1-1,0 0 1,0 0-1,0 0 1,1 2-1,10 27 216,2 13-112,-11-40-113,-1 0-1,0 0 1,1 0 0,0-1-1,-1 1 1,1 0 0,0-1-1,1 1 1,-1-1 0,0 0-1,3 3 1,-3-4 12,0 0 0,0 0 0,0-1 0,1 1 0,-1 0 0,0-1 0,3 1 0,5 1 34,8 3 4,-12-3-53,1 0-1,0-1 1,0 1-1,0-1 0,7 0 1,2-1-25,-8 0 67,0 0 1,0 0 0,0-1 0,10-1 0,12-9 94,-29 11-121,0-1 0,1 1 1,-1-1-1,0 1 0,1-1 0,-1 1 0,0-1 0,0 0 0,0 1 0,0-1 0,0 0 0,2-2 0,-2 2 2,-1 0-1,0 0 1,1-1-1,-1 1 1,0 0-1,0-1 0,0 1 1,0 0-1,0 0 1,0-1-1,0-1 1,0-8 83,0 9-91,0 0-1,0 0 0,-1 0 0,1 0 1,0 0-1,-1 0 0,1 0 0,-1 0 1,0 0-1,0 0 0,1 1 0,-1-1 1,0 0-1,-1 0 0,1 1 0,0-1 1,0 1-1,-1-1 0,1 1 0,-1 0 0,-2-2 1,-5-7-10,-40-50-22,-1 11-118,34 30 0,13 12 5,3 7 126,0-1 0,0 1 1,-1-1-1,1 1 0,0-1 1,0 1-1,0 0 0,-1-1 0,1 1 1,0-1-1,0 1 0,-1 0 0,1-1 1,0 1-1,-1-1 0,1 1 0,-1 0 1,1 0-1,0-1 0,-1 1 0,1 0 1,-1 0-1,1-1 0,-1 1 0,1 0 1,0 0-1,-1 0 0,1 0 1,-1 0-1,1 0 0,-1 0 0,1 0 1,-1 0-1,1 0 0,-1 0 0,-2 0-147,3 0 91,0 0 149,0 0-11,3 0-31,8 0 20,-9 0 92,3-1-216,-1 1 1,1-1 0,-1 0-1,1 0 1,6-4 0,4 0 115,18 0 20,-26 3-58,5-1-4,0 0 0,1 1 0,-1 0 1,14 0-1,2 1-114,-12 0 27,-1 1 1,29 3-1,-40-3 64,0 1 0,0-1 0,-1 1 0,1 1 0,-1-1 0,1 0 0,-1 1 0,0 0-1,1-1 1,-1 1 0,0 1 0,0-1 0,0 0 0,0 1 0,-1-1 0,1 1 0,2 3 0,3 7-26,1-1 115,-1 1 0,13 26 0,-4 10 769,-16-45-817,0-1 1,0 1-1,-1 0 1,1 0-1,-1-1 0,0 1 1,0 0-1,-1 5 1,1 1-20,-1 0-30,1-8 19,0-1 0,0 1 0,0-1 0,0 1 0,0-1 0,0 1 0,0 0 0,0-1 0,1 1 0,-1-1 0,0 1 0,2 2 0,9 2 95,-6 0-27,-5-5-55,0-1 0,0 1 1,1-1-1,-1 1 0,0-1 1,1 0-1,-1 1 0,0-1 1,1 1-1,-1-1 0,1 0 1,-1 1-1,0-1 1,1 0-1,-1 0 0,1 1 1,-1-1-1,1 0 0,-1 0 1,1 0-1,-1 0 0,1 0 1,-1 1-1,1-1 0,-1 0 1,1 0-1,-1 0 0,1 0 1,-1 0-1,1 0 0,0-1 1,1 1 9,0 0 0,-1 0 1,1 0-1,0 0 0,0-1 1,-1 1-1,1-1 0,-1 1 1,1-1-1,0 0 0,-1 1 0,1-1 1,-1 0-1,1 0 0,-1 0 1,0 0-1,1 0 0,-1 0 1,0-1-1,0 1 0,2-2 1,-1-2 19,1 0 0,-1 1 1,0-1-1,0 0 0,1-6 1,0 0-8,11-13 21,-12 20-57,-1 0 0,1 1 0,-1-1 0,2-8 0,7-24-45,-9 33 44,2-5-14,-1 0 0,0 0-1,0 0 1,2-17 0,-4 24-11,-1 0 0,1 0 0,0-1 0,1 1 1,-1 0-1,0 0 0,0 0 0,0 0 0,1 0 0,-1 0 1,0 0-1,1 0 0,0-1 0,-1 1 13,1 1 0,-1 0 0,1-1 0,-1 1 0,1 0 0,-1 0 0,1-1 0,-1 1 0,1 0 0,-1 0 0,1 0 0,-1 0 0,1 0 0,0 0 0,-1 0-1,1 0 1,-1 0 0,1 0 0,-1 0 13,0 0-1,1 0 1,-1 0-1,0 0 1,0 0-1,0 0 1,0 0-1,0 0 1,0-1-1,0 1 1,0 0-1,0 0 1,0 1-1,1-1 1,-1 0-1,0 0 1,0 0-1,0 0 1,0 0 0,0 0-1,0 0 1,0 0-1,0 0 1,0 0-1,0 0 1,1 0-1,-1 0 1,0 0-1,0 0 1,0 0-1,0 0 1,0 0-1,0 0 1,0 0-1,0 1 1,0-1-1,0 0 1,0 0-1,0 0 1,0 0-1,0 0 1,0 0-1,0 0 1,0 0-1,0 0 1,0 0-1,0 1 1,0-1-1,0 0 1,0 0-1,0 0 1,0 0-1,0 0 1,0 0-1,0 0 1,0 0-1,0 8-86,0-2 60,0-1 0,0 0 0,0 1 1,3 8-1,8 8-17,-9-9 55,-2-11-3,1-1 1,-1 1-1,0 0 0,1 0 0,-1 0 1,1-1-1,-1 1 0,1 0 0,0-1 0,0 1 1,0-1-1,0 1 0,0-1 0,0 1 1,0-1-1,0 1 0,1-1 0,-1 0 1,0 0-1,3 1 0,6 5 31,0-1 1,1 0-1,0 0 1,0-2-1,1 1 0,-1-1 1,1-1-1,0 0 1,0-1-1,18 2 0,-11-4 58,-12 0-42,1 0 0,0 0-1,-1 0 1,12-3 0,-10 0 123,0 1 0,18-9-1,-24 10-139,-1-1 0,1 1 0,0-1-1,0 0 1,-1 0 0,1 0 0,-1 0-1,0 0 1,0-1 0,1 1-1,-2-1 1,4-4 0,-1-1-12,-1 0-1,0 0 1,2-13-1,-4 17-22,1-7-29,0-1 0,-1 0-1,-1 0 1,-1-14-1,0 4-67,1 18 63,0 0 0,1 1 0,-1-1 0,1 1 1,0-1-1,0 0 0,0 1 0,0 0 0,1-1 1,-1 1-1,1 0 0,0-1 0,0 1 0,0 0 1,0 0-1,0 1 0,1-1 0,3-3 0,-5 6 20,-1-1 0,1 1 0,-1 0 0,1-1 0,-1 1 0,1 0 0,-1 0 0,1-1 0,0 1 0,-1 0 0,1 0 0,-1 0 0,1 0 0,0 0 0,-1 0 0,1 0 0,-1 0 0,1 0 0,0 0 0,-1 0 0,1 0 0,-1 0 0,1 0 0,0 0 0,-1 1 0,1-1 0,-1 0 0,1 1 0,-1-1 0,1 1 0,0-1-26,4 3 21,-1 1 1,0-1 0,0 1 0,0 0-1,0 0 1,-1 1 0,1-1 0,-1 0-1,4 9 1,0-1 46,0-2 5,-2 1 0,1 0 0,-2 0 0,5 12 0,-9-22-31,0 0 0,0 0 0,0 0 0,1 0 0,-1 0 1,0 0-1,1-1 0,-1 1 0,1 0 0,-1 0 0,1 0 0,-1 0 0,1-1 0,-1 1 0,1 0 0,0 0 0,0-1 0,1 2 0,4 3 43,-6-5-33,1 1-1,-1 0 1,0 0-1,1 0 1,-1 0-1,0-1 1,0 1-1,1 0 1,-1 0-1,0 0 0,0 0 1,0 0-1,0 1 1,0-1-3,-1 0 1,1 0 0,0 0-1,0 0 1,1 0-1,-1 0 1,0-1-1,0 1 1,0 0 0,1 0-1,-1 0 1,0 0-1,1 1 1,0-2-2,0 1 1,-1-1-1,1 0 1,0 1-1,-1-1 1,1 0-1,0 0 1,-1 0-1,1 1 1,0-1-1,-1 0 1,1 0-1,0 0 1,0 0-1,2 0 94,-3 0 75,0-3-74,0 3-102,0-1 0,0 1 1,0-1-1,0 1 0,0-1 0,0 1 1,0-1-1,0 1 0,0 0 1,0-1-1,1 1 0,-1-1 0,0 1 1,0 0-1,0-1 0,1 1 1,-1 0-1,0-1 0,0 1 1,1 0-1,-1-1 0,0 1 0,1 0 1,-1-1-1,0 1 0,1 0 1,0-1-1,7-7-8,0-17 50,14 3 17,-16 5 20,-4 7-35,1 4-59,0 0 0,0 0 0,0 0 0,8-10 1,-4 7-62,6-7 85,-7 10 297,-3 3-252,4-1 229,-1 14 228,5 9-154,-5 2-126,-5-16-193,0 0 0,0 0 0,1-1 0,-1 1 0,1 0-1,4 5 1,-4-6 2,0-1 0,0 1 0,0 0 0,0 0-1,-1 0 1,1 0 0,0 5 0,2 4 52,-3-10-48,0-1 0,0 0 0,0 1 0,1-1 0,-1 0 0,1 0 0,-1 0 0,5 4 1,-5-5-82,0 0 0,0 0 1,0 0-1,0 0 1,0 0-1,0 0 1,0 1-1,0-1 1,0 0-1,-1 1 0,1-1 1,0 1-1,-1-1 1,1 1-1,-1-1 1,0 1-1,1 1 1,-1 0-460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6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5472,'0'-1'85,"0"-1"0,0 1 1,0 0-1,0 0 0,1-1 1,-1 1-1,0 0 0,1 0 1,-1 0-1,0-1 0,1 1 1,-1 0-1,1 0 0,0 0 1,-1 0-1,1 0 0,0 0 1,0 0-1,-1 0 0,1 0 1,0 0-1,0 1 0,0-1 1,0 0-1,0 1 0,0-1 1,0 0-1,1 1 0,-1-1 1,0 1-1,0 0 0,0-1 1,1 1-1,-1 0 0,0 0 1,0 0-1,0 0 0,3 0 1,-4 0-55,1 0 0,0 0 0,-1 0 0,1 0 0,0 0 0,-1 0 0,1-1 0,0 1 0,-1 0 0,1 0 0,0 0 0,-1-1 0,1 1 0,-1 0 0,1-1 0,0 1 0,-1 0 0,1-1 0,-1 1 0,1-1 0,-1 1 0,1-1 0,-1 1-1,0-1 1,1 0 0,0 0 13,-1 1 0,0-1 0,1 1-1,-1-1 1,1 1 0,-1-1-1,1 1 1,-1-1 0,1 1-1,-1-1 1,1 1 0,-1 0-1,1-1 1,0 1 0,-1 0-1,1 0 1,0 0 0,-1-1-1,1 1 1,0 0 0,-1 0-1,1 0 1,0 0 0,-1 0-1,2 0 1,11 0 911,-13 0-943,0 0-1,0 0 1,0 0 0,0 0 0,0 0 0,0 0 0,0 0 0,0 0 0,1 0-1,-1 0 1,0 0 0,0 0 0,0 0 0,0 0 0,0 0 0,0 0 0,0 0 0,0 0-1,0 0 1,0 0 0,1 0 0,-1 0 0,0 0 0,0 0 0,0 0 0,0 0-1,0 0 1,0 0 0,0 0 0,0 1 0,0-1 0,0 0 0,0 0 0,0 0 0,0 0-1,0 0 1,0 0 0,0 0 0,0 0 0,0 0 0,1 0 0,-1 0 0,0 0-1,0 1 1,0-1 0,0 0 0,0 0 0,0 0 0,0 0 0,0 0 0,0 0 0,0 0-1,-1 0 1,1 0 0,0 0 0,0 1 0,3 58 1807,0-44-1664,2 20 148,-10 20 205,-1 14-130,6 225 59,0-283-598,0 1 0,-1-1 1,-3 13-1,3-20-329,0 1 0,-1-1 0,1 0 0,-1 1 0,0-1 0,0 0 1,0 0-1,-1 0 0,1-1 0,-6 7 0,-7 6-1515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1056,'0'-14'357,"0"14"-354,0 0-1,0 0 0,0 0 0,0 0 1,0 0-1,0 0 0,0 0 0,0 0 1,0 0-1,0-1 0,0 1 0,0 0 0,0 0 1,0 0-1,0 0 0,0 0 0,0 0 1,0 0-1,0 0 0,0 0 0,0-1 1,0 1-1,0 0 0,0 0 0,0 0 1,0 0-1,0 0 0,0 0 0,0 0 1,1 0-1,-1 0 0,0 0 0,0 0 1,0 0-1,0 0 0,0 0 0,0 0 1,0 0-1,0-1 0,0 1 0,0 0 1,0 0-1,1 0 0,-1 0 0,0 0 1,0 0-1,0 0 0,0 0 0,0 0 1,0 0-1,0 0 0,0 0 0,0 0 1,0 0-1,1 1 0,-1-1 0,11 0 110,-9 0 70,1 2-22,-1 0-130,-1 0 0,0 0 0,0-1 0,0 1 0,0 0 0,0 0 0,0 0 0,0 1 0,-1-1 0,2 3 0,5 17 93,11 4 24,-11-17-86,-1 0 0,10 18 1,82 180 642,-78-166-579,39 79 299,-46-93-291,1-2 0,29 40 0,-1-1 103,-36-54-159,0 1 0,1-1 1,0 0-1,0-1 0,1 1 1,1-1-1,-1-1 0,1 0 1,12 8-1,-19-14-55,1-1 0,0 1 0,0 0 0,0-1 0,0 0 0,0 0 0,0 0 0,0 0 0,0 0 1,0 0-1,1-1 0,-1 0 0,0 1 0,0-1 0,1-1 0,-1 1 0,0 0 0,0-1 0,1 1 0,-1-1 0,0 0 0,0 0 0,0-1 0,0 1 1,0 0-1,0-1 0,-1 0 0,5-3 0,-3 0-7,0 0 0,-1 0 0,1 0 1,-1 0-1,-1-1 0,1 1 0,-1-1 1,3-11-1,4-9 34,6-19 60,22-54 49,-8 42-181,-15 33 16,16-40 0,-8 1 236,25-35 422,-41 84-508,0 0 0,1 0 0,17-23 0,-18 28-102,-4 6-29,0-1 0,0 1 0,1 0 0,-1 0 0,1 0 0,0 0 0,0 0 0,0 0 0,0 1 0,1 0 0,-1-1 0,1 1 0,-1 0 0,1 1 0,4-2 0,19-3 57,-14 0-39,-11 5-50,-1 0 0,0 0 0,1 0 0,0 1 0,-1-1 0,1 0 0,-1 1 0,1-1 0,0 1 0,-1 0 0,1 0 0,0 0 0,2 0 0,10 0-172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17 1248,'0'-14'389,"0"12"-239,0 2-22,3 0 186,8 0-42,-8 0 182,-6 0-97,-11 0 416,14 0-447,-3 0-140,-40 0 129,41 0-310,0 0 0,0 0 0,0 0 0,0 0 0,0 1 0,0-1 0,1 1 0,-1-1 0,0 1 0,0 0 0,1 0 0,-1 0 0,0 0 0,1 0 0,-1 0 0,1 0 0,-1 0 0,1 1 0,-1-1 0,0 2 0,-16 12-14,-2-6 34,-12 4 62,-2 9 145,-38 33 0,61-46-174,1 1 0,0 1 0,0 0 0,1 0 0,1 1 0,0 0 1,-9 19-1,3-3 109,2 0-1,-10 38 1,0 16 62,13-55-172,-7 28 36,13-32-41,1 1 0,1 43 0,2-36 16,-1-22-69,0 1 0,1 0 1,0 0-1,0-1 0,6 17 0,-5-20-13,1 1 0,0-1-1,0 0 1,1-1 0,-1 1-1,1-1 1,1 1 0,7 7-1,-7-7 36,1-1-1,0 1 0,0-1 0,1 0 0,0 0 0,-1-1 0,2 0 1,9 5-1,-1-3-50,-6-1-330,1-1 0,-1 0 0,1 0 0,0-1 0,0-1 0,21 3 1,1-5-1220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10 896,'-13'0'240,"18"1"-25,-2-1-174,-1 0 0,0 0 1,0-1-1,0 1 0,0 0 1,0-1-1,0 1 0,2-2 1,0-2 219,-4 4-249,0 0 0,0 0 0,0 0 0,0-1 0,0 1 0,1 0 0,-1 0 0,0 0 0,0 0 0,0 0 0,0 0 0,0-1 0,0 1 0,0 0 0,0 0 0,1 0 0,-1 0 0,0 0 0,0 0 0,0 0 1,0 0-1,0 0 0,1 0 0,-1 0 0,0 0 0,0 0 0,0 0 0,0 0 0,1 0 0,-1 0 0,0 0 0,0 0 0,0 0 0,0 0 0,0 0 0,1 0 0,-1 0 0,0 0 0,0 0 0,0 0 0,0 0 0,0 0 0,1 0 0,-1 0 0,0 0 0,0 1 1,0-1-1,0 0 0,0 0 0,0 0 0,9 5 131,-5-3-103,0-1 0,0 0-1,1-1 1,-1 1 0,0-1-1,0 1 1,0-1 0,1-1-1,4 0 1,-5 1 1,0 0 1,0 0-1,1 0 1,-1 0-1,7 2 1,-6 0 18,-1 0 0,-1 0 0,1 1 0,0 0 1,-1 0-1,1 0 0,-1 0 0,0 0 0,0 1 0,0-1 1,0 1-1,-1 0 0,4 6 0,-1 20 143,0-13-39,-3-14-132,-1 0 0,0 1-1,0-1 1,0 0 0,-1 1-1,1-1 1,-1 1 0,0 0-1,1-1 1,-2 1 0,1-1-1,-1 5 1,-10 27 213,8-14-163,2-14-60,0 1 0,-1 0 0,0-1 0,0 1 0,-6 12 0,-5 8 13,6-13 1,0-1 0,-18 28 0,1-12 39,13-11-48,1-11-42,8-7 10,0 1-1,0 0 1,0-1-1,0 1 1,1 0 0,-1 0-1,0 0 1,1 1-1,-1-1 1,0 3-1,-26 28 11,23-21 30,4-10-25,0 0 0,0 1 1,0-1-1,-1 0 0,1 0 1,-3 3-1,4-5-8,0 0 0,0 0 1,-1 0-1,1 1 0,0-1 0,0 0 0,0 0 0,0 0 1,0 0-1,0 0 0,0 0 0,0 0 0,-1 0 0,1 0 0,0 0 1,0 1-1,0-1 0,0 0 0,0 0 0,0 0 0,0 0 0,0 0 1,0 0-1,0 0 0,0 1 0,0-1 0,0 0 0,0 0 1,0 0-1,0 0 0,0 0 0,0 0 0,0 1 0,0-1 0,0 0 1,0 0-1,0 0 0,0 0 0,0 0 0,0 0 0,0 1 1,0-1-1,0 0 0,0 0 0,1 0 0,-1 0 0,0 0 0,0 0 1,0 0-1,0 0 0,0 0 0,0 0 0,0 1 0,0-1 1,1 0-1,-1 0 0,14 11 120,-1-6 124,-8 2-133,-1-2 9,9-3 5,-9-2-106,0-1 0,0 1 0,1-1 0,-1 0-1,0 0 1,0 0 0,-1-1 0,1 0 0,6-3-1,-8 4-9,0 1-1,0-1 1,0 1-1,0-1 1,1 1-1,-1 0 0,0 0 1,0 0-1,0 0 1,2 0-1,7 0 30,-7 0-259,0 0 0,0-1 0,0 0-1,1 1 1,-1-2 0,-1 1 0,1 0 0,0-1-1,6-3 1,-8 4 87,-1 1 1,1-1-1,-1 1 0,1 0 1,-1-1-1,1 1 0,-1 0 0,1 0 1,1 0-1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7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2304,'-16'-17'864,"16"17"-672,0 0-32,0 0 736,0 0-512,0 0 544,16 0-512,0-16 256,1 16-384,15 0 0,1 0-192,0 0 96,0 0-128,0 0-928,-1 0 448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8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2560,'0'0'960,"0"0"-768,0 0-32,0 0 1184,17 0-768,-1 0 480,-16 16-608,17-16-128,-1 16-192,17-16 128,-17 0-160</inkml:trace>
  <inkml:trace contextRef="#ctx0" brushRef="#br0" timeOffset="1">0 279 2816,'0'0'1056,"0"0"-832,16 17-64,1-17 1056,-17 0-704,16 0 0,1 16-320,-1-16 0,0 0-96,17 0 224,-16 0-192,15-16-32,1 16-64,0 0-2368,-17 0 1280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49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247 116 1152,'0'0'363,"-3"0"-214,3 0-138,-1 0 0,0 0 0,1 0 0,-1 0 0,0 0 0,0-1 0,1 1 0,-1 0 0,0 0 0,1 0 0,-1-1 0,0 1 0,1 0 0,-1-1 0,0 1-2,1 0 0,0 0-1,0 0 1,0 0 0,-1 0 0,1-1-1,0 1 1,0 0 0,0 0 0,0 0-1,-1 0 1,1 0 0,0 0 0,0-1-1,0 1 1,0 0 0,0 0-1,0 0 1,-1 0 0,1-1 0,0 1-1,0 0 1,0 0 0,0 0 0,0 0-1,0-1 1,0 1 0,0 0 0,0 0-1,0 0 1,0-1 0,0 1-1,0 0 1,0 0 0,0 0 0,0-1-1,0 1 1,0 0 0,0 0 0,0 0-1,0-1 1,0 1 0,1 0 0,-1 0-1,0 0 0,0 0 0,0 1 0,0-1 0,0 0 0,0 0 0,0 0 0,1 0 0,-1 1-1,0-1 1,0 0 0,0 0 0,0 0 0,0 1 0,0-1 0,0 0 0,0 0 0,0 0 0,0 1 0,-1-1 0,1 0 0,0 0 0,0 0 0,0 1 0,0-1 0,0 0 0,0 0 0,0 0 0,0 0 0,0 1 0,-1-1 0,1 0 0,0 0 0,0 0 0,0 0 0,0 0 0,-1 0 0,1 0 0,0 1 0,0-1 0,0 0 0,0 0 0,-1 0 0,-10 2 496,9-2-459,1 0-1,0 0 1,0 0-1,0 0 1,0 0-1,0 0 1,0 1-1,0-1 1,0 0-1,0 0 1,0 1-1,-2 0 1,-3 10 142,-7-5 165,-6 3 27,2 2 1,-1 0 0,1 0-1,-18 18 1,27-22-285,0 1 1,0 0-1,1 0 1,0 1-1,1 0 1,0 0-1,1 1 1,-1-1-1,-5 18 1,10-26-100,1 1 1,-1 0 0,1 0 0,-1 0-1,1 0 1,0 0 0,0 0-1,0 0 1,0 0 0,0-1-1,0 1 1,1 0 0,-1 0-1,0 0 1,1 0 0,0 0-1,0 1 1,1 1 16,1-1 0,-1 1 0,1-1 0,0 0 0,5 5 0,0 0 22,-5-6-31,-1 0 0,1 0-1,0-1 1,0 1 0,0 0 0,0-1 0,0 0-1,0 0 1,0 0 0,1 0 0,-1 0 0,0-1-1,5 1 1,9-1 31,23-1 1,-16 0 32,-12 1-57,-1-1-1,1-1 1,-1 0 0,0 0-1,0-1 1,0-1 0,0 1-1,-1-2 1,1 0 0,-1 0-1,17-12 1,11-16 416,-32 30-369,-4 1-39,0 1-1,1 0 1,-1-1 0,0 0 0,0 1-1,0-1 1,2-3 0,2-13 55,-4 9-47,2 1-7,0-6-3,-4 11-17,0 0 0,-1 0-1,1 0 1,-1 1 0,0-1 0,-1-3-1,-6-23 89,6 22 34,-1 0 0,1 0 0,-1 0 0,0 0 0,-1 0-1,1 1 1,-1-1 0,-1 1 0,1 0 0,-1 1 0,0-1 0,0 1 0,-1 0 0,-6-5 0,-15-12 177,17 16-212,9 5-84,0 1 0,1 0 0,-1-1-1,0 1 1,1-1 0,-1 1-1,1-1 1,-1 1 0,1-1-1,-1 1 1,1-1 0,-1 1-1,1-1 1,0 0 0,-1 1 0,1-1-1,-1-1 1,-1-3-11,-9-9-67,8 12-144,3-1 70,0 2 139,0 1 1,0-1-1,0 0 1,0 0-1,0 1 0,0-1 1,1 0-1,-1 1 1,0-1-1,0 0 0,0 1 1,1-1-1,-1 0 1,1 0-1,-1 1-8,1-1-1,0 1 1,-1 0-1,1-1 1,0 1-1,-1 0 1,1 0-1,0 0 1,0-1-1,-1 1 1,1 0-1,0 0 1,-1 0-1,2 0 1,-2 0 10,0 0 0,0 0 0,0 0 0,0 1 0,0-1 0,0 0 0,0 0 0,1 0 0,-1 0 0,0 0 0,0 0 0,0 0 0,0 0 0,0 0 0,0 0 0,0 0 1,0 0-1,0-1 0,1 1 0,-1 0 0,0 0 0,0 0 0,0 0 0,0 0 0,0 0 0,0 0 0,0 0 0,0 0 0,0 0 0,0 0 0,0 0 0,0 0 0,0 0 0,1 0 0,-1 0 0,0-1 0,0 1 0,0 0 1,0 0-1,0 0 0,0 0 0,0 0 0,0 0 0,0 0 0,0 0 0,0 0 0,0 0 0,0-1 0,0 1 0,0 0 0,0 0 0,0 0 0,0 0 0,0 0 0,0 0 0,0 0 0,0-11-1298,0 11 1283,-1 0 0,1-1 0,0 1 0,0 0 0,0 0 0,0 0 0,0 0 0,0 0 0,0 0 1,0 0-1,0 0 0,0 0 0,0 0 0,0-1 0,0 1 0,0 0 0,0 0 0,0 0 0,0 0 0,0 0 0,1 0 0,-1 0 1,0 0-1,0 0 0,0 0 0,0-1 0,0 1 0,0 0 0,0 0 0,0 0 0,0 0 0,0 0 0,0 0 0,0 0 0,0 0 1,0 0-1,1 0 0,-1 0 0,0 0 0,0 0 0,0 0 0,0 0 0,0 0 0,0 0 0,0 0 0,0 0 0,0 0 0,0 0 1,1 0-1,-1 0 0,0 0 0,0 0 0,0 0 0,0 0 0,0 0 0,0 0 0,1 0-135,0 0-1,-1 0 0,1 0 1,0 0-1,0 0 1,-1 0-1,1 0 1,0 1-1,-1-1 0,1 0 1,0 0-1,-1 1 1,1-1-1,0 1 1,0-1 41,-1 1 1,0 0 0,1 0 0,-1 0 0,0 0-1,1-1 1,-1 1 0,0 0 0,0 0 0,0 0-1,0 0 1,0 0 0,0 1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8:50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1568,'0'0'501,"5"-2"-303,-3 1-178,0 0 1,-1 0 0,1 0 0,0 1 0,0-1 0,0 1 0,-1-1-1,1 1 1,2 0 0,0 0 150,0 0-1,-1 1 1,1 0-1,0 0 1,4 2 0,22 5 725,5 16 634,12 1-421,-31-13-865,-1 1 0,0 1 0,-1 0-1,0 1 1,-1 1 0,-1 0 0,-1 0-1,0 1 1,10 22 0,-13-19-117,-2 0 0,0 0 0,-1 0 0,-1 1 0,2 25 0,-4-33-48,-2-1 0,1 1-1,-2-1 1,0 1 0,-4 23-1,3-29-40,0 0 0,-1 0-1,1 0 1,-1 0-1,-1-1 1,1 1-1,-1-1 1,0 1 0,-1-1-1,-8 9 1,-33 23 63,3-2-1504,-59 37 1,67-51-1793,2 8 982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0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2400,'0'0'779,"0"0"-481,0 0-106,0 0 155,0 0-91,0 3 101,0 1-290,0 1 0,1-1 1,-1 1-1,1-1 0,0 1 0,1-1 0,1 5 0,3 11 154,13 81 82,0-9-292,14 42 117,13-16 64,-40-104-93,0-1 0,0 0 0,1 0 0,17 23 0,-7-13 190,-4-4-28,-12-17-242,-1-1 0,1 1 0,-1-1 0,1 0 0,0 1 0,0-1 0,-1 0 0,1 1 0,0-1 0,0 0 0,0 0 0,1 0 0,-1 0 0,0 0 0,0 0 0,1 0 0,-1 0 0,0 0 0,1 0 0,-1-1 0,1 1 0,-1-1 0,3 1-1,20 9 215,-19-8-201,-4-1-23,0-1 0,0 1-1,-1-1 1,1 0 0,0 1 0,0-1-1,0 0 1,-1 1 0,1-1 0,0 0-1,0 0 1,0 0 0,1 0 0,16-9 124,10-7-58,-22 13-72,1-1 0,-1 1 0,0-1 0,0 0 0,0-1 0,-1 1 0,0-1-1,0 0 1,0-1 0,5-6 0,23-43-163,0 9 85,0-23 177,-21 44-17,0 0 0,13-42 1,7-31 836,-18 62-410,-8 6 27,0 16-280,-5 13-214,0 0-1,0-1 1,0 1-1,-1-1 1,1 1-1,-1-1 0,1 1 1,-1-1-1,1 0 1,-1 1-1,0-1 1,0-1-1,0-4 83,0 5-127,0 0-1,0 0 0,0 0 0,0 0 0,0 1 0,0-1 0,1 0 0,-1 0 0,1 0 1,0-2-1,0 3-8,-1 1 1,1 0-1,-1-1 1,1 1-1,0 0 0,0-1 1,-1 1-1,1 0 1,0 0-1,-1 0 1,1 0-1,0 0 1,-1 0-1,2 0 1,-2 0 8,33 0-4123,-31 0 2006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18 2560,'0'-14'832,"0"12"-517,0 2-70,0 0 251,0 0-96,0 0 181,0 0-181,-3 0 27,0-1-320,1 1-63,0 0 0,0 0 0,0 0 0,0 0 1,1 0-1,-1 0 0,0 1 0,0-1 0,0 1 0,-3 0 0,0 10 137,-6-5-85,4 5-49,7-10-44,-1 0 1,1 1-1,-1-1 0,1 0 1,-1 0-1,1 0 1,-1 0-1,0 0 1,0 0-1,1-1 0,-1 1 1,0 0-1,0 0 1,0 0-1,-1 0 0,-23 8 172,22-8-146,1 0-1,-1-1 1,1 1-1,-1 0 1,1 0-1,-1 1 1,1-1-1,0 0 1,0 1-1,0 0 1,0-1-1,0 1 1,0 0-1,0 0 1,0 0-1,1 0 1,-3 3-1,-29 40 263,17-25-180,-17 30-1,18-23-18,1 1 0,1 1-1,2 0 1,1 1-1,-9 40 1,12-26 39,2 0 1,1 76-1,5-104-105,0 1 0,1-1 0,1 1 0,1-1 0,0 0 0,1 0 0,8 17 0,-10-26-5,0 0-1,0 0 1,1-1-1,0 1 1,1-1-1,-1 0 1,1 0-1,1-1 1,7 8-1,2 2 154,-12-13-247,-1 0 1,0-1-1,1 1 1,0-1-1,-1 1 0,1-1 1,0 0-1,0 0 1,0 0-1,-1 0 0,1 0 1,0-1-1,0 1 1,0-1-1,0 0 1,0 0-1,6-1 0,-2 1-892,-4 0-352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2240,'0'0'720,"0"-3"-448,0-8-37,0 8 239,3 3-127,218 0 1013,-215 1-1319,0-1 1,0 1 0,-1 0-1,1 0 1,0 1-1,-1 0 1,1 0 0,-1 0-1,0 0 1,0 1-1,0 0 1,9 7-1,-9-7 80,-4-2-92,1 0 1,-1 0-1,1 0 1,-1 0-1,0 0 0,0 1 1,0-1-1,1 0 0,-1 1 1,0-1-1,-1 1 0,1-1 1,0 1-1,0-1 0,0 3 1,0 0 40,-1 0 0,1 0 0,-1 0 0,0 0 0,-1 4 0,1 9 165,-1-7-183,0 0 0,-1-1-1,0 1 1,0-1-1,-1 1 1,0-1-1,-1 0 1,0 0-1,-1-1 1,0 1 0,0-1-1,0 0 1,-1 0-1,-12 11 1,-12 14-42,9-3-20,-7-8 52,-7 24-63,32-42 22,0-1 0,0 1 0,0 0 0,-3 8 0,-6 8 37,11-20-42,1 1 1,-1-1-1,1 1 1,0-1-1,-1 1 1,1-1-1,0 1 1,0-1-1,-1 1 1,1 0-1,0-1 1,0 1-1,0-1 1,0 1-1,0 0 1,0-1-1,0 1 1,0 0-1,0-1 0,0 1 1,0 0-1,0-1 1,0 1-1,0-1 1,1 2-1,-1-2-6,0 3-112,-3-3 68,-4 0 117,11 0 13,-12 2 9,8-1-81,0 0-1,-1-1 0,1 1 0,0 0 0,-1-1 1,1 1-1,0 0 0,0-1 0,0 1 0,0 0 1,0-1-1,-1 1 0,1 0 0,1 0 0,-1 2-40,-1-3 46,0 0 0,0 0-1,0 0 1,0 0 0,1 0 0,-1 0-1,0 0 1,0 0 0,0 0 0,1 1-1,-1-1 1,0 0 0,0 0 0,1 1-1,-2 0 1,2 0-6,-1 0 1,1 0-1,-1 0 0,1 0 1,0 0-1,-1 0 0,1 0 1,0 0-1,0 0 0,0 0 1,0 0-1,0 1 0,0 0 1,0-1-8,0 0 0,0-1 0,0 1 0,0 0 0,0 0 0,0-1 0,0 1 0,0 0 1,-1-1-1,1 1 0,0 0 0,0-1 0,-1 1 0,0 0 0,1 0 3,-1-1 1,1 0-1,-1 1 0,0-1 1,1 0-1,-1 0 0,0 0 0,1 1 1,-1-1-1,0 0 0,0 0 1,1 0-1,-1 0 0,0 0 0,1 0 1,-1 0 2,1 0 0,0 0-1,0 0 1,0 0-1,0 0 1,0 0 0,0 0-1,0 0 1,0 0-1,0 0 1,-1 0 0,1 0-1,0 0 1,0 0-1,0 0 1,0 0-1,0 0 1,0 0 0,0 0-1,0 0 1,0 0-1,0 0 1,-1 0 0,1 0-1,0 0 1,0 0-1,0 0 1,0 0 0,0 0-1,0 0 1,0 0-1,0 0 1,0 1-1,0-1 1,0 0 0,0 0-1,0 0 1,0 0-1,0 0 1,0 0 0,0 0-1,0 0 1,0 0-1,0 0 1,0 1 0,0-1-1,0 0 1,0 0-1,0 0 1,0 0 0,0 0-1,0 0 1,0 0-1,0 0 1,0 0-1,0 1 1,0 12 105,-3-13-81,-8 0-36,8 0-60,1 0 33,-9 0 42,8 0 43,0 3-26,-8 8-65,9-8 22,2-3 63,-3 0 6,-11 0 80,14 0-53,0 0-32,0 0-43,0 0-112,0 0 48,3 0 80,90 0 704,-90 0-704,1 0 0,-1 0 0,0 1 0,1-1 0,-1 1 0,0 0 0,1 0 0,5 3 0,7 1 21,-13-4-28,0 0 1,0 0-1,1-1 1,-1 1-1,0-1 1,1 0-1,-1 0 1,1 0-1,-1 0 0,0-1 1,0 1-1,7-3 1,6-8-96,-14 11 79,-1-1 0,1 1-1,-1-1 1,0 1-1,1 0 1,-1 0-1,1 0 1,-1 0 0,3 0-1,-4 0 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7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7808,'-16'-16'2880,"16"16"-2240,16-16-160,0 16-480,-1 0-96,16 0 96,1 0 32,14-15-96,-15 15 32,1-16-2080,-1 16 1152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49 476 2912,'-32'0'1056,"32"0"-800,0 0-96,-17 0 1248,34 0-800,-17 0 672,16 0-736,17 0 0,0 17-352,16-17 96,0 0-160</inkml:trace>
  <inkml:trace contextRef="#ctx0" brushRef="#br0" timeOffset="1">705 1 3808,'49'0'1408,"-49"0"-1088,66 49-96,-34-16 672,1 0-544,0 32 64,0 1-256,-1 16 192,-15-17-224,-17 1 448,0-17-320,-33 0 96,-16 0-224,-17 0 160,17 1-192,-16-18 32,15 1-64</inkml:trace>
  <inkml:trace contextRef="#ctx0" brushRef="#br0" timeOffset="2">1524 132 4640,'33'0'1728,"-33"0"-1344,66 0-96,-34 0 736,1 0-608,0 0 128,0 0-352,-1 0-96,1 16-64,-16-16-896,-1 17 480</inkml:trace>
  <inkml:trace contextRef="#ctx0" brushRef="#br0" timeOffset="3">1393 443 4384,'-33'17'1632,"33"-17"-1248,0 16-128,17-16 704,-1 0-576,33 0 416,17 0-480,-1-16-96,1 16-128,-17-17-704,17 17 320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1408,'0'0'448,"0"0"-267,0 0-15,0 0 292,0 0-90,3 0 102,8 0-150,-9 0-43,-2 0-69,0 0 123,0 0-38,0 0 166,3 0-134,11 0-43,-8 1-185,0-1 0,-1 0 0,1 0-1,0 0 1,0-1 0,11-2 0,-11 1-58,1-1 12,0 1 0,0 0-1,0 1 1,0-1 0,0 1 0,8 0-1,113 1 713,-112 0-486,-13 0-127,-3 0 74,0 0-123,0 0-138,0 0-27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2496,'0'0'784,"0"0"-464,0 0-53,3 0 389,15 1 803,-9-1-1211,-1 0 0,1 0 0,-1 0-1,17-4 1,-12-2 47,-12 5-261,1 0-1,-1 0 1,1 0 0,-1 1 0,1-1 0,0 0-1,-1 1 1,1 0 0,0-1 0,0 1 0,-1 0-1,1 0 1,2 0 0,108 0 473,-110 0-489,-1-1 0,1 1 0,0 0 0,-1-1 0,1 1 0,0-1 0,-1 1 0,1-1 1,2-1-1,-3 1 0,1 0 1,-1 1 0,0-1 0,1 1-1,-1-1 1,1 1 0,-1-1-1,1 1 1,1 0 0,25 5 55,-27-5-82,0 0-1,0 0 1,0-1-1,0 1 1,1 0-1,-1-1 1,0 1-1,0 0 1,0-1-1,0 0 1,1 0-1,3-2-38,-4 2 35,1 1 1,-1-1-1,1 1 0,-1 0 0,1 0 1,-1-1-1,1 1 0,-1 0 0,2 0 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3072,'-14'0'976,"12"0"-587,2 0-170,2 0 21,27 1 418,-13-1-482,0 1 1,0-2 0,22-3 0,-19-1-99,-9 3-33,0 0 1,0 0-1,1 1 0,11-1 0,-4 1 32,33-6 0,-31 4 11,36-2 1,-39 4-1,0-1 0,18-4 1,-20 3 50,26-1 1,28 4 1033,-67 0-917,-2 2-107,0 0-149,0 0-1,0 0 0,-1 0 1,1-1-1,-1 1 0,0 0 0,1-1 1,-1 1-1,0 0 0,0-1 1,0 1-1,0-1 0,0 1 0,-3 2 1,4-4-4,-1 0 0,1 0-1,0 0 1,0 1 0,-1-1 0,1 0 0,0 1 0,0-1 0,0 0 0,0 0 0,-1 1-1,1-1 1,0 0 0,0 1 0,0-1 0,0 0 0,0 1 0,0-1 0,0 0 0,0 1 0,0-1-1,0 0 1,0 1 0,0-1 0,0 1 0,-3 23-33,-8-2 122,9-12-55,-4 8-1,-16 3-45,11 9 21,-13 6 134,2 6-38,-8 12-32,-68 79 145,83-113-215,7-9-5,0-1-1,0-1 1,0 1 0,-14 10 0,0-2 29,-81 59-25,91-70-23,0 1-1,1 0 1,-20 18 0,28-22 24,-1 0 1,0-1-1,0 0 1,0 1-1,0-2 1,-1 1-1,1 0 0,-1-1 1,-7 3-1,11-5 1,0 0-1,0 1 0,0-1 0,0 0 0,0 0 1,0 1-1,0-1 0,1 1 0,-1-1 0,0 1 1,0-1-1,0 1 0,0-1 0,1 1 0,-1 0 1,0-1-1,1 1 0,-2 1 0,-3 4-64,0-4 33,5-3 29,-1 1 0,1 0 1,-1 0-1,1 0 1,-1 0-1,1 0 1,0 0-1,-1 0 1,1 0-1,-1 0 1,1 1-1,-1-1 1,1 0-1,-1 0 0,1 0 1,0 0-1,-1 1 1,1-1-1,-1 0 1,1 0-1,0 1 1,-1-1-1,1 0 1,0 1-1,-1-1 1,1 1-1,-11 10 19,8-8 80,3-3-75,0 0-197,3 0 70,-3 0 103,1 0 0,0 0 1,-1 0-1,1 0 0,-1 0 1,1 0-1,-1 0 0,1 0 1,-1 0-1,1 0 0,-1 1 1,1-1-1,-1 0 0,1 0 1,-1 1-1,1-1 0,-1 0 1,0 1-1,1-1 0,-1 1 1,1-1-1,-1 0 0,0 1 1,1-1-1,-1 2 0,1-2-2,-1 1-1,1 0 1,-1-1-1,1 1 1,-1 0-1,1-1 1,0 1-1,-1-1 0,1 1 1,0-1-1,0 1 1,-1-1-1,1 0 1,0 1-1,0-1 1,0 0-1,-1 1 1,1-1-1,0 0 1,0 0-1,0 0 1,0 0-1,-1 0 0,1 0 1,2 0-1,20-1-65,-9 1 94,-1-1 0,1 2 1,20 3-1,-15 0 31,-9-1-7,0-1 0,0 0-1,0-1 1,13 0 0,124-1 763,-138 0-809,-1-2 1,1 1-1,-1-1 0,16-5 0,-22 6-1,3 0 37,-1 0 0,1 0-1,-1 0 1,0 1 0,1 0 0,-1 0 0,6 1 0,-1-1 78,-7 0 120,-2 0-422,-2 0-1215,-12 0 362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3392,'-14'0'1088,"12"0"-651,2-3-85,2-4 208,3 9-161,1 1-73,0-12 426,-4 8-687,0 1-1,0-1 0,0 0 1,0 1-1,0-1 0,0 1 0,0 0 1,0-1-1,0 1 0,0 0 0,4 1 1,9-2 214,-9-1-183,-1-1 1,0 1-1,0-1 1,7-5-1,7-4 147,-3 4-103,-7 3-73,0 0-1,1 1 0,12-4 1,-10 5-33,-8 2-20,0 0 1,0 0-1,0 0 1,0 0 0,0-1-1,-1 0 1,1 0-1,5-3 1,-4 2-107,1 0 0,-1 1 0,1 0 0,0 0 0,0 1 0,-1-1 0,1 1 0,0 1 0,0-1 0,0 1 0,7 0 0,-10 0-649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16 1664,'0'0'528,"0"0"-325,0 0-6,0 0 315,0 0-59,0 0 257,0 0-182,0 0 80,0 0-166,0 0 86,0 0-181,0 0-91,0-2-139,0-9-74,0 8-6,0 3 16,0 0 6,0 0 64,0 0-22,0 0 48,0 0-31,0 0 79,0 0-58,0 3 21,0-3-155,0 1 0,0-1 1,0 1-1,0-1 0,0 1 0,0 0 1,0-1-1,0 1 0,0-1 0,-1 1 1,1-1-1,0 1 0,0-1 1,-1 1-1,1-1 0,0 0 0,-1 1 1,1-1-1,0 1 0,-1-1 1,1 0-1,-1 1 0,1-1 0,0 0 1,-2 1-1,2 0 6,-1-1-1,0 1 1,0-1 0,1 1-1,-1-1 1,1 1 0,-1 0 0,0-1-1,1 1 1,0 0 0,-1-1 0,1 1-1,-1 0 1,1 0 0,0-1-1,-1 1 1,1 0 0,0 0 0,0 0-1,0 0 1,0-1 0,0 1 0,0 0-1,0 0 1,0 2 0,0-2-6,-1 1 1,1 0 0,0 0-1,-1-1 1,0 1 0,1 0-1,-1-1 1,0 1 0,0-1-1,-2 4 1,-2 4-20,-11 23 99,15-30-80,0 0 0,1 0 0,-1 0 0,1 0 0,0 0 0,-1 0 0,1-1 0,0 1 0,0 0 0,1 4 0,-1-3-10,0 0 0,0 0 1,0 0-1,0-1 0,-1 1 0,1 0 0,-2 4 0,-25 70 176,26-73-142,0 1 1,0 0-1,1 0 1,-1 0-1,1 0 1,1 7-1,-1-4-33,0 109 196,3-117-304,-2 0 108,-1 0 0,1 0 0,0 0-1,0 0 1,-1 0 0,1 0 0,0 0-1,-1 0 1,1 0 0,0-1-1,-1 1 1,1 0 0,0-1 0,0 1-1,2-8-15,-3 16 136,0-9-118,0 1-1,-1-1 0,1 1 1,0-1-1,1 1 0,-1-1 1,0 0-1,0 1 0,0-1 1,0 1-1,0-1 0,0 1 1,1 0-1,-1-1 0,0 1 1,0-1-1,1 1 0,-1-1 1,0 1-1,1 0 0,-1-1 1,0 1-1,1-1 0,-1 1 1,1 0-1,-1 0 0,0-1 1,1 1-1,-1 0 0,1 0 1,-1-1-1,1 1 0,-1 0 1,1 0-1,-1 0 0,1 0 1,-1 0-1,1 0 0,-1 0 1,1 0-1,0 0 0,2 0-55,-3 0-6,3 0 0,142 0 282,-139 0-185,0 1 0,0 0-1,0 0 1,0 1-1,6 2 1,-7-3 3,1 1-1,-1-1 1,0 0-1,11 1 1,-14-2-36,0 0 0,0 1 1,0-1-1,0 0 1,0 1-1,0-1 0,0 1 1,0-1-1,-1 1 1,1 0-1,0 0 0,3 2 1,-4-2 11,1 0 0,-1 0 0,1 0-1,-1-1 1,1 1 0,0 0 0,-1-1 0,1 1 0,0-1 0,-1 0 0,1 0 0,3 1 0,63-1 1113,-68 0-1121,1 0 0,-1 0 0,1 0 1,-1 0-1,1 0 0,-1 0 0,0 0 0,1 0 0,-1 0 0,1-1 1,-1 1-1,1 0 0,-1 0 0,0 0 0,1 0 0,-1-1 1,0 1-1,1 0 0,-1 0 0,1-1 0,-1 1 0,0 0 0,0-1 1,1 1-1,-1 0 0,0-1 0,0 1 0,1 0 0,-1-1 0,0 0 1,5-6 85,6 2 11,-5-6 48,-6 10-143,1 1 1,0-1-1,0 1 0,0 0 0,0 0 0,-1-1 0,1 1 0,0 0 0,0 0 0,0 0 0,0 0 0,0 0 1,1 0-1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2080,'-14'0'667,"14"0"-663,0 0 1,0 0-1,0 0 1,0 0-1,0 0 1,0 0-1,0 0 1,0 0-1,0 0 0,-1 0 1,1 0-1,0 0 1,0 0-1,0 0 1,0 0-1,0 0 1,0 0-1,0 0 1,0 0-1,0 0 1,0 0-1,-1 0 1,1 0-1,0 0 1,0 0-1,0 0 1,0 0-1,0 0 1,0 0-1,0 0 1,0 0-1,0 0 1,0 0-1,0 0 1,0 1-1,0-1 1,0 0-1,0 0 1,0 0-1,0 0 1,-1 0-1,1 0 1,0 0-1,0 0 1,0 0-1,0 0 1,0 1-1,0-1 1,0 0-1,0 0 1,0 0-1,0 0 1,1 0-1,-1 0 1,0 0-1,0 1 1,0 9 293,0-7 550,0-3-234,2 0-65,50 0 1275,-36 0-1686,-3-1-73,-1 1 1,1 1-1,15 2 1,-10 0-54,4 1-4,0-1 1,25 1-1,-27-3 66,36 6-1,-38-4 53,33 2 1,69-5 934,-119 0-1056,-1 0 0,1 0 0,-1 0 0,1 0 0,-1 0 0,1 0 0,0 0 0,-1 0 0,1 0 0,-1 0 0,1-1 0,-1 1 0,0 0 0,1 0 0,-1-1 0,1 1 0,-1 0 0,1 0-1,-1-1 1,0 1 0,1 0 0,-1-1 0,1 1 0,-1-1 0,0 1 0,0 0 0,1-1 0,-1 1 0,0-1 0,0 1 0,1-1 0,-1 1 0,0-1 0,0 1 0,0-1 0,0 1 0,0-1 0,0 1 0,0-1-1,0 1 1,0-2 0,0 0 59,-11 1-107,8 1-74,-1-1-1,0 1 0,0 0 0,0 1 0,1-1 0,-1 0 0,0 1 0,-4 1 0,0 3-189,6-4 251,1 0-1,-1 0 1,1 0-1,-1 0 1,1 0-1,-1-1 1,0 1-1,1-1 0,-1 1 1,0-1-1,1 1 1,-1-1-1,-2 0 1,-8-1-308,9 1 307,-1 0 0,1-1 0,0 1 0,-1 1 0,1-1 0,0 0 0,-1 1 0,1 0 0,-4 1 0,3 0 34,0 0-1,0 0 0,0-1 1,0 1-1,0-1 0,0 0 1,-1 0-1,-6 0 0,11-1 22,0 0 1,-1 0-1,1 0 0,0 0 0,0 0 0,-1 0 0,1 0 1,0 0-1,-1 0 0,1 0 0,0 0 0,0 0 0,-1 0 1,1 1-1,0-1 0,0 0 0,-1 0 0,1 0 0,0 0 1,0 0-1,-1 1 0,1-1 0,0 0 0,0 0 1,0 0-1,-1 1 0,1-1 0,0 0 0,0 0 0,0 0 1,0 1-1,0-1 0,-1 0 0,1 0 0,0 1 0,0-1 1,0 1-1,-3 4-14,2-3 8,-1 1-1,1 0 1,0 0-1,-1 0 1,1 1-1,1-1 1,-1 0-1,0 0 1,1 0-1,0 1 1,-1 3-1,1 26-43,1-1 0,2 0 0,10 49 0,-2-43 84,-5-16 30,7 35-1,-8 3 88,1-29-95,-4-17-8,1 1 0,-1 17 0,-2-28-34,0 0-1,0 1 1,-1-1-1,0 0 1,1 0 0,-2 0-1,1 1 1,0-1-1,-1 0 1,0-1 0,-3 8-1,-28 38 37,32-48-47,0 1 0,0-1 1,-1 1-1,1-1 0,0 0 0,-1 0 0,1 1 0,0-1 0,-1 0 0,0 0 0,1-1 1,-1 1-1,1 0 0,-1 0 0,0-1 0,0 1 0,1-1 0,-1 0 0,0 1 1,-2-1-1,-9 3 2,-2 3 8,11-5 1,1 0 0,-1 1 0,1-1-1,-1-1 1,1 1 0,-1 0 0,0-1-1,-4 0 1,-54 0 233,60 1-208,0-1-1,1 0 0,-1-1 0,0 1 0,1 0 1,-1 0-1,0-1 0,1 1 0,-1-1 0,1 1 1,-1-1-1,1 0 0,-1 0 0,1 1 0,-1-1 0,1 0 1,0 0-1,0 0 0,-2-3 0,2 4-2,1-1-16,0 1 0,-1 0-1,1 0 1,0-1 0,0 1 0,0 0 0,-1 0 0,1-1 0,0 1 0,0 0-1,-1 0 1,1 0 0,0 0 0,0-1 0,-1 1 0,1 0 0,0 0 0,-1 0-1,1 0 1,0 0 0,-1 0 0,1 0 0,0 0 0,0 0 0,-1 0 0,1 0-1,0 0 1,-1 0 0,1 0 0,0 0 0,-1 0 0,1 0 0,0 0 0,-1 0 0,1 0-1,0 0 1,0 1 0,-1-1 0,1 0 0,0 0 0,-1 0 0,1 1 0,0-1-1,0 0 1,0 0 0,-1 1 0,1-1 0,0 0 0,-1 1 130,1 0-128,1-1-1,-1 1 1,0 0 0,1-1 0,-1 1-1,1 0 1,-1-1 0,1 1 0,-1 0 0,1-1-1,-1 1 1,1-1 0,-1 1 0,1-1 0,0 1-1,-1-1 1,1 0 0,0 1 0,0-1 0,-1 0-1,1 1 1,0-1 0,0 0 0,-1 0-1,1 0 1,0 0 0,0 0 0,-1 0 0,3 0-1,30 2 443,-26-3-413,34 1 404,-22-1-279,0 1 0,33 4 1,-26 1-81,-10-2 33,1 0 0,20 0-1,45-3 184,-75 0-283,0-1 1,0 0-1,0 0 1,0 0-1,0-1 1,10-3-1,-11 2 5,0 2 70,0 0-1,0 0 1,0 0 0,-1 1 0,1 0 0,11 1 0,-3-1 246,-11 0-156,-6 0-208,-8 0-315,11 0 308,0 0 0,0 0-1,0 0 1,0 0-1,0 0 1,0 0 0,-1 0-1,1 0 1,0 0-1,0 0 1,0 0 0,0 0-1,0 0 1,0 0-1,0 0 1,0 0 0,0 0-1,0 0 1,-1 0-1,1 0 1,0 0 0,0 0-1,0 0 1,0 1 0,0-1-1,0 0 1,0 0-1,0 0 1,0 0 0,0 0-1,0 0 1,0 0-1,-1 0 1,1 0 0,0 0-1,0 0 1,0 0-1,0 0 1,0 1 0,0-1-1,0 0 1,0 0-1,0 0 1,0 0 0,0 0-1,0 0 1,0 0 0,0 0-1,0 0 1,0 0-1,0 1 1,0-1 0,0 0-1,0 0 1,0 0-1,0 0 1,0 1-79,1-1 1,-1 1-1,0-1 0,0 1 0,0-1 1,-1 1-1,1-1 0,0 1 1,0-1-1,0 1 0,0-1 0,0 1 1,-1-1-1,1 1 0,0-1 1,0 1-1,-1-1 0,1 0 0,0 1 1,-1-1-1,1 1 0,0-1 1,-1 0-1,1 1 0,-1-1 1,1 0-1,0 0 0,-1 1 0,1-1 1,-1 0-1,1 0 0,-1 0 1,1 1-1,-1-1 0,1 0 0,-1 0 1,1 0-1,-1 0 0,1 0 1,-1 0-1,0 0 0,-2 0-1839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17 2560,'0'-14'832,"0"14"-827,0 0 1,0 0-1,0 0 1,0 0-1,0 0 1,1 0 0,-1-1-1,0 1 1,0 0-1,0 0 1,0 0-1,0 0 1,0 0-1,0 0 1,0 0-1,-1 0 1,1 0-1,0-1 1,0 1-1,0 0 1,0 0-1,0 0 1,0 0-1,0 0 1,0 0-1,0 0 1,0 0-1,0 0 1,0 0 0,0 0-1,0 0 1,0-1-1,0 1 1,0 0-1,-1 0 1,1 0-1,0 0 1,0 0-1,0 0 1,0 0-1,0 0 1,0 0-1,0 0 1,0 0-1,0 0 1,0 0-1,-1 0 1,1 0-1,0 0 1,0 0-1,0 0 1,0 0-1,0 0 1,0 0 0,0 0-1,0 0 1,-44 0 1769,36 3-1487,-4 4-148,7-3-75,0 0 0,0-1 0,-1 0 0,-8 3-1,1-2 111,9-3-117,0 0 0,0 1 1,0-1-1,0 1 0,0 0 0,0 0 0,-4 3 0,-4 2 30,6-4-46,0 1 0,0 0 0,1 1 1,-9 7-1,-30 24 274,-8 7 328,34-21-612,0 0 1,1 1-1,-15 28 1,3-5 248,21-35-221,2 1 0,0 0 1,0 0-1,1 1 0,-5 17 1,-8 62 139,11-47-154,4-29-26,0 1 1,2 0 0,0 0-1,0 0 1,2 0 0,0 0-1,6 29 1,26 85 134,-30-122-118,1 1 1,0-1-1,0 1 0,1-1 1,1-1-1,-1 1 1,1-1-1,1 0 1,8 9-1,1-2 228,0 0-1,38 24 1,-35-22 39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50 3328,'-27'-28'1061,"27"28"-1052,0 0-1,0 0 1,0 0-1,0 0 1,-1 0-1,1 0 0,0 0 1,0 0-1,0 0 1,0 0-1,0 0 1,0-1-1,0 1 1,0 0-1,0 0 1,0 0-1,-1 0 1,1 0-1,0 0 1,0 0-1,0 0 0,0-1 1,0 1-1,0 0 1,0 0-1,0 0 1,0 0-1,0 0 1,0 0-1,0-1 1,0 1-1,0 0 1,0 0-1,0 0 1,0 0-1,0 0 0,0 0 1,1-1-1,-1 1 1,0 0-1,0 0 1,0 0-1,0 0 1,0 0-1,0 0 1,0 0-1,0 0 1,0 0-1,0 0 1,1-1-1,-1 1 0,0 0 1,0 0-1,0 0 1,0 0-1,0 0 1,0 0-1,0 0 1,1 0-1,-1 0 1,0 0-1,0 0 1,0 0-1,0 0 1,0 0-1,0 0 0,1 0 1,7 0 52,-7 0 1,7 0 149,-1-1 1,1 0-1,-1 0 1,11-4-1,-10 3-90,0 0-1,0 0 0,0 1 0,13 0 0,0 2 54,1 2-1,-1 0 0,27 9 1,-38-9-106,-1 1 0,1 0 1,-1 0-1,16 11 0,-24-14-45,1 0 0,-1 0 0,1 1 0,-1-1 0,1 0 0,-1 1 0,0-1 0,0 1 0,0 0 0,0-1 0,0 1 0,0 0 0,-1-1 0,1 1 0,0 0 1,-1 0-1,1 0 0,-1 0 0,0 0 0,0 0 0,0 0 0,0-1 0,0 1 0,0 2 0,0-1 20,0-1-21,0 0-1,0 1 1,-1-1 0,1 0 0,0 0 0,-1 0-1,1 0 1,-1 0 0,0 0 0,0 0 0,0 0 0,0 0-1,0-1 1,0 1 0,0 0 0,-1 0 0,1-1-1,-1 1 1,1-1 0,-3 2 0,-6 8 80,-3 8 6,8-12-47,0 0 0,-1 0 0,0-1 0,0 1 0,-8 6 0,-29 22 131,-26 44 176,56-66-351,5-5-24,0-1 1,-11 16 0,16-20 6,1 0 1,0 1-1,1-1 0,-1 0 0,1 1 0,-1-1 0,1 1 1,0-1-1,0 1 0,1 0 0,-1-1 0,1 6 0,0 16 48,0-25-46,0 0-1,0 1 0,0-1 0,0 0 1,-1 1-1,1-1 0,1 0 0,-1 0 1,0 1-1,0-1 0,0 0 1,0 1-1,0-1 0,0 0 0,0 0 1,0 1-1,0-1 0,0 0 0,1 0 1,-1 1-1,0-1 0,0 0 0,0 0 1,1 0-1,-1 1 0,0-1 0,0 0 1,0 0-1,1 0 0,-1 0 1,0 1-1,0-1 0,1 0 0,-1 0 1,0 0-1,0 0 0,1 0 0,8 5 32,1 0 10,1 0-1,19 7 0,3-6 177,0 5-22,0-6 102,-16 0-204,-10-3-179,0 0 0,0 0 0,0-1 0,10 1 0,3-2-220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4576,'-16'0'1664,"16"0"-1280,16 17-96,-16-17 384,17 0-416,-17 0 544,33 0-480,16 0 288,-17 0-352,18 0-64,-1 0-128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4320,'0'0'1392,"0"2"-848,0 13 838,0-1-739,0 0 1,3 16-1,-1-17-387,2 3-24,-1-1 0,-1 1 0,0 23 0,-2 270 557,-10-183-449,7-99-200,0 2-25,1-5 21,-2-1 0,-5 26 0,-5-8-19,-1 11-138,14-45-335,-1 0 1,1 0-1,-2 0 0,1-1 1,-5 10-1,5-1-902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3488,'0'0'1280,"0"0"-992,16 0-64,1 0 928,-1 0-672,0 0 416,17 16-512,0-16-192,0 17-128,0-17 192,16 0-128,-17 16-256,1-16 64</inkml:trace>
  <inkml:trace contextRef="#ctx0" brushRef="#br0" timeOffset="1">17 246 3328,'-16'16'1216,"16"-16"-928,0 17-96,16-17 736,-16 0-544,16 0 256,1 0-352,16 0 160,-1-17-224,34 1-576,-17 0 192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0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17 3232,'0'-14'1035,"0"12"-614,0 2-112,0 0 310,0 0-91,0 0 330,0 0-276,0 0-156,-2 2-148,-2 4-164,1-1 0,-1 1 1,1-1-1,1 1 0,-1 0 0,1 0 1,0 0-1,1 1 0,-1-1 1,0 7-1,-3 11 79,0-7-61,3-14-108,1 1 0,0-1-1,0 1 1,0 0 0,0 0-1,1 0 1,0 0 0,-1-1-1,2 1 1,-1 0 0,1 6-1,10 31 143,-10-38-134,-1 0 0,1 0 0,0 0 0,0 0 0,1-1 0,-1 1 1,1 0-1,-1-1 0,1 1 0,0-1 0,0 1 0,0-1 0,0 0 0,0 0 0,0 0 1,1 0-1,-1 0 0,1-1 0,-1 1 0,1-1 0,0 1 0,0-1 0,-1 0 1,1 0-1,0-1 0,0 1 0,0 0 0,4-1 0,0 1 16,0-1 0,0-1 1,0 1-1,0-1 0,0 0 0,0-1 0,0 0 0,0 0 1,0 0-1,9-6 0,9-3 109,-11 5-54,-1 0-1,14-10 1,-24 14-73,0 0 1,-1 0-1,1 0 0,-1 0 0,0 0 0,1-1 0,-1 1 0,0-1 0,0 1 1,-1-1-1,1 0 0,0 0 0,-1 0 0,2-5 0,-2 2-6,1 1-1,-2 0 1,1 0 0,0 0-1,-1 0 1,-1-8-1,1 10-30,-1 0 0,1 0 0,-1 0 0,0 0-1,0 1 1,0-1 0,-1 0 0,1 1-1,-1-1 1,1 0 0,-1 1 0,0 0-1,-3-4 1,2 3 11,-4-5 23,-1 1 0,0-1 0,0 1 0,0 1 0,-1 0-1,-17-9 1,2 4-29,22 10-21,0 0-1,0 0 1,0 0 0,0 0 0,0 0 0,-1 0-1,1 1 1,0-1 0,-4 1 0,1 2-137,-3 8 119,8-10 47,0 0-1,0 0 1,0 1 0,0-1 0,0 0 0,0 0 0,0 0 0,1 1-1,-1-1 1,0 0 0,0 0 0,0 0 0,0 1 0,0-1 0,0 0-1,0 0 1,1 0 0,-1 0 0,0 0 0,0 1 0,0-1 0,0 0-1,0 0 1,1 0 0,-1 0 0,0 0 0,0 0 0,0 0-1,1 1 1,-1-1 0,0 0 0,0 0 0,0 0 0,1 0 0,-1 0-1,0 0 1,0 0 0,0 0 0,1 0 0,-1 0 0,0 0 0,0 0-1,1 0 1,-1-1 0,0 1 0,0 0 0,1 0 0,1 0 218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14 3232,'-8'-9'536,"6"5"-222,4 3 292,4 3-544,-1 0 27,0-1 0,-1 1 1,1 0-1,-1 0 1,1 0-1,-1 1 1,0-1-1,0 1 0,0 0 1,3 4-1,1 0 179,0 0 1,11 7-1,9 9 180,-10-3-208,-1 1-1,-2 1 0,15 24 0,-28-43-209,12 19 115,-2 1-1,-1 0 1,0 1 0,-2 0-1,0 0 1,-2 1 0,5 29-1,-7-24 91,0 1-1,-1 33 0,-4-47-73,0 0 0,-1 0 0,-1 0 0,-1 0 1,-8 27-1,9-37-105,-1-1 1,0 1 0,0-1-1,-1 0 1,1 1 0,-1-1-1,-1-1 1,1 1 0,-7 5-1,-1 0 126,-1-1 0,-20 13-1,24-17-103,-26 18-179,-1-2-1,-60 28 1,-2-15-352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2304,'0'7'396,"0"-4"-272,-1-1 0,1 1-1,1-1 1,-1 1 0,0 0 0,1-1 0,1 6 0,9 11 777,-6 11-256,25 55 272,-2 0-530,10 37-70,-30-91-176,1-1 0,21 45 0,-12-31 76,-11-26 143,13 21-1,-18-35-270,0 0-1,0 0 0,1 0 1,0-1-1,0 0 0,0 1 1,0-1-1,0 0 0,1 0 1,7 4-1,-11-7-77,0 0-1,1 1 1,-1-1 0,0 0-1,1 0 1,-1 1 0,0-1-1,1 0 1,-1 0-1,0 0 1,1 0 0,-1 0-1,1 1 1,-1-1 0,0 0-1,1 0 1,-1 0 0,1 0-1,-1 0 1,0 0 0,1 0-1,-1 0 1,1-1 0,-1 1-1,0 0 1,1 0-1,-1 0 1,1 0 0,-1 0-1,0-1 1,1 1 0,-1 0-1,0 0 1,1-1 0,-1 1-1,0 0 1,0 0 0,1-1-1,-1 1 1,0 0-1,0-1 1,1 1 0,-1 0-1,0-1 1,0 1 0,0-1-1,0 1 1,1 0 0,-1-1-1,0 0 1,6-10 171,5-3 53,-7 9-169,1 0 0,-1-1 0,-1 1 0,1-1 0,-1 0 0,0 0 0,3-9 0,-3 8-35,1-8 27,1 1 0,1-1 0,1 1 0,0 0 0,13-19 0,-3 9 224,1 1 1,1 1 0,0 0-1,39-32 1,-42 42-130,12-11 170,27-26 1,-28 24-116,-11 17-80,-11 1-54,-2 2-7,11 3-80,-13 2 4,0 0-1,-1 0 1,1 0 0,0 0 0,-1 0-1,1 0 1,0 0 0,0 0 0,-1 0-1,1-1 1,0 1 0,-1 0 0,1-1-1,0 1 1,3-5-216,-4 5 214,0 0 0,0 0 0,0 0 0,0 0 0,0 0 0,0-1 0,0 1 0,1 0 0,-1 0 0,0 0 0,0 0 0,0 0 0,0 0 1,0 0-1,0-1 0,0 1 0,1 0 0,-1 0 0,0 0 0,0 0 0,0 0 0,0 0 0,0 0 0,1 0 0,-1 0 0,0 0 0,0 0 0,0 0 0,0 0 1,1 0-1,-1 0 0,0 0 0,0 0 0,0 0 0,0 0 0,0 0 0,1 0 0,-1 0 0,0 0 0,0 0 0,0 0 0,0 0 0,0 1 0,1-1 1,-1 0-1,0 0 0,0 0 0,0 0 0,0 0 0,0 0 0,9 6-624,-7-6 345,-1 1 0,0-1 1,1 0-1,-1 1 1,1-1-1,-1 0 0,1 0 1,-1 0-1,3 0 1,12 0-1791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4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3552,'33'0'1312,"-33"0"-992,49 0-128,-33 0 832,0 0-608,1-17 64,16 34-320,-17-34 32,17 17-96,-17 0 160,1 0-160,-17 0-960,0 0 480,0 0-3232,0 0 1984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4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2656,'-16'0'960,"16"0"-736,0 0-64,0 16 1248,0 1-800,0 15 256,0 1-512,0 0 352,16 16-416,-16-16 96,0 16-256,16-16 0,-16-17-64,17 17-320,-17-17 128,0 1-3040,16-17 1728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3648,'0'27'1173,"0"-26"-1158,0-1 0,0 0-1,0 1 1,1-1 0,-1 1-1,0-1 1,0 1 0,0-1-1,0 1 1,0-1 0,0 0-1,1 1 1,-1-1 0,0 1-1,0-1 1,1 0 0,-1 1-1,0-1 1,0 0 0,1 1-1,-1-1 1,0 0 0,1 0-1,-1 1 1,1-1 0,-1 0-1,0 0 1,1 0 0,-1 1-1,1-1 1,0 0 0,59 44 683,-56-42-604,1 1 1,0-1-1,0 0 1,0-1-1,0 1 0,0-1 1,0 0-1,0 0 0,6 0 1,52 0 949,-39-2-963,-18 1-60,1 0 0,0-1-1,-1 0 1,1 0 0,-1-1-1,1 1 1,-1-2-1,0 1 1,1 0 0,-1-1-1,0-1 1,6-3 0,-3 1-2,36-21 155,71-58-1,-108 79-142,0-1 0,0-1 1,-1 1-1,0-1 0,-1 0 0,0-1 0,0 0 0,0 0 1,-1 0-1,-1 0 0,0-1 0,6-19 0,-9 27-39,-1 0 0,0 0 1,1-1-1,-1 1 0,0 0 0,0 0 0,0 0 0,0-1 0,0 1 0,-1 0 0,1 0 0,-1 0 0,0 0 0,1-1 0,-1 1 0,0 0 0,0 0 0,0 0 0,-2-2 0,-3-6-25,5 8 27,0 0-1,0-1 0,-1 1 0,1 0 1,-1 0-1,0 0 0,0 0 0,1 0 0,-1 1 1,0-1-1,0 0 0,-1 1 0,1-1 1,0 1-1,0 0 0,-1 0 0,1 0 1,-1 0-1,1 0 0,-5 0 0,1 0 16,1 1 0,0 0 0,0 0 0,-1 1-1,1-1 1,0 1 0,0 0 0,0 1 0,0-1-1,-5 3 1,0 0 65,1 1-1,-1 0 1,1 0-1,1 1 0,-1 0 1,1 0-1,0 1 1,0 0-1,1 0 1,-7 10-1,-3 15 186,9-15-123,-1 1 70,0 1 0,-8 29 0,13-34-11,1 1 1,1 0-1,1-1 0,0 23 0,1-29-148,1 0 0,0 0 0,0 0 1,1 0-1,0-1 0,0 1 0,1 0 0,0-1 0,1 0 0,3 8 0,-3-9-42,3 9-1,-6-11 7,0-1 1,0 0 0,1 0 0,0 0 0,-1 0 0,1 0-1,0 0 1,0-1 0,0 1 0,1-1 0,-1 1-1,1-1 1,-1 0 0,1 0 0,0 0 0,0 0-1,0 0 1,0-1 0,3 2 0,10 3 15,0 0 1,1-1-1,-1 0 1,1-2-1,0 0 1,29 2-1,6-5-1883,11 0 475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3328,'0'0'1216,"0"0"-928,16 0-96,1 0 1216,-17 0-800,33 0 192,-17 17-480,17-17 0,-1 0-192,1 16-64,0-16-32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1472,'0'63'667,"0"38"-17,0-91-549,1 0-1,-1 0 0,2 0 1,3 15-1,-2-15-16,-1 1 0,-1-1 1,0 1-1,0 16 0,0-3 347,-2 1 0,-8 46-1,7-62-294,0 0-1,-1-1 1,0 1-1,-1 0 0,0-1 1,0 0-1,0 0 1,-1 0-1,-1-1 0,1 1 1,-9 8-1,4-7-4,1 0 1,-2 0-1,1-1 0,-1 0 0,0-1 0,-1 0 1,0-1-1,0 0 0,-21 7 0,11-6-3,-17 7 43,36-13-158,-1 0 1,1-1 0,-1 1-1,1-1 1,-1 1-1,1-1 1,-1 0 0,-3-1-1,4 0 1,1 0 0,-1 0 0,0 0-1,0 0 1,1-1 0,-1 1-1,-2-3 1,-6-3 42,-2 2-8,10 5-45,1-1 0,-1 0 0,1 0 0,0 0 0,-1 0 0,-2-3 0,1 1-31,1-1 1,0 0-1,-1 0 1,2-1-1,-1 1 0,0 0 1,1-1-1,0 0 1,0 0-1,0 1 0,-1-11 1,-1 2-357,2 0 0,0 0 0,-1-22 0,4 28 225,-1 0 0,1 0 0,1 1-1,-1-1 1,5-10 0,-6 16 144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3712,'0'-17'1408,"0"17"-1120,0-16-64,0 16 1024,0 0-736,0 0-480,0 0-64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7040,'0'0'2282,"3"0"-1386,-3 0-885,1 0-1,-1 0 0,1 0 0,-1 0 0,1 0 0,-1 0 0,1 0 1,-1 0-1,1 0 0,-1 1 0,1-1 0,-1 0 0,0 0 1,1 0-1,-1 1 0,1-1 0,-1 0 0,1 0 0,-1 1 1,0-1-1,1 0 0,-1 1 0,0-1 0,1 0 0,-1 1 0,0-1 1,0 1-1,1-1 0,-1 1 0,0-1 0,0 0 0,0 1 1,1-1-1,-1 1 0,0-1 0,0 1 0,0-1 0,0 1 1,0-1-1,0 1 0,0 0 0,2 4 27,3 0 134,-2-3-79,0 1 0,0 0 0,0 0 0,0 1 0,-1-1 0,0 0 0,3 5 0,8 24 314,-2 0 0,10 46 0,-19-69-376,3 19 55,5 47 0,-7-41-68,1 4 2,5 67 111,-9 33 494,-1-118-480,0 0 0,-6 23 1,3-17-61,-12 67 39,15-86-170,0 0 1,0 0-1,-1 0 1,0-1-1,-1 1 1,1-1-1,-1 0 1,-1 0-1,1 0 0,-6 7 1,9-13 31,0 1 0,0-1 0,0 0 0,0 0 0,0 0 0,0 0-1,0 0 1,0 0 0,0 0 0,-1 0 0,1 1 0,0-1 0,0 0 0,0 0 0,0 0 0,0 0 0,0 0 0,0 0 0,0 0 0,-1 0 0,1 0 0,0 0-1,0 0 1,0 0 0,0 0 0,0 0 0,0 0 0,0 0 0,-1 0 0,1 0 0,0 0 0,0 0 0,0 0 0,0 0 0,0 0 0,0 0 0,0 0-1,-1 0 1,1 0 0,0 0 0,0 0 0,0 0 0,0 0 0,0 0 0,0 0 0,0 0 0,0-1 0,-1 1 0,1 0 0,0 0 0,0 0 0,0 0 0,0 0-1,0 0 1,0 0 0,0-1 0,-10-12-2139,7-2 618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6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66 653 2816,'-30'30'1531,"27"-27"-987,3-3-27,0 0 453,0 0-340,0 0-284,0 0-186,0 0-69,-2-6-16,-1 2-38,1 1-14,1 0-1,-1 0 0,1 0 0,0 0 0,0 0 1,0 0-1,0-1 0,1 1 0,-1 0 0,1 0 1,0-5-1,0 4 10,0 0 0,0 0 0,-1 0 0,-1-7 0,-1 3-30,1 1 1,0-1-1,0 1 1,0-1-1,1 0 1,0 0-1,0 0 1,2-9-1,-1 14-3,0-180-378,-1 173 400,1-1-1,1 1 0,0 0 0,3-12 1,-1 14-2,0 1-1,0-1 1,5-7 0,0 1 23,6-19 108,-10 21-74,2 0 0,8-16 1,20-20 198,-30 42-219,0 1 0,1 0 0,0 0 0,0 0 0,0 1-1,12-8 1,13 1 115,-17-1-87,-11 10-61,0 0 0,0 0 1,0 0-1,0 0 0,0 1 1,1-1-1,-1 0 0,4-1 0,-1 0 104,-3 2-71,1 0 0,-1 0 0,0 0 0,0 0 0,1 0 0,-1 0 0,4 0 0,-5 1-48,0 0-1,0 0 1,0 0-1,0 1 1,-1-1 0,1 0-1,0 0 1,0 1-1,0-1 1,-1 0-1,1 1 1,0-1-1,0 1 1,-1-1-1,1 1 1,0 0 0,-1-1-1,1 1 1,-1-1-1,1 1 1,-1 0-1,1 0 1,-1-1-1,1 1 1,-1 0-1,1 1 1,0 0 13,-1 1 0,1-1 0,-1 1-1,1-1 1,-1 0 0,0 1 0,0-1 0,0 5 0,0-3 42,-3 2 54,-6 2-30,3-3-102,0 0-1,1 1 1,0 0 0,-8 10 0,8-5-67,4-9 66,0 1-1,0-1 1,0 0-1,0 0 1,-1 1 0,1-1-1,-1 0 1,-2 2-1,-9 9-105,12-12 108,1-1 0,0 0 1,-1 1-1,1-1 1,0 1-1,-1-1 0,1 1 1,0-1-1,0 0 1,0 1-1,-1-1 0,1 1 1,0-1-1,0 1 1,0-1-1,0 1 0,0-1 1,0 1-1,0-1 1,0 1-1,0-1 0,0 1 1,0-1-1,0 1 1,0-1-1,1 1 0,-1-1 1,0 0-1,0 1 1,1-1-1,-1 1 0,0-1 1,0 1-1,1-1 1,0 1-1,-1-1 13,10 5-260,-7-1 188,3 3-25,18 1-67,-22-6 152,0 0 1,0 0 0,0 0-1,0 0 1,0 0-1,1 4 1,4 4-24,6 5-27,-8-9 41,0 1-1,0-1 1,-1 1 0,0 0-1,6 13 1,-3-5 129,-1 0 1,-1 1-1,-1-1 1,0 1-1,3 33 1,-7-44-47,-1 1 1,0 0-1,0-1 0,0 1 1,-1-1-1,1 0 0,-1 1 1,-1-1-1,1 0 0,-1 0 1,0 0-1,-6 7 0,5-6-47,3-4 0,-1 1-1,-1-1 1,1 1 0,0-1 0,-1 1 0,1-1 0,-1 0 0,1 0 0,-1-1 0,0 1 0,0 0-1,0-1 1,0 0 0,0 1 0,0-1 0,-1-1 0,1 1 0,0 0 0,-7 0 0,-10 3 76,10-2-64,8-1-31,0 0 1,0-1-1,1 1 0,-1-1 0,0 0 0,0 1 1,0-1-1,0 0 0,0 0 0,1 0 0,-1 0 1,0-1-1,0 1 0,0 0 0,0-1 1,0 1-1,1-1 0,-1 0 0,-3-1 0,4 2-5,1-1 0,-1 1 0,0 0-1,0-1 1,0 1 0,0-1-1,0 1 1,1-1 0,-1 0 0,0 1-1,0-1 1,1 0 0,-1 1-1,0-1 1,1 0 0,-1 0 0,1 1-1,-1-1 1,1 0 0,-1 0 0,1 0-1,0 0 1,0 0 0,-1 0-1,1 0 1,0 0 0,0 0 0,0 0-1,0 1 1,0-1 0,0 0 0,0 0-1,0 0 1,0 0 0,0 0-1,1 0 1,-1 0 0,0 0 0,1 0-1,0-1 1,0 0-7,-1 0 1,1 0-1,1 0 1,-1 1-1,0-1 1,0 0-1,1 1 1,-1-1-1,2-1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4224,'0'0'1365,"0"0"-826,0 0-129,0 0 433,3 0-208,24-1 369,-14 0-893,-1 1 0,1 0 0,15 2 0,-25-1-99,0-1 1,-1 1-1,1-1 1,0 1-1,-1 0 1,1 0 0,-1 0-1,1 1 1,-1-1-1,0 0 1,0 1-1,1 0 1,-1-1 0,0 1-1,0 0 1,0 0-1,-1 0 1,1 0 0,0 1-1,1 2 1,-3-4 9,1 0 0,-1 0 0,1 0 0,-1 0 0,0 0 0,1 0 0,-1 0 0,0 0 0,0 0 0,0 0 0,0 1 0,0-1 0,0 0 0,0 0 0,0 0 0,0 0 1,0 0-1,0 0 0,-1 1 0,1-1 0,-1 0 0,0 1 0,-1 0 1,1 1 1,-1-1-1,0 0 1,0 0-1,0 0 1,-5 2-1,-3 5 4,4-2 7,0 0 0,1 1 0,-5 8 0,5-8-9,0 0 0,0-1-1,-7 8 1,-4-1-55,14-12 19,-1 0 0,0 1 0,1-1 0,-1 1 1,1-1-1,0 1 0,-1 0 0,1 0 0,1 0 0,-4 6 1,-5 14-154,8-21 166,1 0-1,0 0 0,0 1 0,0-1 1,1 0-1,-1 0 0,0 1 1,1-1-1,-1 0 0,1 5 0,0-5 8,0 0-1,0 0 1,0 0-1,1-1 1,-1 1-1,1 0 1,-1 0-1,1 0 1,0-1-1,-1 1 0,1 0 1,0-1-1,0 1 1,0-1-1,1 1 1,-1-1-1,0 1 1,0-1-1,1 0 1,-1 0-1,1 1 1,2 0-1,-1 0 19,0 0 0,1-1 0,-1 0 0,1 1 0,0-1-1,-1-1 1,1 1 0,0 0 0,-1-1 0,5 0 0,19 1 85,-16 0-159,1-1 0,-1 0 0,0-1 0,16-2 0,-10-3-582,-14 4 348,0 1 1,0 0 0,1 0-1,-1 0 1,0 0 0,7 0-1,-7 1-2215,-3 0 790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4576,'-17'-16'1664,"17"16"-1280,0 0-96,17-17 544,-17 17-512,33 0 64,-17 0-224,33-16 32,0 16-96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4064,'0'0'1504,"0"0"-1184,-17-17-64,17 17 1888,0 0-1216,17 0 128,-17 0-640,16 0 128,0 0-288,50 0-64,-17 0-128,17 0 288,-17 0-160,16-16-320,-15 16 64,-18-16-2464,1 16 1408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2912,'-16'0'1056,"16"0"-800,-16 33-96,-1-17 1184,17 17-768,-16 16 704,16 16-768,-17 1 32,17 16-352,-16-17 32,16-15-128,0-1 160,0-16-160,0-1 96,0-15-96,0-17-2112,16 0 1120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3072,'-14'0'976,"11"0"-587,3 3-53,0 6 223,0-3-252,-1-1-1,1 1 1,1-1 0,-1 0 0,3 11 0,24 142 1922,-25-138-2191,5 26-65,17 19-26,1 1 69,13-3 42,-24-37 17,-11-20-52,-1-1 1,1 1-1,0-1 1,1 0-1,-1 0 1,1 0-1,0-1 1,0 1-1,7 4 1,1 1 341,25 13 0,-34-22-318,-1 0-1,1 0 1,0-1-1,-1 1 1,1-1-1,0 0 1,0 0-1,0 0 1,-1 0-1,1 0 1,0-1-1,0 1 1,5-3-1,-8 3-39,1 0-1,-1-1 1,1 1-1,-1-1 1,0 1-1,1-1 1,-1 1 0,1-1-1,-1 1 1,0-1-1,1 1 1,-1-1-1,0 1 1,0-1 0,1 0-1,-1 1 1,0-1-1,0-1 1,2-3 23,7-18 314,16-31 0,1 0 205,-11 7 42,-11 32-360,1 1 1,9-22-1,5 4 111,39-51-1,-56 80-336,0 0-1,-1 0 1,1 0 0,-1 0 0,1 0-1,1-6 1,5-13 58,20-22 102,-28 44-204,1-1 0,-1 0-1,0 1 1,1-1 0,-1 0-1,0 1 1,1-1 0,-1 0-1,0 0 1,0 1-1,0-1 1,1 0 0,-1 0-1,0 1 1,0-1 0,0 0-1,0 0 1,-1-1 0,3-2-419,-1 4 405,0-1 0,0 1 0,-1 0 0,1-1 0,0 1 0,0 0 0,0 0 0,0-1 0,0 1 0,-1 0 0,1 0 1,0 0-1,2 0 0</inkml:trace>
  <inkml:trace contextRef="#ctx0" brushRef="#br0" timeOffset="1">624 590 6048,'0'0'2240,"0"0"-1728,49 16-160,-16-16 800,-17 0-704,34 0 672,-18 0-640,1-16-672,0 16 64,16-16-2592,-16 16 1504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3552,'0'-12'2299,"0"21"-1254,0-9-1032,0 0-1,0 0 1,0 0 0,-1 0-1,1 1 1,0-1 0,0 0 0,0 0-1,0 0 1,0 0 0,0 0-1,0 0 1,0 0 0,0 0 0,0 0-1,0 0 1,0 1 0,1-1 0,-1 0-1,0 0 1,0 0 0,0 0-1,0 0 1,0 0 0,0 0 0,0 0-1,0 0 1,0 0 0,0 0 0,0 1-1,0-1 1,0 0 0,0 0-1,0 0 1,0 0 0,1 0 0,-1 0-1,0 0 1,0 0 0,0 0 0,0 0-1,0 0 1,0 0 0,0 0-1,0 0 1,0 0 0,0 0 0,1 0-1,-1 0 1,0 0 0,0 0-1,0 0 1,0 0 0,0 0 0,0 0-1,0 0 1,4 0 54,0 1-1,0-1 0,0 1 1,0 0-1,0 1 1,-1-1-1,1 0 1,-1 1-1,6 3 1,-4-2-35,1 0 1,0-1-1,-1 1 0,12 2 1,32 0 196,-31-2-174,-7-1-13,0 0 0,12-1 0,30-6 153,-35 3-92,29-1-1,-21 3-24,-11 1-17,1-1 0,24-3 0,-35 2-36,0 0 1,0 0 0,-1-1 0,1 1 0,0-1 0,-1 0 0,1 0 0,-1-1 0,0 1 0,0-1 0,0 0 0,6-5 0,6-4 285,-6 4-43,-10 7-267,0 1 1,0-1 0,0 1 0,-1-1 0,1 1 0,0-1 0,0 1 0,0-1 0,-1 1 0,1-1 0,0 1 0,-1 0 0,1-1-1,0 1 1,-1 0 0,1-1 0,0 1 0,-1 0 0,1-1 0,-1 1 0,1 0 0,0 0 0,-1 0 0,1-1 0,-1 1 0,1 0-1,-1 0 1,0 0 0,-7-4 0,0 1-1,0 0 0,-13-3 1,17 5-2,-6-1-9,1 1 1,-1 0-1,0 0 1,0 1 0,-12 2-1,-2-1-26,-20-2-19,29 0 12,-1 1 1,1 0-1,0 1 0,0 1 0,0 1 0,0 0 0,-18 6 0,26-7 21,1 1-1,-1 0 1,1 0 0,0 1-1,0-1 1,0 1 0,1 0-1,0 1 1,-1 0 0,2-1-1,-1 2 1,0-1 0,-3 7-1,0-3 48,1-1 21,1 0-1,-7 12 0,12-17-39,-1 1 0,1-1 0,-1 1 0,1-1 0,0 1 0,0 0 0,1-1 0,-1 1 0,1 6 0,5 32-23,-2-24 0,-1-5 19,0 1 0,5 14 1,-5-22 13,1 0 1,0-1 0,-1 1-1,2-1 1,-1 0 0,7 8-1,3 2 36,1-2-1,0 0 0,1 0 0,25 15 1,-33-23-30,0 0 0,0-1 0,0 0 0,0-1 0,10 4 0,22-1 112,-18-4-67,-1 2-16,12 0-56,-24-5-65,0 1 1,1-2-1,-1 1 1,0-1-1,0-1 1,0 1-1,12-7 0,0-1-1214,30-20 0,-1-3-295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2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2816,'0'0'96,"-9"0"317,9 0-398,0 0 0,0 0 0,0 0 0,-1 0 0,1 0 0,0 0 0,0 0-1,0 0 1,-1 0 0,1 0 0,0 0 0,0 0 0,0 0 0,0 0 0,0 1 0,-1-1 0,1 0-1,0 0 1,0 0 0,0 0 0,0 0 0,0 0 0,-1 0 0,1 0 0,0 1 0,0-1 0,0 0-1,0 0 1,0 0 0,0 0 0,0 0 0,0 1 0,0-1 0,-1 0 0,1 0 0,0 0 0,0 0 0,0 1-1,0-1 1,0 0 0,0 0 0,0 0 0,0 0 0,0 1 0,0-1 0,0 0 0,0 0 0,0 0-1,1 0 1,-1 1 0,6 14 90,-2-4 272,1-1 1,10 17 0,-10-20-227,-1 0 1,0 1-1,0-1 1,0 1 0,-1 0-1,3 12 1,-1 29 488,-3-38-586,2 16 401,0 1-1,-2-1 0,-3 55 1,-1-73-362,0 0 1,0 0-1,-1 0 1,0 0-1,-1-1 1,0 0 0,0 0-1,-1 0 1,0 0-1,-1 0 1,1-1-1,-1 0 1,-1 0-1,1-1 1,-1 0 0,-1 0-1,1 0 1,-1-1-1,1 0 1,-2-1-1,1 0 1,0 0-1,-11 3 1,13-5-86,-1 0-1,0-1 1,-1 0-1,1 0 1,0 0-1,0-1 1,0 0-1,-1 0 1,1-1 0,0 0-1,-10-3 1,7 3-284,0-2-1,-17-6 1,23 7 44,0 0 0,0 0 0,0 0 0,1-1 0,-1 1 0,-5-7-1,5 5-8,1 0-1,0 0 0,0 0 0,1 0 1,-5-9-1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5152,'-17'-33'1888,"17"33"-1440,0 0-160,0 0 352,0 0-416,17 0-96,-17 16-64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0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116 867 3808,'-27'54'1227,"19"-37"-650,9-13-505,-3 3-2,-3 1 47,4-7-74,0 1 0,0-1 1,0 0-1,1 1 1,-1 0-1,0-1 0,1 1 1,-1-1-1,1 1 1,-1 0-1,1-1 1,0 1-1,0 0 0,0-1 1,0 3-1,0-3-9,0-1-1,0 1 1,0-1 0,0 1-1,0-1 1,0 1 0,0-1-1,0 1 1,-1-1 0,1 1-1,0-1 1,0 1 0,0-1-1,-1 1 1,1-1 0,0 0-1,0 1 1,-1-1-1,1 1 1,0-1 0,-1 0-1,1 1 1,0-1 0,-1 0-1,1 1 1,-1-1 0,1 0-1,-1 1 1,1-1 0,0 0-1,-1 0 1,1 0 0,-1 0-1,1 1 1,-1-1 0,1 0-1,-1 0 1,0 0-1,1 0 1,-1 0 0,0 0-1,1 0-22,0 0-1,0 0 0,0 0 1,0 0-1,0 0 0,-1 0 0,1 0 1,0 0-1,0 0 0,0 0 1,0 0-1,0 0 0,0 0 1,0 0-1,0 0 0,0 0 0,-1 0 1,1 0-1,0 0 0,0 0 1,0 0-1,0 0 0,0 0 0,0 0 1,0 0-1,0-1 0,0 1 1,0 0-1,0 0 0,0 0 0,-1 0 1,1 0-1,0 0 0,0 0 1,0 0-1,0 0 0,0 0 1,0 0-1,0 0 0,0-1 0,0 1 1,0 0-1,0 0 0,0 0 1,0 0-1,0 0 0,0 0 0,0 0 1,0 0-1,0 0 0,0 0 1,0-1-1,0 1 0,0 0 0,0 0 1,0 0-1,0-1 10,0 1 0,0-1 0,0 1 0,0-1 1,0 0-1,0 1 0,0-1 0,-1 1 0,1-1 0,0 0 0,0 1 0,-1-1 0,1 1 0,0-1 1,-1 1-1,1-1 0,0 1 0,-1 0 0,1-1 0,-1 1 0,1-1 0,-1 1 0,0-1 0,0 1-9,1-1 0,-1 1 0,0-1 0,1 1 0,-1-1 0,1 1 0,-1-1 0,1 0 0,-1 1 0,1-1 0,-1 1 0,1-1 0,0 0 0,-1 0 0,1 1 0,0-1 0,-1 0 0,1 0 0,0 1 0,0-1 0,0 0 0,0 0 0,0 1 0,0-2 0,0-1 9,0-1 0,-1 1 0,1-1 0,-1 1 0,0 0 0,0 0 0,0 0 0,-2-4 0,-3-9 56,-8-63-16,12 62-66,0-4-4,0 0 0,3-24 0,-1 12 8,0-14-14,1-78-107,0 102 90,1 1-1,2-1 1,7-29 0,30-58-81,-22 61 57,-11 29 162,1 0 0,1 1 0,0 0 0,1 0-1,1 1 1,24-27 0,-31 39-66,1-2 71,0 0 0,1 1 0,0 0 0,0 0 0,1 0 0,-1 1-1,1 0 1,0 1 0,10-5 0,-4-1 167,-14 11-265,0 0 0,0 0 0,1 0 0,-1 0 0,0 0 0,0 0 0,0 0 0,0 0 0,0 0 0,0 1 0,0-1 0,1 0 0,-1 0 0,0 0 0,0 0 0,0 0 0,0 0 1,0 1-1,0-1 0,0 0 0,0 0 0,0 0 0,0 0 0,0 0 0,0 0 0,0 1 0,0-1 0,0 0 0,0 0 0,0 0 0,0 0 0,0 1 0,0-1 0,0 0 0,0 0 0,0 0 0,0 0 0,0 0 0,0 0 0,0 1 0,0-1 0,0 0 0,0 0 0,-2 11 62,-4 3 2,-1-1 0,0-1 1,0 1-1,-19 21 0,19-24-52,-7 8 16,5-5-22,-20 21-1,17-22-74,0 1-1,1 0 1,-17 26 0,28-39 43,-1 1 0,1 0 0,-1-1 0,1 1 0,0 0 0,-1-1 0,1 1 0,0 0 0,0-1 0,-1 1 0,1 0 0,0 0 0,0-1 0,0 1 0,0 0 0,0 0 1,0-1-1,0 1 0,0 0 0,0 0 0,1 1 0,-1 0-53,0 1-253,6-1 102,1 2 150,1-1 1,-1 0 0,1-1 0,11 3 0,-14-4 54,0 0 0,0 1 0,-1 0 0,1 0 0,-1 0 0,6 4 0,6 11-29,-7-7 25,18 12 7,-22-17 21,-1 0 0,0 0 0,-1 0 0,1 0 0,2 7 0,-4-10 1,-1 0-1,0 0 0,0 0 0,-1 1 0,1-1 0,0 0 1,-1 1-1,1-1 0,-1 0 0,0 1 0,0-1 0,0 1 1,0-1-1,0 1 0,-1 2 0,-2 1 82,0 0 1,0 0-1,0 0 0,-8 10 1,4-7 26,4-5-55,0-1 1,-1 1-1,1-1 1,-1 1 0,1-1-1,-1 0 1,0-1-1,0 1 1,-1-1 0,1 1-1,-8 2 1,-14 8 91,17-7-109,8-5-44,-1 0 0,1 0 0,0 0 0,-1 0 0,1 0 0,-1 0 1,1-1-1,-1 1 0,0 0 0,1-1 0,-1 0 0,0 1 0,1-1 0,-1 0 0,0 0 0,-3 0 0,-1 1 0,3-1-19,0 1 0,0-1 0,0 0 0,1 0 0,-1 0 0,0 0 0,0-1 0,0 1 0,1-1 0,-1 1 0,-3-3 0,5 3 0,1 0 1,0-1-1,0 1 1,-1 0-1,1-1 1,0 1-1,0-1 1,0 1-1,-1-1 1,1 1-1,0 0 1,0-1-1,0 1 1,0-1-1,0 1 1,0-1-1,0 1 0,0-1 1,0 1-1,0-1 1,0 1-1,0-1 1,0 1-1,1 0 1,-1-1-1,0 1 1,0-1-1,0 1 1,1-1-1,-1 1 1,1-1-1,12-14-814,-10 12 662,24-25-2484,-7 9 758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4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 6656,'-13'-26'2144,"14"25"-2112,-1 1 0,0-1 1,0 1-1,0 0 0,0-1 1,0 1-1,1 0 0,-1-1 1,0 1-1,0 0 0,1-1 1,-1 1-1,0 0 0,0-1 1,1 1-1,-1 0 0,0 0 1,1 0-1,-1-1 0,1 1 0,-1 0 1,0 0-1,1 0 0,-1 0 1,0-1-1,1 1 0,-1 0 1,1 0-1,-1 0 0,0 0 1,1 0-1,-1 0 0,1 0 1,1 0 105,4-5-9,-5 4-104,0 0-1,0 0 1,0 0 0,0 0 0,0 0 0,0 0 0,0 1-1,1-1 1,-1 0 0,0 0 0,2 0 0,2-1 64,0 0 1,0 0-1,1 0 1,-1 1 0,0 0-1,1 0 1,-1 0-1,1 0 1,6 1 0,0 0 74,-4 0-40,0 0 1,0 0-1,16 3 0,-16-1-32,0 0-1,1 0 1,-1 1 0,0 0-1,0 0 1,-1 1-1,1 0 1,-1 1 0,0-1-1,8 8 1,-14-11-63,0-1-1,0 1 1,-1 0-1,1-1 1,0 1 0,-1 0-1,1 0 1,-1 0-1,1-1 1,0 1-1,-1 0 1,0 0 0,1 0-1,-1 0 1,0 0-1,1 1 1,-2 0 33,1 0 0,-1-1 1,1 1-1,-1-1 0,0 1 0,0 0 0,0-1 0,0 1 1,-1 1-1,1-2-34,-5 10 178,4-8-118,1 0 0,-1 0 0,0 0 0,0 0 0,-1 0 0,1 0 0,0-1 0,-1 1-1,0-1 1,-3 3 0,1-1 32,0 0-1,0 0 0,0 0 1,0 1-1,1-1 0,-1 1 1,-5 9-1,6-8-46,0-1 1,-1 0-1,-6 6 1,7-7-86,5-3 8,0-1-1,0 1 1,0-1-1,1 0 1,-1 1-1,0-1 1,0 0-1,1 0 1,-1 0-1,0 0 1,0 0-1,3 0 1,17 0-158,0-1 0,0 0-1,1-2 1,31-8 0,4-2-2088,-42 11 1638,-10 2 232,1-1 0,-1 1 0,0-1 0,5-3 0,-6 3-326,0-1 1,0-1-1,-1 1 1,6-4-1,-1 0-854,-7 5 1308,0 0 1,0 1 0,0-1-1,0 1 1,0-1-1,0 1 1,0-1-1,1 1 1,-1 0 0,0 0-1,0 0 1,0-1-1,3 2 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0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4160,'0'-14'1333,"-1"14"-1324,1 0 0,0 0 0,0 0 0,0 0 0,0 0 0,0 0 0,0-1 0,0 1 0,0 0 0,0 0 0,0 0 0,0 0 0,0 0 0,0 0 0,0 0 0,0 0 0,0 0 0,0 0 0,0-1 0,0 1 0,0 0 0,1 0 0,-1 0 0,0 0 0,0 0 0,0 0 0,0 0 0,0 0 0,0 0 0,0 0 0,0 0 0,0 0 0,0-1 0,0 1 0,0 0 0,0 0 0,0 0-1,1 0 1,-1 0 0,0 0 0,0 0 0,0 0 0,0 0 0,0 0 0,0 0 0,0 0 0,0 0 0,0 0 0,1 0 0,-1 0 0,0 0 0,0 0 0,0 0 0,0 0 0,0 0 0,0 0 0,8 0 384,-3 0 91,0-1 0,0 1 0,0 1 0,0-1 0,0 1 0,6 1 0,0 3-133,-7-4-205,-1 1 0,0-1 0,0 0 0,0 0 0,1 0 0,-1 0-1,1-1 1,5 1 0,-4-1-55,0 1 0,1 1-1,-1-1 1,0 1-1,0 0 1,0 0 0,0 0-1,0 0 1,-1 1 0,1 0-1,7 6 1,19 11 5,-28-19-70,0 1 0,-1-1 0,1 1 0,-1 0 0,0 0 0,1 0 0,-1 0 0,0 0 0,0 0 0,0 1 0,0-1 0,-1 1 0,1-1 0,-1 1 0,1 0 0,-1-1 0,2 7 0,6 11 269,-9-19-280,0 0 0,1 0 0,-1 0 0,0 0 0,0 0 0,0 1 1,0-1-1,0 0 0,0 0 0,0 0 0,0 0 0,0 0 0,0 0 0,-1 0 0,1 0 0,0 0 0,-1 0 1,1 0-1,-1-1 0,1 1 0,-1 0 0,1 0 0,-1 0 0,0 0 0,1-1 0,-1 1 0,-1 1 0,-4 6 70,-6 14 163,9-16-205,1-1 0,-1 1 0,-1-1 0,1 0 0,-6 6 0,-10 4-79,13-11 5,0 0 0,0 1 0,-6 5 0,3 1-29,5-6 22,0-1 0,0 0 0,0 0 0,-1 0 1,0 0-1,-6 4 0,4-5-111,6-3 137,1 0 0,-1 1 1,1-1-1,-1 0 0,1 0 1,-1 0-1,1 1 0,-1-1 1,1 0-1,-1 1 1,1-1-1,0 0 0,-1 1 1,1-1-1,-1 1 0,1-1 1,0 0-1,0 1 0,-1-1 1,1 1-1,0-1 0,0 1 1,-1-1-1,1 1 0,0-1 1,0 1-1,0-1 0,0 1 1,0-1-1,0 1 0,0-1 1,0 1-1,0 0 1,0-1-1,0 1 0,0-1 1,0 1-1,1 1 7,-1-1 1,1 1-1,-1-1 1,1 1-1,0-1 1,-1 0-1,1 1 1,0-1 0,0 0-1,0 1 1,0-1-1,0 0 1,0 0-1,1 0 1,-1 0-1,0 0 1,0 0-1,1 0 1,-1-1-1,1 1 1,-1 0-1,0-1 1,4 2-1,0 0 22,-2-1-73,0 0-1,0 0 1,0-1 0,0 0-1,0 1 1,-1-1-1,1 0 1,0 0-1,0 0 1,0-1 0,0 1-1,0-1 1,0 0-1,0 0 1,-1 0-1,1 0 1,0 0 0,0 0-1,4-4 1,-3 3-506,-2 1 228,0 1 1,1-1-1,-1 1 1,1-1 0,-1 1-1,1 0 1,-1 0-1,5 0 1,-3 1-666,-1-1-665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1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3808,'0'-17'1408,"0"17"-1088,0 0-96,0 0 960,17 0-704,-1 0 352,0 0-480,17 17 32,0-17-256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3232,'17'16'1184,"-17"-16"-896,16 0-96,-16 0 608,16 17-480,-16-1 832,17-16-640,-34 16 256,17 1-448,-32-1 160,15 1-256,-32 15 0,16-15-128,-32-1-416,16 17 192,-17-17-2528,33 1 1472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33 992,'-30'0'2715,"27"0"-2433,3 0 17,0-2-48,0 1-242,0 1 0,1 0 0,-1 0 1,0 0-1,0 0 0,0-1 0,0 1 1,0 0-1,0 0 0,0-1 0,0 1 1,0 0-1,0 0 0,0 0 0,0-1 1,0 1-1,0 0 0,0 0 0,0 0 1,0-1-1,0 1 0,0 0 0,-1 0 1,1 0-1,0-1 0,0 1 1,0 0-1,0 0 0,0 0 0,0 0 1,-1 0-1,1-1 0,0 1 0,0 0 1,0 0-1,0 0 0,-1 0 0,1 0 1,0 0-1,0 0 0,0-1 0,-1 1 1,1 0-1,0 0 0,0 0 0,0 0 1,-1 0-1,-8 8 240,6-6 23,3-2-75,0 0 80,-14 0 294,11 0-294,3 0 86,0-2-182,0 1-185,0 0 0,0 1 0,0-1-1,1 0 1,-1 0 0,0 1 0,0-1-1,0 0 1,0 1 0,1-1 0,-1 0-1,0 1 1,0-1 0,1 0-1,0 0 1,0 1 0,0-1 0,0 1 0,0 0-1,0-1 1,0 1 0,0 0 0,1 0 0,-1 0 0,0 0-1,0 0 1,0 0 0,2 0 0,-3 0 4,112 0 453,-102-1-447,-1 0 1,1 0-1,19-7 0,-22 7-8,0-1 0,0 1-1,12 0 1,76 1 434,-92 0-21,-3 0-113,0 0-90,-3 0-117,-59 0-1408,61 0 1289,0 0 0,0 0 0,1 0 0,-1 0 0,0 0 0,0 0 0,1 0 1,-1 0-1,0 1 0,0-1 0,1 0 0,-1 1 0,0-1 0,1 0 0,-1 1 0,0-1 0,1 1 1,-1-1-1,0 1 0,1-1 0,-1 1 0,1-1 0,-1 1 0,1 1 0,-1-2 17,1 1 0,0-1-1,-1 1 1,1-1-1,-1 1 1,1-1 0,0 0-1,-1 1 1,1-1-1,-1 1 1,1-1 0,-1 0-1,1 0 1,-1 1 0,1-1-1,-1 0 1,0 0-1,1 1 1,-1-1 0,1 0-1,-1 0 1,0 0 0,0 0-1,-5 3-73,-11 7 9,15-9 63,0-1 0,1 1 0,-1 0 0,1-1 0,-1 1 0,1 0 0,-1 0 0,1 0 0,0 0 0,-1 0 1,1 0-1,0 0 0,0 1 0,0-1 0,0 0 0,0 0 0,0 1 0,0-1 0,1 1 0,-1-1 0,0 1 0,1-1 0,-1 1 0,1 0 0,-1-1 1,1 1-1,0 0 0,0-1 0,0 3 0,0 255-25,0-246 148,2 24-1,2-20-46,1 12-25,-6-23-68,1 1-1,-1-1 1,-3 11-1,-1 12-33,5-18 121,0-9-39,0 0 1,1 0-1,-1 0 1,-1 0 0,1 1-1,0-1 1,0 0-1,-1 0 1,1 0 0,-2 2-1,-9 12 163,10-14-169,1-1-1,-1 1 0,0-1 0,1 0 1,-1 0-1,0 1 0,0-1 0,0 0 0,0 0 1,-1 0-1,0 1 0,1-1-10,0-1 0,0 0 1,0 1-1,0-1 0,0 0 0,0 0 0,0 0 0,-1 0 0,1 0 1,0 0-1,0 0 0,0 0 0,0 0 0,0 0 0,0-1 1,0 1-1,0 0 0,0-1 0,0 1 0,0-1 0,0 0 0,-5-1-14,3-1-4,-21-22-54,22 24 59,1-1 0,0 1-1,-1 0 1,1-1 0,0 1 0,0-1-1,0 1 1,0-1 0,0 0 0,0 1 0,0-1-1,1 0 1,-1 0 0,1 0 0,-1 0-1,0-2 1,1 4 12,0 0-1,0 0 1,0 0-1,0 0 1,0-1-1,0 1 1,0 0-1,0 0 1,0 0-1,0 0 1,0 0 0,0 0-1,0 0 1,0 0-1,0 0 1,0 0-1,0-1 1,0 1-1,0 0 1,0 0-1,0 0 1,0 0-1,0 0 1,1 0-1,-1 0 1,0 0-1,0 0 1,0 0 0,0 0-1,0-1 1,0 1-1,0 0 1,0 0-1,0 0 1,0 0-1,0 0 1,0 0-1,0 0 1,1 0-1,-1 0 1,0 0-1,0 0 1,0 0 0,0 0-1,0 0 1,0 0-1,0 0 1,0 0-1,0 0 1,0 0-1,1 0 1,-1 0-1,0 0 1,0 0-1,0 0 1,0 0-1,180 0 1724,-175 0-1712,-1 0 0,0-1 1,0 0-1,0 0 0,0 0 0,0 0 0,0 0 1,0-1-1,6-3 0,3 2 21,-7 0 251,-5 2-321,1-1 0,-1 1 1,0-1-1,0 1 0,0-1 1,0 1-1,0-1 0,0 0 1,0 1-1,-1-1 0,1 0 0,-1 0 1,1 0-1,0-2 0,-1 1-452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 2240,'-14'0'720,"14"0"-715,0 0-1,0 0 1,0 0 0,0 0 0,0 0 0,0 0-1,0 0 1,-1 0 0,1 0 0,0 0-1,0 0 1,0 0 0,0 0 0,0 0-1,0 0 1,0 0 0,0 0 0,0 0 0,-1 0-1,1 0 1,0 0 0,0 0 0,0 0-1,0 0 1,0 0 0,0 0 0,0 0 0,0-1-1,0 1 1,0 0 0,0 0 0,0 0-1,0 0 1,-1 0 0,1 0 0,0 0-1,0 0 1,0 0 0,0 0 0,0 0 0,0 0-1,0-1 1,0 1 0,0 0 0,0 0-1,0 0 1,0 0 0,0 0 0,0 0 0,0 0-1,0 0 1,0 0 0,0-1 0,0 1-1,0 0 1,0 0 0,0-11 288,0 8 443,-2 3-186,-22 3 564,23-3-1086,0 0-1,-1 0 1,1 1-1,0-1 1,0 1-1,0-1 1,0 1-1,0 0 1,0-1-1,0 1 1,0 0-1,0 0 1,0-1-1,0 1 1,0 0-1,0 0 1,1 0-1,-2 2 1,-17 32 697,10-22-533,0 0 23,0 1 0,-13 28 0,18-33-183,-11 26 43,-13 3-32,16-14 9,-14 36-1,15-35-5,7-14-35,0 1 1,1-1-1,0 0 0,1 1 0,0-1 0,1 1 1,1 0-1,0 15 0,0-14-5,0 14 17,-1 3 103,7 56-1,-4-77-88,0 1 0,0-1-1,1 0 1,0-1-1,1 1 1,-1 0 0,2-1-1,-1 0 1,1 0-1,6 7 1,0-2 96,0 0 1,0-1-1,22 16 0,-27-24-308,0 1 0,1 0 0,-2 1-1,1-1 1,-1 1 0,9 12 0,2 1-705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1664,'0'-2'54,"0"0"0,0 0 1,0 1-1,0-1 0,1 0 0,-1 1 0,1-1 1,0 1-1,-1-1 0,1 0 0,0 1 1,0-1-1,0 1 0,0 0 0,0-1 0,0 1 1,2-2-1,0 0 671,0 3-149,-1 0-492,-1 0-1,1 1 1,0-1-1,-1 1 0,1-1 1,0 1-1,-1 0 1,1-1-1,0 1 1,2 2-1,5 2 114,7 1 235,1 8-198,-13-9-185,1 1 0,-1 0 0,0 0 0,-1 0 0,4 8 0,-4-8-23,-3-5-20,1 1 0,-1 0-1,1-1 1,-1 1-1,0 0 1,1-1-1,-1 1 1,0 0 0,0 0-1,0-1 1,-1 1-1,1 0 1,0-1-1,0 1 1,-1 0-1,1-1 1,-1 1 0,0-1-1,1 1 1,-1 0-1,0-1 1,0 0-1,-2 3 1,-1 4 20,-6 16 95,1-2 57,4-15-140,1-1-1,-1 0 0,0 0 1,0 0-1,-12 8 1,-8 10 36,17-17-27,4-4-28,1 1 0,0-1 0,0 1-1,0-1 1,-3 5 0,1 4-27,4-10-4,0 1 0,0-1 0,-1 0 1,1 0-1,0 0 0,-3 3 0,1-2-207,3 0 129,0-2 104,0 0 0,1-1 1,-1 1-1,0 0 0,1 0 1,-1-1-1,0 1 0,1 0 0,-1-1 1,1 1-1,0 0 0,-1-1 1,1 1-1,-1-1 0,1 1 0,0-1 1,-1 1-1,1-1 0,0 1 1,0-1-1,-1 0 0,1 1 0,0-1 1,0 0-1,0 0 0,-1 0 1,1 0-1,0 1 0,0-1 0,0 0 1,0 0-1,0-1 0,41 1 489,-23 0-309,-13 0-132,-4 0-61,0 0 0,0 0 0,-1 0 0,1 0 0,0 0 0,-1 0 0,1 0 0,0-1 0,0 1 0,-1 0 0,4-2 0,0-9-795,-4 10 750,0 1 1,0 0 0,-1-1-1,1 1 1,0 0-1,0 0 1,0-1-1,0 1 1,0 0 0,0 0-1,-1 0 1,1 0-1,2 0 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1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2816,'-16'0'1056,"16"0"-832,16 0-64,-16 0 768,0 0-544,17 0 128,-1 17-320,0-17 192,1 0-256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1568,'0'0'501,"3"3"-303,6 7-49,-2-3 307,0 1 0,1-2 0,10 9 0,-8-9-155,-5-2-176,1-1 1,-1 1-1,0 0 0,0 0 1,0 0-1,-1 1 0,1-1 1,5 10-1,12 33 446,-9-23-381,-6-13-123,-1 1 1,-1 0 0,0 0-1,6 20 1,-5-4 32,4 44 0,-8-57-53,-2-1 1,0 1 0,0 0-1,-2 0 1,-3 19-1,-2-14 44,0 0-1,-1-1 1,-1 0 0,-1 0-1,-1-1 1,0 0 0,-2-1-1,-21 24 1,-61 44 320,88-78-383,-1 0 1,1-1-1,-1 0 1,-1 0-1,1-1 0,-1 0 1,0 0-1,0-1 1,0 0-1,0-1 1,-17 4-1,-4-4-700,11-3 171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3328,'0'0'1216,"0"0"-928,0 0-96,0 0 1152,0 0-768,0 0 608,16 0-672,0-16 64,1 16-320,16 0 32,-1 0-160,1 0 288,0 0-224,0 0-1440,-17 16 672</inkml:trace>
  <inkml:trace contextRef="#ctx0" brushRef="#br0" timeOffset="1">0 147 4576,'17'17'1664,"-17"-17"-1280,16 0-96,17 0 608,-17 0-544,33 0 128,1 16-288,-1-16 96,0 0-160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 2560,'-1'-1'94,"1"-1"-1,0 0 1,0 0 0,-1 0-1,1 1 1,-1-1-1,1 0 1,-1 0 0,0 1-1,0-1 1,1 1 0,-1-1-1,-2-1 1,-1-4-2,1-7 782,3 14-869,0 1 0,0-1 0,0 1-1,0-1 1,0 1 0,0-1 0,0 0-1,0 1 1,0-1 0,0 1 0,1-1-1,-1 1 1,0-1 0,0 0 0,0 1 0,0-1-1,1 0 1,-1 1 0,0-1 0,1 1-1,-1-1 1,0 0 0,0 0 0,1 1-1,-1-1 1,0 0 0,1 0 0,-1 1 0,1-1-1,0 0 1,6 5 34,-2 12 105,25 95 560,-2-10-594,-4-10-76,3-24 83,-22-57-44,-2 0 60,2 0 0,-1 0 0,2 0-1,-1 0 1,2-1 0,10 15 0,-4-6 177,-10-14-214,-1-1 0,1 0 0,0 0-1,0 0 1,1 0 0,-1 0 0,1-1 0,0 1 0,6 4 0,-4-5 70,-1 1 0,1-1 0,0 0 0,-1 0 0,13 3 0,-15-5-108,0 0-1,0-1 1,0 0 0,0 0-1,0 0 1,0 0 0,0 0-1,0 0 1,0-1 0,0 0 0,0 1-1,0-1 1,0 0 0,5-3-1,1-1 41,0 0 0,0-1-1,-1 0 1,0-1-1,0 0 1,0 0-1,-1 0 1,9-12 0,2-7 195,22-40 0,0-2 109,-23 40-239,22-52-1,-13 24-188,-22 48 31,-2 5 0,0 0 1,-1 0-1,0 0 0,1-1 1,-1 1-1,0 0 0,0-1 1,-1 1-1,1 0 0,-1-6 1,0 8-8,0 0-1,0 0 1,0 1 0,1-1 0,-1 0 0,0 0 0,0 1 0,0-1 0,0 0 0,1 0 0,-1 1 0,0-1 0,1 0 0,-1 1-1,1-1 1,-1 0 0,0 1 0,1-1 0,0 0 0,-1 1 0,1-1 0,-1 1 0,1-1 0,0 1 0,0-1 8,-1 1 0,1 0 0,-1-1 0,1 1 1,-1-1-1,1 1 0,-1 0 0,1-1 0,-1 1 0,0-1 0,1 1 1,-1-1-1,0 1 0,1-1 0,-1 1 0,0-1 0,0 0 1,0 1-1,1-1 0,-1 1 0,0-1 0,0 0 0,0 0 1,0-2 105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5472,'-16'0'2469,"16"-3"-1962,0-4 463,3 11-239,4-7-246,-5 2-407,-1 0-1,1 0 0,0 1 1,0-1-1,0 0 0,-1 1 1,1-1-1,0 1 0,4-1 1,-3 1-19,0 0 1,0-1 0,0 1-1,0-1 1,1 0-1,-1 0 1,0 0 0,3-1-1,9-4 29,48 1 173,-47 0-151,-10 3-71,1 0 1,-1 1-1,1 0 1,0 0-1,6 0 1,-1 2-39,-10-1-3,1 0-1,0 1 1,0-1-1,0 0 0,0-1 1,0 1-1,-1 0 1,1-1-1,0 0 1,4-1-1,-2-1 40,5-2 59,0 9-47,-6-3-91,-2-8-82,-2 4 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2496,'0'16'896,"0"-16"-672,16-16-96,0 16 672,1 0-480,-1 0 352,1 0-384,-1-17 192,0 17-256,17-16-128,-16 16-64,-17 0 160,16 0-96,-16 0-512,16 0 192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 2976,'0'0'1120,"0"0"-896,-17 0-32,17 16 608,0 1-480,0-1 416,0 17-416,0-1-160,0 18-96,0-18 64,0 18-64,-16-18 256,16 18-192,0-34 256,0 17-256,-16-17-1792,16 0 896</inkml:trace>
  <inkml:trace contextRef="#ctx0" brushRef="#br0" timeOffset="1">16 525 2304,'-13'0'752,"10"0"-453,3 0 47,0 0 604,0 0-268,0 0-95,0 0-166,3 0 150,5 0-323,-2 0-48,1 0 1,-1 0 0,13 3-1,-7-1-95,-1 0 0,1 0 0,-1-1 0,1-1 0,0 0 0,-1-1 0,17-2-1,49-3 193,-38 7-176,99-5 201,-101 1-210,118-7 245,58 10 209,-203 0-563,1 1 1,-1 0-1,0 0 1,1 1-1,19 6 1,-11-5-73</inkml:trace>
  <inkml:trace contextRef="#ctx0" brushRef="#br0" timeOffset="2">98 853 2912,'-27'14'923,"26"-13"-521,4-1-288,6-1 47,-1-4 160,-6 3-262,-1 1 0,1 1 0,-1-1 0,1 0 0,-1 0 0,1 0 0,0 1 0,-1-1 0,1 1 0,0 0-1,-1-1 1,1 1 0,0 0 0,3 0 0,5-1 84,0 0-1,0 0 0,12-4 1,5-1-25,-8 3-37,-9 2-31,1-1 0,0 0 0,0-1 0,11-5 0,-12 5-13,-1 0 0,0 0 0,1 1 0,16-1 1,45 1 141,-58 2-128,-10 0-34,0 0 0,1 0 0,-1 0 0,0 1 0,0-1 1,0 1-1,5 1 0,-6-1-8,-1 0 0,0-1 0,0 1 0,0 0 0,0-1-1,0 1 1,-1 0 0,1 0 0,0 0 0,0 0 0,-1 0 0,1 0 0,0 0 0,-1 0 0,1 0 0,-1 0 0,1 0 0,-1 0 0,1 1 0,-1-1 0,0 0 0,0 0 0,0 0 0,0 1 0,0-1-1,0 2 1,0-1-1,0 0-1,0 0 1,-1 0-1,1 0 1,-1 0-1,1 0 1,-1 0-1,0 0 1,0 0-1,0 0 0,0 0 1,0 0-1,0-1 1,-1 1-1,1 0 1,0-1-1,-1 1 1,-2 1-1,-7 9 27,-41 67 41,35-58-34,-2-1 1,0 0-1,-27 20 0,36-32-68,4-3-5,-1 0 0,1 0 0,0 1 0,0 0 0,0 1 0,1-1 1,-8 14-1,7-10 20,1-1 11,0-1 1,-1 0-1,0-1 0,0 1 0,-9 8 1,4-6 18,2 1 0,-1 0 0,1 1 0,-12 23 0,15-21 73,1-11 52,-3 2 54,8-5-193,0 0 0,0 1 0,0-1 1,0 0-1,0 0 0,-1 1 0,1-1 0,0 0 0,0 0 1,0 1-1,0-1 0,0 0 0,0 0 0,0 1 0,0-1 0,0 0 1,0 0-1,0 1 0,1-1 0,-1 0 0,0 0 0,0 0 1,0 1-1,0-1 0,0 0 0,0 0 0,0 1 0,1-1 0,-1 0 1,0 0-1,0 0 0,0 0 0,1 1 0,-1-1 0,1 0 6,0 1-1,-1-1 1,1 0-1,0 0 1,0 1-1,-1-1 0,1 0 1,0 0-1,0 0 1,0 0-1,0 0 1,-1 0-1,1 0 0,0 0 1,0-1-1,-1 1 1,1 0-1,0 0 1,0-1-1,-1 1 0,1 0 1,0-1-1,0 1 1,-1-1-1,1 1 1,-1-1-1,1 1 1,0-1-1,0 0 0,9-5 23,-5 5-2,1 0 0,-1 0 0,1 1 1,-1 0-1,1 0 0,0 0 0,-1 1 0,1 0 0,-1 0 0,0 0 0,8 3 1,12 2 60,-15-5-58,0 0-1,20-1 1,-18 0 56,1 0 0,-1 0 0,16 3 0,-9 3 13,-15-4-57,1 0 1,0-1-1,-1 0 1,1 0 0,0 0-1,0-1 1,-1 0-1,8 0 1,48 0 348,-58 0-435,0 0-1,0 0 0,-1 0 0,1-1 0,0 1 1,-1-1-1,1 1 0,0-1 0,-1 0 1,1 1-1,-1-1 0,1 0 0,-1 0 0,1 0 1,-1 0-1,0 0 0,2-3 0,0 2-464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5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3904,'-16'0'1440,"16"0"-1120,0 0-96,16 0 800,1 0-608,-1 0 544,33 0-544,-16 0 128,33-16-320,-1 16 128,1 0-192,-1 0 0,-16 16-96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5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3808,'0'2'151,"0"1"-1,0-1 1,0 0 0,-1 1 0,1-1-1,-1 0 1,1 1 0,-1-1-1,0 0 1,1 1 0,-1-1 0,-3 4-1,3-4-99,0 0-1,0 0 0,0 0 0,0 0 1,1 0-1,-1 0 0,0 0 1,1 0-1,0 0 0,-1 1 1,1-1-1,0 4 0,0 6 222,1-8-156,-1 1 1,0 0-1,-1 0 1,1-1-1,-3 8 1,-7 12 245,8-19-313,2 0-1,-1-1 0,0 1 1,1 0-1,0 8 0,1 13 132,-1-22-162,0-1 0,1 1 0,-1-1 0,1 1 1,0-1-1,0 1 0,3 4 0,1 8 66,-2-5 1,-4-10-77,1-1 0,0 1 0,0 0 0,0 0 0,0-1 0,0 1 0,1 0 0,-1-1 0,0 1 0,0 0 0,0-1 0,0 1 0,1 0 0,-1-1 0,0 1 0,1 0 0,-1-1 0,1 1 0,-1-1 0,0 1 0,1-1 0,-1 1 0,1-1 0,0 1 0,-1-1 0,1 1 0,-1-1 0,1 0 0,0 1 0,-1-1 0,1 0 0,0 1 0,-1-1 0,1 0 0,0 0 0,-1 0 0,1 0 0,0 0 0,1 0 0,9 1 144,-8-1-129,0 0-1,0 0 1,0 0-1,1 0 1,-1-1 0,0 1-1,0-1 1,0 0-1,0 0 1,4-1-1,11-10 90,0 0 0,0-1 0,23-24 0,-39 35-99,0 0 0,0 0 0,0 0 0,-1 0 0,1 0 0,-1-1 0,0 1 0,1 0 0,-1-1 0,0 1 0,0-1 0,-1 0 0,1 1 0,-1-1 0,1 0 0,-1 1 0,0-5 0,2-9 68,0 9-46,-1 5-17,0 0 0,-1 0 1,1 0-1,-1 0 0,1 0 0,-1 0 1,0 0-1,0 0 0,0 0 1,0 0-1,0-1 0,0 1 1,0 0-1,-1 0 0,1 0 1,-1 0-1,0 0 0,0 1 0,1-1 1,-1 0-1,-3-3 0,-4-12 75,-16-29-138,23 45 34,0-1 1,0 1-1,0 0 0,0-1 0,0 1 0,0 0 0,0 0 0,0 0 0,0 0 0,0 0 0,-1 0 1,1 1-1,0-1 0,-1 0 0,1 0 0,-1 1 0,1-1 0,0 1 0,-1 0 0,1-1 0,-1 1 1,-1 0-1,0 0-101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3072,'0'0'976,"0"3"-587,0 3-303,2 10 371,-2-15-442,0-1-1,1 1 1,-1-1 0,1 1-1,-1-1 1,0 1 0,1-1-1,-1 1 1,1-1 0,-1 0-1,1 1 1,-1-1 0,1 0-1,0 1 1,-1-1 0,1 0-1,-1 0 1,1 0 0,0 1-1,-1-1 1,1 0 0,-1 0-1,1 0 1,0 0 0,-1 0-1,2 0 1,13 0 126,0 0 0,1-1 0,-1 0 0,0-1 0,0-1 0,22-7-1,-15 3-85,39-9-1,-46 13 21,0-1 1,0 0 0,18-8-1,-32 11-46,0 1 0,0-1 0,-1 1 0,1 0 0,0-1 1,0 1-1,0 0 0,0 0 0,0-1 0,0 1 0,-1 0 0,1 0 0,0 0 0,0 0 0,1 0 0,0-2 82,-4-1-40,0 0 0,0 1 0,-1-1 0,1 0 0,0 1 0,-1 0 0,0-1 0,1 1-1,-5-2 1,0 1 38,0 0 0,-1 0-1,1 1 1,-1 0 0,-9-1-1,-11-3 280,13 0-219,11 5-154,1 0 0,0-1 0,0 1 0,0 1 0,-1-1 0,1 0 0,-1 1 0,-6-1 0,1 1-22,6-1 3,0 1 0,0 0-1,0 0 1,0 0 0,0 0 0,0 0 0,0 1 0,0-1-1,0 1 1,-4 1 0,-39 28-204,41-27 186,1 0 0,0 0 0,0 0 0,0 1 0,0-1 0,1 1 0,-1 0 0,-3 6 0,4-4-1,0 1 1,0-1 0,1 1 0,-3 12 0,4-15 15,-3 9-15,1 0 0,1 1-1,-2 21 1,4-7 85,-1-18-31,1 0 0,2 16 0,-2-22-15,1 0 0,0 0 1,1 0-1,-1 0 0,1 0 0,-1 0 0,1 0 0,0-1 0,4 6 0,3 0 46,-1 0-1,1-1 1,0 0-1,1-1 1,-1 1-1,14 6 1,-18-11-17,1-1 0,-1 1 1,1-1-1,0 0 1,0 0-1,0 0 0,0-1 1,0 0-1,0 0 0,0-1 1,1 1-1,9-2 0,-2 1 40,114 0 735,-108-1-760,0-1-1,20-4 1,-23 3-395,34-2 1,-45 6-97,0-2 1,1 1 0,9-2-1,17-12-828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3552,'-32'-16'1312,"32"16"-992,16 0-128,-16 0 640,16 0-512,-16 0 576,33 0-512,-16 0-64,15 16-192,-15-16 256,15 0-192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230 263 2304,'-14'0'752,"11"0"-453,3 3-59,0 1-56,0-2-107,0 1 1,0-1-1,0 1 0,0-1 1,0 0-1,1 1 0,-1-1 0,2 5 1,1 0 93,0 0 1,-1 0-1,0 1 1,0-1-1,-1 1 1,1 14-1,-2 54 700,-1-38-319,0-20-173,-1-1 0,-6 31 0,5-36-134,1-2-80,0-1-1,0-1 1,-1 1 0,-1 0 0,1-1-1,-1 0 1,-8 13 0,11-21-161,-3 9 113,-14 15 257,-9-2 181,18-12-407,7-8-120,1-1 0,0 1 0,0-1-1,-1 1 1,1-1 0,-1 0 0,1 1 0,-1-1 0,0 0 0,0 0 0,1 0-1,-1 0 1,0-1 0,0 1 0,0 0 0,0-1 0,0 1 0,0-1-1,0 0 1,0 0 0,0 0 0,-3 0 0,0 0 1,1 0 1,-1 0-1,0-1 0,0 1 1,1-1-1,-1-1 0,0 1 1,1 0-1,-1-1 0,1 0 1,-8-4-1,-7-11 14</inkml:trace>
  <inkml:trace contextRef="#ctx0" brushRef="#br0" timeOffset="1">230 1 3648,'0'0'1344,"0"0"-1024,0 0-128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8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33 886 2720,'0'0'891,"0"2"-545,0-1-317,0 0-1,0 0 1,0-1-1,0 1 0,0 0 1,0-1-1,0 1 1,0 0-1,-1 0 1,1-1-1,0 1 1,0-1-1,-1 1 0,0 0 1,-7 2 1251,12-3-273,-10 0 39,5 0-1033,1 0-1,0 0 1,0 0 0,0 0-1,0 0 1,0 0 0,0 0-1,0 0 1,0 0-1,0 0 1,0 0 0,-1 0-1,1 0 1,0 0 0,0 0-1,0 0 1,0 0-1,0 0 1,0 0 0,0 0-1,0 0 1,0 0 0,0 0-1,-1 0 1,1 0 0,0 0-1,0 0 1,0 0-1,0 0 1,0 0 0,0 0-1,0 0 1,0-1 0,0 1-1,0 0 1,0 0-1,0 0 1,0 0 0,0 0-1,0 0 1,0 0 0,0 0-1,0 0 1,0 0 0,0-1-1,0 1 1,0 0-1,0 0 1,0 0 0,0 0-1,0 0 1,0 0 0,0 0-1,0 0 1,0 0-1,0-1 1,0-31 1496,-1 24-1437,0 0-1,0 0 0,-4-13 0,3 13-14,0-1 0,0 1 0,-1-18-1,3-45 312,0-172-218,0 243-150,3-74-80,8 17-11,-8 28-55,-2 16 64,1 0-1,0 0 0,1 0 0,5-15 0,4-13-87,-11 34 180,1 1 1,-1-1-1,2 1 1,-1 0 0,0 0-1,1 0 1,7-10 0,-1 5 10,1 1 0,0 1 0,0 0 0,17-11 0,-14 10-20,-1-1 29,-9 9-22,-1 0-1,0 0 1,1 0 0,-1 0 0,1 0 0,-1 1-1,1-1 1,0 1 0,0 0 0,0 0 0,0 0-1,0 0 1,5-1 0,1 0-18,2-1-32,0 0-1,0 1 0,0 1 0,12-1 0,-17 2-9,15 1 546,-21-1-480,1 0 0,-1 1 0,0-1-1,1 0 1,-1 0 0,0 0 0,1 1-1,-1-1 1,0 0 0,1 1 0,-1-1-1,0 0 1,0 1 0,0-1 0,1 0-1,-1 1 1,0-1 0,0 0 0,0 1-1,0-1 1,1 0 0,-1 1 0,0-1-1,0 1 1,0-1 0,0 0 0,0 1-1,0-1 1,0 1 0,0-1 0,0 0 0,0 1-1,0-1 1,-1 0 0,1 1 0,0-1-1,0 1 1,0-1 0,0 0 0,-1 1-1,1-1 1,0 0 0,0 1 0,-1-1-1,-3 6 92,0-1 0,0 0 0,0 0 0,-1 0 0,-7 6 0,-1 1 87,8-7-152,-1-1 0,1 1 0,0-1 1,-7 3-1,6-4-30,0 1 0,1 0-1,-1 0 1,-4 6 0,-4 3-255,14-12 232,0-1 1,-1 0-1,1 1 1,0-1-1,0 0 1,-1 1-1,1-1 0,0 1 1,0-1-1,0 1 1,-1-1-1,1 1 1,0-1-1,0 1 0,0-1 1,0 0-1,0 1 1,0-1-1,0 1 1,0-1-1,0 1 0,0-1 1,0 1-1,0-1 1,0 1-1,1-1 1,-1 1-1,0-1 0,0 1 1,0-1-1,1 0 1,-1 1-1,0-1 1,1 1-1,-1 0 0,0-1 13,14 5-171,33 25-106,-41-25 247,0-1 0,0 2-1,8 8 1,5 3-36,-15-14 48,0 0 0,-1-1 0,1 1 0,-1 0 0,0 0 0,0 1 0,0-1 0,0 1 0,0-1 0,-1 1 0,0 0 0,0 0 0,0 0 0,0 0 0,2 8 0,2 10-34,-5-19 54,0 0 0,0 0 0,0 0 0,0 0 0,-1 0 0,1 0 0,-1 0 0,0 0 0,0 0 0,0 0 0,0 0 0,0 0 0,-1 0 0,1 0 0,-1 0 0,0 0-1,0 0 1,0 0 0,0 0 0,-2 3 0,-3 2 58,1 0-1,-1-1 1,0 0-1,-1 0 1,0 0 0,0-1-1,0 1 1,-13 7-1,9-6-8,7-6-28,0 0 0,1 1 1,-1-2-1,0 1 0,0 0 1,0-1-1,0 0 0,0 0 0,0 0 1,-1 0-1,1-1 0,0 1 0,-6-2 1,-27 6 194,28-3-178,7-1-37,0 0 1,0-1 0,0 1 0,1-1 0,-1 0 0,0 1 0,0-1 0,0 0 0,0 0-1,0 0 1,0 0 0,1-1 0,-1 1 0,0 0 0,0-1 0,0 1 0,0-1 0,1 0-1,-4-1 1,5 2-2,-10-7-312,16-2-532,-2 6 622,13-14-612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3328,'2'0'183,"1"1"0,0-2 0,0 1 0,-1 0 0,1-1 0,0 1 0,-1-1 0,5-1 0,-6 1-174,1 0 0,-1 0-1,0 0 1,0 0-1,0 0 1,0 0-1,0 0 1,0 0-1,2-3 1,7-9 791,-8 13-743,-1-1-1,0 1 1,0-1 0,1 1-1,-1-1 1,0 1-1,1 0 1,-1 0-1,0 0 1,1 0 0,-1 0-1,0 0 1,1 0-1,1 1 1,-1-1-15,-1 0-1,0 0 1,1 0-1,-1 0 1,0 0-1,1 0 1,-1 0-1,0 0 1,1 0-1,-1 0 1,0-1-1,0 1 1,1-1 0,1 0-1,1-5 56,-4 5-94,0 1 0,0 0 0,0-1-1,0 1 1,0 0 0,1-1 0,-1 1 0,0 0 0,0-1 0,0 1 0,1 0 0,-1-1 0,0 1 0,1 0 0,-1-1 0,0 1 0,0 0-1,1 0 1,-1-1 0,0 1 0,1 0 0,-1 0 0,1 0 0,-1 0 0,0 0 0,1-1 0,-1 1 0,1 0 0,-1 0 0,0 0-1,1 0 1,-1 0 0,0 0 0,1 0 0,-1 0 0,1 0 0,-1 1 0,0-1 0,1 0 0,-1 0 0,1 0 0,-1 0 0,0 0-1,1 1 1,-1-1 0,0 0 0,1 0 0,-1 1 0,3 0 29,-1 1 1,0-1-1,0 1 0,1-1 0,-1 1 1,0 0-1,-1 0 0,1 0 0,0 0 1,0 0-1,-1 0 0,0 0 1,1 1-1,-1-1 0,0 1 0,0-1 1,0 1-1,0-1 0,0 4 0,-4 2 251,-8 16 128,11-22-381,-1 0 0,1 0 0,-1 0 0,0 0 0,0-1 0,0 1 0,0 0 0,0-1 0,0 1 0,-1 0 0,1-1 0,0 0 0,-1 1 0,-2 1 0,-8 9 138,6 6-18,4-9-65,1-5-34,-1 0 0,0 0 0,0 0 0,-1 0 0,1 0 0,-1-1 0,-4 5 0,4-4-32,0-1 0,1 1 0,-1-1 0,1 1 0,0 0 0,0 0 0,-3 6 0,0 20 29,0-14-20,3-9 16,0-1 1,1 1-1,-1 0 0,1 0 0,0 9 0,2-15-15,-1 1 0,1-1 0,-1 1 0,1-1-1,0 0 1,-1 1 0,1-1 0,0 0 0,0 1-1,0-1 1,0 0 0,0 0 0,0 0 0,0 0 0,1 0-1,-1 0 1,0 0 0,1 0 0,-1 0 0,0 0-1,1-1 1,-1 1 0,4 0 0,0 2 10,-1-2-133,1 0 0,-1 0 0,1 0-1,-1-1 1,1 0 0,-1 1 0,1-2 0,8 0 0,4 0-1582,-1 1-2163,0 0 1108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4896,'17'-17'1824,"-17"17"-1440,16 0-96,0 0 480,1 0-480,15 0 192,-15 0-320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1 452 5312,'6'-5'692,"1"-1"0,0 1 0,8-4 1,-6 3-572,-5 4 25,1-1 0,-1 1 0,1 0 0,0 0 0,0 1 0,-1-1 0,1 1 0,0 0 0,0 1 0,1-1 0,-1 1 0,0 0 0,9 1 0,5 0 72,477-1 816,-493 0-1098,-3 0 38,0 0 68,13 0 33,-11 0-22,-2 0-15,0 0 10,0 0 53,-2 0-42,0 0-73,0-1 21,0 1 0,0 0-1,0 0 1,0 0 0,-1 0-1,1 1 1,0-1 0,0 0-1,-3 2 1,2 2-1,-2 3-17,-3-6-43,0 0 1,-15-1 0,15 3 69,-13 10-59,11 2 11,1-7 26,7-7 6,0 1 0,0 0 0,0-1 0,0 1 0,1 0 0,-1 0 0,1 0 0,-1 0 1,1 0-1,-2 4 0,-25 27 0,25-28-7,1 0 1,0 0-1,0 0 0,0 0 1,0 0-1,1 0 1,0 1-1,0-1 1,1 0-1,-1 1 0,1-1 1,1 9-1,-1-12 9,1 0 0,-1 1 0,1-1-1,0 0 1,-1 0 0,1 1 0,0-1-1,0 0 1,1 0 0,-1 0 0,0 0-1,1 0 1,-1 0 0,1-1 0,0 1-1,-1 0 1,4 2 0,1 1-18,-6-5 4,1 1 0,-1-1 0,1 0 0,-1 1 0,1-1 0,0 0 0,-1 1 0,1-1 0,-1 0 0,1 0 0,0 0 0,-1 1 0,1-1 0,0 0 0,-1 0-1,1 0 1,0 0 0,-1 0 0,1 0 0,0 0 0,-1-1 0,1 1 0,0 0 0,2-1-93,1 0-41,1 0 0,-1 0 1,0 0-1,0-1 0,0 0 1,0 0-1,0 0 0,0 0 1,0-1-1,6-4 1,-1 0-61,-8 6 182,0 0 1,1 0 0,-1 0 0,0 0-1,0 0 1,0-1 0,0 1-1,0 0 1,0-1 0,0 1 0,0-1-1,0-1 1,5-7-133,5 3 88,-10 7 67,0-1 0,1 1 0,-1 0 0,0-1 0,-1 0 0,1 1 0,0-1 0,0 1-1,0-1 1,0 0 0,0 0 0,-1 0 0,1 1 0,0-1 0,0-2 0,2-12 50,-3 14-41,0 0 1,0 1-1,0-1 1,0 0-1,0 0 1,0 0-1,0 0 1,0 1-1,0-1 0,1 0 1,-1 0-1,0 0 1,1 1-1,0-2 1,5-3 85,-5 5-85,-1 0 0,0 0-1,1-1 1,-1 1 0,1 0 0,-1 0 0,0 0 0,1-1-1,-1 1 1,0 0 0,0-1 0,1 1 0,-1 0 0,0-1-1,0 1 1,1 0 0,-1-1 0,0 1 0,0-1 0,0 1-1,0 0 1,0-1 0,1 1 0,-1-1 0,0 1 0,0 0-1,0-1 1,0 1 0,0-1 0,0 0 0,0-1 161,0 4 102,-1-1-265,1-1 0,0 1 0,0-1-1,0 0 1,0 1 0,1-1 0,-1 1 0,0-1-1,0 0 1,0 1 0,0-1 0,0 1-1,0-1 1,1 0 0,-1 1 0,0-1 0,0 0-1,0 1 1,1-1 0,-1 0 0,0 1-1,1-1 1,-1 0 0,0 0 0,1 1 0,-1-1-1,1 0 1,7 8 113,-4 6-67,-4-12-46,1 0 0,-1 0 0,1 0 1,0 0-1,-1 1 0,1-1 0,0 0 0,0 0 1,0 0-1,1-1 0,-1 1 0,0 0 0,1 0 1,-1-1-1,1 1 0,-1-1 0,1 1 0,0-1 1,0 0-1,0 1 0,0-1 0,3 1 0,23 3 68,-18-2-63,-7-2-32,0 0-1,0 0 0,1 0 0,-1-1 1,5 1-1,36-9-640,3 3 53,0-5-267,-30 7 652,-3 1 51,0 0 0,0-1 1,-1-1-1,1 0 0,25-12 1,-33 13 170,0 0 0,0-1 0,0 0 0,0 0 0,10-9 0,-12 10 58,-1 0 0,1 0 0,0 1-1,7-4 1,7-6 987,-15 10-292,0 2 144,-3 0-859,10 2 495,-9-1-514,-1-1 0,0 1 0,1-1 0,-1 1 0,0-1-1,1 1 1,-1-1 0,0 1 0,0-1 0,0 1 0,0 0 0,1-1 0,-1 1 0,0-1-1,0 1 1,0-1 0,0 1 0,0 0 0,-1-1 0,1 1 0,0-1 0,0 1 0,0 0 0,0-1-1,-1 1 1,1-1 0,0 1 0,0-1 0,-1 1 0,1-1 0,-1 1 0,-1 4 10,0 0 1,0 1 0,0-1 0,1 0 0,-1 0-1,1 1 1,1-1 0,-1 1 0,1 6 0,0 22 141,0-8 54,3-26-186,-3 0-43,1 0 0,-1 0 0,0 0 0,1 0 1,-1 0-1,1 0 0,-1 0 0,1 0 0,-1-1 1,1 1-1,-1 0 0,1 0 0,-1 0 1,0 0-1,1-1 0,-1 1 0,1 0 0,-1 0 1,0-1-1,1 1 0,-1 0 0,0-1 0,1 1 1,-1 0-1,0-1 0,0 1 0,1-1 0,-1 1 1,0-1-1,2-17-416,-2 12 346,-1 5 62,1 1 1,0-1 0,0 1 0,0-1 0,0 1-1,0-1 1,0 1 0,0-1 0,0 1-1,1-1 1,-1 1 0,0-1 0,0 1 0,0-1-1,0 1 1,1-1 0,-1 1 0,0-1 0,0 1-1,1 0 1,-1-1 0,0 1 0,1-1-1,-1 1 1,1 0 0,-1-1 0,0 1 0,1 0-1,7-8-224,-7-7-73,-1 13 257,0 0-1,-1 0 1,2-1 0,-1 1 0,0 0-1,0 0 1,1-1 0,-1 1-1,1 0 1,1-3 0,2-3-168,7-17-316,-7 18 493,-1 0-1,1 0 0,1 1 1,-1-1-1,1 1 0,0 0 1,10-8-1,-14 12 46,1 1 0,0-1-1,0 1 1,0 0 0,0-1 0,0 1 0,0 0-1,0 0 1,0 0 0,0 1 0,0-1-1,1 0 1,-1 1 0,3-1 0,8-1 72,3-3-5,-9 3-26,-1 0 0,1 1 0,-1 0 0,1 0 0,7 0 0,191 1 246,-200-1-277,0 1-1,0 1 0,0-1 0,-1 1 0,1 0 0,0 0 1,0 0-1,0 1 0,-1-1 0,7 5 0,-4-5 52,-1 0-1,1 0 0,-1-1 0,10 0 0,-1 0 405,-25-1 106,9 1-568,-1 0 0,0 0 0,0-1 0,1 1 0,-1 0 0,0-1 0,1 1 0,-1-1 0,1 0 0,-1 0 0,1 1 0,-1-1 0,-1-1 0,-4-3-44,-71-26 35,76 30-2,0 0 0,1 1-1,-1-1 1,0 1 0,0-1 0,0 1 0,0 0-1,0-1 1,0 1 0,-1 0 0,1 0-1,0 1 1,0-1 0,0 0 0,0 1 0,-2 0-1,-2 1-21,0 1 0,0 0 0,-8 5 0,-9 4 7,21-11 35,-1 0 0,0 0-1,1 0 1,0 1 0,-1-1 0,1 1 0,0-1 0,-1 1 0,1 0 0,0 0 0,0 0 0,1 0 0,-1 0 0,0 0 0,1 1 0,-1-1-1,-1 5 1,-7 9 144,9-14-148,-3 3 17,1-1 0,-1 1 0,1 0 0,1 0 0,-1 1 0,1-1-1,0 1 1,0-1 0,0 1 0,1 0 0,-1 9 0,2-4-12,-1-4 16,1 1-1,1-1 0,0 1 1,1 8-1,-1-14-23,-1 0-1,1 0 0,0 0 0,0 1 1,0-2-1,0 1 0,0 0 0,1 0 1,-1 0-1,0 0 0,1-1 0,-1 1 1,1-1-1,0 1 0,-1-1 1,1 0-1,0 1 0,3 0 0,-3-1-48,-1 0-1,1-1 0,0 1 0,-1-1 1,1 0-1,0 0 0,0 1 1,0-1-1,-1 0 0,1 0 1,0-1-1,0 1 0,0 0 0,-1 0 1,3-1-1,23-11-835,-22 9 676,21-8-454,-17 7 394,-1 0 0,1 0 0,0-1 0,-1 0 0,14-11 0,-12 4 154,-8 10 99,-1 0 0,1 0-1,0 0 1,0 1-1,0-1 1,0 0-1,0 1 1,0 0-1,0-1 1,3 0-1,-4 1 3,0 0 0,0 1 0,0-1 0,0 0 0,0 1-1,0-1 1,-1 0 0,1 0 0,0 0 0,0 0 0,-1 0-1,1 0 1,0 0 0,-1 0 0,1 0 0,-1 0 0,0-1-1,1 1 1,-1-2 0,2-26 953,-3 19 583,4 13-1027,7 12-157,-9-12-310,0-1 0,0 1 0,1-1 1,-1 1-1,1-1 0,-1 0 0,1 0 0,0 1 1,0-1-1,4 3 0,2-2 0,-1 1 0,1-1 0,-1 0 1,1-1-1,0 0 0,9 1 0,24 8 47,-33-8-77,0 0-1,0 0 1,1-1-1,-1 0 1,0 0-1,1-1 1,-1 0-1,1-1 1,0 0 0,-1 0-1,1-1 1,-1 0-1,1 0 1,-1-1-1,0 0 1,1-1-1,9-4 1,2-1-214,-1 1 0,33-7 1,-35 12 168,-3 0 18,0-1 1,0 0-1,-1 0 1,1-1-1,25-12 1,-26 10 31,-1-1 1,1 0 0,-1-1 0,-1 0 0,21-19-1,-31 27-3,0-1-1,0 0 0,-1 0 0,1 1 1,-1-1-1,1 0 0,0 0 0,-1 0 1,1 0-1,-1 0 0,0 0 0,1 0 1,-1 1-1,0-1 0,1 0 0,-1 0 1,0 0-1,0-1 0,0 0 0,0-1 27,-1 1-1,0-1 0,0 0 1,0 1-1,0-1 0,-2-3 1,0 0 17,1 4-29,1 0 0,-1 0 0,1-1 0,-1 1 0,0 0 0,0 0 0,0 1 0,0-1 0,0 0 0,-1 1 0,1-1 0,0 1 0,-1 0 0,1 0 0,-1 0 0,1 0 0,-1 0 0,1 0 0,-1 1 0,0-1 0,1 1 0,-6-1 0,3 1 15,0 0 0,1 1 0,-1-1 0,0 1 0,0 0 0,1 0 0,-1 0 0,0 1 0,1-1 0,0 1 0,-9 5 0,-34 24-51,45-29 9,-1 1 0,0-1-1,0 0 1,1 1 0,0 0 0,-1 0 0,1 0 0,0 0 0,0 0 0,-1 3 0,-3 5 10,-7 6-14,11-15-16,0 1 1,0-1-1,1 0 0,-1 1 1,1-1-1,-1 1 1,1 0-1,0-1 0,0 1 1,0 0-1,0 0 0,1-1 1,-1 1-1,1 0 0,0 0 1,-1 6-1,1-9-9,0 1-1,1-1 1,-1 1-1,0-1 1,0 1 0,0-1-1,0 1 1,0 0-1,0-1 1,1 1 0,-1-1-1,0 0 1,0 1-1,1-1 1,-1 1 0,0-1-1,1 1 1,-1-1-1,0 0 1,1 1 0,-1-1-1,1 0 1,-1 1-1,1-1 1,-1 0 0,1 1-1,-1-1 1,1 0-1,0 0 1,1 1-110,0-1-1,0 1 1,1-1-1,-1 0 1,0 0-1,0 0 1,0 0-1,3-1 1,1 0-45,-1-1-1,1 1 1,-1-1 0,1 0-1,-1 0 1,6-4 0,27-15-516,-14 8 571,10-13-40,-28 22 212,-1 0 1,0 0-1,0-1 0,0 0 0,0 0 0,-1-1 0,1 1 1,-1-1-1,-1 0 0,1 0 0,-1 0 0,0 0 1,2-9-1,1 0 243,0 0-1,-1-1 1,-1 1 0,0-1 0,-2 0 0,2-28 0,-4-110 2403,0 151-2620,0 0 1,0 0-1,0 0 0,-1-1 0,0 1 0,1 0 0,-1 0 1,-1 0-1,-1-5 0,-2-2 68,3 2-42,-2-1 42,-10 7-12,13 2-126,1 0 0,-1 0 0,1 0 0,-1 0 0,1 0 0,-1 0 0,1 0 0,0 0-1,-1 0 1,1 1 0,-1-1 0,1 0 0,-1 0 0,1 0 0,0 0 0,-1 1 0,1-1 0,-1 0 0,1 0-1,0 1 1,-1-1 0,-5 18-123,-3 21 170,1 0 0,-4 62 0,12 58 84,1-139-136,7 40 1,-4-34-22,0 4 19,-1-8 25,8 31 0,-9-45 17,1 1 1,1-1-1,-1 1 1,2-1-1,-1 0 1,9 11 0,-9-14-11,-2-1-9,1-1 0,-1 1-1,1-1 1,0 1 0,0-1 0,1 0 0,-1 0 0,1 0 0,-1-1 0,1 1 0,5 2 0,3-3 8,0-1 0,0 0 0,1-1 0,-1 0 0,0 0 0,19-4 0,-26 2-22,-1 1 1,0-1 0,1 0 0,-1 0 0,0 0 0,0 0 0,0-1 0,0 1-1,-1-1 1,1 0 0,3-4 0,9-7 13,-6 6 24,0 0 0,0-1 0,-1-1 0,14-17 0,34-35 32,-8-14 0,-46 73-21,-1-1-1,0 0 0,0 0 1,-1 0-1,3-8 0,1-1 206,2 6-1,-7 6-235,1 1 0,-1 0-1,0-1 1,1 1 0,-1 0 0,1-1-1,-1 1 1,0 0 0,1-1-1,-1 1 1,0-1 0,0 1-1,1 0 1,-1-1 0,0 1-1,0-1 1,0 1 0,1-1-1,-1 1 1,0-1 0,0 1-1,0-1 1,0 1 0,0-1 0,0 1-1,0-1 1,0 1 0,0-2-1,-1 0 24,1-1 0,-1 1 0,0 0-1,1-1 1,-1 1 0,0-1 0,-1 1-1,1 0 1,0 0 0,-1 0 0,1 0-1,-1 0 1,1 0 0,-1 0 0,0 0-1,-3-2 1,0-1-18,5 5-21,-1 0 1,1-1-1,-1 1 0,1-1 0,-1 1 1,1 0-1,-1 0 0,0-1 0,1 1 0,-1 0 1,1 0-1,-1 0 0,1 0 0,-1-1 1,0 1-1,1 0 0,-1 0 0,0 0 0,1 0 1,-1 1-1,1-1 0,-1 0 0,1 0 1,-1 0-1,0 1 0,0-1-4,-30 0-120,26 2 58,1 2 50,0 0 3,0-1-1,1 1 1,-1 0 0,-3 6 0,2 0-32,4-8 32,0 1-1,0-1 0,0 0 0,0 0 1,-1 0-1,1 0 0,-1 0 0,-1 2 1,1-2 9,0 0 1,1 0 0,-1 1 0,1-1-1,0 0 1,-1 1 0,1-1 0,0 1-1,0 0 1,1-1 0,-1 1-1,0-1 1,1 5 0,-1 6 28,1 22 0,1-7-36,2-4-17,-2-23 25,-1 1 0,1-1 0,0 1-1,0-1 1,0 1 0,0-1 0,0 1 0,2 1 0,-3-3 7,1 1-16,-1-1 1,0 0-1,1 1 1,-1-1-1,0 0 1,1 0-1,-1 1 1,1-1-1,-1 0 1,1 0-1,-1 0 1,0 0-1,1 0 1,-1 1-1,1-1 1,-1 0-1,1 0 1,-1 0-1,1 0 0,-1 0 1,1 0-1,-1-1 1,0 1-1,1 0 1,-1 0-1,1 0 1,-1 0-1,1 0 1,-1-1-1,0 1 1,1 0-1,-1 0 1,1-1-1,-1 1 1,1-1-1,-1 1 15,5-10-618,8 5 145,-10 3 377,0-1 0,-1 1 1,1-1-1,-1 1 1,0-1-1,0 0 1,1 0-1,-2 0 0,4-6 1,0 0 128,1 1-51,-5 7 9,0-1 0,0 1 1,0 0-1,0-1 0,0 1 0,-1-1 0,1 1 0,0-1 0,-1 1 1,1-1-1,-1 1 0,0-1 0,1 1 0,-1-1 0,0 0 1,0-2-1,0 0-1,0 0 0,1 0 1,0 0-1,0 0 0,0 0 1,0 1-1,0-1 0,1 0 1,3-5-1,-5 7 10,1 1 0,-1-1-1,1 1 1,-1-1 0,1 1 0,-1-1 0,0 1 0,0-1-1,0-2 1,2-6-10,-1 10 41,0-1 0,-1 1 0,1-1 1,0 1-1,0 0 0,0-1 0,0 1 1,-1 0-1,1 0 0,0-1 0,0 1 1,0 0-1,0 0 0,0 0 0,0 0 0,1 0 1,-2 1-8,1-1 0,0 0 0,-1 0 0,1 0 0,0 0 1,0 1-1,-1-1 0,1 0 0,-1 1 0,1-1 0,0 0 1,-1 1-1,1-1 0,-1 1 0,1-1 0,-1 1 0,1-1 0,-1 1 1,1-1-1,-1 1 0,1 0 0,-1-1 0,0 1 0,1 0 1,-1-1-1,0 2 0,1-1-2,0 1 0,-1-1 1,1 0-1,0 0 0,-1 0 0,1 0 1,0 1-1,0-1 0,0 0 0,0-1 1,0 1-1,0 0 0,2 1 0,8 3 119,-10-5-132,0 0 0,0 1 0,0-1 1,0 1-1,0-1 0,1 1 1,-1-1-1,-1 1 0,1 0 0,0-1 1,0 1-1,0 0 0,0 0 0,0 0 1,-1 0-1,1 0 0,1 1 0,0 3-3,3 6-20,-2-9 11,-1-1 1,1 1 0,-1 0-1,1-1 1,-1 0 0,1 1-1,3 0 1,12 0 31,-17-2-14,1 0 0,-1 0 1,0 0-1,1 0 0,-1 1 0,1-1 1,-1 0-1,0 1 0,3 0 1,4 4 37,-8-5-58,0 0-1,0 0 1,0 0 0,1 0-1,-1 1 1,0-1 0,0 0-1,0 0 1,0 0 0,0 0 0,0 0-1,0 0 1,1 0 0,-1 0-1,0 0 1,0 0 0,0 0-1,0 0 1,0 0 0,1 0-1,-1 0 1,0 0 0,0 0-1,0 0 1,0 0 0,0 0-1,1 0 1,-1 0 0,0 0 0,0 0-1,0 0 1,0 0 0,0 0-1,1 0 1,-1 0 0,0 0-1,0 0 1,0 0 0,0-1-1,0 1 1,0 0 0,0 0-1,1 0 1,-1 0 0,0 0-1,0 0 1,0 0 0,0-1 0,0 1-1,0 0 1,4-4-258,-3 4 231,-1-1 0,1 1 0,0-1 0,0 1 0,-1 0 0,1 0 0,0 0 0,0-1 0,0 1 0,0 0 0,-1 0 0,1 0 0,2 0 0,-2 0-3,-1 1 0,1-1 0,0 0 0,0 0 1,0-1-1,0 1 0,0 0 0,-1 0 0,1 0 0,0 0 0,0-1 0,0 1 0,1-1 0,3-12-273,5 0 191,-9 13 115,-1-1-1,0 1 0,1 0 0,-1-1 1,0 1-1,1 0 0,-1-1 1,0 1-1,0 0 0,1-1 0,-1 1 1,0 0-1,0-1 0,0 1 1,0-1-1,1 1 0,-1 0 1,0-1-1,0 1 0,0-1 0,0 1 1,0-1-1,0 1 0,0 0 1,0-1-1,0 0 0,1-4-24,-1 5 51,1-1-1,-1 1 1,1 0-1,-1 0 1,1-1-1,-1 1 1,1 0-1,0 0 1,-1 0-1,1-1 1,0 1-1,-1 0 1,1 0-1,0 0 1,-1 0-1,1 0 1,-1 0-1,2 1 1,-1-1 88,-1 2 854,-1 1-889,1-1-1,0 0 0,0 0 0,0 1 0,1-1 1,-1 0-1,1 1 0,-1-1 0,1 0 1,0 0-1,-1 0 0,1 1 0,1-1 0,-1 0 1,0 0-1,0-1 0,1 1 0,2 3 1,9 11 100,-13-15-172,1 0 1,-1 0 0,0-1 0,1 1-1,-1 0 1,1 0 0,-1 0 0,1-1 0,0 1-1,-1 0 1,1 0 0,0-1 0,-1 1-1,1-1 1,0 1 0,0-1 0,-1 1-1,1-1 1,0 1 0,0-1 0,0 0 0,0 1-1,0-1 1,0 0 0,0 0 0,1 1-1,9 1 12,10 9 21,8-6 16,-19-2-42,11 2-80,7-10-284,-22 3 246,0 1 1,0 0-1,10-1 1,-11 2 22,-1 0 1,1-1-1,0 1 1,-1-1-1,1 0 1,-1-1-1,1 1 1,-1-1-1,0 0 0,0 0 1,1 0-1,3-3 1,2-3-137,0 0 0,17-19 0,-11 11 201,-10 10 18,-4 5 50,0-1 1,0 0-1,0 0 0,0 0 1,0 0-1,0 0 1,-1 0-1,1 0 0,-1-1 1,0 1-1,1-1 0,-1 1 1,0-1-1,-1 1 1,2-4-1,-2 3 431,0 3-117,0 3 85,0 9-145,0 0-118,0 0 0,-3 17 0,1-17-138,0-2 1,1 1 1,-1 13-1,6 16 33,-1-15-44,-1 21 37,-2-1 1,-10 66 0,8-87-54,-14 103 107,14-111-110,-3 18 39,-1-21 1,0 0 0,-1-1 0,0 0 0,-1 0 0,-1 0 0,0-1 0,-12 13 0,17-20-45,0 0 1,0 0 0,-1 0 0,1 0 0,-1-1 0,0 0 0,0 0-1,0 0 1,0 0 0,0-1 0,-1 0 0,1 0 0,-1-1 0,0 1 0,1-1-1,-1 0 1,0-1 0,0 1 0,-9-2 0,-73 1 130,83 0-129,0 0 0,0 0 0,0-1 1,0 0-1,0 0 0,0 0 0,1-1 0,-1 0 1,0 0-1,1 0 0,-1 0 0,1-1 0,0 0 1,-5-3-1,6 3-21,0 0 0,1 1 0,-1-1 0,1 0 1,-1 0-1,1 0 0,0-1 0,0 1 0,1 0 0,-1-1 0,1 0 1,0 1-1,-1-1 0,2 0 0,-1 1 0,0-1 0,0-7 1,3 2-22,0 1 1,0 0 0,0 0-1,1-1 1,0 2 0,1-1 0,4-8-1,-5 11 8,12-23-71,1 0-1,1 1 0,41-48 1,33-32-49,-54 63 176,4 8-47,24-40-614,-48 60-1229,1 1 1,23-16-1,-23 15-13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4064,'0'0'1307,"3"0"-801,116 0 4502,-116 0-4995,0 0 1,-1 0-1,1 0 0,0 0 1,-1-1-1,1 1 0,0-1 1,-1 0-1,1 0 0,-1 0 1,4-2-1,-4 2-15,0 0-1,0 0 0,0 0 0,1 0 1,-1 1-1,0-1 0,1 1 1,-1-1-1,0 1 0,1 0 1,2 0-1,0 0 16,-1 0 0,1 0 0,-1 0 1,1 0-1,-1-1 0,1 0 0,-1 0 0,1 0 0,-1-1 0,0 1 0,1-1 1,3-2-1,-7 3-4,0 1 1,1-1 0,-1 1 0,0-1-1,0 1 1,0 0 0,0-1-1,0 1 1,1 0 0,-1 0 0,0 0-1,0 0 1,0 0 0,3 0-1,21 1 144,-23-1-547,-2 0-1500,0 0 508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0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1728,'0'0'560,"-3"0"-331,-2 0-167,-12 1 3418,16 0-3451,1-1 0,-1 0 0,1 0 0,-1 0 0,1 1 0,0-1 0,-1 0 0,1 1 0,-1-1 0,1 0 0,0 1 0,-1-1-1,1 0 1,0 1 0,0-1 0,-1 1 0,1-1 0,0 1 0,0-1 0,-1 0 0,1 1 0,0-1 0,0 1 0,0-1 0,0 1 0,0-1 0,0 1 0,0-1 0,0 2 0,0-2-25,0 0 0,0 0 1,0 0-1,0 0 0,0 0 1,0 0-1,0 0 0,0 0 1,0 1-1,-1-1 0,1 0 0,1 0 1,-1 0-1,0 0 0,0 0 1,0 0-1,0 0 0,0 0 1,0 0-1,0 0 0,0 1 0,0-1 1,0 0-1,0 0 0,0 0 1,0 0-1,0 0 0,0 0 1,0 0-1,0 0 0,0 0 1,0 0-1,0 0 0,0 0 0,1 0 1,-1 0-1,0 0 0,0 1 1,0-1-1,0 0 0,0 0 1,0 0-1,0 0 0,0 0 0,0 0 1,0 0-1,1 0 0,-1 0 1,0 0-1,0 0 0,0 0 1,0 0-1,0 0 0,0 0 1,0 0-1,0-1 0,63 3 635,-17-1-479,69-6 1,-60-6-76,2 5-10,-16-5 5,-24 10 156,30 0 0,-34 1 145,-22 0-359,1 1 0,-1 0-1,0 0 1,-9 3-1,8-1-7,1-1 0,-1 0-1,0-1 1,-13 0-1,-2 0 10,-34 6 0,31-3-11,-40 0 0,-71-4-626,393 0 2033,-259 0-1312,3 0-74,0 0 0,-1 0 0,1 0 0,-1 0 1,1 0-1,-1 1 0,1-1 0,-4 2 0,-14 9 63,-2-5-46,15-4-44,-1 0 0,0 0 1,-9 5-1,11-4-3,1-1 0,-1 1 0,0-1 0,0-1 0,1 1 0,-1-1 0,0 0 0,-11 1 0,15-3-11,1 1 1,0 0 0,-1 0 0,1 0-1,0 0 1,-1 0 0,1 1 0,0-1 0,-1 0-1,1 1 1,0-1 0,0 1 0,-1-1-1,1 1 1,0-1 0,0 1 0,0 0-1,0 0 1,0-1 0,0 1 0,0 0-1,0 0 1,0 0 0,0 0 0,0 0-1,0 1 1,0 0 0,-2 5-49,3-7 54,0 1 1,0-1-1,-1 1 0,1-1 1,0 1-1,0-1 1,0 1-1,-1-1 1,1 0-1,0 1 1,0-1-1,-1 1 1,1-1-1,0 0 0,-1 1 1,1-1-1,0 0 1,-1 1-1,1-1 1,-1 0-1,1 0 1,-1 1-1,1-1 1,0 0-1,-1 0 0,1 0 1,-1 0-1,1 0 1,-1 0-1,1 1 1,-1-1-1,1 0 1,-1 0-1,1 0 1,-1-1-1,-2 1 2,6 0-91,-3 0 89,1 0-1,-1 0 0,0 0 1,1 0-1,-1 0 0,1 0 1,-1 0-1,1 0 0,-1 0 1,0 0-1,1 0 0,-1 0 1,1-1-1,-1 1 0,0 0 1,1 0-1,-1 0 0,0-1 1,1 1-1,-1 0 0,0-1 1,1 1-1,-1 0 0,0-1 1,0 1-1,1 0 0,-1-1 1,9-7-25,-3 6 27,0 1 0,0 1 0,0-1 0,1 1 0,7 1 0,1-1 37,-13 0-13,0 0-1,-1 1 0,1-1 1,0 0-1,0 1 0,0 0 1,-1-1-1,1 1 0,2 1 1,9 3 78,-1-7-31,-12 1-79,1 1 0,-1 0 0,1 0 0,0 0-1,-1 0 1,1-1 0,-1 1 0,1 0 0,0 0 0,-1 0 0,1 0 0,0 0-1,-1 1 1,1-1 0,-1 0 0,1 0 0,0 0 0,-1 0 0,1 1-1,-1-1 1,1 0 0,-1 1 0,1-1 0,-1 0 0,1 1 0,-1-1 0,1 0-1,-1 1 1,1-1 0,0 2 0,4 0-1363,9-2 369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2304,'0'0'752,"0"0"-453,0 0-91,0 0 122,0 0-127,0 0-59,0 3-48,1 0-70,-1 0-1,1 1 1,-1-1 0,1 0 0,0 0-1,3 7 1,2 7 93,13 68 675,11 40-293,-27-99-417,-2-17-50,0 0 1,0 0-1,1-1 1,0 1 0,1 0-1,6 13 1,14 19 220,-14-26-29,0 0 0,10 26 0,-18-37-139,1 0-1,-1 0 0,1 0 1,0 0-1,0 0 0,1-1 1,-1 1-1,1-1 1,-1 0-1,7 6 0,-5-6-12,-4-2-48,1-1 1,-1 1-1,1-1 0,0 1 1,-1-1-1,1 0 0,0 0 0,-1 1 1,1-1-1,0 0 0,-1 0 0,1 0 1,0 1-1,-1-1 0,1 0 1,0 0-1,-1 0 0,1 0 0,0 0 1,0-1-1,-1 1 0,1 0 1,0 0-1,2-1 52,3 1 3,-5 1-71,0-1-1,0 0 0,0 0 1,0 0-1,0 0 1,0 0-1,1 0 1,-1 0-1,0 0 0,0 0 1,0 0-1,0-1 1,0 1-1,0 0 0,0-1 1,0 1-1,0-1 1,0 1-1,0-1 1,0 1-1,1-2 0,6-23 167,14 3-26,-21 20-131,0 0 1,0 0-1,0 0 1,-1 0-1,1 0 1,-1 0-1,1-3 1,1-6 48,2 1 24,-1-1 1,2 1 0,8-16 0,9-18 138,-15 26-184,1 1 9,7-27 1,-10 14 93,2 13-67,-6 14-71,0 0 0,0 0 0,0 0-1,0-1 1,0 1 0,-1 0 0,1-1 0,-1 1 0,0-6 0,0-18-22,0 27 8,0 0 1,0 0 0,0 0 0,0 0 0,0 0-1,0-1 1,0 1 0,0 0 0,0 0 0,0 0-1,0 0 1,0 0 0,0 0 0,0 0-1,0 0 1,0 0 0,0 0 0,0-1 0,0 1-1,0 0 1,0 0 0,0 0 0,0 0-1,0 0 1,0 0 0,0 0 0,0 0 0,0 0-1,0 0 1,0 0 0,0 0 0,0-1 0,0 1-1,1 0 1,-1 0 0,0 0 0,0 0-1,0 0 1,0 0 0,0 0 0,0 0 0,0 0-1,0 0 1,0 0 0,0 0 0,1 0-1,-1 0 1,0 0 0,0 0 0,0 0 0,0 0-1,0 0 1,0 0 0,0 0 0,0 0 0,1 0-1,0 0-97,11 0-1327,-12 0 541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2720,'0'0'891,"0"0"-545,0 0 12,0 0 612,0 0-234,0 0 59,3-3-241,-1 2-458,0-1-1,1 1 0,-1-1 0,1 1 0,-1 0 0,1 0 0,0 0 0,-1 0 0,1 0 1,0 1-1,0-1 0,-1 1 0,4 0 0,45-1 510,-29 2-574,-10 0 36,-9-1-46,0 0 0,0 1 0,0-1 0,0 0 1,0-1-1,0 1 0,0 0 0,0-1 0,0 0 0,4-1 0,-3 0 19,1 0-16,-1-1 1,0 1 0,1 1-1,6-3 1,-11 4-23,1 0 0,-1 0 0,1 0 0,-1 0 0,1 0 0,-1 0 0,1 0 0,-1 0-1,1 0 1,-1 0 0,1 0 0,0 0 0,-1 0 0,1 0 0,-1 0 0,1 0 0,-1 1 0,1-1 0,-1 0 0,0 0 0,1 1 0,-1-1 0,1 0 0,-1 1-1,1-1 1,-1 0 0,0 1 0,1-1 0,-1 0 0,0 1 0,1-1 0,-1 1 0,0-1 0,0 1 0,1-1 0,-1 1 0,0-1 0,0 1 0,0-1 0,0 1-1,0-1 1,0 1 0,0-1 0,0 1 0,0-1 0,0 1 0,0 0 0,0 2 195,0-3-53,0 0-53,0 0-48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2080,'0'0'667,"0"0"-411,0 0-16,0 0 346,0 0-122,0 0 134,0 0-108,0 0 251,0 0-229,0 3-90,0-3-403,0 1-1,0 0 1,0 0 0,0-1 0,0 1 0,0 0 0,0-1 0,0 1-1,0 0 1,-1-1 0,1 1 0,0 0 0,-1-1 0,1 2-1,-8 1 322,18-4 120,-10 1-316,0 0 59,0 0-38,0 0 107,0 0-64,3 0 91,33 0 160,38 1-438,83-1 97,-114-2-62,70-13-1,-100 12-42,152-24 49,-78 21-9,6-4 97,-11 4-33,-39 0-46,-23 3 19,32-2 0,16 5 875,-65 3-714,8 8-145,-9-8-228,-2-3-481,0 0-1669,0 0 619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42 2560,'-11'0'597,"15"0"146,20 0 360,-8 1-755,-8-1-184,1 0-1,0 0 1,14-3-1,13-8-8,10 5-38,-20 1-3,-16 2-41,-1 1 0,1 1 0,20-1-1,-13 2 24,-9 1-50,0-1-1,0 0 0,0 0 1,0-1-1,11-2 0,-10 0-30,-8 2-17,0 1 1,0-1 0,0 1 0,0 0 0,0 0 0,0-1 0,0 1 0,0 0 0,0 0 0,0 0 0,0 0 0,0 0-1,0 0 1,0 0 0,0 0 0,0 0 0,0 1 0,-1-1 0,1 0 0,0 1 0,0-1 0,0 1 0,0-1-1,0 1 1,0-1 0,0 2 0,0-2 0,1 1-7,1-1-1,-1 1 0,0-1 0,1 1 1,-1-1-1,1 0 0,-1 0 0,5 0 1,-3 0 33,1 2 226,-4-1-236,0-1 1,-1 1 0,1-1-1,-1 1 1,1-1-1,-1 1 1,1-1 0,-1 1-1,0 0 1,1-1 0,-1 1-1,0 0 1,1-1-1,-1 1 1,0 0 0,0-1-1,0 1 1,0 0 0,0 0-1,1-1 1,-1 1-1,-1 0 1,1-1 0,0 1-1,0 0 1,0 0-1,0-1 1,0 1 0,-1 0-1,1-1 1,0 1 0,0 0-1,-1-1 1,1 1-1,-1 0 1,1-1 0,0 1-1,-1-1 1,1 1 0,-1-1-1,-1 2 1,0 3 224,2-3-236,-1-1 0,1 1 0,0-1 0,-1 1 0,1-1 0,-1 1 0,1-1 0,-1 0 1,0 1-1,1-1 0,-1 0 0,0 1 0,0-1 0,0 0 0,0 0 0,0 0 0,-2 2 0,1-1 2,0-1-1,0 1 1,1 0-1,-1 0 1,1 1-1,-1-1 1,1 0-1,-2 5 0,-3 15 31,4-14-14,0 0 0,0-1-1,-5 11 1,1-9-8,1 0-1,-11 13 0,-4 6-5,1 10 37,13-27 27,0 1 0,-15 20 0,2-8 72,-38 33 0,19-20-69,12-14-71,-1-1 0,-45 29 0,68-49-11,3-1-6,-1 0-1,1 0 0,0 0 0,-1 1 1,1-1-1,0 0 0,0 1 0,0-1 0,0 0 1,0 1-1,1-1 0,-2 3 0,-5 7-47,4-8 97,-1 3 55,5-6-86,-1 1-1,0 0 0,1-1 0,-1 1 0,1-1 0,-1 1 0,1-1 0,0 1 0,-1-1 0,1 0 0,-1 1 0,1-1 0,0 1 0,-1-1 0,2 0 0,0 1 9,0 0 0,0-1 0,0 1 0,0-1 0,0 1 0,0-1 0,0 0 0,0 0 0,0 0 0,3-1 0,6 1 4,21 1-38,-19 0-2,0-1-1,0 0 1,0-1-1,17-3 1,-11 0-4,-9 1 31,0 1 1,0 0-1,1 1 0,11 0 0,123 1 503,-144 0-476,0 0 1,0-1-1,0 1 0,-1 1 0,1-1 0,0 0 1,0 0-1,0 0 0,0 0 0,0 1 1,-1-1-1,1 0 0,2 1 0,0 3 113,2-1 139,3-9-64,-8 5-214,3-1 96,-3 2-293,0 0 38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3648,'2'0'146,"0"0"0,0 0 1,-1-1-1,1 1 0,0-1 0,0 1 1,-1-1-1,1 1 0,0-1 0,-1 0 1,3-2-1,9-3 141,5 4 376,-13 3-487,0-2 0,-1 1 0,1 0-1,-1-1 1,7-1 0,114-25 1242,-108 25-1250,31 1-1,-34 1-49,0 0 0,22-3-1,-11-3 91,-18 4-147,-1 0 0,0 1 0,1 0 0,7-1-1,47 2-106,-7 0-4201,-35 0 2130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34 1984,'0'0'640,"0"0"-389,0 0 10,0 0 422,0-3-145,0 2-507,0 0 0,0 0 0,0 1 0,-1-1 0,1 0-1,0 1 1,-1-1 0,1 0 0,-1 0 0,1 1 0,-1-1 0,1 1-1,-1-1 1,1 0 0,-1 1 0,1-1 0,-1 1 0,0-1 0,1 1-1,-1 0 1,0-1 0,0 1 0,1 0 0,-1-1 0,0 1 0,0 0 0,1 0-1,-1 0 1,0 0 0,0 0 0,0 0 0,1 0 0,-1 0 0,0 0-1,0 0 1,0 0 0,1 0 0,-1 0 0,0 1 0,0-1 0,1 0 0,-1 1-1,0-1 1,0 0 0,1 1 0,-2 0 0,-3 10 214,-6-6 59,3 12-69,-14 10 165,11-5-91,2-13-166,8-8-118,-1 1 0,1-1 0,-1 1 0,1-1 1,0 1-1,-1-1 0,1 1 0,0 0 0,0 0 0,0 0 0,0 0 0,1 0 1,-1 0-1,0 0 0,1 0 0,-1 0 0,1 0 0,0 0 0,0 4 0,-1-2 17,1 0 0,-1 0-1,1 0 1,-1 1-1,0-1 1,-1 0 0,1-1-1,-1 1 1,-3 6-1,5-9-30,-1 1 0,1-1 0,0 0 0,0 0-1,0 0 1,0 0 0,0 0 0,0 0 0,0 0-1,0 1 1,0-1 0,1 0 0,-1 0 0,0 0-1,1 0 1,-1 0 0,0 0 0,1 0 0,0 0-1,-1 0 1,1 0 0,0 0 0,-1-1 0,1 1-1,0 0 1,0 0 0,1 0 0,-1 0 12,-1 0-12,0-1 1,1 0 0,-1 0 0,0 1-1,0-1 1,1 0 0,-1 0-1,0 0 1,0 1 0,1-1-1,-1 0 1,0 0 0,1 0-1,-1 0 1,0 0 0,1 0-1,-1 0 1,0 0 0,1 0 0,-1 0-1,0 0 1,1 0 0,-1 0-1,0 0 1,1 0 0,44-2 525,-41 2-499,1-1 0,0 0 0,-1 0 0,1 0 0,0-1 0,-1 0 0,0 0 1,5-2-1,40-29 127,-47 32-157,-1 0-1,1 0 1,-1 0 0,0-1 0,1 1-1,-1 0 1,0-1 0,0 1-1,0-1 1,0 1 0,0-1 0,0 0-1,-1 1 1,1-1 0,0 0-1,-1 1 1,1-1 0,-1 0 0,0 0-1,1-2 1,1-8 75,2 3-30,0-4 17,-6 0 20,-2 1-1,1-1 1,-2 1-1,-5-12 1,9 23-99,1 1 0,-1-1 0,1 0 0,0 0 0,-1 0 0,1 1 0,0-1 0,-1 0 0,1 0 0,0 0 0,0 0 0,0 1 1,0-1-1,0 0 0,0 0 0,0 0 0,0 0 0,0 0 0,0-1 0,1-2-95,-1-12-162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6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50 4160,'-33'0'4080,"36"3"-3792,1 1-182,-1-1-48,0 0 1,0 0-1,0-1 0,0 1 0,1-1 0,-1 1 1,1-1-1,0 0 0,0-1 0,7 4 0,-5-4-47,1 2 29,0-1-1,0 0 0,1 0 0,-1-1 0,14 1 0,-1-1 38,-10-1 1,1 1 0,0-2 0,19-2 0,3-8-35,-19 8-13,-11 3 16,-1-1 0,0 1 1,1-1-1,-1 1 0,0-1 0,0 0 0,1 0 1,-1 0-1,0 0 0,0 0 0,0 0 1,0-1-1,0 1 0,-1-1 0,1 1 0,2-3 1,7-7 113,-11 11-159,0 0 1,0 0-1,0 0 1,0 0 0,0 0-1,0 0 1,1 0-1,-1-1 1,0 1 0,0 0-1,0 0 1,0 0-1,0 0 1,0 0 0,0 0-1,0 0 1,0 0-1,0-1 1,0 1-1,1 0 1,-1 0 0,0 0-1,0 0 1,0 0-1,0 0 1,0 0 0,0-1-1,0 1 1,0 0-1,0 0 1,0 0 0,0 0-1,0 0 1,0 0-1,0-1 1,0 1 0,0 0-1,-1 0 1,1 0-1,0 0 1,0 0-1,0 0 1,0 0 0,0-1-1,0 1 1,0 0-1,0 0 1,0 0 0,0 0-1,0 0 1,-1 0-1,1 0 1,0 0 0,0 0-1,0 0 1,0-1-1,-11-9 106,8 4-59,3 5-54,0 0 1,0 0-1,0 0 0,0 0 0,0 0 1,0-1-1,-1 1 0,1 0 1,0 0-1,-1 0 0,1 0 0,-1 0 1,1 0-1,-1 0 0,1 0 1,-1 1-1,0-1 0,1 0 0,-1 0 1,0 0-1,0 1 0,0-1 1,1 0-1,-1 1 0,0-1 0,0 0 1,0 1-1,0-1 0,-2 0 1,-3 0-45,1 0 1,0 1-1,-1-1 1,1 1-1,-7 0 1,3 0-22,8 0 61,-1 0 0,0 0-1,1 1 1,-1-1-1,0 0 1,1 1 0,-1-1-1,0 1 1,1 0 0,-1-1-1,1 1 1,-1 0-1,1 0 1,-1 0 0,-1 2-1,-5 2-20,-17 9-56,15-9 6,1 0 0,-10 7-1,7-3 34,0 1 0,1 1 0,0 0 0,-14 18 0,20-21 70,0-1 0,0 1 1,0 0-1,1 0 1,1 0-1,-1 1 1,1-1-1,1 1 1,-3 12-1,3-3 67,1 0-1,0 26 1,2-36-52,-1-1 1,1 1-1,1 0 1,-1-1-1,1 1 1,1-1-1,-1 0 1,7 11-1,-4-10 42,1-1 0,0 1-1,0-1 1,1-1 0,0 1 0,0-1-1,0 0 1,1-1 0,0 0 0,0 0-1,0-1 1,18 7 0,-17-8 13,0 1 0,0-2 0,0 1 0,0-1 0,1-1 0,-1 0 0,1 0 0,-1-1 0,10-1 0,-1 1-47,0 1-163,-9-1-36,1 1-1,-1-1 1,0-1-1,15-2 1,12-8-1404,-21 8 1092,13-3-454,-23 4 615,-1 0 0,0 0 1,0-1-1,6-5 0,-1 1-214,24-12-814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50 3968,'-33'0'1472,"33"0"-1120,0-17-128,0 17 320,16 0-352,1 0 416,-1-16-352,17 16 224,16 0-256,0-16 0,0 16-128,1 0 352,-1 0-224,-16 0-2432,16 0 1184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3328,'-33'0'1216,"33"0"-928,0 16-96,-17 1 672,17-17-512,-32 33 640,32-17-576,-33 17-64,16 16-224,1 0 192,0 0-192,-1 0 320,1 1-256,-1-18 160,17 1-192,0-17-2400,17-16 1216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2560,'-1'-11'3150,"5"19"-1612,2-3-995,-5-5-517,-1 0-1,0 0 1,1 1 0,-1-1-1,1 0 1,-1 1-1,0-1 1,1 0-1,-1 1 1,0-1-1,1 0 1,-1 1-1,0-1 1,1 1-1,-1-1 1,0 1-1,0-1 1,0 0-1,1 1 1,-1-1-1,0 1 1,0-1-1,0 1 1,0-1-1,0 1 1,0-1-1,0 1 1,0-1-1,0 1 1,0-1-1,0 2 1,0 156 1419,2-145-3077,11 3 411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246 312 1056,'0'0'357,"3"0"-229,4-1-118,9 3 1041,-15-2-1008,-1 1 0,1-1 0,-1 0 0,1 1-1,-1-1 1,1 1 0,-1-1 0,0 1 0,1-1 0,-1 1 0,0-1 0,1 1-1,-1-1 1,0 1 0,0-1 0,1 1 0,-1 0 0,0-1 0,0 1 0,0-1 0,0 1-1,0 0 1,0-1 0,0 1 0,0 0 0,0 0 0,0 196 2586,-1-168-2323,-7 39 0,4-34-11,2-14-153,-5 25 196,0-22 98,-15 33 0,8-23-28,9-22-55,1 0 1,-12 19 0,14-27-301,0-1 0,0 0 1,0 1-1,0-1 0,0 0 1,0 0-1,0 0 0,-1 0 1,1-1-1,-1 1 1,1-1-1,-1 1 0,0-1 1,1 0-1,-5 1 0,-1 0 83,0-1-1,0-1 0,0 1 0,-10-2 1,3 1 121,11 0-224,1 0 0,-1-1 1,1 1-1,-1-1 1,1 0-1,-1 0 0,1 0 1,0 0-1,-1-1 1,1 1-1,0-1 0,0 0 1,0 0-1,0 0 1,1 0-1,-1 0 0,0-1 1,-2-3-1,-14-13 133</inkml:trace>
  <inkml:trace contextRef="#ctx0" brushRef="#br0" timeOffset="1">312 17 4576,'0'-17'1664,"0"17"-1280,0 17-96,0-17-320,0 16-32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8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32 952 2080,'-13'14'667,"12"-14"-663,1 0 1,0 0-1,0 0 1,0 0-1,0 0 1,0 0-1,0 0 1,0 0-1,0 0 0,-1 1 1,1-1-1,0 0 1,0 0-1,0 0 1,0 0-1,0 0 1,0 0-1,0 0 1,0 0-1,0 1 1,0-1-1,0 0 1,0 0-1,0 0 1,0 0-1,0 0 1,0 0-1,0 1 1,0-1-1,0 0 1,0 0-1,0 0 1,0 0-1,0 0 1,0 0-1,0 0 1,0 1-1,0-1 1,0 0-1,0 0 1,0 0-1,0 0 1,0 0-1,0 0 1,0 0-1,0 1 1,0-1-1,1 0 1,-1 0-1,0 0 1,0 0-1,0 0 1,0 0-1,0 0 1,0 0-1,1 0 1,10 11 293,-9-8 550,-2-3-106,0 0 377,0 0-372,0 0-171,0-3-192,0-9-15,1 3-184,-1-1 0,-1 1 0,-1-14 0,0 17-129,-2-7 66,2 1 0,-1 0 1,2 0-1,-1-15 0,1 12 9,0-1-1,-5-22 1,3 26-68,1 0 0,1 0-1,0 0 1,0 1 0,1-1 0,2-14 0,9-37-79,-7 29-6,-2 9-31,11-44 0,20-60 42,-19 49-181,-11 61 27,0 0 0,10-32-1,-2 22 388,2 0-1,0 0 0,32-45 1,-32 57-249,-12 17 20,-1 0 1,1-1-1,-1 1 1,1 0-1,-1-1 0,1 1 1,0 0-1,-1-1 1,1 1-1,-1 0 0,1 0 1,0 0-1,-1 0 1,1-1-1,0 1 0,-1 0 1,1 0-1,-1 0 1,1 0-1,0 1 0,-1-1 1,1 0-1,0 0 1,-1 0-1,2 1 0,-2-1-2,3 0 25,-3 2-5,0 0 1,0 0 0,1 0 0,-1-1 0,0 1-1,0 0 1,-1 0 0,1 0 0,0 0 0,-1 0-1,1 0 1,-1 0 0,0 0 0,1 0-1,-1-1 1,-2 4 0,-4 12 124,1 13 274,-21 49 33,26-75-452,0-1 0,0 1-1,1 0 1,-1-1 0,1 1 0,0 0-1,0 0 1,1 5 0,-1 1 17,0 75 78,1-80-127,0-1 0,0 1 1,0 0-1,1 0 1,-1-1-1,1 1 0,0-1 1,0 0-1,1 1 1,-1-1-1,7 7 0,-5-6-7,-1 1-1,1-1 0,-1 0 1,3 8-1,0 6-40,-5-15 90,0 0-1,0 0 1,1 0-1,0 0 1,4 6 0,-4-7 4,3 4 8,-1 1 0,7 12 0,-10-19-6,-1 0 0,1 0 0,-1 0 1,0 0-1,0 0 0,1 0 0,-1 0 1,0 0-1,0 0 0,0 0 0,0 0 1,0 1-1,0-1 0,0 0 1,0 0-1,-1 0 0,1 0 0,0 0 1,0 0-1,-1 0 0,1 0 0,-1-1 1,1 1-1,-1 0 0,1 0 0,-2 1 1,0 1 42,-3 1 41,0 1 1,1-1 0,-1 1-1,-7 3 1,10-7-68,-1 0 0,0 0 0,0 0 0,0 0 0,0-1 0,0 1 0,0-1 1,0 1-1,0-1 0,-3 0 0,-57 0 776,57-3-901,-4-8-145,9 11 234,1 0 1,0 0-1,0 0 0,0 0 0,0 0 0,0-1 0,0 1 0,0 0 0,-1 0 0,1 0 1,0 0-1,0 0 0,0 0 0,0 0 0,0 0 0,0 0 0,0-1 0,0 1 1,0 0-1,0 0 0,0 0 0,0 0 0,0 0 0,0 0 0,0 0 0,0-1 0,-1 1 1,1 0-1,0 0 0,0 0 0,1 0 0,-1 0 0,0 0 0,0-1 0,0 1 1,0 0-1,0 0 0,0 0 0,0 0 0,0 0 0,0 0 0,0 0 0,0-1 0,0 1 1,0 0-1,0 0 0,0 0 0,0 0 0,1 0 0,-1 0 0,0 0 0,0 0 1,0 0-1,0 0 0,0 0 0,1-1 0,0 0-289,1-1 1,1 1-1,-1-1 0,0 1 1,0 0-1,4-2 0,6-2-2538,4-9 178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8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2400,'0'-14'779,"0"14"-766,0-1 0,0 1 0,0 0 0,0-1-1,1 1 1,-1-1 0,0 1 0,0 0 0,0-1 0,0 1 0,1-1 0,-1 1 0,0 0 0,0-1 0,1 1 0,-1 0 0,0 0 0,1-1 0,-1 1 0,0 0 0,1 0 0,0-1 0,3-4 70,-3 3-28,0 1-1,1-1 1,-1 0 0,1 1 0,-1-1 0,1 1-1,0 0 1,-1-1 0,1 1 0,0 0 0,0 0-1,0 0 1,0 0 0,0 1 0,0-1 0,0 0-1,0 1 1,0-1 0,4 1 0,-3 0 45,0 0-1,-1-1 1,1 1 0,0 0 0,-1-1-1,1 1 1,-1-1 0,1 0 0,-1 0 0,5-2-1,-5 1-15,1 1 0,-1 0 0,1 0 0,-1 0 0,1 0 0,-1 1 0,1-1 0,0 1 0,-1 0 0,6-1 0,-2 1 48,1 1 0,-1-1 1,1 1-1,-1 0 0,7 2 0,-11-2-126,1 0-1,-1 0 1,0 0 0,0 0 0,0 0-1,0 0 1,0 0 0,0 1 0,0-1-1,0 1 1,0-1 0,-1 1 0,1 0-1,-1 0 1,1 0 0,1 3 0,1 3 52,-1 0 1,0 1 0,2 11-1,-4-16-15,0 1 14,0 0 0,-1 0-1,0-1 1,0 1 0,0 0 0,0 0-1,-1-1 1,0 1 0,0 0 0,0-1-1,0 1 1,-1 0 0,0-1-1,-4 7 1,-8 27 239,12-27-231,-4 11 51,-13 6 60,12-20-126,1 1 0,-6 11-1,-18 29 58,29-46-96,0-1 0,1 0 0,-1 0-1,0 0 1,1 1 0,0-1 0,-1 0 0,1 1 0,0-1 0,0 0-1,0 0 1,1 1 0,-1-1 0,0 0 0,1 1 0,0-1 0,-1 0-1,1 0 1,0 0 0,0 0 0,0 0 0,0 0 0,1 0 0,-1 0-1,1 0 1,-1 0 0,4 2 0,-1-2 43,1-1 0,-1 0-1,1-1 1,-1 1 0,1-1 0,-1 0-1,1 0 1,8-1 0,3 0 182,1 1-81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0:1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4736,'0'0'1760,"0"0"-1376,33 0-96,-33 17 384,33-17-416,-17 0 192,1 16-288,15 0-2464,1-16 1248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3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508 509 2720,'-8'0'87,"1"0"1,-1 0-1,0 1 1,0 0 0,1 1-1,-1 0 1,0 0-1,1 1 1,0-1-1,0 2 1,0-1-1,0 1 1,0 0-1,0 0 1,1 1-1,-8 7 1,2-1-75,6-5-12,0 0-1,1 0 1,-1 1-1,-5 9 1,-11 26-25,-8 11-96,22-41 115,1 0-1,-8 16 1,7-9 60,4-7 0,-1-1 1,-1 0 0,1 0 0,-2-1-1,-10 15 1,9-14-40,0 1-1,1 1 0,-9 18 1,-15 46 444,19-47-182,3-7 31,4-12-178,0 0 0,2 0-1,-5 18 1,2 14 85,-7 32-75,7-44-145,1 1 0,2 1 0,0 34 0,-7 79 135,7-114-134,-3 50-109,-5 3 59,6 10 202,0-42-76,-4 74 174,9 116-167,0-225-78,1-2 0,1 1 0,0 0 0,1 0-1,1 0 1,0-1 0,1 0 0,10 20-1,2-2-32,2-1-1,29 40 1,-20-33 45,119 184 24,-125-195 9,36 40 0,-36-46 12,-2 1 0,19 30 1,-18-16-100,-1 1 1,13 40-1,-3-8-177,3-4 88,13 33 215,-35-75-72,0 0 0,2-1 0,0 0 0,2-1 0,0-1 0,2 0 0,22 23 0,16 5-20,19 20 17,59 91 96,-96-121-49,-2-2 6,35 48 1,-40-43-68,-12-15-10,1-1-1,35 36 1,-31-41 11,1-1 0,33 21 0,59 31 2,-74-48 1,-40-23-1,190 127 176,-138-89-214,117 62-1,-101-63-18,203 94-257,11-23 260,-27-38 30,-140-43-5,-29-6 23,201 52 65,15 12 74,-215-59-116,289 77-173,-281-79 114,6-1 96,130 15-1,-177-32-18,14 2-31,80 0 0,-52-15-28,-57 2 10,-11 1 2,336-35-242,-269 19 203,66-10 112,-112 19-34,-1-3-1,0-1 1,62-26-1,-88 30-30,71-27-108,-62 22 81,33-12 24,32-2 135,0-10-32,-32 21-23,-33 9-39,14-6-23,-1-2-1,0-3 1,80-44 0,-20 11 260,-67 35-286,-1-2 1,-1-2-1,46-33 1,-10-12-109,-72 65 123,27-22 16,-2-2 0,0-1 0,33-44 0,-18 5 128,2 10-37,-34 41-59,-1 0 0,0-1 0,9-24 0,-4 6-11,22-58 16,12-31 22,23-11-98,-44 86-34,-16 28 39,31-52-33,23-7 18,-13 17 29,-29 33 4,-2 0 0,-1-2 0,29-62 0,-9-6 0,2 2 0,-17 14 0,-6 35 3,-9 23 25,11-41-1,-10 17-4,29-134-110,-8 42 4,3-15 102,-32 145-13,15-70 10,11 6-59,-14 22 24,11-69 1,-12 51 28,-6 17-1,-1-1 0,-3-82 0,-3 121-23,0 1-1,-1-1 1,-1 0-1,0 0 1,-1 1-1,-5-15 1,-42-124 126,18 44-144,28 96 42,1 0 1,0-1 0,1 1 0,1 0-1,0-19 1,-4-37-54,-6 6 11,5 0 27,-5 9 5,9 12 7,-2-11 14,3 48-17,0-1 1,0 1-1,-1-1 0,1 1 1,-1 0-1,-6-10 0,-19-23 55,11 3 39,11 23-68,0 0-1,-7-11 1,3 8-36,-1 1 1,-1 1 0,0-1-1,-1 2 1,-14-13 0,-23-16 47,-3-17 6,-74-56 32,126 114-80,-14-14-69,-27-21 0,-19-4-38,6-4 48,-6 4 48,-9-7 12,35 20-108,-2 2 0,-41-22 1,18 18-1,-112-64 854,106 49-774,2 4-48,26 9 19,26 21 53,1 0 0,-2 1-1,-19-12 1,15 13 56,-22-7 0,-9-3-26,2-7-107,27 13 14,-37-15-1,27 17 44,-1 1 0,-56-7 0,23 9 23,7-5-16,32 9-7,9 0 4,0 0 1,0-1 0,-22-7 0,25 6 28,0 1 1,0 0 0,-1 1-1,1 0 1,-1 1 0,-16 0-1,-136 1-175,133 2 203,0 1 0,0 2 0,-38 10 0,35-7-14,-64 5-67,51-7 27,14-2 23,4 0 14,-43 1-1,-18-5-7,-128 3 12,161 1-20,-15 2-111,-116-5-1,150-4 107,-178-8 58,152 12-17,-121-4 20,127-1-76,-162-6-24,-201 10 375,258-6-281,28 1-115,-18 11 17,8-12 101,-24 1-20,-330 5-112,269-9 231,20 1-64,92 8-130,17 0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19 2560,'-14'-14'832,"14"14"-811,-1-1-1,1 1 1,-1-1 0,1 1-1,-1 0 1,1-1 0,-1 1-1,1 0 1,-1 0 0,0 0 0,1-1-1,-1 1 1,1 0 0,-1 0-1,0 0 1,1 0 0,-1 0-1,0 0 1,1 0 0,-1 0-1,1 0 1,-1 0 0,0 0 0,1 1-1,-2-1 1,2 0 38,-3 0 603,3 0-166,3 0 79,4 0-268,-2 0-153,1-1-1,-1 1 1,0 1-1,0-1 1,0 1-1,6 1 1,14 6-30,0-2-1,1 0 1,0-2 0,50 2-1,-56-6-87,1 1-1,-1 1 0,1 1 0,25 7 0,-32-5 20,1-2-1,-1 0 1,1 0-1,28 0 0,-38-3 20,1 0 0,-1 0 0,0 0-1,0 1 1,1 0 0,-1 0-1,0 0 1,0 1 0,0-1-1,9 5 1,-5 0 252,-10-1-127,-5 4-73,6-8-127,-1 1 0,0 0 0,0 0 1,-1 0-1,1-1 0,0 1 0,0-1 1,-1 1-1,1-1 0,-1 1 1,0-1-1,1 0 0,-1 0 0,0 0 1,1 0-1,-1 0 0,0 0 0,0 0 1,0-1-1,0 1 0,-2 0 0,-10 3-52,4 0-32,-1 0-1,1-1 0,-1-1 0,-13 2 1,6-1-73,11-2 98,1 1 1,0 0-1,0 0 1,0 1-1,0-1 1,0 1-1,1 1 1,-9 5-1,-9 6-226,-18 7-28,38-20 284,1 1 0,-1-1 1,1 1-1,-1 0 0,-2 5 1,-2 1-28,6-7 50,-4 4-34,-1 1 0,1 0-1,0 1 1,1-1 0,0 1-1,0 0 1,1 0 0,-3 10-1,-11 64-134,16-73 197,0 0 0,0 1 0,2 14 0,-1-17 19,0 1 0,0-1 0,0 0-1,-3 13 1,-8 13 72,7-13-60,3-13-32,0-1 0,-1 1 0,-3 7 1,5-12-16,-1 0 0,0 0 1,0 0-1,0-1 1,-1 1-1,1 0 0,0-1 1,-1 1-1,1-1 0,-1 1 1,1-1-1,-1 0 1,0 0-1,-3 2 0,-27 14 134,28-16-118,1 0 0,0-1 0,0 1 0,-1-1 0,1 1 0,0-1 0,-1 0 0,1 0 0,-4-1 0,-6 0 4,13 2-36,-1-1 0,1 0 1,-1 0-1,1 0 0,-1 0 1,1 0-1,-1 0 0,1 0 1,-1 0-1,1 0 0,-1 0 1,1 0-1,-1 0 0,1 0 1,-1-1-1,1 1 0,-1 0 1,1 0-1,-1-1 0,1 1 1,-1 0-1,1-1 0,-1 1 1,1 0-1,0-1 0,-1 1 1,1 0-1,-1-1 0,1 1 1,0-1-1,0 1 0,-1-1 1,1 1-1,0-1 0,0 1 1,-1-1-1,1 1 0,0-1 1,0 1-1,0-1 0,0 1 1,0-1-1,0 1 0,0-1 1,0 0-1,0-2-234,3 3 298,0 0-32,1 1 1,-1-1-1,0 1 1,0 0-1,1 0 0,5 3 1,8 2 47,-9-5-8,0 0 0,-1 0 1,17-1-1,11 2 238,17 9 5,11-5 37,2 4-256,-2-4-463,-50-4 277,-1 1 1,15 5-1,-27-7 99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5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26 3392,'-40'-14'1088,"37"13"-975,0 0-1,0 1 1,1-1 0,-1 0 0,0 1-1,0 0 1,0 0 0,0 0 0,0 0 0,-3 1-1,4-1-37,0 0 0,0 0 0,0 0 0,-1 0 0,1 0-1,0 0 1,0 0 0,0-1 0,0 1 0,-3-1 0,2-1-1,1 1-27,0 1 0,0-1 0,1 0 0,-1 1 0,0-1 0,0 1 0,0 0 0,0 0 1,0-1-1,0 1 0,0 0 0,0 1 0,1-1 0,-1 0 0,0 1 0,0-1 0,0 1 0,0-1 0,1 1 0,-1 0 0,-2 1 0,-17 6 166,19-8-205,0 1-1,-1 0 0,1-1 1,0 1-1,0 0 0,0 0 0,0 1 1,0-1-1,1 0 0,-4 3 0,1 1 10,0 0-1,1 0 0,0 0 0,0 0 0,0 0 0,1 1 0,0-1 0,-3 9 0,-5 13-6,5-14-17,-1 0-21,-7 24-1,7 9-11,4-23 37,-20 96 105,0-1 28,20-101-89,0 1 0,2-1 0,0 0 1,4 29-1,7-5 81,-8-20-7,-3-16-74,1 0-1,0 1 1,0-1 0,0 1-1,1-1 1,0 0-1,0 0 1,4 8-1,1-2 179,-4-6-214,0 0 1,0 0-1,1-1 0,-1 0 1,1 1-1,4 3 0,10-2-1241,-8-4 467,-8-1 617,0 0-1,0 0 1,-1 0-1,1 0 0,0 0 1,0 0-1,-1 1 1,1-1-1,1 3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2560,'-23'0'743,"19"0"-348,12 0-232,-3 2-72,12 8-5,-15-9-57,1 1 0,0-1 0,-1 1 0,1-1 0,-1 1 0,1 0 0,-1 0 0,0 0 0,0 0 0,4 4 0,2 6 36,1 1 74,-1 0-1,13 26 0,-16-26-36,-1 2 0,0-1 0,-2 0 0,2 16-1,-3-24-69,-1 1 0,-1 0 0,1 0 0,-1-1-1,0 1 1,-1 0 0,1-1 0,-1 1-1,-1-1 1,-3 8 0,-6 10 102,-1-1 0,-1 0 0,-1-2 1,-1 1-1,-29 29 0,44-50-130,-1 1 0,1-1 0,0 0 0,0 1 0,0-1 0,0 1 0,0-1 0,0 1 0,0-1 0,0 1 0,0 0 0,1 0 0,-1-1 0,1 1 0,-1 0 0,1 0 0,0-1 0,0 1-1,0 0 1,0 0 0,0 0 0,0 0 0,0 0 0,0-1 0,1 1 0,-1 0 0,1 0 0,-1-1 0,1 1 0,0 0 0,0-1 0,0 1 0,0-1 0,0 1 0,0-1 0,0 1 0,0-1 0,3 3 0,-3-3 7,0 0 1,1 0-1,-1 1 1,0-1-1,1 0 1,-1 0-1,0 0 1,1-1-1,0 1 1,-1 0 0,1 0-1,-1-1 1,1 1-1,0-1 1,-1 0-1,1 1 1,0-1-1,-1 0 1,1 0-1,3 0 1,-1 0 48,0 0 1,0 0 0,0 1-1,0-1 1,0 1 0,5 2-1,2 1 51,-8-2-68,0-1 1,1 1 0,-1-1 0,0 0 0,0 0 0,1-1 0,-1 1 0,0-1 0,7 0 0,8 0-54,-1 0-2727,10 0 972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6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66 3552,'-27'-27'1147,"21"21"-683,6 6-113,0 0 433,3 0-256,14 0-52,-4-1-415,-1 1 0,1 1 0,14 2 0,-8 1 141,-9-1-30,1-1 0,-1 0 1,19 1-1,11-3 105,-21 1-694,0-1-1,34-4 0,73-23-2958,-105 24 2670,-19 3 670,-1 0 0,1 0 0,-1 0 0,0 0-1,1 0 1,-1-1 0,1 1 0,-1 0 0,0-1-1,2 0 1,11-10-86,-13 9 98,-5 1 21,-42 1-93,15 0-16</inkml:trace>
  <inkml:trace contextRef="#ctx0" brushRef="#br0" timeOffset="1">328 132 3808,'0'16'1408,"0"-16"-1088,0 16-96,16 1 800,-16-17-608,17 0-288,15 16-128,18-16 384,-18 17-192,34-17 128,0 0-192,-34 0-832,17 16 352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3808,'-16'0'1408,"16"0"-1088,-16 0-96,16-17 1152,0 34-800,16-17-224,0 0-224,-16 0 0,33 0-64,0 0 256,0 16-192,16-16 448,0 0-320,-16 0-3136,16 0 1536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3552,'0'15'1312,"0"-15"-992,15 0-128,-15 0 704,0 0-544,16 0 480,-1 0-480,1 0 192,-1 0-320,1 0-128,0 0-64,-1-15 32,16 15-32,-15 0 128,0 0-96,-1-16-1280,-15 16 640</inkml:trace>
  <inkml:trace contextRef="#ctx0" brushRef="#br0" timeOffset="1">172 0 4064,'0'0'1504,"0"0"-1184,0 0-64,0 16 640,0-16-544,0 0 704,0 16-608,16 15 352,-16-16-480,0 17 64,0-1-256,0 0-128,0-16-32,0 17 160,0-17-64,0 1-224,0 15 64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3072,'-13'0'976,"12"0"-962,1 0 1,-1 0-1,1 0 1,0 0-1,-1 1 0,1-1 1,-1 0-1,1 0 1,0 0-1,-1 1 0,1-1 1,0 0-1,-1 1 1,1-1-1,0 0 1,-1 0-1,1 1 0,0-1 1,0 1-1,0-1 1,-1 0-1,1 1 1,0-1-1,0 0 0,0 1 1,-1 0-1,-4 8 75,-1 0 178,0 0 0,0-1 0,-14 14 0,17-18-179,0-1-1,0 0 0,0 1 0,1-1 0,-1 1 0,1 0 0,0 0 0,0 0 0,1 0 0,-1 0 0,1 0 0,-2 8 0,-3 11 56,0-8-144,5-13 2,0 0 0,0 0 0,0 0 0,1 0 0,-1 0 0,1 0 0,-1 0 0,1 0 0,0 0 0,0 0 0,0 0 0,0 0 0,0 0 0,0 0 0,0 0 0,1 3 0,0-3 26,-1 1 0,1 0 0,0 0 0,0 0 0,0-1 0,1 1 0,-1 0 0,0-1 0,1 1-1,0-1 1,0 0 0,-1 1 0,1-1 0,1 0 0,-1 0 0,0 0 0,0-1 0,1 1 0,3 2 0,2-1 46,1 0 0,0-1 0,-1 1 1,1-2-1,0 1 0,13-1 0,64 0 286,-58-1-324,-20 0-32,-1 0-1,0 0 1,0 0-1,0-1 1,1-1-1,-1 1 0,0-1 1,0 0-1,-1 0 1,8-4-1,-3 0 33,-1 1 45,0 0 1,14-9-1,-23 13-61,1-1 0,0 1-1,-1 0 1,1 0 0,-1-1-1,0 1 1,1-1 0,-1 0 0,0 1-1,0-1 1,0 0 0,0 1 0,0-1-1,0 0 1,-1 0 0,1 0 0,-1 0-1,1 0 1,-1-3 0,0 4-6,-1-1 0,1 1 1,-1-1-1,1 1 0,-1-1 1,0 1-1,0 0 0,0-1 1,0 1-1,0 0 0,0 0 1,0 0-1,-2-2 0,-11-12 30,7 3-74,6 9 15,-1-1 1,0 1 0,0 0 0,0 0 0,-1 0 0,1 0 0,-1 0 0,1 0 0,-1 1 0,-3-3 0,-5-1-51,-13-10 150,23 15-151,0 0 1,0 0-1,0 0 1,0 0-1,0-1 1,0 1-1,1 0 1,-1 0-1,0 0 1,1-1-1,-1 1 1,1 0 0,-1-1-1,1 1 1,0 0-1,-1-1 1,1-1-1,0 0-658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1248,'0'-14'389,"0"14"-386,0 0 0,0 0 0,0-1-1,0 1 1,0 0 0,0 0 0,0 0-1,0 0 1,0 0 0,0-1 0,0 1-1,1 0 1,-1 0 0,0 0 0,0 0 0,0 0-1,0 0 1,0-1 0,0 1 0,0 0-1,0 0 1,0 0 0,0 0 0,1 0-1,-1 0 1,0 0 0,0 0 0,0 0-1,0 0 1,0 0 0,0 0 0,1-1 0,-1 1-1,0 0 1,0 0 0,0 0 0,0 0-1,0 0 1,1 0 0,-1 0 0,0 0-1,0 0 1,0 0 0,0 0 0,0 1-1,1-1 1,-1 0 0,0 0 0,0 0 0,0 0-1,0 0 1,0 0 0,1 0 0,6 0 35,-4-1 114,1 1-1,0 0 1,0 0 0,0 0-1,-1 0 1,1 1-1,0 0 1,5 1-1,8 5 549,0 1-1,31 20 0,-15-8-328,-14-9-131,-1-2-42,-1 1-1,0 1 0,-1 1 1,28 25-1,-16-6 135,-1 1 0,-1 1 0,28 48 0,-20-22 273,37 90 1,-63-130-407,-1 0 0,7 30-1,-12-38-113,-1-1 0,1 1-1,-2 0 1,0 0 0,0 0-1,-4 20 1,-3 0 319,-13 33 0,20-63-401,-7 19 198,0 1-1,-20 36 1,9-30 114,-31 36-1,45-57-281,-22 24-88,0 0 0,-3-2 1,-37 31-1,-3-7-350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17 3072,'-32'-16'1120,"32"16"-864,0 0-64,-17 0 1568,34 0-992,-17 0-160,16 0-384,0 0 32,17 16-160,0-16 544,16 0-384,0 16-736,-16 1 256</inkml:trace>
  <inkml:trace contextRef="#ctx0" brushRef="#br0" timeOffset="1">17 246 4576,'-16'17'1664,"16"-17"-1280,49 16-96,-16-16-96,0 0-160,16 0 608,16 0-352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1984,'0'0'640,"0"-3"-389,0-7-1,0 7 385,0 0-171,0-6 204,0 19-632,0-2 10,0 1 0,3 14 1,27 73 395,-24-74-392,2 0 1,0 0-1,1-1 0,1 0 1,1 0-1,22 30 0,-11-21 17,2-1-1,1-1 1,32 27 0,-40-43 53,0-1 0,1 0 0,0-2 0,1 0 0,21 7 0,-32-12 11,0-1 0,0 0 0,1-1 0,-1 0 1,12 1-1,-16-3-47,0 0 0,0 0 0,0 0 0,0-1 0,0 0 0,0 0 0,0 0 0,-1 0 0,1 0 0,0-1-1,0 0 1,-1 1 0,6-5 0,0 0 176,-3 3-153,-1 0 0,0-1 0,0 0 0,0 0-1,0 0 1,0-1 0,-1 0 0,7-9 0,-6 4-64,0 0 0,-1-1 0,4-13 0,8-19 19,11-20 88,-5 0 4,3 11 118,-19 19-153,-4 17-88,1 5-19,0 0 0,8-20 0,-1 5-38,-8 22 57,-1 0 0,1-1 0,0 1 0,0 0 0,1 0 0,-1 1 0,1-1 0,5-6-1,-7 9-145,1 0 0,-1 0 1,0 0-1,0 0 0,1 0 0,-1 0 0,0 1 0,1-1 0,-1 0 0,1 1 0,-1-1 0,1 1 0,-1-1 0,1 1 0,-1 0 0,1 0 0,-1 0 0,1 0 0,-1 0 0,1 0 0,0 0 0,-1 0 0,1 1 0,-1-1 0,1 0 0,-1 1 0,1 0 0,1 0 0,13 13-1879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0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2720,'0'-14'891,"0"14"-885,0 0 0,0 0 0,0 0 0,0 0 0,0 0 0,0 0 0,0 0 0,0 0 0,0 0 0,0 0 0,0-1 1,0 1-1,0 0 0,0 0 0,0 0 0,0 0 0,0 0 0,0 0 0,0 0 0,0 0 0,0 0 0,0 0 0,0-1 1,0 1-1,0 0 0,0 0 0,0 0 0,0 0 0,0 0 0,0 0 0,0 0 0,0 0 0,0 0 0,0 0 0,1 0 0,-1 0 1,0 0-1,0 0 0,0 0 0,0 0 0,0 0 0,0 0 0,0-1 0,0 1 0,0 0 0,0 0 0,1 0 0,-1 0 1,0 0-1,0 0 0,0 1 0,0-1 0,0 0 0,0 0 0,0 0 0,1 0 0,141 0 3194,-125-1-3059,0 0 1,29-6-1,-32 4-90,1 1-1,23-1 1,82 3 258,-79 0-154,-39 0-139,1 0-1,-1 0 1,0 0 0,1 0-1,-1-1 1,0 1 0,0-1-1,0 0 1,1 0 0,-1 1-1,0-1 1,0-1 0,2 0-1,-3 1 21,1 0 0,-1 0-1,0 1 1,0-1 0,0 0-1,1 1 1,-1-1-1,0 1 1,0 0 0,1-1-1,-1 1 1,3 0 0,-1 0-180,-3 0-1504,0 0 416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2656,'-14'0'837,"11"0"-501,1 3-133,-9 8 80,10-11-251,1 1 1,-1 0-1,1-1 1,-1 1-1,1-1 1,0 1 0,0 0-1,-1 0 1,1-1-1,0 1 1,0 0 0,0 0-1,-1-1 1,1 1-1,0 0 1,0 0-1,0-1 1,0 1 0,1 0-1,-1 0 1,0 1-1,1 3 142,-2 1-64,1 1-1,-1-1 1,-1 0 0,-1 8-1,-4 12 116,5-8-77,0 0 0,2 33 0,1-29 1,-3 30 0,-9 11 251,-6 35 160,16-88-483,0-1 0,1 0 0,1 13 0,-1-18-36,1 1 1,-1 0 0,0-1-1,0 1 1,-1-1-1,0 1 1,1-1 0,-3 6-1,-5-3 189,8-7-236,0 0 0,0 0 0,-1 0-1,1 0 1,0 0 0,-1 0 0,1 1-1,0-1 1,0 0 0,-1 0 0,1 0-1,0 0 1,0 1 0,0-1 0,-1 0-1,1 0 1,0 0 0,0 1 0,0-1-1,-1 0 1,1 0 0,0 1 0,0-1-1,0 0 1,0 1 0,0-1 0,0 0-1,0 0 1,-1 1 0,1-1 0,0 0-1,0 1 1,0-1 0,0 0 0,0 0-1,1 1 1,-1-1 0,0 0 0,0 1-1,0-1 1,0 0 0,0 0 0,0 1-1,0-1 1,0 0 0,1 1 0,-1-1-1,0 0 1,0 0 0,0 0 0,1 1-1,-1-1 1,0 0-72,1 1 0,-1-1-1,0 0 1,1 0 0,-1 0-1,0 0 1,1 1 0,-1-1 0,0 0-1,1 0 1,-1 0 0,0 0-1,1 0 1,-1 0 0,0 0 0,1 0-1,-1 0 1,0 0 0,1 0 0,-1 0-1,1 0 1,-1 0 0,0 0-1,1 0 1,-1-1 0,0 1 0,1 0-1,-1 0 1,0 0 0,1-1-1,-1 0-49,1 1-1,-1-1 0,1 0 0,-1 0 1,0 0-1,0 0 0,1 0 0,-1 1 1,0-1-1,0 0 0,0 0 0,0 0 1,0-2-1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3904,'-32'-17'1440,"32"17"-1120,32 0-96,-15 0 800,16 0-608,-1 0 608,18 0-576,15 0 32,-16 0-288,0-16 32,17 32-128,-17-32 224,0 32-192,-16-16 256,-17 17-256,1-17 512,-1 0-352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0 1728,'-27'0'560,"16"3"-331,2 1-187,0 0 82,1 0 1,0 1-1,-13 8 0,16-6-6,-4 2 63,-26 10 251,8 11-118,-5-2-15,-16 13 117,13-4 193,-47 62 0,62-71-403,2 0 0,1 1 0,-18 42 0,-3 27 268,32-80-398,1 0 1,1 1-1,-3 25 0,6-27-31,2 0 1,0 1-1,6 28 0,-3-21 8,1-1 0,2 0 0,0 0-1,13 28 1,-12-36 7,0-1 0,1 0-1,1 0 1,0-1 0,1-1-1,1 1 1,16 14 0,4-2 276,46 29 0,50 27 128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1984,'0'0'640,"0"0"-389,0 3 21,1 2 62,0 1 0,1-1 0,0 1 0,-1-1 0,5 7 0,-2-2-232,31 102 825,-21-60-675,-4-12-42,-4-16-62,13 37 0,28 38 311,-38-76-198,12 33 225,-20-53-441,-1 0-1,1 0 1,0 0 0,0 0 0,1-1 0,-1 1 0,1 0-1,-1-1 1,1 1 0,0 0 0,4 3 0,7 11 377,-11-3-44,-2-14-368,0 0 0,0 0 0,0 0 0,0 1-1,0-1 1,0 0 0,0 0 0,0 0 0,0 0 0,0 0-1,0 0 1,0 0 0,0 0 0,0 0 0,0 0 0,0 1-1,0-1 1,0 0 0,0 0 0,0 0 0,0 0 0,0 0-1,0 0 1,1 0 0,-1 0 0,0 0 0,0 0-1,0 0 1,0 1 0,0-1 0,0 0 0,0 0 0,0 0-1,0 0 1,0 0 0,0 0 0,0 0 0,0 0 0,1 0-1,-1 0 1,0 0 0,0 0 0,0 0 0,0 0-1,0 0 1,0 0 0,0 0 0,0 0 0,0 0 0,0 0-1,1 0 1,-1 0 0,0 0 0,0 0 0,0 0 0,0 0-1,2 0 32,0-1 1,0 1-1,0-1 0,-1 1 0,1-1 0,0 1 0,0-1 0,-1 0 0,1 0 0,0 0 0,-1 0 1,1 0-1,-1 0 0,1 0 0,-1-1 0,2-2 0,2-1 18,-1 0 0,1-1 0,4-8 0,4-5 9,-1 4-16,-7 10-42,-1 0 0,0 0 1,0 0-1,-1-1 0,0 0 0,1 1 1,-2-1-1,3-7 0,0-1-36,9-26-81,11-1 48,-14-3 208,3 21-63,-4 8-22,-1-3 60,-1 1 1,8-25-1,-13 32-98,-2 8-30,-1 0-1,1 0 1,0 0-1,0 0 1,0 0-1,0 0 1,0 0-1,0 1 0,1-1 1,-1 0-1,1 1 1,-1-1-1,4-2 1,6-7-2,-11 11 22,0-1 1,1 1-1,-1 0 0,0-1 0,1 1 0,-1 0 1,0-1-1,1 1 0,-1 0 0,1 0 0,-1 0 0,0-1 1,1 1-1,-1 0 0,1 0 0,-1 0 0,0 0 1,1 0-1,-1-1 0,1 1 0,-1 0 0,1 0 0,-1 0 1,1 0-1,-1 1 0,1-1 0,4-1 70,-2-8 181,-3 20-107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1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3968,'0'0'1472,"0"0"-1120,0-17-128,0 17 1152,0 0-800,0 0 128,17 0-416,-1 0 160,1 0-256,15-16-96,-15 16-64,15 0 320,1-17-192,-16 17 128,-1 0-160,0 0 0,-16 0-64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4800,'0'-16'1792,"0"16"-1408,15 0-96,1 0 992,-16 0-768,31-15 288,-15-1-480,15 16-192,16 0-64,-16-15 0,16 15-32,-16-16-32,-16 16 32,17 0-1440,-17 16 768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2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34 2912,'0'-27'923,"1"22"-681,9 5-111,1-1-59,-8 1-33,1-1 0,0 1-1,0 0 1,-1 1 0,1-1 0,0 1 0,-1-1 0,1 1-1,0 0 1,-1 1 0,1-1 0,-1 0 0,0 1 0,1 0-1,5 4 1,14 10 299,0 1 0,0 1-1,-2 1 1,-1 1 0,31 37 0,42 79 194,-76-106-407,-1 0 0,19 53-1,3 32 163,-31-91-198,-2 1 1,5 38-1,-10-45 24,0 0 1,-1-1-1,-6 31 0,1-20 35,0 1-1,-2-1 1,-1-1 0,-2 0-1,-15 30 1,17-37-64,-1-1 0,-1-1 0,-16 21 0,8-18 40,-32 27 0,34-32-74,-5 4 4,-47 39 95,31-33-264,-1-1 0,-1-2-1,-1-2 1,-87 31 0,116-48-291,0 0-1,0-1 1,0 0-1,0-1 0,0-1 1,0 0-1,-1-1 1,-19-1-1,27 0 114,0-1 0,0 1 0,0-1 0,0 0 0,-7-4 0,11 6 265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3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66 2816,'0'-27'917,"2"16"-565,9-11 43,-8 17 741,-3 5-315,0 3-80,0-2-712,0 0 0,0 0 0,-1 0 0,1 0 0,0 0-1,-1 0 1,1 0 0,-1 0 0,1 0 0,-1 0-1,1 0 1,-1 0 0,0 0 0,0 0 0,1 0 0,-1-1-1,0 1 1,0 0 0,0-1 0,-1 2 0,0-1-7,1 0 1,-1 1 0,1-1 0,-1 1 0,1-1 0,-1 1-1,1-1 1,-1 3 0,-12 43 190,-21 15-21,29-48-133,0 0-1,-5 25 0,9-32-30,-87 240 862,50-147-660,-60 146 255,15-81-169,56-114-205,-84 145 481,71-117-261,0-24 154,17-9-122,-3-10 85,7-9-496,20-26-42,-1-1 1,1 1 0,-1-1 0,1 1-1,-1-1 1,0 1 0,1-1 0,-1 0-1,0 1 1,1-1 0,-1 0 0,0 0-1,1 0 1,-3 1 0,14-4-1639,9-13-2155,10-14 1201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82 2720,'0'-49'1237,"3"46"-831,8-8 777,-11 11-1151,0 0-1,0-1 0,1 1 0,-1 0 0,0 0 1,0 0-1,1-1 0,-1 1 0,0 0 0,1 0 0,-1 0 1,0 0-1,0 0 0,1-1 0,-1 1 0,0 0 1,1 0-1,-1 0 0,0 0 0,1 0 0,-1 0 0,0 0 1,1 0-1,-1 0 0,1 1 0,8-1 225,0 0-98,0 0-1,0 0 0,15-3 0,-8-1 35,-10 1-133,0 2-1,1-1 0,0 1 0,-1 0 0,1 0 1,0 0-1,0 1 0,0 0 0,-1 1 0,10 1 0,17 9 17,-12-7-64,-17-3-5,0 0 0,1 0 0,-1 0 0,0 0 0,0 1 0,0-1 0,0 1 0,0 0 0,0 0 0,-1 1 0,1-1 0,-1 1 0,1 0 0,5 6 0,-7-7 19,1 1 1,-1-1-1,1 1 0,-1-1 0,0 1 0,0 0 0,0 0 0,0 0 0,-1 0 0,1 0 0,-1 0 0,0 0 0,1 0 0,-2 1 0,1-1 0,0 1 1,-1-1-1,1 0 0,-1 7 0,0 8 90,1-7-31,-1 1 0,0 0-1,-1 0 1,0-1 0,-1 1 0,0 0-1,-1-1 1,-8 22 0,-39 66 311,46-91-373,-2 0-1,1 0 1,-1-1 0,0 0 0,-1 0 0,-12 11 0,-4 3-15,-15 23-93,27-35 68,0-1 0,0 0 0,-23 12 0,26-16 14,-1 0 0,1 1-1,0 0 1,0 1 0,1 0-1,0 0 1,-11 11 0,-1 16-82,19-33 86,0 0 0,0 0 0,0 0-1,0 0 1,0 0 0,0 0-1,-1 1 1,1-1 0,0 0 0,0 0-1,0 0 1,0 0 0,0 0-1,0 0 1,0 0 0,0 0 0,0 0-1,0 1 1,0-1 0,0 0-1,-1 0 1,1 0 0,0 0 0,0 0-1,0 0 1,0 1 0,0-1 0,0 0-1,0 0 1,0 0 0,0 0-1,0 0 1,0 0 0,0 1 0,0-1-1,0 0 1,1 0 0,-1 0-1,0 0 1,0 0 0,0 0 0,0 0-1,0 1 1,0-1 0,0 0-1,0 0 1,0 0 0,0 0 0,0 0-1,0 0 1,1 0 0,-1 0 0,0 0-1,0 0 1,0 0 0,0 1-1,3 1 15,0 1 0,0 0 0,1-1 0,-1 0 0,0 0 0,1 0 0,0 0 0,-1 0 0,1-1 0,0 1 0,0-1 0,4 1 0,7 0 46,-1-1-1,22 0 1,-36-1-58,14 0 91,0 2 0,18 4 0,-22-4-20,0 1-1,0-2 1,0 0 0,0 0 0,0-1-1,0 0 1,0 0 0,11-3-1,-3-2 78,-11 3-139,0 0-1,0 1 1,0-1-1,10 1 1,-16 1-88,0 0 1,0 0-1,0 0 1,0 0-1,1 0 1,-1 0-1,0 0 0,0-1 1,0 1-1,0 0 1,0-1-1,0 1 1,1-1-1,-1 0 19,-1 0 1,1 1-1,-1-1 1,0 0-1,1 0 1,-1 0-1,0 0 1,0 0-1,0 0 1,0 1-1,0-1 1,0 0-1,0-2 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4224,'-16'0'1568,"16"0"-1216,0-17-96,16 17 1056,1 0-768,-1 0 64,17 0-384,32-16 288,-32 16-288,16 0 96,1 0-192,-1 0 64,-17 0-96,1-17 288,0 17-192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2144,'-14'14'699,"11"-11"-417,1-1 81,-5 7 317,9-5 48,-1-4-659,-1 1 1,1 0 0,0 0-1,-1-1 1,1 1-1,-1 0 1,1 0 0,-1 0-1,1 0 1,-1 0-1,0 0 1,1 0-1,-1 0 1,0 0 0,0 0-1,0 0 1,0 0-1,0 0 1,0 0 0,0 1-1,0 45 1094,0-45-1114,1 0 0,-1 0 1,0 0-1,1 0 0,-1 0 0,1 0 1,0 0-1,0-1 0,0 1 1,0 0-1,0 0 0,0 0 0,2 1 1,21 22 431,-11-13-191,-10-10-269,-1 0 0,0-1 0,0 1 0,1 0 1,-1-1-1,1 0 0,-1 0 0,1 0 0,0 0 0,-1 0 0,1 0 0,0-1 0,0 1 0,0-1 1,-1 0-1,1 0 0,0 0 0,0 0 0,0 0 0,-1-1 0,1 1 0,5-2 0,22-9 155,-26 10-148,-1 0 0,1-1 0,-1 1 0,0-1 0,1 1 0,-1-1 0,0 0 0,0-1 0,5-3 0,3-3 66,5-4 88,-13 2 2,0-1-44,1 4-33,0-6 138,-9-6 276,2 13-322,1 1-52,2 5-116,0 0 0,0 1 1,0-1-1,-1 1 0,1-1 0,0 0 0,0 1 0,0-1 0,-1 1 1,1-1-1,0 1 0,0-1 0,-1 1 0,1-1 0,-1 1 0,1-1 0,0 1 1,-1 0-1,1-1 0,-1 1 0,1 0 0,-1-1 0,1 1 0,-1 0 0,1-1 1,-1 1-1,1 0 0,-1 0 0,0 0 0,1 0 0,-1 0 0,0-1 0,-6-1 198,-2-1 23,-25-8-29,32 11-234,-1-1 0,1 1 0,-1 0 0,1 0 0,-1 0 0,1 0-1,-1 0 1,1 0 0,-1 1 0,1-1 0,0 1 0,-5 1 0,-9 12-5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6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 1664,'0'0'608,"0"0"-480,-17 16-32,1 0 384,0 17-288,-34 0 416,-15 16-352,-17 33 32,0 16-192,0-16 96,17-16-128,15 16 128,1-33-128,16 0 192,1-32-160,15 15-32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2496,'-5'0'101,"1"0"1,-1 0 0,0 0-1,1 1 1,-1 0-1,-6 2 1,9-2-78,0 0 1,0 0-1,0 0 1,0 1 0,0-1-1,0 0 1,1 1-1,-1 0 1,1-1-1,-1 1 1,1 0 0,0 0-1,-1 0 1,1 0-1,-1 3 1,-31 49 578,-35 88 138,57-121-620,3-5 48,0 0 0,-7 20 0,14-31-100,-1 0 0,1 0 0,0 0 0,0 0 0,1 0 0,0 0 0,0 0 0,0 0 0,0 0 0,1 0 0,-1 0 0,3 7 0,-1-9-20,-1 0 0,0 0 0,1-1 0,0 1 0,-1-1 0,1 0 0,0 1-1,0-1 1,0 0 0,1 0 0,-1 0 0,3 2 0,0-1-15,-1-1 1,0 1-1,1-1 1,0 0-1,8 3 1,-3-3 9,1-1-1,-1 0 1,1-1 0,-1 1 0,1-2 0,17-2 0,-18 2-10,56-12 137,16-2 154,28 12-826,-78 4-86,-21-2 168,1 2-1,14 1 0,-20 0-170,-1-1-1,1 1 1,-1 1-1,8 3 1,-13-6 524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17 1888,'-17'-16'1120,"18"17"-1062,-1-1-1,0 1 1,0 0-1,0-1 1,0 1-1,0 0 1,0-1 0,0 1-1,0-1 1,0 1-1,0 0 1,-1-1 0,1 1-1,0 0 1,0-1-1,-1 1 1,1-1 0,0 1-1,-1 1 1,-13 3 283,-8 11-127,20-14-202,-10 7 89,0-1 0,-1 0 0,0-1 0,-20 9 0,-7-1-32,-59 16 1,-9 5-56,22-6 94,52-20-73,18-5-24,1 0 0,-1-1 0,1-1 0,-1-1 0,-19 1 0,32-3-133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1:58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18 1824,'-13'-14'587,"12"14"-573,1 0 0,-1-1 1,0 1-1,1-1 0,-1 1 1,1 0-1,-1-1 0,0 1 1,1 0-1,-1 0 0,0 0 1,1-1-1,-1 1 1,0 0-1,1 0 0,-1 0 1,0 0-1,0 0 0,1 0 1,-1 1-1,0-1 0,1 0 1,-2 0-1,0 1 68,-1-1-13,0 1 0,0-1 0,1 1-1,-1 0 1,1 0 0,-1 0 0,1 0 0,-1 0-1,1 1 1,-1-1 0,1 1 0,0-1 0,0 1 0,0 0-1,0 0 1,-3 3 0,-4 6 362,-14 23-1,17-24-258,-8 8 107,12-16-241,0 0 0,0 1 0,1-1 0,-1 1 1,1 0-1,-1-1 0,1 1 0,0 0 0,0 0 1,0 0-1,0 0 0,0 0 0,1 0 0,-1 0 0,1 0 1,0 6-1,0 2-26,-1-7-13,1 0-1,0 0 1,0 0 0,0 0 0,0 0 0,1 1 0,-1-1 0,1 0 0,0 0 0,2 4 0,-1-6 18,0 0 1,0 0 0,0 0-1,0 0 1,0-1 0,4 3-1,4 3 41,-3-1-29,-3-3-2,0 0 1,0 0-1,0-1 0,0 1 1,1-1-1,-1 0 0,1 0 1,-1-1-1,1 1 0,-1-1 0,1 0 1,7 1-1,146 25 336,-150-25-305,0-1 0,0 0 1,-1-1-1,1 1 0,0-1 0,0-1 1,0 0-1,0 0 0,0 0 0,-1-1 1,1 0-1,13-6 0,-16 6 83,-5 2-131,0 0-1,0 0 0,1 0 1,-1-1-1,0 1 0,1 0 1,-1 0-1,0 0 0,0 0 1,1 0-1,-1 0 0,0-1 1,0 1-1,1 0 0,-1 0 1,0 0-1,0-1 0,0 1 1,1 0-1,-1 0 0,0 0 1,0-1-1,0 1 0,0 0 1,1-1-1,-10-9 422,4 5-227,-39-28 718,23 6-687,6 14-156,12 11-67,1 0 1,-1 0-1,1 0 1,0 0-1,0 0 1,0 0-1,0-1 1,0 1 0,0-1-1,1 1 1,-1-1-1,1 0 1,0 0-1,-1-3 1,1 0 7,0 1 0,0-1 0,1-10 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1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10 148 1824,'0'-4'216,"0"-4"-2,0 0 0,-1 0 0,-1-10 0,-4 5 207,6 13-408,0 0 0,0 0 0,0 0 0,0 0 0,0-1 0,0 1 0,0 0 0,0 0 0,0 0 0,0 0 0,-1 0 0,1 0 0,0 0 0,0-1 0,0 1 0,0 0 0,0 0 0,0 0 0,0 0 0,0 0 0,0 0 0,0-1 0,0 1 1,0 0-1,0 0 0,0 0 0,0 0 0,1 0 0,-1 0 0,0-1 0,0 1 0,0 0 0,0 0 0,0 0 0,0 0 0,0 0 0,0 0 0,0 0 0,0 0 0,0 0 0,1-1 0,-1 1 0,0 0 0,0 0 0,0 0 0,0 0 0,0 0 0,1 0 0,3-4 213,-4 3-185,1 0 0,-1 0 0,1 1 0,-1-1 0,0 0 0,1 0 0,-1 0 0,0 0 0,0 0 0,0 0 0,1 0 0,-1 0 0,0 0 0,0 0 0,-1 0 0,1 0 0,0 1 0,0-1 0,0 0 0,-1-2 0,0 0 137,5 13-75,4 6 42,-1-4 4,8 26-1,21 76 1,-9-43-159,-12-16 33,22 65 55,26 28 226,-41-85 203,2-14-102,-13-14 91,-8-30-434,0 0 0,0-1 0,0 0 0,1 0 0,3 4 0,-5-6-15,0 0-1,0 0 1,-1-1 0,1 1 0,1-1-1,-1 1 1,0-1 0,0 0 0,0 0-1,1 0 1,-1 0 0,0 0 0,1-1 0,-1 1-1,3-1 1,6 1 185,-9-1-205,1 0-1,-1 0 1,0 0-1,1 0 1,-1 0-1,0 0 1,1-1-1,-1 1 1,0-1-1,0 1 1,1-1-1,-1 0 1,0 0-1,0 0 1,3-2-1,1-2 29,-1-1-1,1 0 1,-1-1 0,0 1-1,5-10 1,24-31 118,-3 12-58,50-61 96,44-51 23,-73 70-196,-27 38 52,-1 0 1,-2-2 0,-2-1-1,20-62 1,-37 95-63,1-3 25,0 0 0,1 0 0,12-22 0,-3 15-48,-11 12-91,-3 7 76,0-1 1,0 1 0,0-1 0,1 1-1,-1-1 1,0 1 0,0 0-1,0-1 1,1 1 0,-1 0 0,0-1-1,1 1 1,-1 0 0,0-1-1,1 1 1,-1 0 0,0 0 0,1-1-1,-1 1 1,0 0 0,1 0-1,-1 0 1,1-1 0,-1 1 0,0 0-1,1 0 1,-1 0 0,1 0-1,-1 0 1,1 0 0,5-1-6,-4 3 223,9 9-117,-8-5-262,-3 7 22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9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4640,'16'16'1728,"-16"-16"-1344,0 15-96,0 1 1088,0 0-800,0 15 192,0 0-448,16-16-128,-16 17-128,0-17 96,0 16-96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19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934 17 2304,'0'-13'752,"0"10"-453,-2 3-22,-9 0 363,11 0-632,-1 0-1,1 0 1,0 0 0,0 0 0,0 0-1,0 0 1,0 0 0,0 0 0,0 0 0,0 0-1,0 0 1,0 0 0,-1 0 0,1 0-1,0 0 1,0 0 0,0 0 0,0 0-1,0 0 1,0 0 0,0 0 0,0 0-1,0 0 1,0 0 0,-1 0 0,1 0 0,0 0-1,0 0 1,0 0 0,0 0 0,0 0-1,0 0 1,0 0 0,0 1 0,0-1-1,0 0 1,0 0 0,0 0 0,0 0 0,0 0-1,0 0 1,0 0 0,0 0 0,0 0-1,0 0 1,0 1 0,0-1 0,0 0-1,0 0 1,0 0 0,0 0 0,0 0-1,0 0 1,0 0 0,0 0 0,0 1 0,0 0 32,-1 1 0,1 0 1,0 0-1,-1 0 0,0-1 1,1 1-1,-1 0 0,0 0 1,0-1-1,0 1 0,0-1 1,-2 4-1,-3 2 33,-27 38 311,18-25-182,-18 30 1,14-18-11,-1-1 0,-40 48 0,-87 88 624,-11 12 22,70-82-401,5-13-143,-12 15 84,57-53-213,-3-11-26,17-5-11,-4-8 149,26-19-297,-1 1 1,1-1-1,-1 0 1,1 1-1,-2 4 1,4-8 19,-3 5-1323,3-5 326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83 2560,'-14'-14'832,"12"12"-625,7 2-99,36 0 836,-33-3-379,0 0-306,0 0 0,1 1 0,-1 0 1,16-2-1,-5 1-51,30-8 368,3 6-240,-32 2-262,13-2 33,40-1 0,-45 7-39,-14-1-20,1 0 1,26-3-1,-15-4 11,-20 5-37,1 1 1,-1-1-1,0 1 0,9 0 1,3 1 101,6 1 354,-24-1-472,0 0-1,1 0 1,-1 0 0,0 0 0,0 0-1,0 0 1,0 0 0,0 0 0,0 0-1,1 0 1,-1 0 0,0 1 0,0-1-1,0 0 1,0 0 0,0 0 0,0 0-1,0 0 1,0 0 0,0 0 0,0 1-1,1-1 1,-1 0 0,0 0 0,0 0-1,0 0 1,0 0 0,0 1 0,0-1-1,0 0 1,0 0 0,0 0 0,0 0-1,0 0 1,0 1 0,0-1 0,-7 9 96,2-7 53,-1 0-192,1-1 0,0 1 0,0 0 0,0 1 1,1-1-1,-1 1 0,0 0 0,-7 6 0,4-3-255,-31 27-1068,14-19 902,16-10 259,0 1-1,-11 7 1,5-1 115,1 0 1,0 1-1,0 1 1,1 0-1,-18 23 0,7-6-138,16-20 176,0-1 0,1 2 0,0-1 0,0 1 0,1 0 0,-6 14 1,5-6 22,-1-2-30,-7 27 1,10-12 46,-6 1 145,-6 30-32,17-60-107,-1 0 1,0-1-1,1 1 1,0 0-1,0 0 1,0 0-1,0 4 1,0-5 7,0 0 1,1 0 0,-1 0 0,0 0 0,-1 0 0,1 0-1,0 0 1,-1 0 0,1-1 0,-2 5 0,-2-1 50,0 1 1,0-1 0,-1 0-1,1 0 1,-8 5 0,-2 3 126,9-8-119,-1-1 0,0 0 0,0 0 1,0 0-1,-8 2 0,8-3-17,2-2 55,0 0 0,0 0 0,0 0 0,0 0 0,0-1 0,0 0 0,-1 0 0,1 0 0,-6-1-1,-11 0 1375,21 1-1474,-1 0 0,1 0-1,-1 0 1,1 0 0,-1 0 0,1 0 0,0 0 0,-1 0-1,1 0 1,-1 0 0,1 0 0,-1 0 0,1 0-1,0 1 1,-1-1 0,1 0 0,-1 0 0,1 1 0,0-1-1,-1 0 1,1 0 0,0 1 0,-1-1 0,1 0-1,0 1 1,0-1 0,-1 0 0,1 1 0,0-1-1,0 1 1,0-1 0,-1 0 0,1 1 0,0 0 0,0-1 4,0 1 1,0-1 0,0 1-1,1-1 1,-1 1-1,0-1 1,0 0 0,0 1-1,1-1 1,-1 0 0,0 1-1,0-1 1,1 0 0,-1 1-1,0-1 1,1 0 0,-1 1-1,0-1 1,1 0 0,-1 0-1,1 0 1,-1 1 0,0-1-1,1 0 1,-1 0 0,1 0-1,-1 0 1,1 0 0,-1 0-1,0 0 1,1 0 0,-1 0-1,1 0 1,0 0 0,7 3 203,-1 0-159,-1-1 1,1 0-1,0 0 0,0-1 1,0 1-1,11-1 0,51 0 124,-38-1-75,228 0 2505,-256 0-2288,-3 0-320,0 0-624,0-2-56,0 1 530,0 0 0,0 1-1,0-1 1,0 1 0,0-1-1,0 0 1,0 1 0,0-1 0,0 1-1,0-1 1,0 0 0,0 1-1,1-1 1,-1 1 0,0-1-1,0 1 1,1-1 0,0 0-1,-1 1 24,1-1-1,0 1 1,0-1-1,0 1 0,-1 0 1,1 0-1,0-1 0,0 1 1,0 0-1,0 0 1,0 0-1,0 0 0,1 0 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3072,'0'-17'1120,"0"17"-864,0 0-64,16 0 1376,-16 0-896,17 0 640,-1 0-768,17-16 128,-17 16-384,17 0 32,0 0-192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4224,'-16'16'1568,"16"-16"-1216,32 16-96,-15-16 416,-1 0-416,33 0 128,1 0-256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61 2496,'0'-12'912,"0"24"261,0-12-559,0 0 345,0 0-260,0 0 64,0 0-262,0 0 54,0 0-193,0 0-58,0 0-149,0 0-86,0-3-53,0-8-80,0 11 64,0 0-1,0 0 1,0 0 0,0 0-1,0-1 1,0 1-1,0 0 1,0 0-1,0 0 1,0 0-1,0 0 1,0 0-1,0 0 1,0 0-1,0 0 1,0-1-1,0 1 1,0 0-1,0 0 1,0 0 0,0 0-1,0 0 1,0 0-1,0 0 1,0 0-1,0 0 1,0 0-1,0 0 1,0 0-1,1-1 1,-1 1-1,0 0 1,0 0-1,0 0 1,0 0 0,0 0-1,0 0 1,0 0-1,0 0 1,0 0-1,0 0 1,0 0-1,1 0 1,-1 0-1,0 0 1,0 0-1,0 0 1,0 0-1,0 0 1,0 0 0,0 0-1,0 0 1,0 0-1,1 0 1,-1 0-1,0 0 1,27 0 21,-21-3-42,-4 2 27,0-1-1,0 1 1,0-1 0,0 1 0,1 0 0,-1 0-1,1 0 1,-1 0 0,1 0 0,-1 1-1,1-1 1,-1 1 0,5-1 0,42 1 84,-21 1-59,-7-1-27,-3 1 0,1-2 0,19-2 0,11-8-68,-3 6 48,-30 1 45,4-1 33,43 16 183,-28-11-5,-37 3-181,-27 25-109,2 1 0,-29 43 1,-24 42 166,52-68-55,6-9 75,-48 60 0,-17-6 14,46-50-62,8-11-52,3-9-26,16-5-1,12-13-8,0-1-1,0 1 1,-1 0-1,1-1 1,-1 0-1,0 1 1,0-1-1,0 0 1,0 0-1,-6 2 1,-15 7-35,22-10 19,0 0 0,0 0 0,0 0 1,-1 0-1,1 0 0,0 0 0,0-1 1,0 1-1,-4-1 0,6 0 10,0 0 0,-1 0 0,1 0 1,0 0-1,0 0 0,0 0 0,0 0 0,0 0 0,0 0 1,0 0-1,0 0 0,0 0 0,0 0 0,-1 0 0,1 0 1,0 0-1,0 0 0,0 0 0,0 0 0,0 0 0,0 0 1,0 0-1,0 0 0,0 0 0,0 0 0,0 0 0,-1 1 1,1-1-1,0 0 0,0 0 0,0 0 0,0 0 0,0 0 1,0 0-1,0 0 0,0 0 0,0 0 0,0 0 0,0 0 1,0 0-1,0 1 0,0-1 0,0 0 0,0 0 0,0 0 1,0 0-1,0 0 0,0 0 0,0 0 0,0 0 0,0 0 1,0 1-1,0-1 0,0 0 0,0 0 0,0 0 0,0 11-145,0-11 148,0 0-1,0 0 1,0 0-1,0 0 1,0 0-1,0 1 1,0-1-1,0 0 1,0 0-1,0 0 1,0 0-1,0 0 1,0 0-1,0 0 1,0 0-1,0 0 1,0 0-1,0 1 1,0-1-1,0 0 1,0 0-1,0 0 1,0 0-1,0 0 1,0 0-1,0 0 1,0 0-1,0 0 1,0 0-1,0 0 1,1 0-1,-1 1 1,0-1-1,0 0 1,0 0-1,0 0 1,0 0-1,0 0 1,0 0-1,0 0 1,0 0-1,0 0 1,0 0-1,1 0 1,-1 0-1,0 0 1,0 0-1,0 0 1,0 0-1,0 0 1,0 0-1,0 0 1,0 0-1,0 0 1,0 0-1,1 0 1,6 0-7,-1-1 30,-1 1 0,0 1-1,1-1 1,8 2 0,2 4 41,-12-4-36,-1-1 0,0 0 0,1 0-1,0 0 1,-1 0 0,1-1 0,0 1-1,3-1 1,20 1 101,-13 0-23,-1-1 1,0-1-1,21-3 0,-14-2 17,-16 5-82,0-1-1,1 1 1,0 0 0,-1 0 0,1 0 0,-1 1 0,1 0-1,5 0 1,47 0 142,-56 0-227,-1 0 0,0 0 0,1 0 0,-1 0 0,0 0 0,1 0 0,-1 0 0,0 0 0,1 0 0,-1 0 0,0 0 1,1 0-1,-1 0 0,0-1 0,1 1 0,-1 0 0,0 0 0,0 0 0,1 0 0,-1-1 0,0 1 0,1 0 0,-1 0 1,0 0-1,0-1 0,14-13-835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2912,'0'0'1056,"0"0"-800,0 0-96,16 0 1184,1 0-768,-1 0 256,17 0-480,0-16 128,16 16-256,0-16-64,17 16-96,-34 0 96,17 0-96,-16-17-224,0 17 64,-17 0-4128,17 17 2336</inkml:trace>
  <inkml:trace contextRef="#ctx0" brushRef="#br0" timeOffset="1">640 197 2656,'0'15'303,"1"-9"215,-1 1 1,0 0-1,0-1 0,-1 1 1,-2 11-1,2-17-420,0 1 0,0 0 0,0-1 0,0 1 0,0 0 0,0 0 0,0 2 0,7 15 409,-11 6-86,3-18-321,1-1 0,-1 1 0,1 11 0,0-2 76,0-11-82,1 1 0,0 0 0,0-1 0,0 1 0,1-1 0,-1 1 0,3 7 0,8 12 183,-10-24-231,0 1-1,0 0 0,-1 0 1,1 0-1,-1-1 0,0 1 1,1 0-1,-1 0 0,0 0 1,0 0-1,0 0 0,0 0 1,0 0-1,-1 2 0,0 4 75,1 6 56,0-12 176,0-2-37,3 0 122,-2 0-381,1 0-1,1 0 0,-1 0 1,0 0-1,0 0 0,1 0 0,-1 0 1,0 1-1,0-1 0,4 2 0,-1 5 194,-5-7-236,0 1 0,0-1 0,1 1-1,-1-1 1,0 1 0,1-1-1,-1 0 1,0 1 0,1-1 0,-1 0-1,0 1 1,1-1 0,-1 0-1,1 1 1,-1-1 0,1 0 0,-1 0-1,1 1 1,-1-1 0,1 0-1,-1 0 1,1 0 0,-1 0 0,1 0-1,-1 0 1,1 0 0,-1 0-1,1 0 1,-1 0 0,1 0 0,0 0-1,0 0-5,-1-1 0,1 1 0,-1 0 0,1 0 0,-1 0 0,1 0 0,-1 0 0,1 0 1,-1 1-1,1-1 0,0 0 0,-1 0 0,1 0 0,-1 0 0,1 1 0,-1-1 0,0 0 0,1 0 0,-1 1 0,1-1 0,-1 0 0,1 1 0,-1-1 0,0 0 0,1 1 0,-1-1 0,0 1 0,1 0 0,7 6 115,0-5-42,0-1 1,0 0 0,0-1-1,0 0 1,0 0 0,0-1-1,13-2 1,14-8-182,-5 6-560,-13 3-209,32-10 1,-49 12 869,13-4-1584,23-5 0,-23 7 480,23 1 0</inkml:trace>
  <inkml:trace contextRef="#ctx0" brushRef="#br0" timeOffset="2">1787 99 3968,'-16'-17'1472,"16"17"-1120,49 17-128,-33-17 1152,1 0-800,15 0 608,1 0-672,0-17 0,16 17-320,-16 0 96,0 0-160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5472,'16'33'2016,"-16"-33"-1536,33 0-160,0 0 608,-17 0-576,17 0 64,0 0-256,-1-17 256,1 17-224,0-16-3008,0 16 1536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7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1056,'0'-12'432,"0"22"-219,3-5 182,0-1-300,1 0 0,-1 0 0,0 1 1,0-1-1,-1 1 0,1 0 0,2 9 0,12 44 427,-14-44-445,6 27 97,-3-12-40,15 44 1,6-5-39,-5 8-11,24 42 262,-41-103-148,-3-9-79,0 1 0,0-1 0,0 0 0,1 0 0,0 0 0,0 0 0,0 0 0,8 9 0,-7-11 92,1 0-1,-1 0 0,1-1 0,0 1 0,8 3 0,-10-6-124,-1 1 0,1-1 0,-1 0 0,1-1 0,0 1 0,0 0 1,-1-1-1,1 1 0,0-1 0,0 0 0,-1 0 0,1 0 0,5-1 0,-3-1 8,1 0 0,-1-1 0,0 1 1,-1-1-1,1 0 0,0 0 0,-1 0 1,0-1-1,5-4 0,7-6 190,77-62 312,-66 55-530,28-26 10,95-104 291,-133 138-549,-10 9 110,-7 4 75,1 0 1,-1 0-1,1 0 1,-1 0-1,1 0 1,-1-1-1,0 1 1,1 0-1,-1 0 1,1 0-1,-1-1 1,0 1-1,1 0 1,-1-1-1,1 1 1,-1 0-1,0-1 1,0 1-1,1-1 1,-1 1-1,0-1 1,0 1-1,1 0 1,-1-1-1,0 1 1,0-1-1,0 1 1,0-1-1,0 1 1,0-1-1,0 1 1,0-1-1,0 1 1,0-1-1,0 0 1,0-1 171,0 2-32,0 0-96,0 0-134,0 0-266,3 0-938,11 0 362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1312,'0'0'421,"-3"0"-245,-8 0-32,8 0 219,1 0-64,-3 0-131,3 0-106,0 0 0,-1-1-1,1 2 1,-1-1 0,1 0 0,-1 0 0,1 1 0,-4 1 0,-3 3 72,8-4-114,0 0 0,-1 0 0,1 0 0,-1 0 0,0-1-1,1 1 1,-1-1 0,0 1 0,1-1 0,-1 1 0,0-1-1,0 0 1,1 0 0,-4 0 0,-2 1 3,-1 0 0,1 0 0,0 0 1,0 1-1,0 0 0,0 1 0,0-1 0,0 1 0,1 1 1,-13 7-1,11-5 6,0 0 1,0 0 0,1 0 0,-1 1-1,2 1 1,-1-1 0,1 1 0,-5 9 0,-11 32 178,18-42-150,-7 20 198,0 0 0,-10 43 0,-11 75 213,25-112-419,2 2-1,2-1 1,0 0-1,4 37 1,-1-30 65,2-15-92,8 46-1,-8-58-3,1 6 58,-2-12-36,0 0-1,0-1 1,1 1 0,0-1 0,0 1 0,5 8 0,6 10 148,23 33 0,-19-29-215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8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1408,'2'0'44,"-1"-1"0,1 1 0,0 0 1,0 0-1,-1-1 0,1 1 0,0-1 0,-1 1 0,1-1 0,-1 0 1,1 0-1,-1 1 0,1-1 0,-1 0 0,0 0 0,1-1 0,1-1 1,0 0 413,-3 0-63,0 3-373,0-1 0,0 1 1,0-1-1,0 1 0,0-1 0,0 1 0,0-1 1,1 1-1,-1-1 0,0 1 0,0-1 1,0 1-1,1 0 0,-1-1 0,0 1 0,1-1 1,-1 1-1,0 0 0,1-1 0,-1 1 1,0 0-1,1-1 0,-1 1 0,1 0 0,-1-1 1,1 1-1,-1 0 0,1 0 0,0-1 1,15 0 255,-14 1-231,9 3 428,-10-3-443,29 18 257,-27-17-273,-1 1 0,0 0 1,1 0-1,-1 0 0,0 0 1,0 0-1,0 1 0,0-1 1,-1 1-1,1-1 1,1 6-1,3 22 256,-1-13-163,-3-10-41,0-1-1,-1 1 0,1 0 0,-1 0 0,0 7 0,-1-1 24,1-9-64,-1 0 0,0 0 0,0-1 1,0 1-1,-1 0 0,1 0 0,-1-1 1,-1 6-1,-3 5 30,-1 0 0,-1 0-1,0-1 1,0 0 0,-1-1 0,-1 1 0,0-1 0,-12 12 0,16-19-48,1 1 1,-1 0-1,2 0 0,-1 0 1,-3 8-1,5-8 36,1-5-40,0 1 0,1-1 0,-1 1-1,1-1 1,0 1 0,-1-1 0,1 1 0,0-1 0,0 1-1,0-1 1,0 1 0,0 0 0,0-1 0,1 1 0,-1-1-1,1 1 1,-1-1 0,1 1 0,-1-1 0,1 1 0,0-1-1,-1 0 1,1 1 0,0-1 0,0 0 0,0 0 0,0 1-1,0-1 1,1 0 0,-1 0 0,2 1 0,11 4 96,-12-2-67,4 3 49,0-6-15,0 0 0,0-1 0,1 1 0,-1-1 0,8-1 0,1 1 15,-13 0-179,0 0-1,-1 0 1,1 0-1,0-1 1,-1 1-1,1-1 1,0 1 0,-1-1-1,1 0 1,0 1-1,-1-1 1,1 0-1,1-1 1,5-3-954,-7 4 904,1 1 0,-1-1 0,1 1 0,-1-1 0,1 1-1,-1 0 1,1 0 0,-1 0 0,2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2720,'-15'0'2901,"15"-3"-2421,0 2-245,0 0 0,0 0 1,0 0-1,1 0 0,-1 0 0,0 0 0,0 0 0,-1 0 0,1-1 1,0 0-1,12 2 134,-9 0-322,10 1 40,-9-1-36,-1 0 1,1 0 0,0 0 0,0 0 0,0-1-1,0 1 1,6-3 0,-4 1-17,-4 1-20,1 0-1,0 0 1,-1 1 0,1-1 0,0 0 0,3 1 0,21 4 62,-20-2-60,-1-1 1,0 0 0,0 0-1,7 0 1,0-2 25,0 0 0,0-1-1,20-6 1,-30 7-27,4 0 15,0 0 1,0 1 0,11 0 0,-13 0-12,1 0 1,-1 0-1,0-1 1,11-1-1,-3-4-9,-12 5-7,0 0 0,1 0-1,-1 0 1,1 1 0,-1-1-1,1 1 1,-1-1 0,1 1-1,-1-1 1,1 1-1,-1 0 1,3 0 0,-3 0 10,1 0 1,-1 0 0,1-1 0,0 1 0,-1 0 0,1-1-1,-1 1 1,1-1 0,-1 0 0,1 1 0,-1-1-1,1 0 1,-1 0 0,0 0 0,1 0 0,-1 0 0,2-2-1,-2 2-91,-1 1 0,0 0 1,1-1-1,-1 1 0,0-1 0,1 0 0,-1 1 0,0-1 0,0 1 0,0-1 0,1 1 0,-1-1 0,0 0 0,0 1 0,0-1 0,0 1 0,0-1 0,0 0 0,0 1 0,0-1 0,0 1 1,0-1-1,-1 0 0,1 1 0,0-2 0,0 2-88,0-2-1152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2976,'0'0'1120,"0"0"-896,0 0-32,0 0 960,16 16-672,1-16 416,-1 0-512,17 0-128,0 0-160,16 0 128,0 0-128,17 0-3264,-17 0 1696</inkml:trace>
  <inkml:trace contextRef="#ctx0" brushRef="#br0" timeOffset="1">672 17 2912,'-16'-16'1056,"16"16"-800,16 16-96,-16-16 896,16 17-608,-16-17-32,17 0-256,-1 16 96,17-16-160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3648,'-32'0'1344,"32"0"-1024,32 0-128,-32 0 640,0 16-512,17-16-128,-1 17-128,17-17 192,0 0-128,32 0-1024,-16 0 480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39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114 426 3552,'-14'-13'1147,"14"12"-1118,-1 1 1,1-1 0,-1 1 0,1 0-1,-1-1 1,0 1 0,1 0 0,-1-1 0,0 1-1,1 0 1,-1 0 0,0 0 0,1 0 0,-1-1-1,0 1 1,0 0 0,1 0 0,-1 1-1,0-1 1,1 0 0,-1 0 0,0 0 0,0 0-1,-2 1 168,0 0-34,0-1-1,0 1 0,0 0 0,-1 0 0,1 1 0,0-1 0,1 1 0,-1-1 0,0 1 0,0 0 0,1 0 0,-1 0 0,1 0 0,0 1 0,-1-1 0,-1 4 0,-1-1-61,1 1 0,0 0 0,0 0-1,0 0 1,-5 13 0,9-17-97,-1 0 0,1 0 0,0 0 0,-1 1 0,1-1 0,0 0-1,1 0 1,-1 0 0,0 0 0,0 0 0,1 0 0,0 0 0,-1 0 0,1 0-1,0 0 1,0 0 0,0 0 0,0 0 0,0-1 0,0 1 0,2 2-1,0-1 3,-1 0 13,0-1-1,1 1 1,-1-1-1,1 0 1,0 0 0,-1 0-1,1 0 1,0 0-1,0-1 1,1 1 0,-1-1-1,6 2 1,12 6 96,4 5 182,-23-14-286,-1 1-1,1-1 0,-1 0 1,1 0-1,-1 1 1,1-1-1,-1 0 0,1 0 1,0-1-1,-1 1 1,1 0-1,-1 0 1,3-2-1,18-8 129,-9 6-92,-11 4-15,1-1-1,-1 1 0,1-1 0,-1 0 1,0 1-1,1-1 0,-1 0 0,0-1 1,0 1-1,0 0 0,0-1 1,0 1-1,2-3 0,4-3 98,11-12-4,-19 18-126,1 0 1,-1 1-1,1-1 1,-1 0-1,1 0 1,-1 0-1,1 0 0,-1 1 1,0-1-1,0 0 1,1 0-1,-1 0 0,0 0 1,0 0-1,0 0 1,0 0-1,0 0 1,0 0-1,0 0 0,-1 1 1,1-1-1,0 0 1,-1-2-1,-1 0-35,-1-1 1,1 1-1,-1 0 1,0 0-1,-6-5 0,6 5-159,0 0-1,0 0 1,0 0-1,0 0 1,-4-7-1,-1-13-1178,7 22 1203,1-1 1,-1 0 0,1 0-1,-1 0 1,0 0 0,0 1 0,0-1-1,0 0 1,0 1 0,-2-3-1,3 4 93,-1-1 0,0 1 0,0-1 0,1 1 0,-1-1 0,0 1 0,0-1 0,1 1 0,-1 0 0,0 0 0,0-1 0,0 1 0,0 0 0,1 0 0,-1 0 0,0 0 0,0 0 0,-1 0 0</inkml:trace>
  <inkml:trace contextRef="#ctx0" brushRef="#br0" timeOffset="1">458 0 2816,'-27'0'917,"22"1"-685,7 1-112,5 7 315,-1 1 0,0 0-1,0 0 1,-1 0-1,-1 1 1,0-1 0,5 18-1,4 21 54,-2-1-1,-1 2 1,-3-1-1,1 64 1,-8-65-353,1-15 14,-1 0-1,-7 47 1,3-61-84,-2 0 0,-7 18 0,9-25-25,-10 31 141,7-21-80,-1 0 0,0 0 1,-2-1-1,-14 24 1,-40 36 219,32-45-232,26-28-266,-1 0-1,0-1 0,0 0 0,-1 0 0,0 0 1,0-1-1,-1-1 0,0 1 0,0-2 1,0 1-1,-16 5 0,20-9-139,-1 0-1,0-1 1,-9 0 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4800,'0'17'1792,"0"-17"-1408,32 16-96,-15-16 1056,-1 0-800,17 16 64,-17-16-384,34 0 0,-18 17-128</inkml:trace>
  <inkml:trace contextRef="#ctx0" brushRef="#br0" timeOffset="1">33 213 4896,'-33'0'1824,"33"0"-1440,33 0-96,-16 0 480,15 0-480,34 0 256,-17 0-320,33 0 224,0 17-256,16-17-4544,1 0 2368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0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2912,'0'-27'923,"1"27"-917,-1 0 1,0-1 0,0 1 0,0 0 0,0 0 0,0 0 0,0 0 0,0 0 0,0 0 0,0-1 0,0 1 0,0 0-1,0 0 1,0 0 0,0 0 0,0 0 0,0-1 0,0 1 0,0 0 0,0 0 0,0 0 0,0 0 0,0 0-1,0-1 1,0 1 0,0 0 0,0 0 0,0 0 0,0 0 0,0 0 0,0 0 0,0 0 0,-1-1 0,1 1 0,0 0-1,0 0 1,0 0 0,0 0 0,0 0 0,0 0 0,0 0 0,-1 0 0,1 0 0,0 0 0,0-1 0,0 1-1,0 0 1,0 0 0,0 0 0,-1 0 0,1 0 0,0 0 0,0 0 0,-11 0 334,8 0 534,3 0-235,0 6 5,0 16-205,-1 10 233,5 42 1,7-11-370,-8-36-199,-2-10-39,1 0 0,1-1-1,7 22 1,4 4 69,21 60 2,-33-98-115,-1 0 0,1 0 1,0 0-1,1-1 0,-1 1 1,1-1-1,-1 0 0,1 0 0,0 0 1,0 0-1,0 0 0,1 0 1,-1-1-1,6 3 0,-8-4-4,3 2 32,1-1 1,-1 0-1,0 0 1,1 0-1,-1-1 1,1 1-1,-1-1 0,1 0 1,0 0-1,0-1 1,5 1-1,-7-1-26,1 0-1,-1-1 0,1 1 0,-1-1 0,0 1 0,0-1 0,1 0 1,-1 0-1,0 0 0,0-1 0,0 1 0,0-1 0,0 0 0,0 1 1,4-5-1,-3 2 26,-1-1 1,0 1 0,0-1-1,0 1 1,2-8 0,12-17 270,60-83 1803,-70 100-1895,1 0 0,0 1 0,18-20 0,-21 26-181,0 0 0,-1-1 0,0 0 0,6-9 1,-3 3-23,-4 9-60,0 0 1,0 0-1,0 0 0,0 1 0,0-1 0,0 1 1,1 0-1,-1 0 0,1 0 0,5-2 0,0 0-456,-8 4 218,0-1 1,1 1-1,-1-1 0,1 1 1,-1 0-1,1 0 1,-1 0-1,1-1 1,1 2-1,13-1-1721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3712,'0'16'1408,"0"-16"-1120,33 0-64,-17 0 864,17 0-640,0 0 480,-17 0-576,17 0-32,0 0-192,-1 0 64,-15 0-128</inkml:trace>
  <inkml:trace contextRef="#ctx0" brushRef="#br0" timeOffset="1">263 0 2496,'-16'0'896,"16"0"-672,0 16-96,0-16 1152,0 17-736,-17-1 416,34 17-576,-17 0 160,0 16-320,0 0 0,0 0-128,0-16 160,0 0-160,0-17-1728,16 17 896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5216,'17'0'1952,"-17"0"-1536,32 0-96,1 0 192,-16 0-352,15 0 128,1 0-160,16 0 160,1 0-192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1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1984,'0'17'736,"0"-17"-576,0 49-32,-17-33 832,17 17-544,0 16 416,0-16-512,0 16 64,-16 0-256,16 1 0,0-18-64,0 17-1952,16-32 1024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3328,'0'5'485,"0"4"-17,0 0-1,2 17 1,3-9 36,-3-10-286,0 0-1,0-1 0,-1 1 0,0 0 1,0 8-1,-1 0 44,0 1 0,0 0 1,2 0-1,0 0 0,1-1 1,7 22-1,-1-10-46,1 0-1,2 0 1,22 36 0,-32-60-172,-1-1 1,1 1 0,0-1-1,0 0 1,0 1 0,1-1-1,-1 0 1,0-1 0,1 1 0,0 0-1,-1-1 1,1 1 0,0-1-1,-1 0 1,1 0 0,0 0-1,0 0 1,0 0 0,5 0-1,-2-1 31,-1 0 0,0-1 0,0 1-1,0-1 1,0 0 0,0 0 0,0-1 0,0 0-1,0 0 1,5-2 0,-4 1 39,1 0-1,0 1 1,0 0 0,12-2-1,14-4 397,-29 6-442,1-1 0,-1 1 0,0-1 0,0 0 0,4-4 0,1-1 59,11-7 177,0 0 90,22-23-1,-23 20-234,1-1 29,20-26 1,-25 27-129,0 0 0,18-28-1,-22 24-71,-10 18 4,1-1 0,0 1 0,0 0-1,1 0 1,-1 0 0,1 0 0,0 0-1,4-4 1,1 0-95,-7 6 13,1 0 0,-1 0 1,1 0-1,0 1 0,-1-1 0,1 0 0,0 1 1,0 0-1,0-1 0,0 1 0,0 0 0,0 0 1,1 0-1,-1 0 0,0 1 0,0-1 1,1 0-1,3 1 0,10 0-874</inkml:trace>
  <inkml:trace contextRef="#ctx0" brushRef="#br0" timeOffset="1">804 542 4224,'0'0'1568,"0"0"-1216,16 0-96,0 0 832,17 0-640,0 0 32,0-17-288,32 17 224,-15 0-224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2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2496,'-1'0'33,"1"1"-1,0-1 1,-1 0 0,1 0 0,-1 0-1,1 0 1,-1 0 0,1 0 0,-1 0 0,1 0-1,0 0 1,-1 0 0,1 0 0,-1 0-1,1-1 1,0 1 0,-1 0 0,1 0-1,-1 0 1,1 0 0,0-1 0,-1 1-1,1 0 1,0 0 0,-1-1 0,1 1-1,-1-1 1,7-7 455,-3 6-405,0-1 1096,-3 3-214,0 0 277,0 0-415,2 0-86,-1 0-715,-1 0-1,1 0 0,-1 0 0,1 0 0,-1 0 0,1 0 1,-1 0-1,1 0 0,-1 0 0,1 0 0,-1 1 1,1-1-1,-1 0 0,1 0 0,-1 0 0,0 1 0,1-1 1,-1 0-1,1 1 0,-1-1 0,0 0 0,1 1 1,-1-1-1,0 0 0,1 1 0,-1-1 0,0 1 0,1 0 14,-1 0 0,1 0-1,0-1 1,-1 1 0,1 0-1,0-1 1,-1 1-1,1 0 1,0-1 0,0 1-1,-1-1 1,1 1 0,0-1-1,0 0 1,0 1-1,0-1 1,0 0 0,-1 0-1,1 1 1,0-1 0,0 0-1,0 0 1,0 0 0,0 0-1,0 0 1,0 0-1,1-1 1,206 1 606,-192 0-719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2816,'0'0'917,"0"0"-565,0 0-74,0 0 335,0 0-117,0 0 218,0 0-175,0 2 117,0 0-645,0 1 167,0 0 0,0-1 1,0 1-1,0-1 1,0 1-1,-1-1 0,1 1 1,-2 3-1,0-3-112,0 1 1,1-1-1,-1 1 1,1-1-1,0 1 1,0 0-1,0-1 0,0 1 1,1 0-1,-1 7 1,0 2 35,0 1 0,-5 24 1,3-26-42,1 0 0,-1 21 0,3 172-786,0-204 573,0 0-1,0-1 1,0 1 0,0 0-1,0 0 1,0 0-1,1 0 1,-1 0 0,0-1-1,0 1 1,1 0 0,-1 0-1,1 1 1,0-2 42,0 1 0,-1-1 1,1 0-1,0 1 0,0-1 1,0 0-1,-1 0 0,1 1 0,0-1 1,0 0-1,0 0 0,0 0 1,1 0-1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3552,'-16'0'1312,"16"0"-992,-17 16-128,17-16 1056,0 0-736,17 0 576,-17 0-640,16 0 256,17 16-416,0-16-96,-1 0-96,17-16 64,-16 16-96,16 0-32,-16 0 0,0 0-2720,0 0 1472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4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19 1472,'-27'-14'475,"21"12"-283,6 2 21,0 0 368,3 0-175,1 0-260,0-1-101,-1 1 0,0 0 0,0 0 0,0 1 0,0-1 0,0 1 0,4 0 0,0 2-29,-1-1-15,1 0 0,0 0-1,0 0 1,0-1 0,0 0 0,10 0 0,213-1 511,-219 0-500,-1-1 0,1-1 1,0 0-1,0 0 1,11-5-1,-16 6 100,0 0-1,0 0 1,0 0 0,0 1-1,0 0 1,12 1 0,-9 0 13,-9-1-114,0 0-1,0-1 1,0 1 0,0 0 0,1 0-1,-1 0 1,0 0 0,0 0 0,0 0-1,0 0 1,0 0 0,1 0 0,-1 0 0,0 0-1,0 0 1,0 0 0,0 0 0,0 0-1,1 0 1,-1 0 0,0 0 0,0 0-1,0 0 1,0 0 0,0 0 0,0 0-1,1 0 1,-1 0 0,0 0 0,0 0 0,0 0-1,0 1 1,0-1 0,0 0 0,0 0-1,1 0 1,-1 0 0,0 0 0,0 0-1,0 0 1,0 1 0,0-1 0,0 0 0,0 0-1,0 0 1,0 0 0,0 0 0,0 0-1,0 1 1,0-1 0,0 0 0,0 0-1,0 0 1,0 2 14,0 0 0,0 0-1,-1 0 1,1-1 0,-1 1 0,1 0-1,-1 0 1,0-1 0,0 1-1,0-1 1,0 1 0,0-1 0,0 1-1,0-1 1,0 1 0,-1-1-1,-2 2 1,-14 18-1,9-7-2,1 0-1,-10 22 1,1-1-7,-91 135 19,74-119-30,8-16 91,-2-1 0,-52 50 0,66-70-60,13-13-27,-10 11 71,-1-2 1,1 1-1,-2-2 1,-23 16-1,-30 21 470,57-40-499,5-2-52,0-1 0,-1 0 0,1 0 0,-1 0 0,0-1 0,1 0 0,-1 0 0,-10 3 0,29-5-81,4 0 76,29 3 1,-22 1 30,-9 0 89,0-2 0,28 1 0,199-3 911,-240 0-1085,-1 0-1,0 0 1,0-1-1,-1 1 1,1-1 0,0 0-1,0 0 1,0 1-1,3-3 1,3-1-808,-8 5 836,0-1-1,0 0 0,0 0 0,0 0 0,0 0 0,1 1 0,-1-1 1,0 0-1,0 0 0,0 0 0,0 0 0,0 1 0,0-1 0,0 0 1,1 0-1,-1 0 0,0 1 0,0-1 0,0 0 0,0 0 0,0 1 1,0-1-1,0 0 0,0 0 0,0 0 0,0 1 0,0-1 0,-1 0 1,1 0-1,0 0 0,0 1 0,0-1 0,0 0 0,0 0 0,0 0 1,0 1-1,0-1 0,-1 0 0,1 0 0,0 0 0,0 0 0,0 1 0,-1-1-155,0 0 0,1 1 0,-1-1 0,0 0 0,1 1 0,-1-1-1,0 0 1,1 0 0,-1 0 0,0 0 0,0 0 0,1 0 0,-1 0-1,0 0 1,1 0 189,-3 0-1941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2656,'-33'-17'960,"33"17"-736,0-16-64,0 16 1408,0 0-896,0 0 288,17 0-576,-1 0 64,17 16-288,16-16 416,-16 17-320,16-17 96,0 0-224,-16 0-1056,0 0 512,16 0-2880,-16 0 1824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19:45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1824,'0'0'587,"0"0"-353,0 0-63,0 0 197,0 2-37,0 5-66,-1-1 1,1 0 0,-1 0 0,-1 0 0,1 0 0,-4 9 0,2-7-122,1-2 48,1 0 0,0 0 1,0 0-1,1-1 0,0 1 0,0 0 0,1 7 1,0-1 205,-1 3 84,1 24 828,-1-37-1254,0 0 0,1 0-1,-1 0 1,1 0 0,0 0 0,-1 0-1,1 0 1,0 0 0,0 0 0,0-1 0,1 1-1,1 3 1,0-2 269,0-3-106,3 0-52,-1 0-130,-1 1-1,0-1 1,1 0-1,-1-1 0,0 1 1,0-1-1,6-1 1,-6 0-19,1 0 1,-1 0 0,1 0-1,-1 0 1,1 1 0,-1 0-1,1 0 1,0 0 0,-1 1-1,1 0 1,0-1 0,0 2-1,-1-1 1,1 0 0,8 3-1,4 2 141,-10-3-96,0 0 1,0-1-1,0 1 0,0-1 1,7 0-1,87-1 620,-77 0-593,-23 0-90,-1 0-1,0 0 1,1-1 0,-1 1-1,0 0 1,1 0-1,-1 0 1,0 0 0,1 1-1,-1-1 1,0 0-1,1 0 1,-1 0 0,0 0-1,1 0 1,-1 0-1,0 0 1,1 1-1,-1-1 1,0 0 0,0 0-1,1 0 1,-1 1-1,0-1 1,1 0 0,12 14-32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2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64,'0'-1'2,"0"0"0,0 0 0,0 1 0,0-1 0,0 0-1,0 0 1,0 0 0,0 0 0,0 0 0,1 0 0,-1 1 0,0-1 0,1-2 0,1 3 4,0-1 0,-1 1 1,1-1-1,0 1 1,-1-1-1,1 1 0,0 0 1,-1 0-1,1 0 0,0 0 1,2 0-1,-2 1 42,1-1 0,0 0 0,-1 0-1,1-1 1,0 1 0,-1-1 0,4 0-1,-2-1 104,0 0-1,1 0 1,-1 0 0,1 0-1,-1 1 1,1 0-1,0 0 1,-1 0-1,1 1 1,0 0-1,0-1 1,8 2 0,230-1 1027,-214 0-1127,41-8 0,-41 4 10,43 0 0,272 4-199,-203 8-8,13 0 164,187-8 67,-160-8 63,-1 0-29,-70 9-73,159-5-103,-209 0 73,129-5 32,193 9-192,-269 1 114,124-5 183,-180-1-133,118-4 24,-76 10-42,176-5 118,-91-17-62,14-1-110,-61 16-7,-11-5 38,13 6 154,-5-6-64,-6 5-170,-5-4 32,16 4 63,-61 1 19,96-4 6,-13 2 30,24-2 20,695 9-155,-731 8 83,-6 0 60,-96-8-37,86 3-62,-85 2 21,85 4 5,134-9 48,-10 0 160,-210 0-225,89 3 34,-86 1 15,94 5 5,124-9-127,-121 9 18,-8-1 112,-85-9-4,89 4-62,-84 3 15,68 2-47,-41-9 23,136 5-69,-121 7 158,-50-8-19,92 13-60,-71-7 74,-1-3-1,105-4 0,-101-3 15,304 1-41,-232-9 31,-97 5-32,-7 0 4,-4 2 117,56-12 1,-69 9 116,1 0 1,49-1-1,-69 6-86,1-1 0,0 0 1,-1 0-1,1-1 0,-1 1 0,1-2 0,-1 1 0,0-1 0,0 0 0,7-5 0,-4 3-24,-2-1 177,6-7-150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1824,'-30'0'1739,"27"0"-1227,3 0 26,0 0-175,0 0-32,0 0-124,0 0-15,0 0-48,3 0 59,319 0 2618,-349 0-3423,24 0 308,3 0 108,0-3 42,0-8-86,0 8 81,-2 3 64,-12 0-17,14-2 76,0-9 68,0 11-42,0-1 0,0 1 0,0 0 0,0 0 0,0 0 0,0 0 0,0 0 0,0 0 0,0 0 0,0 0 0,0 0 0,0 0 0,0-1 0,0 1 0,0 0 0,0 0 0,0 0 0,0 0 0,0 0 0,0 0 0,0 0 0,0 0 0,0 0 0,0 0 0,0-1 0,0 1 0,0 0 0,0 0 0,0 0 0,0 0 0,-1 0 0,1 0 0,0 0 0,0 0 0,0 0 0,0 0 0,0 0 0,0 0 0,0 0 0,0 0 0,0 0 0,0 0 0,0 0 0,-1 0 0,1 0 0,0 0 0,0 0 0,0 0 0,0 0 0,0 0 0,0 0 0,0 0 0,0 0 0,0 0 0,0 0 0,-1 0 0,-10 0-138,9 0 31,2 3 32,-1-1 63,1 0-1,0 1 0,-1-1 0,1 0 1,-1 0-1,0 0 0,0 1 0,0-1 1,-2 3-1,-8 19-244,8-14 198,0 0-1,1 1 1,0-1-1,1 1 1,-1 16-1,1-3 11,-6 35 0,3-36 77,-1 35-1,5 185 304,0-240-314,0 1 1,0-1-1,0 0 1,-1 1-1,0-1 0,0 0 1,0 1-1,0-1 0,-3 5 1,0 3 53,2-7-35,1 0 0,-1 0 0,0 0 0,0 0 0,-1-1 0,1 1 0,-1-1 0,0 0 0,1 0 0,-2 1 0,1-2 0,0 1 0,0 0 0,-7 3 0,0-1-7,-1 1 0,0-2 0,-17 6 0,18-7-50,7-2 17,-1 0 0,1 0 0,0-1 0,-1 1 0,1-1 0,-1 0 0,-3 0 0,-11 2-1,-1 8 5,17-9-6,1-1 1,0 1-1,-1-1 1,1 1-1,-1-1 0,1 0 1,-1 0-1,1 0 1,-2 0-1,2 0 3,-12 0-258,10 0 63,6 0 33,240 0 1210,-241 0-1021,-1 0-1,1 1 1,0-1-1,-1 0 0,1 1 1,0-1-1,0 1 1,-1-1-1,1 1 1,-1 0-1,1 0 0,-1-1 1,1 1-1,-1 0 1,1 1-1,-1-1 0,2 2 1,0 0 162,-3-3-100,0 0-145,0 0-10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3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28 1888,'-14'-14'613,"11"11"-367,3 3 4,0 0 385,-3 0-123,-27-11 938,11 20-1247,15-8-169,0-1 0,-1 1 0,1-1 1,-9 0-1,7 0 0,0 0 1,0 1 0,-9 1-1,7 0 18,1 0 9,0 0 0,0 0 1,0 1-1,-11 5 0,7-1-6,0 0 0,1 1 1,0 0-1,0 1 0,1-1 0,0 2 1,1 0-1,0 0 0,0 0 1,-7 15-1,0 3 6,1 1-1,-16 47 1,-10 67 39,7-28 140,29-103-168,1 1 0,0 0 0,1 0 0,0 0 0,0 18 0,2-24-12,0 0-1,1 0 1,0-1-1,0 1 1,1 0-1,0-1 1,3 9-1,-4-11-27,1-1-1,-1 0 1,1 0 0,0 0-1,0 0 1,0 0-1,1-1 1,-1 1-1,1-1 1,-1 1-1,1-1 1,0 0 0,0 0-1,3 2 1,15 9-510,5 1-1439,-7-11 424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1664,'0'-1'49,"1"-1"0,-1 0 1,0 1-1,0-1 0,1 0 0,-1 1 0,1-1 0,-1 0 1,1 1-1,0-1 0,0 1 0,-1-1 0,1 1 1,0-1-1,0 1 0,1 0 0,1-3 0,-2 4-30,-1 0 0,1-1 1,-1 1-1,1-1 0,-1 1 0,1 0 0,-1 0 0,1-1 0,-1 1 0,1 0 0,0 0 0,-1 0 0,1-1 1,0 1-1,-1 0 0,1 0 0,0 0 0,-1 0 0,1 0 0,-1 0 0,1 1 0,0-1 0,-1 0 0,1 0 1,0 1-1,-1-1 18,12 0 165,19 1 292,-29 0-460,0-1-1,1 1 1,-1 0-1,0 0 1,0 0-1,-1 0 1,1 0-1,0 0 1,0 1-1,0-1 1,2 3-1,-3-3-25,3 3 75,0 0 0,0 1 0,0 0 0,4 5 0,-7-7-35,0 0-1,1 0 0,-1 0 1,-1 0-1,1 0 0,0 0 1,-1 0-1,0 0 0,1 0 1,-1 4-1,0-6-30,-1 1 1,1 0-1,0-1 0,0 1 0,-1-1 0,1 1 1,-1 0-1,1-1 0,-1 1 0,0-1 1,0 1-1,0 0 0,-6 12 90,4 0-46,2-12-36,1 0-1,-1 1 0,1-1 0,-1 0 0,0 1 0,0-1 1,0 0-1,0 0 0,0 1 0,-1-1 0,1 0 0,-1 0 1,-1 2-1,-1 0 29,1 0-1,-1 0 1,1 1 0,-3 7 0,4-9-30,1-1 0,-1 1 0,1 0 0,-1 0 1,0-1-1,0 1 0,0-1 0,-1 0 0,1 0 1,0 1-1,-1-1 0,-2 1 0,-3 1 14,8-4-35,-1 0 0,1 0 0,-1 0 0,1 0 0,-1 1 0,1-1 0,-1 0 0,1 0 0,0 1 0,-1-1 0,1 0 0,-1 1 0,1-1-1,0 0 1,-1 1 0,1-1 0,0 1 0,-1-1 0,1 1 0,0-1 0,0 1 0,-1-1 0,1 1 0,0-1 0,0 1 0,0-1 0,0 1 0,0-1 0,0 1 0,0-1 0,0 1 0,0-1 0,0 1 0,0-1 0,0 1 0,0-1 0,0 1 0,0 29 350,0-29-349,0-1 0,0 0 0,0 0-1,0 0 1,0 0 0,0 0 0,0 0 0,0 0-1,0 0 1,0 0 0,0 1 0,0-1 0,0 0-1,0 0 1,0 0 0,0 0 0,0 0 0,0 0-1,0 0 1,0 0 0,0 0 0,0 0 0,0 1-1,0-1 1,0 0 0,0 0 0,0 0 0,1 0 0,-1 0-1,0 0 1,0 0 0,0 0 0,0 0 0,0 0-1,0 0 1,0 0 0,0 0 0,0 0 0,0 0-1,0 0 1,1 0 0,-1 0 0,0 0 0,0 0-1,0 0 1,0 0 0,0 0 0,0 0 0,0 0-1,0 0 1,0 0 0,0 0 0,1 0 0,-1 0 0,0 0-1,0 0 1,33 0 184,-6 0-2464,-24 0 1194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2080,'0'0'768,"0"0"-608,0 0-32,16-17 640,1 17-448,-1 0 0,17-16-192,-1 16 128,-15 0-160,16 0 96,-1 0-96,-15-16-1184,16 16 576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2496,'-17'0'896,"17"0"-672,17 0-96,-17 0 32,16 16-128,-16-16 256,0 0-160,16 0 32,1 0-96</inkml:trace>
  <inkml:trace contextRef="#ctx0" brushRef="#br0" timeOffset="1">0 116 1664,'0'16'608,"0"-16"-480,0 0-32,0 0 576,0 0-384,17 0 32,-1 0-192,0 0 128,17 0-160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4224,'0'0'1568,"0"0"-1216,0 0-96,0 0 416,16-15-416,0 15 256,15-16-288,0 1 64,16 15-160,-16-16 64,0 0-96,0 1 0,0 15-32,-15 0-608,0 0 288,-1 0-2848,-15 0 1696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4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1728,'0'-12'695,"0"21"-382,-3-3 268,-9 13-25,10-15-442,-1 0 0,1 1 0,-1-2 0,-5 8 0,3-6 45,1-1 1,0 1-1,0 0 1,-4 6-1,7-9-155,0 1 1,0-1-1,0 1 0,0 0 0,0-1 0,0 1 0,1 0 0,-1 0 0,1-1 0,0 5 0,0 26 305,3-28-53,1-1-186,0 0-1,1-1 0,-1 1 0,1-1 0,7 4 0,-10-6-53,0 0-1,0 0 1,0 0-1,0-1 1,1 1-1,-1-1 1,0 1-1,0-1 1,0 0-1,1 0 1,-1 0-1,0 0 1,0 0-1,0 0 1,1 0-1,-1-1 1,0 1-1,4-3 1,3-2 136,0 0 0,-1-1 0,10-8 0,-18 14-133,1-1 1,0 0 0,-1 0-1,1 0 1,-1 1-1,1-1 1,-1 0 0,1 0-1,-1 0 1,0 0-1,1 0 1,-1 0 0,0 0-1,0 0 1,0 0-1,0 0 1,0 0 0,0 0-1,0 0 1,0 0-1,0 0 1,0 0 0,0 0-1,-1 0 1,1 0-1,-1-1 1,0-1-7,-1 0 0,1 1 0,-1-1 1,1 1-1,-1-1 0,0 1 0,-2-3 0,-4-3-9,5 5-6,0-1-1,-1 1 1,1 0 0,-1 0-1,-4-3 1,-25-10-116,26 13 79,7 3 25,-1 0 0,1-1 0,-1 1 1,1 0-1,0 0 0,-1 0 1,1 0-1,-1-1 0,1 1 1,-1 0-1,1-1 0,0 1 0,-1 0 1,1-1-1,0 1 0,-1 0 1,1-1-1,0 1 0,-1 0 0,1-1 1,0 1-1,0-1 0,-1 1 1,1-1-1,0 1 0,0-1 0,0 1 1,0-1-1,0 1 0,0-1 1,0 1-1,0 0 0,0-1 1,0 1-1,0-2 0,0 2-19,0 0 0,0 0-1,0 0 1,0 0 0,0 0 0,0 0 0,0 0-1,0 0 1,0 0 0,0 0 0,0-1 0,0 1-1,0 0 1,0 0 0,0 0 0,0 0-1,0 0 1,0 0 0,0 0 0,0 0 0,0 0-1,0 0 1,0-1 0,0 1 0,0 0 0,0 0-1,0 0 1,0 0 0,0 0 0,0 0-1,0 0 1,0 0 0,0 0 0,1 0 0,-1 0-1,0 0 1,0 0 0,0 0 0,0 0 0,0 0-1,0 0 1,0 0 0,0 0 0,0 0-1,0-1 1,1 1 0,-1 0 0,0 0 0,0 1-1,0-1 1,0 0 0,0 0 0,0 0-1,0 0 1,0 0 0,1 0 0,12 0-1375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3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1568,'-14'0'501,"11"0"-303,3 0-12,0 0 278,0 0-106,0 0 63,0 0-160,0 0-106,0 0-70,0 0-5,3 0 54,-2-1-108,0 1 0,0 0 0,0 0 0,0 1 0,0-1 0,0 0 0,0 0 0,0 0 0,0 1 0,0-1 0,0 0 0,0 1 0,0-1 0,0 1 0,0-1 0,0 1 0,-1 0 0,1-1 0,0 1 0,0 0 0,-1 0 0,1-1 0,0 1 0,-1 0 0,1 0 0,-1 0 0,1 0 0,-1 0 0,1 0 0,-1 2 0,10 14 373,15 16-117,-3 16-31,5 17-48,-5 13 127,-14-55-247,-2-5-13,5 22 1,-5 21 36,-4-31-64,3 18 15,-2-27 48,0 0 1,-2 1 0,-2 28 0,-4-19 89,-2 0 0,0 0 0,-21 49 0,21-61-53,-2 0 0,0-1 0,-1 0 0,-22 31 1,13-27 94,-1 0-1,-40 36 1,-39 21 235,79-66-642,-1 0 0,-1-1 0,-24 10 1,-6-4-328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1664,'14'-14'528,"-14"13"-516,1 1 0,-1-1 0,0 1 0,1-1 0,-1 1 0,0-1 0,0 1 0,1-1 0,-1 1 0,0-1 0,0 0 0,0 1 0,1-1 0,-1 0 0,0 1 0,0-1 0,0 1 0,0-1 0,0 0 0,0 1 0,0-1 0,-1 0 0,1 1 0,0-1 0,-1 0 0,1 1 17,1-3 95,1 6 3,-1-2-89,1 0 0,-1 0 0,0 1 0,0-1 0,0 0-1,0 1 1,0-1 0,0 1 0,-1-1 0,1 1 0,0 0 0,-1-1 0,1 1 0,-1 0 0,0 0 0,1-1 0,-1 4 0,0 3 64,1 0 0,0 0 0,1 1 0,0-1 0,0 0 1,7 15-1,7 25 105,-9-19-43,2 0-1,24 55 1,-13-41-34,-9-19 39,1-1 0,0 0 0,2 0 1,18 21-1,-22-31 8,0-1 0,1-1 1,0 0-1,1 0 0,1-1 1,-1 0-1,21 10 0,-11-7 153,-17-9-216,1-1-1,0 0 0,0 0 1,6 2-1,-9-4-62,0 0 1,0 0-1,0-1 0,0 0 0,0 0 1,0 0-1,0 0 0,0 0 0,0 0 0,0-1 1,0 1-1,5-3 0,19-8 322,-22 9-309,0 0-1,0 0 0,-1-1 1,1 0-1,-1 0 0,1 0 0,-1-1 1,0 1-1,-1-1 0,1 0 0,0 0 1,2-5-1,5-7 16,15-33 0,-23 43-94,4-8 15,-2-1 0,7-22 0,3-9 58,12-9 6,-14 18-38,-8 21-2,12-26 1,0 9 28,-1 0-15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3072,'33'0'1120,"-33"0"-864,49 0-64,-16 0 800,16 17-576,-16-17 128,33 0-352,-17-17-32,0 17-96,-16 0 288,0 0-160,-17 0-384,0 17 96,1-17-3776,-17 0 2112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49 2912,'0'0'1056,"0"0"-800,-16 17-96,16-1 640,0 0-480,0 17 352,0 0-384,-16 0 0,16-1-192,0 1 0,0 0-32,0 0 384,0-17-256,0 1 64,16-1-160,-16-16-1408,16 16 736</inkml:trace>
  <inkml:trace contextRef="#ctx0" brushRef="#br0" timeOffset="1">394 33 3968,'0'0'1472,"0"0"-1120,33-17-128,-17 17 1088,17 0-768,16 0-224,-16-16-192,32 16-64,-16 0-32,1 0 416,-1 0-256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1824,'0'0'672,"0"0"-512,0 16-64,-17 0 1216,17 1-736,0 16 416,0-1-608,0 34 160,0-1-320,0 1 64,0-17-160,17 0 288,-17 0-224,0-16-192,0-16 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2304,'-14'-14'1051,"25"25"-753,-8-5 438,-3-3-615,0 0 0,1 0-1,0 0 1,-1 0 0,1 1 0,2 4-1,4 14 288,-1 27 30,5 14-6,-9-41-323,4 24 16,3-10 45,2 0-1,1 0 0,33 64 1,-33-77 6,0-2 73,0-1 0,1 0 1,19 24-1,18-6 370,-48-36-542,-2-1-38,1 0 0,0 0 1,-1 0-1,1 0 0,0 0 0,0 0 0,0-1 0,-1 1 0,1 0 0,0-1 0,0 1 0,0-1 0,0 1 0,0-1 0,1 1 0,-1-1 1,0 0-1,0 1 0,0-1 0,0 0 0,0 0 0,0 0 0,1 0 0,-1 0 0,0 0 0,0 0 0,0 0 0,2-1 0,14-10 308,-15 10-313,1 0 0,-1-1 0,0 1-1,0-1 1,0 1 0,0-1 0,0 0 0,0 0 0,0 0 0,2-2 0,6-9 116,-1 6-67,-7 5-65,1 0 0,-1 0-1,1 0 1,-1-1 0,0 1 0,3-5 0,9-29 58,-7 15-51,13-29-71,2 1 0,32-52-1,-18 41 175,14-6-84,12-15-98,-51 61 120,3-3 84,-13 22-136,-1 1 0,1-1 0,0 0 1,0 0-1,0 1 0,0-1 0,0 0 0,0 1 0,0-1 1,0 1-1,0-1 0,0 1 0,1 0 0,-1-1 0,0 1 0,0 0 1,0 0-1,2 0 0,-3 0-17,0 0 0,0 0 0,0 0 0,0 0 0,0 0-1,1 0 1,-1 0 0,0 0 0,0 0 0,0 0 0,0 0 0,0 0 0,0 0 0,0 0 0,0 0 0,0 0-1,1 0 1,-1 0 0,0 0 0,0 0 0,0 0 0,0 0 0,0 0 0,0 0 0,0 0 0,0 0 0,0 0 0,0-1-1,0 1 1,0 0 0,1 0 0,-1 0 0,0 0 0,0 0 0,0 0 0,0 0 0,0 0 0,0 0 0,0 0-1,0 0 1,0 0 0,0-1 0,0 1 0,0 0 0,0 0 0,0 0 0,0 0 0,0 0 0,0 0 0,0 0-1,0 0 1,0 0 0,0-1 0,0 1 0,0 0 0,0 0 0,0-11-1240,0 11 1216,0 0 0,0 0 0,0 0 0,0 0 0,0 0 0,0 0-1,-1-1 1,1 1 0,0 0 0,0 0 0,0 0 0,0 0 0,0 0-1,0 0 1,1 0 0,-1 0 0,0 0 0,0 0 0,0-1 0,0 1 0,0 0-1,0 0 1,0 0 0,0 0 0,0 0 0,0 0 0,0 0 0,0 0-1,0 0 1,0 0 0,0 0 0,0 0 0,0 0 0,0-1 0,1 1 0,-1 0-1,0 0 1,0 0 0,0 0 0,0 0 0,0 0 0,0 0 0,0 0-1,0 0 1,0 0 0,0 0 0,1 0 0,-1 0 0,0 0 0,0 0 0,0 0-1,0 0 1,0 0 0,0 0 0,0 0 0,0 0 0,1 0-204,0 0 0,0 0-1,-1 0 1,1 0 0,0 1 0,-1-1 0,1 0 0,0 0 0,0 0 0,-1 0 0,1 1-1,-1-1 1,1 0 0,0 1 0,0 0 59,-1 0 1,1 0-1,-1-1 0,0 1 0,1 0 0,-1 0 1,0 0-1,0 0 0,0 0 0,0-1 0,0 1 1,0 0-1,0 2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3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4064,'17'16'1504,"-17"-16"-1184,32 0-64,-15-16 1184,-1 32-832,17-32 480,0 16-640,16-17 288,-16 17-416,16 0 64,-16 0-256,-1-16 64,1 32-96,-16-16 288,-1 0-192,-16 17-1440,16-17 672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1472,'-3'0'76,"-1"0"0,0 0 0,1 0 0,-1 1 0,1-1 0,-1 1 0,1 0 0,-1 0 0,-6 3 0,7-2-36,0-1 0,0 0 0,-1 0 0,1 0 0,0 0 0,-1-1 0,1 1 0,0-1 0,-1 0 0,-3 0 0,6 0 12,-1 0-1,0 0 1,1 1 0,-1-1-1,0 0 1,0 1 0,1-1-1,-1 1 1,1 0 0,-1-1-1,1 1 1,-1 0 0,1 0-1,-1 0 1,-1 2 0,-5 3 230,-2 1-88,0 1-1,0 0 0,1 1 1,0 0-1,1 0 0,-9 13 1,-8 9 132,-22 27 202,32-40-442,0 2 0,2 0 0,0 1 1,1 0-1,1 0 0,-8 24 0,-6 16 147,-34 127 1,49-140-139,1 0 0,3 1 1,0 65-1,6-83-53,1 0 1,6 38 0,0-39 49,2 0 1,16 39-1,-19-53-43,1 0 0,1 0 0,0 0 0,1-1 0,13 18-1,-5-16 79,0-1 0,1 0-1,34 22 1,-52-38-127,32 23-61,56 31-1,-56-40-547,0-1-1,46 11 0,70 12-771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2976,'0'-16'1120,"0"16"-896,49 33-32,-32 0 320,-1-1-320,33 34 704,0 16-512,1 16 512,15 17-480,-16 16 480,17 0-512,-66-16 288,0-1-384,-66 1 768,17-33-608,-49 16-1024,-17-16 256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2816,'-15'0'1056,"15"0"-832,0 16-64,0-1 480,15 1-384,-15 15 544,0-15-480,16 15 160,-16 16-320,16-16 128,-16 0-160,0 0 0,15 0-64,-15 0 32,0-15-64,-15 0-640,15-1 320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8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1197 1 2080,'0'0'667,"-3"0"-411,-8 0-112,11 0-142,0 0 1,0 0 0,0 0 0,0 0 0,0 0-1,0 0 1,-1-1 0,1 1 0,0 0 0,0 0-1,0 0 1,0 0 0,0 0 0,0 0 0,0 1-1,0-1 1,0 0 0,0 0 0,-1 0 0,1 0 0,0 0-1,0 0 1,0 0 0,0 0 0,0 0 0,0 0-1,0 0 1,0 0 0,0 0 0,0 0 0,0 0-1,0 0 1,-1 0 0,1 0 0,0 1 0,0-1-1,0 0 1,0 0 0,0 0 0,0 0 0,0 0-1,0 0 1,0 0 0,0 0 0,0 0 0,0 0 0,0 1-1,0-1 1,0 0 0,0 0 0,0 0 0,0 0-1,0 0 1,0 0 0,0 0 0,0 0 0,0 2 20,0 0 1,0 0 0,-1-1 0,1 1-1,0 0 1,-1 0 0,0-1 0,1 1 0,-1-1-1,0 1 1,0-1 0,0 1 0,0-1-1,0 1 1,0-1 0,-1 0 0,1 1-1,-3 1 1,-17 20 250,-223 334 1339,98-132-1386,76-132 132,-4-2 0,-88 83 0,83-96 57,-102 106 224,117-103-454,27-34-100,26-34-43,4-4 0,-1 0-1,1 0 1,1 1-1,-7 11 1,-3 9 106,0-11-63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49 1248,'0'-1'32,"0"-1"0,1 1 1,-1 0-1,-1-1 0,1 1 0,0 0 0,0 0 0,0-1 1,-1 1-1,1 0 0,-1-1 0,1 1 0,-1 0 1,1 0-1,-1 0 0,0 0 0,1 0 0,-2-2 0,0 2 41,1 0-1,-1 1 0,1-1 0,-1 0 1,0 1-1,1-1 0,-1 1 0,1 0 1,-1 0-1,-3-1 0,-19-3 991,15-1-756,7 4-252,0-1 0,0 1 0,-1 0 0,1 1 0,0-1-1,0 0 1,0 1 0,-1-1 0,1 1 0,0-1 0,-1 1 0,1 0-1,0 0 1,-1 0 0,1 1 0,0-1 0,-1 0 0,-1 2 0,-51 9 616,46-10-588,0 0-1,0 1 1,0 1-1,0 0 1,0 0-1,1 0 1,-1 1-1,1 0 1,0 1-1,0 0 1,1 0-1,-8 7 0,-12 10 75,2 0-1,0 2 0,2 1 1,-26 34-1,15-13 61,-43 81 0,-12 73 61,77-170-246,-4 11 25,-20 80 1,31-98-34,2 0 1,0 1-1,2 0 0,0-1 1,3 26-1,10 36 241,-9-72-193,0 0 1,1 0-1,10 24 1,-10-29 18,1 0 0,1-1 0,11 14 1,-8-11 1,-2-1-94,0 0-1,0-1 0,1 0 0,1-1 0,-1 0 1,1 0-1,0 0 0,1-1 0,-1-1 1,1 0-1,1 0 0,-1-1 0,0 0 0,19 4 1,-11-3-890,27 3 0,19-5-398,-63-3 1272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49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1472,'-14'-27'475,"11"22"-283,3 5 112,0 0 682,0 0-287,3 2-187,-2-1-494,0 0 18,0 0 1,0 1 0,0-1-1,0 0 1,0 1 0,0-1 0,0 0-1,0 1 1,0-1 0,-1 1-1,1-1 1,-1 1 0,1 0 0,-1-1-1,0 1 1,1 0 0,-1-1-1,0 1 1,0 2 0,0 5 93,1 0 0,0 0 0,1 0 0,0 0 0,6 15 0,-4-10 3,0-1 0,4 25-1,-3 36 7,6-6 16,-7-34 57,-2-9 74,11 44 0,-8-53-109,-2-1 0,1 1 0,-2-1 0,1 19 0,-3-31-131,0 1 0,0-1 0,0 0 0,1 1 0,-1-1 0,1 0 0,0 1 0,0-1 0,0 0 0,3 5 0,0 3 99,-3-8-31,0-1-48,-1 0 0,1 1 1,0-1-1,0 0 0,0 0 1,0 1-1,0-1 0,1 0 0,-1 0 1,3 2-1,-4-3-55,1-1 0,-1 0 0,0 0 0,1 0 0,-1 0-1,0 0 1,1 1 0,-1-1 0,1 0 0,-1 0 0,0 0 0,1 0 0,-1 0 0,1 0 0,-1 0-1,0 0 1,1-1 0,-1 1 0,1 0 0,-1 0 0,0 0 0,1 0 0,-1 0 0,0-1 0,1 1-1,0 0 1,1-2 74,0 0 1,0 0-1,0 0 0,-1 0 0,1 0 0,2-4 0,2-2 3,3-6 39,0 0 1,-1 0-1,7-18 0,80-170 44,-73 162-195,-14 24 34,1 0-1,1 1 0,0 0 0,1 0 1,18-18-1,53-49-201,-77 77 188,1 1-1,0 0 1,0 0 0,0 0-1,8-3 1,-8 5-141,-6 1 102,1 1-1,-1 0 0,1 0 1,-1-1-1,1 1 0,-1 0 0,1 0 1,-1 0-1,1 0 0,-1 0 1,1 0-1,-1 0 0,1 0 1,-1 0-1,1 0 0,-1 0 1,1 0-1,-1 0 0,1 0 0,-1 0 1,1 0-1,-1 1 0,1-1 1,-1 0-1,1 1 0,0-1-16,-1 1 0,1 0 0,-1 0 0,0 0-1,1-1 1,-1 1 0,0 0 0,0 0 0,0 0-1,0 0 1,0 0 0,0 0 0,0 1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2976,'0'0'971,"0"0"-603,0 0 32,0 0 671,0 0-276,0 0-11,0 0-267,3 0 22,210 0 2074,-199 0-2383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2720,'-16'0'1024,"16"0"-800,0 16-64,0 0 1120,0 1-736,0-1 416,-17 17-576,1 0-64,16 0-192,-17-1 256,17-15-192,0 16 32,0-17-128,-16 0 224,32 17-192,-16-33-2368,0 0 1216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3488,'-33'-16'1280,"33"16"-992,-17 0-64,17 0 1280,0 0-864,0 0 288,17 0-544,-1 0 192,17 0-320,16 0-64,-16 0-128,16-17 512,-16 34-320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2656,'-13'0'837,"10"0"-501,3 0-106,0 0 170,0-3-123,0-7 1227,0 7-1446,0 3 316,0 0-76,0 0 17,0 0-171,3-3-123,-2 2-10,0 0-1,0 0 0,1-1 1,-1 1-1,1 1 0,-1-1 1,1 0-1,-1 0 0,1 0 1,2 0-1,27-2 74,160 3-303,-174 1 192,0 0 0,-1 2 0,18 3 0,-20-3-14,-3-1 40,0 0 0,-1 1 1,1 0-1,-1 0 0,0 1 1,0 1-1,16 9 0,-25-14 6,0 1-1,0 0 0,1 0 0,-1 0 0,0 0 1,0 0-1,0 0 0,0 0 0,0 0 0,0 0 0,0 0 1,0 1-1,-1-1 0,1 0 0,0 1 0,-1-1 1,1 0-1,-1 1 0,1-1 0,-1 3 0,0-2 17,0 1 0,-1 0 0,1 0 0,-1 0 0,0-1 0,0 1 0,0 0 0,-1 2 0,-4 10 225,4-7-163,2-6-65,-1 0 0,1 0 0,-1 0 0,0 1 0,0-1 0,0 0 0,0 0 0,-2 3 0,-35 30 201,0 9-96,-9-6-33,-147 123 1,184-151-36,1-1-1,0 1 1,-15 20-1,-6 7 32,25-32-105,1 0 0,-1 0 0,1 1 0,-5 5 0,8-8 24,0 0 0,0-1-1,0 1 1,0 0 0,0 0 0,0 0-1,1 0 1,-1 0 0,1 0 0,0 4-1,0-6 6,0 1-1,0-1 0,1 0 0,-1 0 0,0 0 0,1 0 1,-1 0-1,1 0 0,-1 0 0,1 0 0,-1 0 0,1 0 0,0 0 1,-1 0-1,1 0 0,0 0 0,0-1 0,0 1 0,0 0 1,0-1-1,0 1 0,0 0 0,0-1 0,0 1 0,0-1 1,1 1-1,6 2 82,0-1 1,16 3 0,-15-3-76,4 0-14,4 2 29,1-1 1,30 1-1,47-4 396,-82 0-287,1-1 1,-1 0-1,16-5 1,-16 4-558,-1-1 1,1 2-1,17-1 1,-27 2 117,-1 0 0,1 0 0,0 0 0,-1 0 0,1-1 0,0 1 0,-1-1 0,1 0 0,-1 0 0,1 0 0,-1 0 0,1 0 0,-1 0 0,0-1 0,4-2 0,-4 2-1909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2560,'-33'-16'960,"33"16"-768,0 0-32,0 0 832,0 0-576,16 16 960,1-16-768,15 0 256,18 0-512,-1 0-64,16 0-160,-16 0 320,1 0-224,15 0 224,-32 0-224,0 0-2752,16 0 1376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2720,'-28'27'891,"20"-16"-545,5-5-188,-1 1 1,0-1-1,0 0 0,-1 0 0,-5 6 1,8-10-91,1 0 1,-1 0-1,1 0 1,-1 0-1,1 0 1,0 0 0,0 0-1,0 0 1,0 1-1,0-1 1,0 0-1,0 1 1,1-1-1,0 0 1,-1 1 0,1-1-1,0 1 1,0-1-1,0 0 1,1 4-1,-1-5-42,0 0-1,0 0 1,1 1-1,-1-1 1,1 0-1,-1 0 1,1 1-1,-1-1 1,1 0-1,0 0 1,-1 0-1,1 0 1,0 0-1,0 0 1,0 0-1,0 0 0,0-1 1,0 1-1,0 0 1,0 0-1,0-1 1,1 1-1,-1-1 1,0 1-1,0-1 1,2 1-1,3 1 41,-1-1 0,1 1 0,-1-1-1,1 0 1,11-1 0,-7 1 0,0-2 0,14-1-1,14-9 79,3 8 59,-38 3-171,0 0-1,0 0 1,0 0-1,0 0 1,0-1 0,0 1-1,0-1 1,0 0-1,-1 0 1,1 0-1,0 0 1,0 0 0,-1-1-1,1 1 1,2-3-1,-1 2 24,-3 1-43,0 0 0,0 1 0,0-1 0,-1 0 0,1 0 0,0 0 0,0 1 0,0-1 0,-1 0 0,1 0 0,0 0 0,-1 0 0,1 0 0,-1-1 0,1 1 0,-1 0 0,0 0 0,0 0 0,1 0 0,-1 0 0,0-1 0,0 1 0,0 0 0,0 0 1,0 0-1,0 0 0,0-1 0,-1 1 0,1 0 0,0 0 0,-1 0 0,1 0 0,-1 0 0,1 0 0,-1 0 0,1 0 0,-1 0 0,0-1 0,-1-1 15,2 2-22,0 1 1,0-1-1,-1 1 0,1-1 1,0 1-1,0 0 0,-1-1 1,1 1-1,0-1 0,-1 1 1,1 0-1,-1-1 0,1 1 1,0 0-1,-1-1 0,1 1 1,-1 0-1,1-1 0,-1 1 1,0 0-1,-24-16 41,15 9-1258,0 1 1,-19-9-1,10 12-980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93 2720,'0'0'891,"0"0"-545,-3-2-116,-5-6 128,19 18 340,-11-12-400,0 1-258,0 1 1,0-1-1,0 1 0,0-1 0,0 1 0,0-1 0,0 0 1,0 1-1,0-1 0,0 1 0,0-1 0,1 1 0,-1-1 1,0 1-1,0-1 0,1 1 0,-1 0 0,0-1 0,0 1 1,1-1-1,-1 1 0,1 0 0,-1-1 0,0 1 0,1 0 1,-1-1-1,1 1 0,-1 0 0,1-1 0,-1 1 0,1 0 1,-1 0-1,1 0 0,-1 0 0,1 0 0,-1-1 0,1 1 1,-1 0-1,1 0 0,-1 0 0,1 0 0,-1 0 0,1 0 1,0 1-1,-1-1 0,1 0 0,-1-3 323,0-8 85,0 9-123,0 2 0,0 0-127,0 0-54,0 0-118,0 2-207,0 10 93,1-2 22,-1-1 0,-1 1 0,-2 12 0,-1-5 71,1-10 12,2-1 0,-1 1 0,1 0 0,0 0 0,0 13 0,1 218 596,-1-231-569,1 0 0,1 1 0,-1-1 1,1 0-1,0 0 0,1 0 0,0 0 0,0 0 0,0 0 0,4 7 0,8 18 404,-12-18-306,-2-13-115,0 0 0,0 0-1,1 0 1,-1-1-1,0 1 1,0 0-1,1 0 1,-1 0-1,0 0 1,1 0-1,-1 0 1,1 0 0,-1 0-1,1 0 1,0-1-1,-1 1 1,1 0-1,0 0 1,-1-1-1,1 1 1,0-1-1,0 1 1,0 0-1,0-1 1,-1 0 0,1 1-1,2 0 1,-2-1-11,-1 1 0,1-1 0,0 1-1,-1-1 1,1 0 0,0 1 0,0-1 0,0 0 0,-1 0 0,1 0 0,0 0 0,0 1 0,0-1 0,-1 0 0,1 0 0,0 0 0,0-1 0,0 1 0,-1 0 0,1 0 0,0 0 0,0-1 0,0 1 0,-1 0 0,1-1 0,0 1-1,-1 0 1,2-1 0,2-4 44,-1 1 0,1-1 0,-1 0-1,5-8 1,-1 1 27,8-15 87,35-55 228,-30 56-291,40-63 167,-25 29-209,6 8-15,-16 6 47,2 8-42,-14 13-62,9-16-64,-16 33 31,15-23-125,-21 29 141,1 1 0,0-1 0,0 1-1,1-1 1,-1 1 0,0 0 0,0 0 0,1 0-1,-1 0 1,0 0 0,1 0 0,-1 0-1,4-1 1,11 15-1686,-15-12 1467,-1 0 1,1 0-1,-1-1 1,0 1-1,0 0 1,1 0-1,-1 0 1,0 0-1,0 0 1,0 0 0,0-1-1,0 1 1,0 2-1,0 13-2150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6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4480,'0'-16'1664,"0"16"-1312,16 16-64,-1-16 608,1 0-544,-1 0 352,1 0-416,15-16 0,-15 16-192,-1 0 0,16-16-32,-15 16 32,0-15-64,-16 15-864,15 0 448,-15 0-2656,0 0 1696</inkml:trace>
  <inkml:trace contextRef="#ctx0" brushRef="#br0" timeOffset="1">140 1 3136,'16'15'1184,"-16"-15"-928,0 32-64,0-17 1216,0 1-800,0 15 256,0 0-512,0 16-64,0-16-192,0 0 0,0-15-32,0-1 160,15 17-128,-15-32-2496,0 15 1312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66 3808,'-11'0'1053,"15"0"-436,17 0-74,-19 0-390,0 0 0,-1 0 0,1 1 0,0-1 0,0 0 0,0 1 0,0 0 0,0-1 0,0 1 0,3 2 0,6 1 553,8-12 388,-14 7-960,-1 0 0,0 0 0,1 1 1,8 0-1,-7 0-34,-1 0 0,1-1 0,9-1 1,21-9 101,5 6-79,-17-6 16,-7 10 66,-14 1-167,-1 0 0,1 0 0,-1 0 1,1 0-1,-1-1 0,1 1 0,-1-1 0,1 1 0,4-3 0,1-2 78,-6 4-106,-1 0-1,1 0 1,-1 0 0,1 0 0,0 1 0,-1-1 0,1 1 0,0-1 0,-1 1-1,5-1 1,-1-2-442,6-8-352,-8 8-1536,-3 3 662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18 1984,'-13'-13'640,"14"12"-381,-1 1-241,0-1-1,1 1 1,-1 0 0,0 0 0,1-1-1,-1 1 1,0 0 0,1 0 0,-1 0-1,1-1 1,-1 1 0,0 0 0,1 0-1,-1 0 1,1 0 0,-1 0 0,1 0-1,-1 0 1,1 0 0,-1 0 0,0 0-1,1 0 1,-1 0 0,1 0 0,-1 0-1,1 0 1,-1 1 0,0-1 0,1 0-1,-1 0 1,1 0 0,-1 1-1,0-1 1,1 0 0,-1 1 0,0-1-1,1 1 1,2 1 114,16 16 361,-1 1 0,-1 0 0,-1 2 0,20 31 0,20 70 280,-27-53-298,-23-56-397,5 9 60,-2 1-1,9 28 1,-2 36 92,-8-40-135,3 3-11,3 23 67,-9 53 270,-5-126-421,0 0 0,1 22 92,-2 1 0,0-1 0,-6 25 0,2-28 84,-2 0-1,-13 29 0,14-35-98,-1 3 17,-1 1 120,-18 32 1,11-30-1,0-1 0,-2 0-1,0-1 1,-1 0 0,0-2 0,-1 0 0,-1-1 0,-27 14 0,34-22-499,-1 0 0,-1-1-1,1 0 1,-1-1 0,1-1 0,-26 2 0,34-4 116,-48 2-1287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99 116 2080,'0'-2'56,"0"0"-1,0 0 1,0 1 0,1-1 0,-1 0-1,1 1 1,-1-1 0,1 0 0,0 1-1,-1-1 1,1 0 0,0 1 0,0-1-1,0 1 1,0 0 0,0-1 0,1 1-1,-1 0 1,2-2 0,-3 3-56,2-2 35,0 1 1,0-1 0,0 1-1,0-1 1,0 1 0,0 0 0,0 0-1,0 0 1,1 0 0,-1 0 0,0 0-1,1 1 1,-1-1 0,4 1-1,7-3 43,2-1-2,-1-1-1,19-9 1,26-10-106,-48 21 34,0-1-1,1 1 1,0 1-1,0 0 1,22 0 0,51 2 262,-80 0-203,-4 0-36,0 0-1,0-1 1,0 1 0,0 0-1,0 0 1,0 0-1,0 1 1,0-1-1,0 0 1,0 0-1,0 0 1,0 1-1,0-1 1,0 1-1,0-1 1,0 0-1,0 1 1,0 0-1,-1-1 1,1 1-1,0-1 1,0 1 0,-1 0-1,1 0 1,0 0-1,-1-1 1,1 1-1,0 0 1,-1 0-1,1 0 1,-1 0-1,1 1 1,10 12 730,-11-14-748,0 0 0,0 0 0,0 0 0,0 0 1,1 0-1,-1 0 0,0 1 0,0-1 0,0 0 0,0 0 0,0 0 0,0 0 0,0 0 0,0 0 0,0 0 0,0 0 0,1 0 1,-1 1-1,0-1 0,0 0 0,0 0 0,0 0 0,0 0 0,0 0 0,0 0 0,0 0 0,0 1 0,0-1 0,0 0 0,0 0 1,0 0-1,0 0 0,0 0 0,0 0 0,0 1 0,0-1 0,0 0 0,0 0 0,0 0 0,0 0 0,-1 0 0,1 0 0,0 0 0,0 1 1,0-1-1,0 0 0,0 0 0,0 0 0,0 0 0,0 0 0,0 0 0,-1 0 0,1 0 0,0 0 0,0 0 0,0 1 0,-2 1 43,0 0 0,1 0 1,-1 0-1,1 1 0,0-1 0,-1 1 0,1-1 0,0 1 0,0 0 0,0 2 0,0 1-14,-1-2 1,0 1 0,0 0 0,0 0 0,-4 6 0,3-6-42,0 1 0,1-1 0,0 1-1,0-1 1,1 1 0,-1 0 0,1 0 0,0 0 0,1-1 0,-1 1 0,1 0 0,1 7 0,-3 37-53,-2-27 57,0 6 33,-2 56 0,6-41 20,-3 122 116,-1-112-103,-5 121 95,8-89-136,4 164 135,3-193-119,-3-25-62,0-1 1,-4 46 0,-4-26-4,-3 48 467,8-75-339,0-2 80,0 1 0,-1-1 1,-1 0-1,-2 1 0,-6 24 0,9-41-129,-1 1 42,0 1 0,-1-1-1,1 1 1,-1-1-1,-1 0 1,1 0-1,-1 0 1,0 0-1,-1-1 1,0 0-1,-9 10 1,-29 30 483,36-37-495,0-1-1,0 0 0,-1-1 1,0 1-1,0-1 0,-1-1 1,0 0-1,0 0 0,-18 8 1,13-7-44,-1-1 0,-1-1 0,1 0 0,-1-1 0,1-1 0,-1-1 0,-24 2 0,34-4-910,-1 0 0,1-1 0,-11-1 0,-15-12-1708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2:5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623 12 1824,'14'0'587,"-12"0"-353,-4 0 76,-31-11 1807,9 15-1903,17-2-150,0 0 0,0-1-1,-14 1 1,1-2 2,1-1-49,1 1 0,-20 4 0,-14 7-49,-5-6-26,16 6 4,23-9 45,14-1 8,0-1 0,0 1-1,0-1 1,1 1-1,-1 1 1,0-1-1,1 0 1,-1 1-1,1 0 1,-1-1-1,-3 4 1,1-1-7,1 0 0,0 1 0,-1 0 0,2-1 0,-1 2 0,1-1 0,-1 0 0,1 1 0,1 0 0,-1 0 0,1 0 0,0 1 0,-3 9 0,-1 4 7,0 1 1,2 1-1,-4 27 1,-3 70 61,3-28 56,-7 111 102,13-142-150,-8 77 11,7-69-104,-11 137-6,-5 20 617,4-35 314,3-121-557,8-48-178,1 0 1,-4 43-1,8-12 47,0-50-206,1-1 0,-1 1 0,0 0-1,1 0 1,-1 0 0,1-1-1,-1 1 1,1 0 0,0 0 0,0-1-1,0 1 1,0-1 0,0 1 0,0-1-1,0 1 1,0-1 0,1 0-1,-1 1 1,0-1 0,1 0 0,-1 0-1,1 0 1,0 0 0,-1 0 0,1 0-1,1 0 1,3 1-5,0 0 0,-1 0 0,1-1 0,0 0 0,0 0 0,0-1 0,6 1 0,70-1 344,-33 0-116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0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1888,'0'0'613,"0"-2"-367,0-61 3295,2 63-3499,1 0-27,-1 1 0,0-1 0,0 1 0,0 0-1,0-1 1,1 1 0,-1 0 0,0 0 0,-1 0-1,1 1 1,0-1 0,0 0 0,0 1 0,-1-1 0,1 1-1,-1 0 1,1-1 0,1 3 0,3 5 30,-1 0 0,9 15-1,22 58 111,-9-30-75,25 90 101,-16-72 6,-9-22-96,-14-22-77,23 43 20,-19-37 191,4 7 57,-19-36-252,1 0 0,-1 0-1,0-1 1,1 1 0,-1-1 0,1 1 0,-1-1-1,1 0 1,5 3 0,-1-2 75,-6-3-97,-1 0 0,1 0 0,-1 0 0,0 0 0,1 1 1,-1-1-1,1 0 0,-1 0 0,1 1 0,-1-1 0,0 0 0,1 0 0,-1 1 0,1-1 0,-1 0 0,0 1 0,0-1 0,1 1 0,-1-1 0,0 0 0,1 1 0,-1-1 0,0 1 0,0-1 0,0 1 0,0-1 0,1 1 0,-1-1 0,0 1 0,0-1 1,0 1-1,0-1 0,0 1 0,0-1 0,0 1 0,0-1-8,0 0 1,-1 0 0,1 0-1,0 0 1,0 1 0,0-1-1,0 0 1,0 0 0,0 0-1,0 0 1,0 0 0,0 0-1,0 0 1,0 0 0,0 0-1,0 1 1,0-1 0,0 0-1,0 0 1,1 0-1,-1 0 1,0 0 0,0 0-1,0 0 1,0 0 0,0 0-1,0 0 1,0 0 0,0 0-1,0 1 1,0-1 0,0 0-1,0 0 1,0 0 0,0 0-1,0 0 1,1 0 0,-1 0-1,0 0 1,0 0 0,0 0-1,0 0 1,0 0 0,0 0-1,0 0 1,0 0 0,0 0-1,0 0 1,1 0-1,-1 0 1,0 0 0,0 0-1,0 0 1,0 0 0,0 0-1,0 0 1,10 0 36,19-1 323,-27 0-341,-1 1 0,0 0 0,0-1-1,0 1 1,1 0 0,-1-1 0,0 0 0,0 1-1,0-1 1,0 0 0,0 1 0,0-1 0,0 0 0,0 0-1,0 0 1,-1 0 0,1 0 0,0 0 0,0-2-1,4-6 172,-3 4-127,1 0 1,0 0-1,-1 1 1,5-6-1,1 0-3,-1-1 0,-1-1 1,0 1-1,0-1 0,-1 0 0,4-15 0,56-214 516,-25 134-277,-31 83-310,-4 10-16,1 0 0,0 1-1,0-1 1,2 2 0,-1-1-1,2 1 1,10-13 0,-5 8-27,-9 4 44,6 7 10,-11 6 5,1-1 0,-1 0 1,0 1-1,1-1 0,-1 0 1,0 1-1,0-1 0,0 0 1,1 1-1,-1-1 0,0 0 1,0 0-1,0 1 0,0-2 1,0 2 0,0 0 0,0 0 0,0 0 1,0 0-1,0 0 0,0 0 1,-1 0-1,1 0 0,0-1 0,0 1 1,0 0-1,0 0 0,0 0 0,0 0 1,1 0-1,-1 0 0,0 0 0,0 0 1,0 0-1,0 0 0,0-1 1,0 1-1,0 0 0,0 0 0,0 0 1,0 0-1,0 0 0,0 0 0,0 0 1,0 0-1,0 0 0,0 0 1,0 0-1,0 0 0,1 0 0,-1 0 1,0-1-1,0 1 0,0 0 0,0 0 1,0 0-1,0 0 0,0 0 0,0 0 1,0 0-1,0 0 0,1 0 1,-1 0-1,0 0 0,0 0 0,0 0 1,0 0-1,0 0 0,0 0 0,0 0 1,0 1-1,11-1 10,-11 0-32,1-1 0,-1 1 0,0 0 0,0 0 0,0 0 0,0 0 0,0 0 0,0 0 0,0 0 0,0 0 0,0 0 0,0 0 0,1 0 0,-1 0 0,0 0 0,0 0 0,0 0 0,0 0 0,0 0 0,0 0 0,0 1 0,0-1 0,0 0 0,0 0 0,1 0 0,-1 0 0,0 0 0,0 0 0,0 0 0,0 0 0,0 0 0,0 0 0,0 0 0,0 0 0,0 0 0,0 0 0,0 1 0,0-1 0,0 0 0,0 0 0,0 0 0,0 0 0,0 0 0,0 0 0,0 0 0,0 0 0,0 0 0,0 0 0,0 1 0,0-1 0,0 0 0,0 0 0,0 0 0,0 0 0,0 0 0,0 0 0,0 14-677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0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1664,'0'0'528,"0"0"-325,0 0-17,0 0 278,0 0-96,0 0 102,0 0-33,0 0 363,0 0-182,0 0 113,0 0-224,0 0 95,3 0-239,8 0-192,-8 0-91,-1 0-22,12 0-20,199 0 255,-82 0 336,-129 0-619,0 0-1,-1 0 1,1 1-1,0-1 1,-1 0-1,1 1 1,0-1-1,-1 1 1,1 0-1,0 0 1,-1-1-1,1 1 1,-1 0-1,0 0 1,1 0-1,-1 1 1,2 1-1,0-1 188,10-2 534,-12 0-725,-1 0 0,0 0 0,0 0 0,0 1-1,0-1 1,0 0 0,0 0 0,0 0 0,0 0 0,0 0 0,1 0 0,-1 0 0,0 0 0,0 0-1,0 0 1,0 0 0,0 0 0,0-1 0,0 1 0,0 0 0,0 0 0,0 0 0,1 0-1,-1 0 1,0 0 0,0 0 0,0 0 0,0 0 0,0 0 0,0 0 0,0 0 0,0 0 0,0 0-1,0 0 1,0 0 0,0-1 0,0 1 0,0 0 0,0 0 0,0 0 0,0 0 0,0 0-1,0 0 1,0 0 0,0 0 0,0 0 0,0 0 0,0-1 0,0 1 0,0 0 0,0 0 0,0 0-1,0 0 1,0 0 0,0 0 0,0 0 0,0-11 207,0 11-210,0 0-1,0-1 0,0 1 0,0 0 1,0 0-1,0 0 0,0 0 0,0 0 1,0 0-1,0 0 0,0 0 0,0 0 1,0 0-1,0-1 0,0 1 0,0 0 1,0 0-1,0 0 0,0 0 0,0 0 0,0 0 1,0 0-1,0 0 0,0 0 0,0 0 1,0-1-1,0 1 0,0 0 0,0 0 1,0 0-1,0 0 0,0 0 0,0 0 1,0 0-1,-1 0 0,1 0 0,0 0 1,0 0-1,0 0 0,0 0 0,0 0 1,0 0-1,0 0 0,0 0 0,0 0 1,0 0-1,-1 0 0,1 0 0,0 0 1,0 0-1,0 0 0,0 0 0,0 0 1,0 0-1,0 0 0,-1 0 0,0 0 13,-1 0 0,0 1-1,1-1 1,-1 0 0,1 1-1,-1 0 1,0-1 0,1 1-1,-1 0 1,1 0-1,-2 0 1,1 1 2,1-1 1,-1 0-1,0 0 1,0 0-1,0-1 0,0 1 1,0 0-1,0-1 0,0 1 1,0-1-1,-3 0 0,-28-1 118,20 0-84,1 1 0,0 0 0,-1 1 0,-19 3 0,15 1-8,11-3-62,-1 0 1,0-1-1,0 1 0,0-1 0,-7 0 0,-85-1-29,96 0 8,0-1 0,0 2-1,-1-1 1,1 0-1,0 1 1,-5 0 0,0 7-121,8-7 162,0-1 0,-1 0 0,1 1 0,0-1-1,-1 1 1,1-1 0,-1 0 0,1 1 0,0-1 0,-1 0 0,1 1 0,-1-1 0,1 0 0,-1 0 0,1 1 0,-1-1 0,1 0 0,-1 0 0,1 0 0,-1 0 0,1 0 0,-1 0 0,1 0 0,-1 0 0,1 0-1,-1 0 1,1 0 0,-2 0 0,-28 0 186,28 0-203,2 0-331,0-3 59,0-8-5,0 11 290,-1 0-1,1 0 1,0 0 0,0 0 0,0 0-1,0 0 1,0 0 0,0 0 0,0 0-1,0 0 1,0-1 0,0 1-1,0 0 1,0 0 0,0 0 0,0 0-1,0 0 1,0 0 0,0 0 0,0 0-1,1 0 1,-1 0 0,0-1-1,0 1 1,0 0 0,0 0 0,0 0-1,0 0 1,0 0 0,0 0 0,0 0-1,0 0 1,0 0 0,0 0-1,0 0 1,0 0 0,1 0 0,-1 0-1,0 0 1,0 0 0,0 0-1,0 0 1,0 0 0,0 0 0,0-1-1,0 1 1,0 0 0,0 0 0,1 1-1,-1-1 1,0 0 0,0 0-1,0 0 1,0 0 0,0 0 0,0 0-1,17 0-242,-6 1 177,0-1 0,0-1 0,18-2 0,-18 0 88,11-2 47,7 10-19,-23-4-60,1 1 1,-1-1-1,1 0 1,7 0-1,51-1 34,17 0 433,-199 0 1375,108 0-1808,1 1 1,0 0-1,0 1 1,-9 2-1,10-2-1,-1 0 0,0 0 1,0-1-1,-10 0 0,-143-1-639,158 0 155,6 0 144,322 0 1195,-325-3-795,0-8-293,0 9 53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3488,'0'0'1115,"0"0"-673,0 0-186,0 0 37,0 0-53,3 3 208,8 8-122,-6-9-28,-3-2-274,-1 1 0,1-1-1,-1 0 1,1 1-1,-1-1 1,1 1-1,-1-1 1,1 1-1,-1 0 1,2 1-1,12 5 140,-9-6-109,-1 0 0,1 0 0,0-1 0,9 0 0,-9-1-2,0 1-1,0 1 1,-1-1-1,11 2 1,0 4 61,-13-4-96,0-1 0,1 0 0,-1 0 0,1 0 1,-1 0-1,1-1 0,5 1 0,37-1 5,-46 0-12,1 0-1,-1 0 1,0 0 0,1 0 0,-1 0 0,0 0 0,1 0 0,-1 0-1,0 0 1,1 0 0,-1 0 0,0 0 0,1 0 0,-1 0-1,0 0 1,1 1 0,-1-1 0,0 0 0,1 0 0,-1 0 0,0 1-1,0-1 1,1 0 0,-1 0 0,0 1 0,2 0 37,-1 0 1,0 1 0,1-1-1,-1 0 1,1 0 0,0 0-1,-1 0 1,1 0 0,0-1-1,0 1 1,-1 0-1,1-1 1,0 1 0,3-1-1,-3 0 263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1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3488,'0'0'1115,"0"0"-673,0 0-148,0 0 164,0 0-95,3 0 191,-2 0-507,1 0-1,0 1 1,-1-1-1,1 0 0,0 1 1,-1-1-1,1 1 1,-1 0-1,1 0 1,-1-1-1,2 2 0,-1 0-9,0-1 1,-1 0-1,1 0 0,0-1 0,0 1 0,0 0 0,0 0 1,0-1-1,0 0 0,0 1 0,3-1 0,58 0 640,-60 0-656,-1 0 0,1 0-1,0 0 1,0 0-1,-1-1 1,1 1-1,0-1 1,-1 0-1,1 0 1,-1 0 0,5-2-1,-5 2-1,0 0 0,1-1 0,-1 1 0,1 1 0,0-1 0,-1 0 0,1 1 0,0-1 0,-1 1 0,1 0 0,4 0 0,69 0 1464,-73 0-1211,-3 0-112,0 0-43,0-3-506,0-5-1622,0 19 518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2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2976,'-14'-14'971,"11"11"-603,3 3-38,0 0 433,0-2-267,0 1-483,1 0 1,-1 1 0,0-1-1,0 0 1,0 1-1,0-1 1,1 1 0,-1-1-1,0 1 1,1-1-1,-1 0 1,0 1 0,1-1-1,-1 1 1,1-1-1,-1 1 1,1 0 0,-1-1-1,1 1 1,-1-1-1,1 1 1,-1 0 0,1 0-1,-1-1 1,1 1-1,0 0 1,-1 0 0,1-1-1,-1 1 1,1 0-1,0 0 1,0 0 0,33-1 85,2-1-61,-23 0-33,4-2 19,0 1-1,32-1 0,145 4 766,-184 0-726,0 0 0,0 2 0,0-1 0,11 4 0,-12-3 21,0 0 0,0 0 1,0-1-1,11 0 0,-17-1-91,31 2 537,-32-2-473,0 0 0,0 1 0,0-1 0,0 1 0,-1 0 0,1-1 0,0 1 0,0 0 0,0 0 0,-1 0 0,1 0 0,2 3 0,-1-2 279,-3 1-106,0-2-211,-1 0 0,1-1 1,0 1-1,0 0 1,0 0-1,-1-1 0,1 1 1,0 0-1,-1 0 1,1-1-1,-1 1 0,1 0 1,0-1-1,-1 1 1,0 0-1,1-1 0,-1 1 1,1-1-1,-1 1 1,0-1-1,0 1 0,-22 10 365,6-4-101,9-3-184,-19 8 165,5 1 14,19-11-387,0 0 0,0 0 0,0 0 0,0 0 0,-1-1 1,1 1-1,0-1 0,-1 0 0,-5 1 0,6-2-696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12 1984,'0'-1'27,"0"1"-1,0-1 1,0 1 0,0 0-1,0-1 1,0 1 0,0-1-1,0 1 1,0-1 0,0 1-1,0 0 1,0-1 0,0 1 0,0-1-1,0 1 1,0-1 0,0 1-1,-1 0 1,1-1 0,0 1-1,0 0 1,-1-1 0,1 1-1,0 0 1,0-1 0,-1 1-1,0-1 1,-6 7 304,4-3-326,0 0 368,3-1-53,0 75 1664,0-72-1929,0 0 0,0-1 0,0 1 0,-1 0 0,0 0 0,0-1 0,-3 8 0,-2 11 198,3 0-41,1 0-1,3 44 1,0-16 1,-1 192 1984,0-240-1861,0 0 11,0 4-457,0-14-975,0 4 243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1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6048,'0'0'2240,"0"0"-1728,0 0-160,0 0 1600,0 16-1152,0-16 224,0 31-608,0-15-192,0 15-128,0 0-96,0-16 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2912,'16'0'1056,"-16"0"-800,31 0-96,-16 0 896,1 0-608,15 0 32,0 0-288,0 0 0,0-16-96,-15 16 160,15 0-160</inkml:trace>
  <inkml:trace contextRef="#ctx0" brushRef="#br0" timeOffset="1">172 0 3552,'16'0'1312,"-16"0"-992,0 31-128,0-15 640,15-1-512,-15 17 128,0 14-256,0-15 32,0 16-128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2080,'0'0'667,"0"0"-411,-3-3 5,2 1-150,-8-4 349,9 6-426,0 0 1,-1 0-1,1 1 1,0-1-1,0 0 1,-1 0-1,1 0 1,0 1-1,0-1 1,-1 0-1,1 0 1,0 1-1,0-1 1,0 0-1,0 1 1,-1-1-1,1 0 1,0 1-1,0-1 1,0 0-1,0 1 1,0-1-1,0 0 1,0 1 0,0-1-1,0 0 1,0 1-1,0-1 1,0 0-1,0 1 1,0-1-1,0 0 1,0 1-1,0-1 1,0 1-1,0-1 276,0 2-230,0 78 1055,0-79-1106,0 1 0,0 0-1,0 0 1,-1 0-1,1 0 1,-1-1-1,1 1 1,-1 0 0,0 0-1,0-1 1,0 1-1,-1 1 1,1-1-4,0-1 0,0 1 0,0-1 0,1 1 1,-1 0-1,0 0 0,1-1 0,-1 1 0,1 0 1,0 0-1,-1 0 0,1 2 0,0 30 414,0-23 34,0-21 690,0 10-1161,0 0 0,0 0 0,0 0 0,0 0 0,0 0 1,0 0-1,0 0 0,0-1 0,0 1 0,0 0 0,0 0 1,0 0-1,0 0 0,0 0 0,0 0 0,0 0 0,0 0 0,0 0 1,0-1-1,0 1 0,0 0 0,0 0 0,0 0 0,0 0 1,0 0-1,0 0 0,0 0 0,0 0 0,0 0 0,1 0 0,-1 0 1,0 0-1,0 0 0,0-1 0,0 1 0,0 0 0,0 0 1,0 0-1,0 0 0,0 0 0,0 0 0,0 0 0,1 0 0,-1 0 1,0 0-1,0 0 0,0 0 0,0 0 0,0 0 0,0 0 0,0 0 1,0 0-1,0 0 0,1 0 0,-1 0 0,0 0 0,2 0-9,-1 0 1,1 0-1,0-1 0,-1 1 0,1-1 0,-1 1 0,1-1 0,-1 1 0,1-1 1,-1 0-1,2-1 0,-1 1-4,0 0 0,0 0 0,-1 0 0,1 0 0,0 0 0,0 0 1,0 1-1,0-1 0,0 1 0,0 0 0,3-1 0,-2 1 10,-1 0 1,1 0-1,-1 0 0,1-1 0,-1 1 0,1-1 1,-1 1-1,1-1 0,-1 0 0,0 0 1,3-2-1,-2 2 10,-1 0-1,1-1 1,0 1 0,-1 1 0,1-1-1,0 0 1,0 1 0,-1-1 0,1 1 0,0 0-1,4 0 1,268 0 2220,-273 0-2375,0-1-1,0 1 0,-1 0 0,1 0 0,0-1 1,-1 1-1,1-1 0,0 1 0,-1-1 0,1 0 1,-1 0-1,1 0 0,1-1 0,5-3-1243,-6 4 1198,-1 1-1,0 0 1,1-1-1,-1 1 0,1 0 1,-1-1-1,1 1 1,-1 0-1,3 0 1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4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2080,'0'0'667,"0"0"-411,0-3 5,0-4 378,0 17 215,0-10-630,2 3 134,2 2-265,-1 0 1,0 0 0,0 0 0,-1 0 0,0 1 0,0-1 0,0 1 0,0-1 0,1 11 0,4 14 44,7-6-32,-7-6-20,0 1 0,4 24 0,-3-16-8,10 33 152,26 60-1,-33-92-227,-8-20 4,0 0 0,0 0 0,1 0 0,0-1 0,7 11-1,1-2 16,-4-7 65,-1 1-1,0-1 1,5 12-1,-11-18-61,0-1 22,0 0 1,0 0-1,0 1 1,0-1-1,1 0 0,-1 0 1,1-1-1,-1 1 0,1 0 1,-1 0-1,1-1 0,0 1 1,0-1-1,0 1 1,0-1-1,0 0 0,4 2 1,3 2 157,-9-5-195,0 0 0,0 0 0,0 0 1,0 1-1,0-1 0,1 0 0,-1 0 0,0 0 0,0 0 1,0 0-1,0 0 0,0 0 0,0 0 0,1 0 1,-1 0-1,0 0 0,0 0 0,0 1 0,0-1 0,0 0 1,1 0-1,-1 0 0,0 0 0,0 0 0,0 0 1,0-1-1,1 1 0,-1 0 0,0 0 0,0 0 0,0 0 1,0 0-1,0 0 0,1 0 0,-1 0 0,0 0 0,0 0 1,0 0-1,0 0 0,0 0 0,0-1 0,0 1 1,1 0-1,-1 0 0,0 0 0,0 0 0,0 0 0,0-1 1,0 1-1,0 0 0,4-4 193,8-3 78,-11 7-264,0-1 0,0 1 1,0-1-1,0 1 0,0-1 0,0 1 0,0-1 1,0 0-1,0 0 0,0 1 0,0-1 0,-1 0 0,1 0 1,0 0-1,0-1 0,13-34 345,-11 25-253,8-27 96,-7 25-169,1 0 0,10-24 1,-7 19 36,8-25 1,-12 30-57,1-1-1,1 1 1,7-14 0,3 4-73,20-24 1,-11 16-7,-21 24 67,1 1 1,0 0-1,1 0 1,-1 1 0,1-1-1,12-7 1,-11 7-12,0 0 0,0 0 0,10-12 0,-3 4 131,-12 11-95,1 0 0,-1 0 0,1 0 0,-1-1 0,2-4 0,-2 4-5,0 1 0,0-1 1,0 1-1,0 0 0,4-5 1,1 2 29,-5 4-26,0 0 0,1 1 1,-1-1-1,0 0 0,-1-1 0,1 1 1,0 0-1,0-1 0,-1 1 1,0-1-1,1 1 0,-1-1 0,0 1 1,0-1-1,0-3 0,-1 6-23,0 0-1,0 0 0,0 0 1,0-1-1,0 1 0,0 0 0,0 0 1,0 0-1,0 0 0,0 0 1,0 0-1,0 0 0,0 0 1,0 0-1,0 0 0,0-1 0,0 1 1,0 0-1,0 0 0,0 0 1,0 0-1,0 0 0,0 0 1,0 0-1,0 0 0,0 0 1,0 0-1,1 0 0,-1-1 0,0 1 1,0 0-1,0 0 0,0 0 1,0 0-1,0 0 0,0 0 1,0 0-1,0 0 0,0 0 0,0 0 1,1 0-1,-1 0 0,0 0 1,0 0-1,0 0 0,0 0 1,0 0-1,0 0 0,0 0 0,0 0 1,0 0-1,0 0 0,1 0 1,-1 0-1,0 0 0,0 0 1,11 0-16,-8 0-634,-3 0-497,0 3-2106,0 11 934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3328,'0'0'1061,"-3"0"-634,-8 0-48,8 0 548,3 0-249,3 0-6,57 0 1045,-58 0-1704,-1 0 1,1 0-1,0-1 0,0 1 0,-1 0 1,1-1-1,0 1 0,0-1 0,-1 1 1,1-1-1,-1 0 0,1 0 0,1-1 0,10-4 69,17 1 19,-12 0-23,-11 3-45,0 0-1,0 0 0,0 1 1,10-1-1,54 2 1493,-63 0-1199,-19-3-156,-5-8 108,9 8-171,7 3-179,-1 0 0,1 0 0,-1 0 0,1-1 0,-1 1 0,1 0 0,-1 0 0,1 0 0,0-1 0,-1 1 0,1 0 0,-1-1 0,1 1 0,0 0 0,-1-1 0,1 1 0,0 0 0,-1-1 0,1 1-1,0-1 1,0 1 0,-1 0 0,1-1 0,0 1 0,0-1 0,0 1 0,0-1 0,0 1 0,-1-1 0,1 1 0,0-1 0,0 1 0,0-1 0,0 1 0,1-1 0,-1-2-1538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3072,'0'0'976,"-3"0"-587,-7 0-74,7 0 352,3 0-209,0 3-47,1 25 430,0-12-480,-1 0-1,-1 0 0,-3 22 0,0-19-134,1-9-98,1 0-1,0 1 1,1-1 0,-1 12-1,3-4 25,0-8-65,-1-1 0,0 0 0,-1 1 0,-2 13 0,-3-7 66,5-13-112,-1 0 1,1 1 0,0-1-1,0 0 1,0 1 0,1-1 0,-1 0-1,1 7 1,1-1 81,-1-6-77,1 0 0,-1 1 0,0-1 0,0 0 0,0 0 0,-1 0 0,1 0 0,-1 0 0,0 0 0,-1 4 0,-3 1 123,4-6-155,0-1 0,0 0-1,0 1 1,1-1 0,-1 1 0,0 0 0,1-1 0,-1 1 0,1-1-1,-1 1 1,1 0 0,0-1 0,0 4 0,0-5-931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3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2080,'0'-63'1115,"0"63"-1109,0 0 1,0 0-1,0 0 1,0 0-1,0 0 1,0 0-1,0 0 1,0 0 0,0 0-1,0-1 1,0 1-1,0 0 1,0 0-1,0 0 1,0 0-1,0 0 1,0 0-1,0 0 1,0 0 0,0 0-1,0 0 1,0-1-1,0 1 1,1 0-1,-1 0 1,0 0-1,0 0 1,0 0 0,0 0-1,0 0 1,0 0-1,0 0 1,0 0-1,0 0 1,0 0-1,0 0 1,0 0-1,0 0 1,1 0 0,-1 0-1,0-1 1,0 1-1,0 0 1,0 0-1,0 0 1,0 0-1,0 0 1,0 0 0,0 0-1,0 0 1,1 0-1,-1 0 1,0 1-1,0-1 1,0 0-1,0 0 1,0 0-6,3-1 40,-1 1 0,1 0 0,-1 1 0,1-1 0,-1 0 0,1 1 0,-1-1 0,1 1 0,-1 0 0,0-1 0,1 1 0,-1 1 0,0-1 0,0 0 0,1 0 0,-1 1 0,0-1 0,0 1 0,2 3 0,24 23 335,43 59 0,21 27 77,-53-54-74,-23-40-197,1 0 0,22 18 0,-18-17 29,-10-11 22,1 1-1,15 9 0,-9-7 218,-10-6-294,-6-5-100,1 0-1,-1 0 1,1 0 0,-1-1 0,1 1 0,0-1 0,4 2 0,-5-3 0,0 1 0,0-1 0,0 0 0,0 0 0,0-1 0,0 1 0,0 0 0,0-1 0,0 1 0,2-2 1,4 0 131,-1 0-65,0 1 0,0-1 0,-1 0 1,1-1-1,-1 0 0,1 0 0,-1 0 0,0-1 0,-1 0 1,11-8-1,-11 6-66,0-1 0,-1 0 0,1 0 0,-2 0 0,1 0 0,-1-1 0,4-10 0,11-24-76,19-10 102,-25 36 26,-6 10-17,0-1 0,0 2 1,1-1-1,-1 1 0,1 0 0,0 0 0,0 1 0,10-5 1,13-7-86,13-9-1127,-39 24 1011,0 0 0,-1 0-1,1 0 1,0 0 0,-1 1-1,1 0 1,6 0 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4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0 1824,'0'0'587,"-3"0"-353,2 1-174,-1 0-1,0 0 1,0 0-1,1 0 1,-1 0-1,1 0 1,-1 0-1,1 1 1,-1-1 0,1 1-1,0-1 1,0 1-1,0-1 1,0 1-1,0 0 1,-1 2-1,-20 39 732,-24 56-124,26-49-499,-12 28 143,-103 157 271,43-79 196,71-117-511,-29 48 314,43-77-468,0 0 0,0 0 0,-1-1 0,-1 0 0,-16 13 0,14-14-12,9-6-110,0-1 0,0 0 0,0 1 0,0 0 0,0-1 0,0 1 0,1 0 0,-1 0 0,1 0 0,-1 0 0,1 0 0,-2 5 0,-5 6-3399,8-12 3301,0-1 1,1 0-1,-1 1 0,0-1 1,1 0-1,-1 0 0,0 1 1,1-1-1,-1 0 0,1 0 1,-1 0-1,1 0 0,-1 0 1,1 1-1,-1-1 0,0 0 1,1 0-1,-1 0 0,1 0 1,-1 0-1,1 0 0,-1 0 1,1-1-1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2496,'0'0'83,"0"-9"265,0 9-335,0 0 0,0 0 1,0-1-1,0 1 0,0 0 0,0 0 0,0 0 0,0 0 1,0-1-1,0 1 0,0 0 0,0 0 0,0 0 1,0 0-1,0-1 0,0 1 0,0 0 0,0 0 1,1 0-1,-1 0 0,0 0 0,0-1 0,0 1 1,0 0-1,0 0 0,0 0 0,1 0 0,-1 0 1,0 0-1,0 0 0,0 0 0,0-1 0,0 1 1,1 0-1,-1 0 0,0 0 0,0 0 0,0 0 1,0 0-1,1 0 0,-1 0 0,0 0 0,0 0 1,0 0-1,0 0 0,1 0 0,-1 0 0,0 0 0,0 0 1,1 1-1,5 1 86,0 1 1,1-1 0,0 0-1,-1-1 1,1 0-1,0 0 1,0 0-1,0-1 1,0 0-1,-1 0 1,13-2 0,-12 0-55,5-2 15,1 2-1,-1-1 0,0 2 0,14-1 0,-4 1 52,38-6 0,-39 3 47,40-1 0,84 5 1010,-149 1-1108,-1 0-1,1 0 1,0 0-1,-1 0 0,1 1 1,0-1-1,0 1 0,0 0 1,0 0-1,-4 4 1,-40 31-18,37-28-28,-6 5-88,0 1 0,1 1 0,1 0 1,0 1-1,-23 36 0,28-37 19,1 1-1,1 0 1,0 1 0,1 0-1,1 0 1,0 0 0,-3 21-1,7-26 37,1 0 0,0 0 0,0 0 0,3 17 0,-1 3-30,-1 54 407,0-86-350,0 0 0,-1 0 0,1 0 0,0-1 0,0 1 0,-1 0 0,1 0 0,0-1 0,-1 1 0,1 0 0,0-1 0,-1 1 0,1 0 0,-1-1 0,1 1 0,-1-1-1,0 1 1,1-1 0,-1 1 0,1-1 0,-2 1 0,-21 10-9,7-4 45,7-2-17,7-4 11,1 0 0,-1 0-1,1 0 1,-1 0 0,1 0 0,-1-1 0,0 1 0,0 0-1,1-1 1,-4 1 0,-1 2 181,-5 7-113,11-9-95,-1-1 0,1 1 0,0-1 0,0 0-1,-1 1 1,1-1 0,0 1 0,0-1 0,-1 0-1,1 1 1,0-1 0,0 1 0,0-1 0,0 1-1,0-1 1,0 1 0,0-1 0,0 1 0,0-1-1,0 1 1,0-1 0,0 1 0,0-1 0,0 1-1,0-1 1,0 1 0,0-1 0,1 0-1,-1 1 1,0-1 0,0 1 0,1-1 0,-1 1-1,0-1 1,1 1 0,-1-1-10,1 0 13,0 1 0,-1-1 1,1 1-1,0-1 1,0 0-1,0 0 0,0 1 1,-1-1-1,1 0 0,0 0 1,0 0-1,0 0 1,0 0-1,1 0 0,17 2 165,-9 2-111,0-2 0,0 1-1,0-1 1,1-1-1,20 1 1,160-2 545,-177 0-529,-1 1-1,1 1 0,13 3 1,-14-2 44,0-1 1,0 0-1,14-1 1,55-1-881,-66 0-469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8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1 805 3072,'6'-1'166,"0"0"0,0 0 0,0-1 0,-1 1 0,1-1 0,0 0 0,-1-1-1,1 1 1,-1-1 0,0 0 0,8-7 0,-9 8-13,62-45 748,-52 38-703,0-1-1,23-20 0,-18 14-69,12-11 168,50-58 1,-78 82-282,42-46 161,-10 11-21,-1-1-1,43-67 1,-38 28-85,-7 11-55,-24 53-23,2-2-22,10-24 0,-18 33 24,0 1 1,0-1 0,0 0-1,-1 1 1,0-1-1,0-14 1,0 20 6,-1-1 0,0 1 0,0 0 0,0-1 0,0 1 0,-1 0-1,1-1 1,0 1 0,-1 0 0,1 0 0,0-1 0,-1 1 0,1 0 0,-1 0 0,0 0 0,1-1 0,-1 1 0,0 0 0,0 0 0,0 0 0,0 0 0,0 1 0,0-1 0,0 0 0,0 0 0,0 0 0,-2 0 0,-1 0 7,0 0 0,0 0 1,0 0-1,0 1 0,0 0 1,0 0-1,-5 0 0,-2 1 16,4-1-116,0 0 1,0 1-1,0 0 1,0 0-1,0 1 1,0 0-1,-12 6 0,2 0-432,-24 18 0,-13 6-191,38-23 604,7-4 59,0-1-1,-1 0 1,-12 5 0,-5-4-81,19 0 69,7-5 62,1 0 0,0 0 1,0 0-1,0 0 0,0 1 1,0-1-1,0 0 0,0 0 0,-1 0 1,1 0-1,0 0 0,0 0 0,0 0 1,0 0-1,0 0 0,-1 0 0,1 0 1,0 0-1,0 0 0,0 0 1,0 0-1,0 0 0,0 0 0,-1 0 1,1 0-1,0 0 0,0 0 0,0 0 1,0 0-1,0 0 0,-1 0 0,1 0 1,0 0-1,0-1 0,0 1 1,0 0-1,0 0 0,0 0 0,0 0 1,-1 0-1,-7-5-34,8 5 35,-10-7-69,16-1 20,-2 4 38,2-3 24,3-2 65,0 0 0,1 1 0,11-8 0,-18 14-57,2-1 0,-1 1 0,0 1 0,0-1 0,1 0 0,-1 1 0,1 0 0,-1 0 0,1 0 0,0 1 0,7-1 0,-3 1 24,-7-1-32,0 1-1,1-1 1,-1 1-1,0 0 1,0 0-1,0 0 1,1 0-1,-1 0 1,0 1-1,0-1 1,0 1-1,0-1 1,0 1-1,1 0 1,-1 0-1,3 2 1,-3 0 27,0 1 1,0-1 0,0 1-1,0-1 1,-1 1 0,0 0-1,1 0 1,-1 0-1,-1 0 1,1 0 0,0 0-1,-1 0 1,0 4-1,0 8 178,0 1 0,-4 21 0,3-26-157,-2 1-1,0-1 0,0 0 1,-1-1-1,0 1 1,-10 17-1,14-29-59,-8 14-1163,-9 30 1,15-37 810,1 1 0,0-1 0,0 1 0,1 13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35 2240,'0'0'720,"-3"-3"-448,2 2-233,0 0 41,0 0-1,0 0 1,-1-1-1,1 1 0,0 1 1,-1-1-1,1 0 0,0 0 1,-1 0-1,1 1 0,-1-1 1,1 1-1,-1-1 0,0 1 1,1 0-1,-1-1 0,1 1 1,-1 0-1,-3 0 1,-55 0 2933,60 0-3010,0 0 0,0 0 0,0 0 0,0 1 1,0-1-1,0 0 0,0 0 0,-1 0 0,1 0 1,0 0-1,0 0 0,0 0 0,0 0 0,0 0 0,0 0 1,0 0-1,0 0 0,0-1 0,-1 1 0,1 0 1,0 0-1,0 0 0,0 0 0,0 0 0,0 0 0,0 0 1,0 0-1,0 0 0,0 0 0,0 0 0,0 0 1,0 0-1,0 0 0,-1 0 0,1 0 0,0-1 0,0 1 1,0 0-1,0 0 0,0 0 0,0 0 0,0 0 1,0 0-1,0 0 0,0 0 0,0 0 0,0 0 0,0-1 1,0 1-1,0 0 0,0 0 0,0 0 0,0 0 1,0 0-1,0 0 0,0 0 0,0-1-2,1 1 1,-1-1-1,0 1 0,0-1 1,0 1-1,0-1 0,0 1 1,1-1-1,-1 1 0,0-1 1,0 1-1,1 0 0,-1-1 0,0 1 1,1-1-1,-1 1 0,0 0 1,1-1-1,-1 1 0,1 0 1,-1 0-1,0-1 0,1 1 1,-1 0-1,1-1 0,20-3 6,30 4-31,-32 1 18,8-2 11,-16 0 6,0 1 0,0 0-1,0 1 1,16 3-1,6 7 12,-6-5-47,31 9-30,-56-14 53,1 1 0,0-1 0,0 0 0,0 1 0,-1-1 0,1 1 0,2 2 0,3 10-68,-4-12 54,-4-2 17,0 0 0,1 0 0,-1 0 0,0 1 0,0-1 0,1 0 0,-1 0 0,0 0 0,0 0-1,1 1 1,-1-1 0,0 0 0,0 0 0,0 0 0,0 1 0,1-1 0,-1 0 0,0 0 0,0 1 0,0-1 0,0 0 0,0 0 0,0 1 0,0-1 0,0 0 0,0 0 0,1 1 0,-3 5 47,0 1-1,-1-1 1,1 0 0,-1 1-1,-5 6 1,0 2 7,-4 9-13,-1-1 0,-1-1 0,-1 0 0,0-1 0,-2 0 0,-1-2 0,-28 26 0,8-14-20,-52 33-1,69-51-5,-18 13 21,-2 15 11,36-38-35,-1 0 1,1 0-1,0 0 0,-12 4 0,10-4-6,0 0 0,1 0 0,-1 0 1,-8 6-1,-1 7-30,-6 5-7,20-20 17,1 0 0,-1 0-1,1 0 1,-1 0 0,1 0 0,-1 0 0,0-1 0,1 1-1,-1-1 1,0 1 0,0-1 0,-2 1 0,230-1-174,-213 0 268,1 2 0,23 4 0,-23-3 35,-1-1 1,27 1-1,-32-3-46,-1-1-1,1 0 1,-1 0-1,1-1 1,12-5-1,-15 6-17,12-2-388,-15 3-1781,-2 0 544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3232,'-50'-33'1184,"50"33"-896,-16 0-96,16 0 1152,0 0-768,16 0 256,1 0-480,16 0 192,-1 17-288,18-17 64,15 0-192,-16 0 288,17 0-224,-33 16 160,16-16-192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2976,'0'0'971,"0"0"-603,-3 0 58,-1 0 2701,8 0-1181,20 0-538,33 0-1142,70 0 518,-123 0-767,0-1 0,0 1 0,0-1 0,0 0 0,0 0 0,-1 0 0,1-1 0,0 1 0,5-4 0,-7 4-110,0 0-1,0 1 0,0-1 0,0 1 1,0 0-1,0-1 0,0 1 1,0 0-1,0 0 0,3 1 0,4-1-3109,4 0 1235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4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3328,'-41'27'1061,"37"-25"-996,1 0 0,0 0 0,-1 0 0,1 1 1,0 0-1,0-1 0,1 1 0,-4 4 0,-2 2 48,4-4 29,0 0 1,0 0 0,1 0-1,-1 0 1,1 0-1,-4 9 1,4-6 32,2-7-159,1-1 1,0 1-1,0-1 0,0 1 0,-1-1 0,1 1 1,0-1-1,0 1 0,0-1 0,0 1 1,0-1-1,0 1 0,0-1 0,0 1 0,0-1 1,0 1-1,1-1 0,-1 1 0,0-1 1,0 1-1,0-1 0,1 1 0,-1-1 0,0 1 1,0-1-1,1 0 0,-1 1 0,1 0 1,1 0 27,-1 1 1,1-1 0,0 0 0,-1 0 0,1 0 0,0 0 0,0 0 0,2 0 0,2 1 90,0 0 1,0-1-1,1 0 1,10 1-1,-1-2 51,8 0 202,37-4 0,-53 3-322,-1-1-1,1 0 1,0 0-1,0-1 1,-1 1-1,1-2 1,-1 1 0,9-7-1,-15 10-29,0-1 1,0 0-1,0 1 1,0-1-1,0 0 1,0 0-1,0 0 1,0 0-1,0 0 0,0 0 1,-1 0-1,1 0 1,0 0-1,-1 0 1,1 0-1,-1 0 1,1 0-1,-1-1 0,1 1 1,-1 0-1,0 0 1,0-1-1,1 1 1,-1 0-1,0 0 1,0-1-1,0 1 0,-1-2 1,1 2-20,-1 0 0,0 0 1,0 0-1,1 0 0,-1 0 1,0 0-1,0 0 0,0 0 1,0 0-1,0 0 0,0 0 1,0 0-1,-1 1 0,1-1 0,0 1 1,0-1-1,-1 1 0,1-1 1,0 1-1,-1-1 0,1 1 1,0 0-1,-1 0 0,1 0 0,0 0 1,-1 0-1,0 0 0,-91 0-166,74 0 144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4320,'16'-16'1600,"-16"16"-1248,33 0-96,-17-17 288,1 34-352,15-17 192,1 0-224,16 0 128,0 0-160,1 16 416,-18-16-288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4576,'32'0'1664,"-32"0"-1280,49 0-96,-32-16 96,16 32-256,-1-16 256,18 0-256,-34 0 384,17 0-288,-1 0-1888,-15 0 928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2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1824,'0'0'587,"3"0"-353,-2 0-222,-1 0-1,1 0 0,0 0 1,0 0-1,-1 0 1,1 0-1,0 0 0,-1 0 1,1 0-1,0-1 0,-1 1 1,1 0-1,0-1 1,0 1-1,3-6 171,-5 6-3,1 0-174,0 0-1,0 0 0,1 0 0,-1 0 0,0 0 0,0 0 0,0 0 0,0 0 1,0 0-1,0 0 0,0 0 0,0 0 0,0 0 0,0 0 0,1 0 0,-1 0 0,0 0 1,0 0-1,0 0 0,0 0 0,0 0 0,0 0 0,0 0 0,0 0 0,0 0 0,0 0 1,0 0-1,0 1 0,0-1 0,1 0 0,-1 0 0,0 0 0,0 0 0,0 0 0,0 0 1,0 0-1,0 0 0,0 0 0,0 0 0,0 1 0,0-1 0,0 0 0,0 0 1,0 0-1,0 0 0,0 0 0,0 0 0,0 0 0,0 0 0,0 0 0,0 0 0,0 1 1,0-1-1,-1 0 0,1 0 0,7-3 65,-5 2-57,0 0 0,0 0 0,-1 0 0,1 0 0,0 0 0,0 1-1,0-1 1,0 1 0,0-1 0,0 1 0,0 0 0,4 0 0,259 0 681,103 0-629,-234 1-86,180-5 98,-158-7-66,-107 9-1,50-4 84,32-16 269,-35 13-115,23-4 88,43-17 86,-113 25-203,-23-2 110,-20 6-180,0-1 0,0 1 0,0 0-1,9-1 1,-18 3-113,0-1 0,-1 1 0,1-1-1,0 1 1,-1 0 0,-5 3 0,-8 2 46,-81 13 37,-208 44-678,205-47 293,75-11 312,23-6 32,18-3-7,5 0-41,0 0 1,0 2-1,32-1 0,-21 2 2,0-1-1,57-12 0,-24 6 301,126 0-1,-105 8-212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76 2080,'0'-63'2347,"0"51"-1851,0 20-544,0 29 53,1-1 180,0-16-33,-1 0-1,-4 33 1,-7-4 34,-6 63 422,14-85-388,2 0 0,1 36 0,1-16 22,0-28-53,-1-12-91,0 1-1,0 0 1,0-1 0,-3 12-1,-2-7 113,4-10-190,0-1 0,0 1 0,0 0 0,0-1-1,1 1 1,-1 0 0,0 0 0,1 0 0,0-1 0,-1 1-1,1 0 1,0 0 0,0 0 0,0 0 0,0 0-1,0-1 1,1 1 0,0 3 0,10 9-1300,-9-12 288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2240,'0'-17'992,"3"17"-688,49 0 2298,379 0-490,-425 0-3445,-6 0 336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1568,'-33'0'576,"33"0"-448,0 17-32,0-1 1088,0 17-672,0-17 288,16 17-480,-16 16 160,0-16-256,0 16 352,0 17-320,-16-17 160,16 0-256,0-16 352,0-1-288,0 1-320,0-16 32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2816,'13'-13'917,"-12"12"-903,-1 1-1,0 0 1,0 0-1,0 0 1,1-1-1,-1 1 1,0 0 0,1 0-1,-1 0 1,0-1-1,1 1 1,-1 0-1,0 0 1,0 0-1,1 0 1,-1 0-1,0 0 1,1 0-1,-1 0 1,0 0 0,1 0-1,-1 0 1,0 0-1,1 0 1,0 0-1,171 0 2643,-162 0-2598,0 1 0,0 0 1,0 1-1,11 2 0,-12-1-18,0-1 0,0-1 0,0 0 0,11 0 0,-4-1 8,-10 0-22,1-1 1,0 2 0,-1-1-1,1 1 1,7 1 0,8 9 250,-10-8-172,-3 1 147,-9-4-235,0 0-1,0 1 1,0-1-1,0 1 0,0-1 1,0 1-1,0-1 1,0 0-1,0 1 0,0-1 1,0 1-1,-1-1 1,1 0-1,0 1 0,0-1 1,0 0-1,-1 1 1,1-1-1,0 0 0,0 1 1,-1-1-1,1 0 0,0 1 1,-1-1-1,1 0 1,-1 0-1,1 1-1,0-1 0,-1 0-1,1 0 1,0 1 0,0-1 0,-1 0-1,1 0 1,0 0 0,0 1 0,-1-1 0,1 0-1,0 0 1,-1 0 0,1 0 0,0 0-1,-1 0 1,1 0 0,0 0 0,-1 0-1,1 0 1,0 0 0,-1 0 0,1 0 0,0 0-1,-1 0 1,-2 0 38,-1 0 1,1 1-1,0-1 0,0 1 1,0 0-1,0 0 0,-1 0 1,1 0-1,1 0 0,-1 1 1,0-1-1,0 1 0,-4 3 1,4-3 15,-1 0 0,0 0 1,0 0-1,0 0 0,-7 1 1,6-2-2,-1 0 0,0 0 0,-9-1 0</inkml:trace>
  <inkml:trace contextRef="#ctx0" brushRef="#br0" timeOffset="1">82 17 2816,'0'0'917,"0"0"-565,0 0-101,0 3 245,1 6-242,-1-4-153,0-1 1,0 1 0,0-1-1,0 0 1,-1 1-1,1-1 1,-2 5-1,-1-1-28,-3 12 105,12 1-55,-11 5-148,3-20 23,1 1 1,0 0-1,-1 10 0,2-1 103,1-6-19,-1-1-1,-1 1 0,-2 14 0,0-10-10,0 3 46,0 0 0,-1 0 0,-13 30 0,-2 2 502,14-40-439,4-8-101,0 0 1,0 1-1,0-1 0,0 1 0,0 0 0,1-1 0,-1 1 0,1 0 0,-1-1 0,0 5 0,1-7-134,0 0-1,0 1 1,0-1 0,0 0-1,0 0 1,1 1-1,-1-1 1,0 0-1,0 1 1,0-1-1,1 0 1,-1 1-1,0-1 1,1 0-1,0 0 10,0 1-1,-1 0 1,1-1 0,0 1-1,0 0 1,0-1-1,0 1 1,0 0-1,-1 0 1,1 0-1,0 0 1,0 0-1,2 0 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2240,'1'4'260,"-1"-2"-211,0-1 0,0 0-1,0 0 1,0 1 0,0-1 0,0 0 0,0 0-1,-1 0 1,1 1 0,0-1 0,-1 0 0,1 0-1,0 0 1,-2 2 0,-12 33 234,13-34-185,-1 1 1,1 0 0,0 0 0,0 0 0,0 0 0,-1 6 0,2-7-52,0 0-1,0 0 1,1-1 0,-1 1 0,0 0 0,1-1 0,-1 1 0,2 2 0,1 4 76,-2-5-12,0 1-1,-1-1 1,1 1 0,0 0 0,-1 0-1,0-1 1,0 1 0,-1 5 0,0 4 81,1 50 736,0-60-890,0 0 1,0-1-1,1 1 1,-1 0-1,0 0 0,1-1 1,0 1-1,-1 0 0,1-1 1,0 1-1,3 3 1,-3-4 7,0 1 1,0-1-1,0 1 1,0-1-1,0 1 1,-1 0-1,1-1 1,-1 1-1,1 0 1,-1-1-1,0 5 1,0 10 481,0-17-527,0 1 0,0-1 0,0 1 1,0-1-1,0 1 0,0-1 0,0 0 1,0 1-1,0-1 0,0 1 0,0-1 1,1 1-1,-1-1 0,0 1 0,0-1 0,1 0 1,-1 1-1,0-1 0,1 0 0,-1 1 1,0-1-1,1 0 0,-1 1 0,0-1 1,1 1-1,14 0 6,-12-1 8,-1 0 0,1 0 1,-1 0-1,0 0 1,1 0-1,-1 0 0,0 1 1,1-1-1,-1 1 0,3 1 1,1 1 31,0-1-1,1 0 1,-1 0 0,1-1 0,-1 1 0,12 0-1,44-2 296,-35 0-137,4-1 40,-21 0-100,1 1 0,-1 0 1,1 1-1,17 2 0,-12 3-26,2 0-143,0-4-3655,-5-2 1306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2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0 1472,'-11'5'180,"6"-3"-83,0 0 0,0 1 1,1-1-1,-7 6 1,-4 0-47,5-2 179,0 0 0,0 0-1,-16 14 1,1 13 346,3-5-157,-79 105 768,89-112-1078,1 0 0,1 1 0,1 0 1,1 1-1,-7 32 0,8-18 26,1 0 0,2 0-1,2 60 1,1-68 3,3 0-1,8 56 1,-7-72-80,0-1 0,1 0-1,1 0 1,0 0 0,1 0 0,0-1 0,0 0 0,13 16-1,-1-6 117,1 1 0,1-2-1,0-1 1,2 0 0,0-2-1,1 0 1,1-2-1,35 18 1,-36-22-357,0 0 0,34 10 0,-21-13-1275,44 5 0,-73-12 1286,111 16-2100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3968,'0'0'1472,"0"0"-1120,0 0-128,0 0 1440,0 0-960,16 0 768,-16 0-832,0 0 64,15 0-416,-15 0 160,16 15-224,-1-15-128,1 0-64,0-15 32,-1 15-32,16 0-3104,1 0 1664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2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1248,'41'-14'389,"-39"13"-372,0 1-1,0-1 1,0 1 0,0-1-1,0 1 1,0 0-1,0 0 1,4 0 0,4 0-79,15 0 437,1 0 0,-1 2 0,1 1 0,48 11 0,-51-6-194,-1 1 1,0 1-1,-1 1 0,0 1 1,28 20-1,22 28 176,-50-44-285,-10-8-34,0 0 0,0 1 0,9 10 0,-9-5 15,-1 0 0,-1 1 0,9 18 0,-11-21-25,0 1 2,3 4 31,-1 1 0,8 24 0,-11-22 49,-1 0-1,-1 0 0,-1 0 1,-1 1-1,-1-1 0,-1 1 1,0-1-1,-1 1 0,-2-1 1,0 0-1,-8 27 0,8-38-54,0-1 0,-1 0 0,0 0 0,-1 0 0,1 0 0,-2-1 0,1 0 0,-8 8 0,0-3 74,0 0-1,-26 17 0,12-12 9,-1-1-1,0-2 1,-1 0 0,-36 10-1,15-7 24,-78 15 0,99-26-1047,0-1 0,-44 1 0,35-6-729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3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18 165 1984,'-14'0'640,"12"0"-389,2-3 58,0-5 494,0 19 815,0-11-1101,0 0-207,0 0-140,0 2-10,-1 19-90,0-11-78,1 1 0,1-1 0,2 20 0,4-3 50,12 29 0,2 9 98,-5-14 54,2 0-1,30 57 1,-46-103-68,1 0 1,-1 0-1,1 0 0,0 0 0,8 8 0,-10-12-78,1 0-1,-1 0 0,1 0 1,-1 0-1,1 0 0,-1 0 0,1-1 1,0 1-1,0 0 0,-1-1 1,1 1-1,0-1 0,0 0 1,-1 0-1,1 1 0,0-1 1,0 0-1,0-1 0,-1 1 0,1 0 1,0 0-1,2-2 0,1 1 59,1-1 0,-1 0 0,0-1 0,0 1 0,0-1 0,-1 0-1,1 0 1,-1-1 0,6-5 0,4-5 285,17-21-1,-13 9-94,0-1-1,17-35 0,-8 13-103,-17 29-198,-1 0 1,0-1 0,-1 0-1,5-26 1,-9 29 40,11-26-1,10-8 30,-23 42-52,1 1-1,0-15 1,-2 19-16,-1 0 1,1 1 0,-1-1 0,1 1 0,1-1 0,-1 1 0,1-1-1,-1 1 1,1 0 0,0-1 0,1 1 0,-1 1 0,1-1 0,0 0-1,3-3 1,-5 6 1,1 0 0,-1-1 0,0 1 0,0 0 0,1-1-1,-1 1 1,0-1 0,0 1 0,0-1 0,-1 1 0,1-1 0,0 0 0,-1 1-1,1-1 1,-1 0 0,1 1 0,-1-1 0,0 0 0,0-2 0,0 3 7,0 0 1,0 0 0,1 0 0,-1 0 0,0 0-1,0 0 1,1-1 0,-1 1 0,0 0-1,1 0 1,0-1 0,-1 2-2,0 0-1,0 0 1,1 0-1,-1-1 1,0 1 0,0 0-1,0 0 1,1 0-1,-1 0 1,0-1-1,0 1 1,0 0 0,1 0-1,-1 0 1,0 0-1,0 0 1,1 0 0,-1 0-1,0 0 1,0 0-1,1 0 1,-1 0 0,0 0-1,0 0 1,1 0-1,-1 0 1,0 0 0,0 0-1,1 0 1,-1 0-1,0 0 1,0 0 0,1 0-1,-1 0 1,0 0-1,0 1 1,0-1 0,1 0-1,-1 0 1,0 0-1,0 0 1,0 1-1,0-1 1,1 0 0,-1 0-1,5 11-45,6-5-705,-5 8-330,5 2-1521,-11-15 2417,1 1-1,-1-1 0,1 1 0,-1-1 0,0 1 0,0-1 0,1 1 1,-1-1-1,-1 2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2912,'0'0'923,"0"0"-550,3 0-10,49 0 3028,70 0-2489,-111-1-839,-1 1 0,1-2 1,-1 1-1,11-4 0,-12 3 23,-1 0 1,1 0-1,17 0 0,-23 2-44,1 0 0,-1 0 0,0-1-1,0 1 1,1-1 0,-1 0 0,0 1 0,0-2 0,0 1-1,0 0 1,4-3 0,-2 2-32,9-4-470,-6 3-937,-11-8-805,-11-5-32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2080,'-13'0'667,"12"0"-663,1 0 1,0 0-1,0 0 1,0 0-1,0 0 1,0 0-1,0 0 1,0 0-1,0 0 0,0 0 1,0 0-1,-1 0 1,1 0-1,0 0 1,0 0-1,0 0 1,0 0-1,0 0 1,0 0-1,0 0 1,0 0-1,0 0 1,0 0-1,-1 1 1,1-1-1,0 0 1,0 0-1,0 0 1,0 0-1,0 0 1,0 0-1,0 0 1,0 0-1,0 0 1,0 0-1,0 0 1,0 0-1,0 0 1,0 1-1,0-1 1,0 0-1,0 0 1,0 0-1,0 0 1,0 0-1,0 0 1,0 0-1,0 0 1,0 0-1,0 0 1,0 1-1,0-1 1,0 0-1,0 0 1,0 0-1,0 0 1,-1 3 171,1 0 0,-1 0 1,0-1-1,0 1 1,0 0-1,-1-1 0,1 1 1,0-1-1,-4 5 1,2-3 113,1 0 1,-1 1 0,1-1 0,0 1 0,-2 5 0,-13 72 829,15-58-848,0 0 1,3 34-1,0-17-33,-1-19-111,1-13-56,-1 0 1,0 0-1,-1 0 1,-2 15-1,-2-6 122,3-11-91,0 0 0,0 0 0,1 0 1,-1 10-1,2 8 530,0-12-4312,0 1 1349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640 274 2304,'-14'-28'752,"14"27"-731,-1 1 1,1-1-1,0 0 0,-1 0 1,1 0-1,0 1 0,0-1 1,0 0-1,0 0 0,-1 0 1,1 0-1,0 0 0,1-1 1,-1-34 266,0 34-228,0 0 1,0 1 0,0-1 0,-1 0 0,1 0-1,0 0 1,-1 0 0,1 0 0,-1 1 0,1-1 0,-1 0-1,0 1 1,0-1 0,-1-1 0,-4-10 216,3 0-44,3 12-206,0-1-1,0 0 0,-1 0 0,1 0 0,-1 1 1,1-1-1,-1 0 0,1 1 0,-1-1 0,0 0 1,0 1-1,0-1 0,0 1 0,0-1 1,0 1-1,-1 0 0,1-1 0,0 1 0,-1 0 1,-1-1-1,-24-17 134,5-9-54,15 23-77,0-1 0,0 1 0,0 0 0,-1 1 0,1-1 0,-1 2 0,0-1 0,-1 1 0,1 0 0,-1 1 0,1 0 0,-1 0 0,1 1 0,-1 0 0,-17 0 0,15 2-41,0-2 0,-13-1-1,10-2-1,-10-1 17,-5 10 51,11-1-17,-2-1-3,12-3-4,0 1 0,1 1 0,-1 0 1,1 0-1,0 0 0,-10 5 0,2 0 17,11-6-39,-1 1 0,1 0 0,-1 1-1,1-1 1,0 1 0,-1 0 0,1 0 0,-6 6 0,9-7-7,0 0 1,0 1-1,0-1 0,1 0 1,-1 0-1,1 0 1,-1 5-1,-1 4-12,-2 7-27,2-9 24,0-1 0,0 1 0,1 0 0,0 0 0,1 0 0,0 0 0,1 9 0,10 45 142,-9-42-91,-1-11-8,0 0-1,3 12 1,0-11 22,1 0 0,0-1 0,1 1 0,0-1 0,12 15 0,-2-2 22,-13-19-56,4 7 38,0 0 0,1-1 0,0 0 0,1 0-1,15 13 1,-14-15-10,-6-5-41,1 0 0,-1 1 0,0-1-1,7 8 1,-10-9 26,0 0 0,1 0-1,-1 0 1,0 1 0,0-1 0,0 0-1,0 1 1,-1-1 0,1 0-1,-1 1 1,1-1 0,-1 1 0,0 4-1,0-6 0,0 0-1,-1 1 0,1-1 0,0 0 0,-1 1 1,1-1-1,-1 0 0,1 1 0,-1-1 0,0 0 0,0 0 1,1 0-1,-1 0 0,0 0 0,0 0 0,0 0 1,0 0-1,0 0 0,0 0 0,-3 1 0,-29 15 414,17-10-308,1 1-39,8-4-70,-1 0 0,1-1 0,-1 0 0,1 0 1,-9 2-1,8-4-17,-1 0 1,1 0 0,-1 0-1,0-1 1,1-1 0,-1 1-1,-10-3 1,1-2-74,12 3-43,0 0 0,-1 0-1,1 1 1,0 0 0,-13 0-1,8 5-257,11-4 358,-1 0-1,1 0 0,0 0 0,0 0 0,0 1 0,-1-1 0,1 0 1,0 0-1,0 0 0,0 1 0,0-1 0,-1 0 0,1 0 0,0 1 1,0-1-1,0 0 0,0 0 0,0 1 0,0-1 0,0 0 0,0 0 1,0 1-1,0-1 0,0 0 0,0 0 0,0 1 0,0-1 0,0 0 1,0 0-1,0 1 0,0-1 0,0 0 0,0 0 0,1 1 0,-1-1 1,0 0-1,0 0 0,0 0 0,0 1 0,0-1 0,1 0 1,-1 0-1,0 0 0,0 0 0,1 1 0,3 1-103,3 4-21,-2 19-38,6-1 59,-6 17-64,6 0 91,-5 16 138,-2-36-31,0 10 36,-8 1 60,0-12-44,2-8-24,1 0 0,0 0 0,0 0 0,1 0 0,1 0 0,0-1 0,1 1 0,0 0 0,1 0-1,6 17 1,8 14 222,-1-7-106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1568,'-33'0'576,"33"0"-448,-16 17-32,-1-1 384,1 17-288,-17 49 1408,0-17-896,-16 66-320,0 0-224,0 33 96,0-16-128,-17 16 32,34-33-96,-1-17 288,16-32-160,1-16 256,0-17-256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902 28 2560,'0'-24'742,"0"21"-345,0 16-224,-1-3-134,-1 1 1,0-1-1,0 0 0,-1 0 1,0 0-1,-6 10 0,-2 11 81,-50 136 589,56-157-666,-22 53 286,-37 58 0,27-53-81,-37 77 56,-73 93-21,40-70 165,90-139-395,-65 103 506,61-103-333,-1 0 0,-32 31 0,-77 71 878,111-112-794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6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689 34 1152,'0'0'363,"0"0"-214,0 0 64,0 0 395,0 0-101,0 0 165,0 0-197,0 0 31,0 0-218,0 0-170,-3 0-49,-5 0-10,13 0-27,-13 0-22,8 0-9,0 0-1,0 0 0,0 0 1,0 0-1,0 0 0,0 0 1,0 0-1,-1 0 1,1 0-1,0 0 0,0 0 1,0 0-1,0 0 0,0 0 1,0 0-1,0 0 1,0 0-1,0 0 0,0 0 1,-1 0-1,1 0 0,0 0 1,0 0-1,0 0 1,0 0-1,0 0 0,0 0 1,0 0-1,0-1 0,0 1 1,0 0-1,0 0 1,0 0-1,0 0 0,-1 0 1,1 0-1,0 0 0,0 0 1,0 0-1,0 0 1,0 0-1,0-1 0,0 1 1,0 0-1,0 0 0,0 0 1,0 0-1,0 0 1,0 0-1,0 0 0,0 0 1,0 0-1,0 0 0,0-1 1,0 1-1,0 0 1,1-1-1,-1 1 0,0-1 1,0 0-1,-1 1 0,1-1 1,0 0-1,0 0 0,0 1 1,0-1-1,-1 0 0,1 1 1,0-1-1,0 0 0,-1 0 1,-6-2-4,14 3 17,-5 0 34,-15 0-6,10 0-36,3 0-70,-3 0 37,-8 0 70,11 0-43,0 1 1,0-1 0,0 0 0,0 0 0,0 0 0,0 0-1,0 0 1,0 0 0,0 0 0,0 0 0,-1 0 0,1 0-1,0 0 1,0 0 0,0 0 0,0 0 0,0 0 0,0 0 0,0 0-1,0 0 1,0-1 0,0 1 0,-1 0 0,1 0 0,0 0-1,0 0 1,0 0 0,0 0 0,0 0 0,0 0 0,0 0-1,0 0 1,0 0 0,0 0 0,0 0 0,0 0 0,0 0 0,0-1-1,0 1 1,0 0 0,0 0 0,0 0 0,-1 0 0,1 0-1,0 0 1,0 0 0,0 0 0,0 0 0,0-1 0,0 1-1,1 0 1,-1 0 0,0 0 0,0 0 0,0 0 0,0 0 0,0-8 72,0 16-45,0-6-71,0-2 33,0 0 100,0 0-21,0 0-31,-3 0-38,-8 0-112,8 0 48,3 0 80,0 0 48,0 0 106,0 0-47,0 0-11,0-2-21,0-9 37,0 8-102,0 3-202,-2 0 80,-61 0 1024,62 0-922,1 0 0,-1 0 0,1 0 0,-1 0 0,1 0 0,-1 0 0,1 0 0,-1 0 0,0 0 0,1 0 0,-1 0 0,1 0 0,-1 1-1,1-1 1,-1 0 0,1 0 0,0 0 0,-1 1 0,1-1 0,-1 0 0,1 1 0,-1-1 0,1 0 0,0 1 0,-1-1 0,1 1 0,0-1 0,-1 1-1,-7 7 69,-2-6-33,0-1 1,0 0-1,0-1 1,0 0-1,-11-1 1,-1 0 87,17 2-109,0-1 0,0 1-1,0 0 1,0 1-1,0-1 1,0 1 0,1 0-1,-1 0 1,0 0-1,-7 6 1,-9 3-17,7-4 3,9-5 13,0 0 1,0 0-1,0 1 0,1 0 0,-1 0 0,1 0 0,0 0 0,0 0 0,0 1 0,0 0 0,1 0 0,-1 0 0,1 0 1,0 1-1,0-1 0,-3 7 0,-106 213 605,48-67-289,44-104-244,4-14-36,-9 26 66,14-21 86,1 1-1,-5 77 0,14-103-158,0 1 0,1 0 0,1 0 0,1-1 0,0 1 0,2-1 0,6 21 0,17 26 203,-23-56-185,0-1 1,1 1 0,0-1 0,1 0 0,9 12 0,-4-10 163,1 0 1,23 16-1,-31-24-186,1 0 1,-1 1 8,0-1 0,1 0 0,-1 0 0,1 0 1,0-1-1,0 1 0,0-1 0,0 0 0,0-1 0,11 3 0,3 0-234,-14-2 66,0 0-1,0-1 1,0 0-1,1 0 1,-1 0 0,0-1-1,1 0 1,-1 0-1,0 0 1,6-1-1,33-10-2902,-8 8 858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47 2144,'0'-36'1153,"0"26"-52,0 23-160,1 23 378,0-11-888,-5 48 0,-24 88 678,27-144-917,0 31-1,1-34-52,0 0 0,-3 22 0,-4-11 198,6-19-221,-1 1 0,1-1 0,0 1 0,-1 7 0,2 35-825,0-46-288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4160,'0'13'1333,"1"-11"-997,6-4-160,3-1 46,0 0 1,0 1-1,1 0 0,-1 0 0,13 1 0,127 1 2072,-137-1-2274,1-1 0,-1 0 0,22-6 0,-31 7-31,7-1 44,1 0 1,-1 1-1,0 1 1,23 1-1,5 0-285,-26-1-1172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4896,'0'0'1824,"0"0"-1440,15 0-96,-15 0-128,16 0-160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34 3968,'2'-3'155,"1"0"0,0 1 1,0-1-1,0 0 0,0 1 0,0 0 1,1 0-1,-1 0 0,0 0 0,1 1 1,0-1-1,-1 1 0,1 0 0,0 0 1,0 0-1,0 0 0,7 0 0,15 1 256,-5-1 58,44 5 1,-13 7-278,-28-9-141,-16-1-33,0-1 0,0 1 1,-1 1-1,1 0 0,-1 0 1,1 0-1,10 5 0,-11-3 12,-1-1 0,1 1 1,-1 0-1,8 7 0,-12-10-12,-1 1 0,1 0 0,-1-1 0,1 1 0,-1 0 0,1 0 0,-1 0 0,0 0 0,0 0 0,0 0 0,0 1 0,0-1 0,0 0 0,-1 0 0,1 1 0,-1-1 0,1 4 0,-1-4 32,-1 0 0,1 1 0,0-1 1,-1 0-1,1 0 0,-1 1 0,0-1 1,0 0-1,0 0 0,0 0 0,0 0 1,0 0-1,0 0 0,-3 2 0,0 0 61,0 0 0,0 0 0,0-1 0,0 0 1,-10 6-1,-4 0 161,0-1 1,-29 8 0,36-12-229,-2 0-530,0-1 0,0 0 0,0 0-1,0-2 1,-18 1 0,-4-2-1359</inkml:trace>
  <inkml:trace contextRef="#ctx0" brushRef="#br0" timeOffset="1">98 116 2656,'0'-5'239,"0"-1"243,0 8-153,-2 21 114,-5-11 27,6-10-405,0-1 1,0 1 0,1 0 0,-1-1 0,0 1-1,1 0 1,-1 0 0,1 0 0,-1-1-1,1 1 1,0 0 0,0 0 0,0 0-1,0 2 1,-1 9 216,0 1-1,-1 0 1,0-1 0,-8 26-1,1-7-27,2 0-1,1 1 1,-2 39 0,2-12-37,2-27-40,-1-3 36,0 38 0,6-35-82,-1-8 46,-3 43 0,-4-38 198,5-24-330,0 0-1,1 0 0,0 0 1,0 11-1,1 13-769,0-11 128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2656,'0'0'88,"-9"0"286,9 0-360,0 0 0,0 0 0,-1 0 0,1 0 0,0 0 0,0 0 0,0 0 0,0 0-1,-1 0 1,1 0 0,0 0 0,0 0 0,0 0 0,0 0 0,-1 0 0,1 0 0,0 0 0,0 0 0,0 0 0,0 1 0,0-1 0,-1 0 0,1 0 0,0 0 0,0 0 0,0 0 0,0 0-1,0 1 1,0-1 0,0 0 0,0 0 0,-1 0 0,1 0 0,0 1 0,0-1 0,0 0 0,0 0 0,0 0 0,0 0 0,0 1 0,0-1 0,0 0 0,0 0 0,0 0 0,0 0-1,0 1 1,0-1 0,0 0 0,0 0 0,1 0 0,1 6 117,0 0 0,0-1 0,0 1 0,0 0 0,-1 0 0,0 0 0,0 0 0,-1 8 0,0 179 2535,0-191-2627,0 0-1,0-1 0,0 1 0,0 0 0,1-1 1,-1 1-1,0 0 0,1-1 0,-1 1 0,1-1 1,0 1-1,-1-1 0,1 1 0,0-1 0,0 1 1,0-1-1,0 0 0,0 1 0,2 1 0,-2-3-2,2 3 444,-1 0-10,0-2-443,-1 0 1,1 1 0,-1-1-1,1 0 1,-1 0 0,1 0 0,0 0-1,-1 0 1,1 0 0,0-1-1,0 1 1,-1-1 0,1 1-1,0-1 1,0 1 0,0-1-1,0 0 1,0 0 0,0 0 0,0 0-1,0 0 1,-1-1 0,1 1-1,0-1 1,4 0 0,4-4 26,-7 3-34,1 1 0,-1 0 0,0 0 0,0 0 1,0 0-1,1 0 0,-1 1 0,0-1 0,7 1 1,118 0 677,-112 0-916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3712,'33'0'1408,"-33"0"-1120,33 33-64,-33-1 448,16 1-416,1 33 384,-1 16-352,0 0 352,1 0-384,-34 32 512,1-15-448,0-1 288,-1-16-352,-16-17 832,1 1-608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3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1 416,'0'0'112,"0"0"-64,0 0-16,0 0-21,0 0-75,0 0 37,0 0 70,0 0 37,0 0 138,0 0 81,3 0 458,8 0-202,-8 0-86,-3 0-175,0 0 68,0 0-170,0 0-208,0 0-10,0 0 47,0 0 11,2 0 5,42 0 17,-41 0 207,-3 0-128,0 0-250,0 0 5,0 0 43,0 0 101,3 0-22,43 0 2102,-43 2-1888,-2 0-203,1 0 0,-1 0 0,0 0 0,1 0 0,-1 0 1,0 0-1,0 0 0,-1 0 0,1 0 0,0 0 0,-1 1 0,1 3 0,1 35 170,-1 2 48,10 25-26,-8-29-138,0-4 10,10 52 1,-1-33 43,15 67-47,-19-94 144,0 0 1,19 37-1,-24-60-140,-1 1 0,1-1 0,0 0 0,0 0-1,0 0 1,1 0 0,-1-1 0,1 1-1,0-1 1,0 0 0,7 4 0,-9-5-3,1 0 0,-1-1 0,1 1 0,0 0 0,0-1 0,0 0 0,0 0 0,0 0 0,0 0 0,0 0 0,0 0 0,0-1 0,1 0 0,-1 0 0,4 0 0,-5 0-36,0 0 1,0 0 0,0 0 0,0 0 0,0 0-1,0-1 1,0 1 0,0-1 0,0 1-1,0-1 1,0 0 0,0 1 0,-1-1-1,1 0 1,0-1 0,-1 1 0,1 0-1,0 0 1,-1-1 0,0 1 0,1-1 0,1-2-1,6-6 241,21-14 246,6-17-17,-19 25-366,10-9 82,-15 6-16,0 1 0,-1-2 0,16-39 0,-21 46-157,46-129 617,-28 90-570,-15 11-91,-8 35-30,0 0-1,0 0 0,0 0 0,1 0 1,0 0-1,0 0 0,4-6 1,7-8-35,7-12-132,-9 16 64,-6 2-22,2 9 76,-6 5 68,-1 0 0,0 0-1,1-1 1,-1 1 0,1 0 0,-1 0 0,0-1 0,1 1-1,-1-1 1,1 1 0,-1 0 0,0-1 0,0 1 0,1-1-1,-1 1 1,0 0 0,0-1 0,1 1 0,-1-1 0,0 1-1,0-1 1,0 1 0,0-1 0,0 1 0,0-1-1,0 1 1,0-1 0,0 1 0,0-1 0,0 1 0,0-1-1,0 0 1,3 4 241,7 7-140,-9-9-126,-1-1-1,1 1 1,-1-1 0,0 1-1,1-1 1,-1 1 0,0 0-1,1-1 1,-1 1 0,0-1-1,0 1 1,0 0 0,0-1-1,0 1 1,1 0-1,-1-1 1,0 1 0,0-1-1,-1 1 1,1 0 0,0-1-1,0 1 1,0 0 0,0-1-1,-1 2 1,1-2-80,0 5-1745,0 9 501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4384,'0'0'1632,"0"0"-1248,16 0-128,-16 0 1056,16 0-768,1 0 352,-1 0-544,17 0 160,-17 0-288,17 0 224,-17 0-256,1 0 384,16 0-320,-17-17-1888,-16 17 896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0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3328,'0'16'1216,"0"-16"-928,-17 33-96,17 0 800,0-17-576,-16 17 192,16 16-352,-16 0 672,16 1-512,0 15-320,0-32-96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1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67 1888,'0'0'613,"-3"-3"-367,-3-3-132,0 0 0,0 1 0,-1-1 1,0 1-1,0 1 0,-14-8 1,8 8 27,5 1-41,0 0 0,0 1-1,0 0 1,0 0 0,0 1 0,-15-1 0,7 2 79,8 0-91,0-1 0,0 2-1,0-1 1,-10 3 0,-12 8 204,27-10-267,-1 0 0,1 0 0,0 0 1,0 0-1,0 1 0,0 0 0,0-1 0,0 1 1,1 0-1,-1 0 0,0 1 0,-3 3 0,-1 2 28,2-4-29,1 1 0,-1 0 0,1 1 0,0-1-1,1 1 1,-1 0 0,-2 6 0,1 2 14,1-1-1,-4 20 1,-12 129 353,7-40-64,4-67-223,-12 106 105,16-49-141,-6-11-53,5-6 64,-5-13 187,6-16-43,1-46-118,0 12 76,4-26-141,1 1 1,0-1-1,2 9 0,0-3 34,-2-5 1,0-1 1,0 0 0,1 0 0,0 0-1,0 0 1,1 0 0,0 0-1,0-1 1,0 1 0,0-1 0,1 0-1,6 7 1,-5-7-7,1-1 0,-1 0 0,1 0 0,0-1 0,0 1-1,0-1 1,7 2 0,7 3 168,25 4 0,28 2 247,-4-12-170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 2912,'-16'-16'1296,"16"16"-1281,0-1 0,0 1 0,-1 0 0,1 0 0,0 0 0,0-1 0,0 1 0,0 0 0,0-1 0,0 1 0,0 0 0,0 0 0,0-1 0,-1 1 0,1 0 1,0 0-1,0-1 0,1 1 0,-1 0 0,0-1 0,0 1 0,0 0 0,0 0 0,0-1 0,0 1 0,0 0 0,0 0 0,0-1 0,1 1 0,-1 0 0,0-1 0,0-1 139,0 2-154,0 0 9,0 0 1,0 1-1,0-1 0,0 0 1,0 0-1,0 1 1,0-1-1,0 0 1,0 0-1,0 1 0,0-1 1,0 0-1,1 0 1,-1 0-1,0 1 1,0-1-1,0 0 0,0 0 1,0 0-1,1 1 1,-1-1-1,0 0 1,0 0-1,0 0 0,1 0 1,10-8 161,-11 8-172,1-1 1,-1 1-1,1-1 1,0 1-1,-1 0 1,1-1 0,0 1-1,0 0 1,-1 0-1,1-1 1,0 1 0,-1 0-1,1 0 1,0 0-1,0 0 1,-1 0-1,1 0 1,0 0 0,0 0-1,-1 0 1,3 1-1,2-1-21,-1 1 17,0-1 1,0-1 0,0 1-1,7-2 1,8-6 180,0 16-53,-2-7-65,-14-1-54,-1 0 0,1 0-1,-1 0 1,1 0 0,-1 0 0,1 1 0,-1-1-1,1 1 1,4 1 0,9 9-116,-2-5 27,-12-2 53,4 3-22,3-5 28,-8-3 31,-1 1 0,1 0 0,0 0 0,0 0 0,-1 1 0,1-1 0,0 0 0,-1 0 0,1 0 0,0 0 0,-1 1 0,1-1 1,0 0-1,-1 1 0,1-1 0,0 0 0,-1 1 0,1-1 0,-1 1 0,1-1 0,-1 1 0,1-1 0,-1 1 0,1 0 0,-1-1 1,0 1-1,1-1 0,-1 1 0,0 0 0,0-1 0,1 1 0,-1 0 0,0 0 0,0-1 0,0 1 0,0 0 0,0-1 1,0 1-1,0 0 0,0 0 0,0 0 0,1 23 109,-1-6-26,0-1 0,-4 28 0,-5 12 48,-9 61 64,14 141 281,5-166-380,1-2-34,-1-30 17,-6 69-1,-6-62 493,5-5-64,-5-14 214,9-35-519,2-13-179,0 0 0,0 0 0,0 0 0,0 0-1,0 0 1,-1 0 0,1 0 0,0 0 0,-1 0 0,1 0 0,0 0 0,-1 0 0,1 0 0,-1 0 0,1-1 0,-1 1 0,0 0 0,1 0 0,-1 0 0,0-1 0,0 1 0,0 0-1,1-1 1,-1 1 0,0-1 0,0 1 0,0-1 0,0 0 0,-1 1 0,-3 2 65,5-3-82,-1 1 1,0-1-1,1 1 0,-1-1 0,0 0 1,1 1-1,-1-1 0,0 0 0,0 0 1,1 1-1,-1-1 0,0 0 1,0 0-1,0 0 0,1 0 0,-1 0 1,0 0-1,0 0 0,1 0 0,-1 0 1,0 0-1,0-1 0,1 1 1,-1 0-1,0 0 0,0-1 0,1 1 1,-1-1-1,0 1 0,1 0 1,-1-1-1,0 1 0,1-1 0,-1 1 1,1-1-1,-1 0 0,1 1 0,-1-1 1,0-1-1,-8-6 3,-1 1-1,0 0 1,0 0 0,-1 1-1,0 0 1,-13-5 0,-5-2-243,-4-4 37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35 2656,'-14'-13'837,"14"13"-831,0 0 0,0 0 0,0-1 0,0 1 0,0 0 0,-1 0-1,1 0 1,0 0 0,0 0 0,0 0 0,0 0 0,0 0 0,0 0 0,0 0 0,0-1 0,0 1-1,0 0 1,-1 0 0,1 0 0,0 0 0,0 0 0,0 0 0,0 0 0,0-1 0,0 1-1,0 0 1,0 0 0,0 0 0,0 0 0,0 0 0,0 0 0,0-1 0,0 1 0,0 0 0,0 0-1,0 0 1,0 0 0,0 0 0,0 0 0,1 0 0,-1-1 0,0 1 0,0 0 0,0 0-1,0 0 1,0 0 0,0 0 0,0 0 0,0 0 0,0 0 0,0 0 0,1-1 0,-1 1 0,0 0-1,0 0 1,0 0 0,11-11 213,-10 11-195,-1-1 1,1 1-1,0-1 0,-1 1 1,1 0-1,0-1 0,-1 1 1,1 0-1,0 0 1,-1-1-1,1 1 0,0 0 1,0 0-1,-1 0 0,1 0 1,0 0-1,0 0 1,-1 0-1,1 0 0,0 0 1,1 1-1,3 0 91,104-1 988,-98 0-1082,-1 1 0,1 1 0,-1 0 0,1 1 0,-1 0 0,0 0-1,15 8 1,-8-4-12,-10-3 5,0-1 0,0 1 0,0 1 0,0-1 0,-1 1 0,0 0 0,0 1 0,0 0 0,-1-1 0,0 2 0,0-1 0,0 1 0,-1-1-1,0 1 1,0 0 0,-1 1 0,4 9 0,-4-10 16,-1 0 1,1 0-1,-1 0 0,-1 0 0,1 0 1,-1 1-1,-1-1 0,1 0 0,-2 15 1,-1-13 19,0 0 1,-1 0 0,0 0 0,0 0 0,-1 0 0,0-1 0,-8 14-1,-2 2 82,-51 77 302,16-35-354,47-64-82,0 1 0,0 0-1,0-1 1,1 1 0,-1 0 0,1 0 0,0 0 0,0 0 0,0 0-1,1 0 1,-1 0 0,1 1 0,-1-1 0,1 5 0,0-6 15,1 1 1,-1-1-1,1 0 1,-1 1-1,1-1 1,0 0-1,0 0 1,0 0-1,0 1 0,1-1 1,-1 0-1,0 0 1,1-1-1,-1 1 1,1 0-1,0 0 1,0-1-1,-1 1 1,1-1-1,0 0 1,4 2-1,3 2 45,0 0 0,0-1 0,12 3 0,-17-5-35,0-1 0,-1-1 0,1 1 1,0-1-1,-1 1 0,1-1 0,0 0 0,5-1 1,4 0 49,72 1 685,-85 0-753,1 0 0,-1 0 0,0 0 0,1 0 0,-1 0 0,0 0 0,1 0 0,-1 0-1,0 0 1,1 0 0,-1 0 0,0 0 0,1 0 0,-1 0 0,0 0 0,1-1 0,-1 1 0,0 0 0,0 0 0,1 0 0,-1-1 0,1 1 0,-4-6 76,1 5-72,1 0 0,-1 0-1,1 0 1,-1 1 0,1-1 0,-1 0-1,1 1 1,-1-1 0,0 1 0,1-1 0,-1 1-1,-3 0 1,3 0-25,0 0-1,0 0 1,1 1-1,-1-1 1,0 0-1,0 1 1,1 0-1,-1-1 1,0 1-1,1 0 1,-1 0-1,1 0 1,-2 1 0,-5 2-175,-2 1 23,8-4 145,1-1-1,-1 1 1,1 0 0,0 0 0,-1 0 0,1-1-1,0 1 1,-1 0 0,0 2 0,-9 21-180,9-16 131,-1-2 17,1 1-1,0-1 1,1 1 0,0 0 0,0 0 0,0 13-1,1 6 3,-3 76-54,0-78 72,-2 29-52,10-7 18,-2-21 15,0 55-189,0 1 113,24 146 604,-24-186-14,-3 49 0,0-41 92,-1-42-368,1 1 0,-1-1 0,0 0 0,-1 1-1,0-1 1,0 0 0,0 0 0,-1 0-1,0 0 1,0-1 0,-1 1 0,-5 6 0,8-11-148,0-1 0,-1 1 0,1-1 0,0 1 0,-1-1 0,1 0 0,-1 0 0,1 1 0,-1-1 0,0 0 0,0 0 0,1-1 0,-1 1 0,0 0 0,0-1 0,0 1 0,0-1 0,0 1 0,1-1 0,-1 0 0,0 0 0,0 0 0,0 0 0,-3-1 0,1 1 18,-29 0 256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17 2496,'-17'-16'896,"17"16"-672,-16 0-96,16 16 672,-16 1-480,-17-1 352,16 33-384,-15 17 256,-1-1-288,-33 33 128,34-16-224,-18 0 352,1-16-288,0-1 32,33-15-160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8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2560,'-13'-13'832,"10"10"-517,3 3-118,0 0 86,0 0-134,0 0-145,0 1 0,0-1 0,0 1 0,0-1 0,0 1 0,0-1 0,0 1 0,0-1 0,0 1 0,0-1 0,0 1 0,0-1 0,0 1 0,0-1 0,-1 1 0,1-1 0,0 1 0,0-1 0,-1 0 0,1 1 0,0-1 0,0 1 0,-1-1 0,1 0 0,0 1 0,-1-1 0,1 0 0,-1 1 0,0-1 0,-6 8 212,2 18 93,3-18-134,-1 3 31,0 0 0,1 0 0,1 1 0,-1 15 0,2 350 1266,0-316-1407,-3 138 78,0-157-128,-2 38 8,10 11 15,1 10 73,-6 99 22,0-190-131,0 0 0,2 14 0,2-11-142,-4-11 28,1 0 0,-1-1 0,1 1-1,-1 0 1,0 0 0,0-1 0,0 1-1,0 0 1,0 0 0,0 0 0,0-1 0,0 1-1,-1 0 1,1-1 0,-1 1 0,1 0-1,-1-1 1,0 1 0,-1 1 0,0 13-1312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49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1 224,'0'0'85,"0"0"-31,0 0 20,0 0 49,0 0 261,0 0 0,0 0 320,-2 0-245,-9 0-246,8 0-96,3 0-5,-3 2-74,-8 9-150,8-8 37,3-3 128,0 0 17,0 0 74,0 0-38,0 3 44,0 8-60,0-9-4,0-2 10,0 0 80,0 0-43,0 0 27,0 0-48,0 0-21,0 0-17,0 0 6,0 0-37,0 0 5,0 0 53,0 0 6,0 0 90,0 0-79,0 0-54,0 0 0,0 0 85,0 0 16,0 0 160,0 0-154,0 0-256,0-2 21,0-9 80,0 8 26,0 3 33,-2 0-38,-26 0 102,26 0-144,2 0-107,-3 0 96,-8 0 245,8 0-101,3 0-245,-2 0-6,-12 0-58,14 3 266,0-3-81,0 1 0,0-1 0,0 1 0,0-1 0,0 1 0,0-1 0,0 1 0,0-1 0,0 1 0,0-1-1,-1 1 1,1-1 0,0 1 0,0-1 0,-1 1 0,1-1 0,0 1 0,0-1 0,-1 0 0,1 1 0,0-1 0,-1 1 0,1-1 0,-1 0 0,1 0-1,0 1 1,-1-1 0,1 0 0,-1 1 0,1-1 0,-1 0 0,1 0 0,-1 0 0,1 0 0,-1 0 0,1 0 0,-1 1 0,1-1 0,-1 0 0,1 0 0,-2-1-1,0 1 72,2 3 5,0-2-79,0-1-1,0 1 0,0-1 1,0 1-1,0-1 1,0 1-1,0-1 0,-1 0 1,1 1-1,0-1 1,0 1-1,0-1 0,0 1 1,-1-1-1,1 1 1,0-1-1,0 0 0,-1 1 1,1-1-1,0 1 0,-1-1 1,1 0-1,0 1 1,-1-1-1,1 0 0,-1 0 1,1 1-1,0-1 1,-2 0-1,-18 2-169,12-2 107,-19 0-103,24 0 80,3 0 138,0 0-10,0 0-11,0 0 16,0 0 53,-3 0-64,-10 0-5,13 0 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78 1824,'-13'-41'587,"11"37"-444,1 0 0,0 0 1,1 0-1,-1 0 0,1 0 0,0-5 1,1 6 707,0 14-471,-1-6-352,0 0-1,0-1 1,1 1-1,0 0 0,0-1 1,3 9-1,2 15 0,-1 10-13,-1-8 37,7 30 1,5 8 62,18 65 7,-25-101 156,3 0 0,15 31 1,-22-54-44,0 0 1,0-1 0,1 1-1,1-1 1,-1-1 0,12 11-1,-18-17-221,1-1-1,-1 1 0,1-1 1,-1 1-1,1-1 0,-1 0 1,1 1-1,-1-1 0,1 1 1,0-1-1,-1 0 0,1 0 1,-1 1-1,1-1 0,0 0 1,-1 0-1,1 0 0,0 0 1,0 0-1,-1 0 0,1 0 1,0 0-1,-1 0 0,1 0 1,0 0-1,-1 0 0,1 0 1,0 0-1,0-1 0,2-1 22,0 0 0,0 0-1,0-1 1,0 1 0,3-5 0,0 1 12,-1 1 10,-1 0-1,0 0 1,4-7-1,9-13 27,65-62 83,-3-12-198,14-18-8,-46 64 1,40-61 0,-86 113 61,0-1 1,1 1-1,-1-1 1,0 1-1,1 0 1,-1-1-1,1 1 1,-1 0-1,1 0 1,-1 0-1,1 0 1,0 1-1,-1-1 1,1 0 0,0 1-1,0-1 1,0 1-1,-1-1 1,1 1-1,0 0 1,0 0-1,0 0 1,3 0-1,-3 0 28,-3 0-25,1 0 0,-1 1-1,1-1 1,-1 0 0,0 0 0,1 1 0,-1-1-1,1 0 1,-1 1 0,1-1 0,-1 1 0,1-1-1,-1 1 1,1-1 0,0 1 0,-1-1 0,1 1-1,0-1 1,-1 1 0,1-1 0,0 1 0,0-1-1,-1 1 1,1 0 0,0-1 0,0 1 0,0 0-1,0-1 1,0 1 0,0 0 0,0 0 0,0 33 390,0-18-1457,0 0 169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1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2144,'14'0'699,"-14"0"-694,0 0-1,0 0 1,0 0 0,1 0 0,-1 0 0,0 0 0,0 0 0,0 0 0,0 0 0,0 0 0,0 0 0,0 0 0,0 0 0,0 0 0,0 0 0,1 0 0,-1 0 0,0 0 0,0 0 0,0 0 0,0 0 0,0 0 0,0 0 0,0 0 0,0 0 0,0 0-1,0 0 1,0 1 0,1-1 0,-1 0 0,0 0 0,0 0 0,0 0 0,0 0 0,0 0 0,0 0 0,0 0 0,0 0 0,0 0 0,0 0 0,0 1 0,0-1 0,0 0 0,0 0 0,0 0 0,0 0 0,0 0 0,0 0 0,0 0 0,0 0-1,0 0 1,0 0 0,0 1 0,0-1 0,0 0 0,0 0 0,0 1 32,0 0 0,1 0-1,-1 0 1,0 0-1,1 0 1,-1-1 0,0 1-1,1 0 1,0 0 0,-1 0-1,1 0 1,-1-1 0,1 1-1,0 0 1,-1-1 0,1 1-1,0 0 1,0-1-1,0 1 1,0-1 0,-1 1-1,1-1 1,2 1 0,14 11 417,-16-10-421,1-1 0,0 1 1,0-1-1,0 1 0,0-1 1,0 0-1,0 0 0,1 0 1,-1 0-1,0 0 0,1 0 1,-1-1-1,0 1 0,1-1 1,2 1-1,10 1 90,21 9 312,-23-7-266,1 0 1,24 4-1,7-5 118,1-2 0,83-10 0,-60 4-102,1 0-59,103-10 84,52-7-181,9-2 368,-165 20-11,-37 5 972,-48-1-1496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2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2816,'-8'0'763,"9"0"-191,20 0 157,30 0 124,113 0-32,-151 0-778,23-3 0,-18-1 2,11 0 38,-23 4-56,0 1 1,-1 0-1,12 2 1,-11-1 21,-1-1 1,1 0 0,11 1 0,29-2 451,-43 0-207,-6 0 164,-9 0-196,3-1-187,-1 1-1,1 1 1,-14 2-1,10 0-134,0 1-1,0 1 0,0 0 0,-14 8 0,21-9 33,-1 1 0,1 1 0,0-1 0,0 1 0,1 0 0,-8 11-1,13-17 29,-4 6-12,0 1 0,0 1-1,0-1 1,1 0 0,0 1 0,0-1-1,1 1 1,-1 9 0,-2 3-11,-7 17-14,7-22 47,0-1 1,-3 24-1,2 22 12,-12 29-83,9-47 100,7-30-28,1-8 6,0-1 0,1 1 0,-1 0 0,-1 0 0,1-1 0,-1 1 0,1 0 0,-1-1 1,-4 7-1,-1 1 22,6-8-14,-1 0-1,1 0 1,-1 0-1,0-1 1,0 1-1,0 0 1,0-1-1,0 0 1,-1 1 0,-4 3-1,-29 7 0,25-10-69,8-2 38,0 0 0,0 0 0,0-1 0,0 1 0,-1-1 0,1 0 0,0 0 0,0 0 0,-4 0 0,6 0 2,0 0 0,1 0 0,-1-1 0,0 1 1,1 0-1,-1 0 0,0 0 0,1-1 0,-1 1 1,0 0-1,1 0 0,-1-1 0,0 1 0,1-1 1,-1 1-1,1-1 0,-1 1 0,1-1 0,-1 1 0,1-1 1,-1 1-1,1-1 0,0 0 0,-1 1 0,1-1 1,0 1-1,-1-1 0,1 0 0,0 1 0,0-1 1,0-1-1,0 2 4,0 0 0,-1 0 0,1 0 0,0 0 0,0 0 0,0 0 0,0-1 0,0 1-1,0 0 1,0 0 0,0 0 0,0 0 0,0 0 0,0 0 0,0 0 0,0 0 0,0 0 0,0-1 0,0 1 0,1 0 0,-1 0 0,0 0 0,0 0 0,0 0 0,0 0 0,0 0 0,0 0 0,0 0 0,0 0 0,0 0 0,0 0 0,0-1 0,0 1 0,0 0 0,0 0 0,0 0 0,1 0 0,-1 0 0,0 0 0,0 0 0,0 0 0,0 0-1,0 0 1,0 0 0,0 0 0,0 0 0,0 0 0,0 0 0,1 0 0,-1 0 0,0 0 0,0 0 0,0 0 0,0 0 0,0 0 0,0 0 0,323 0 1628,-300 1-1367,39 7 1,-40-5 324,37 2-1,-56-5-567,-1 0 0,1 0 0,-1 0 0,1 0 0,0 0 0,-1-1 0,1 1-1,-1-1 1,1 1 0,-1-1 0,0 0 0,1 0 0,-1 0 0,0 0 0,1-1 0,-1 1-1,3-3 1,-5 4-192,1-1 0,-1 0-1,0 1 1,1-1 0,-1 1 0,0-1-1,1 0 1,-1 1 0,0-1-1,0 0 1,0 1 0,1-1 0,-1 0-1,0 1 1,0-1 0,0 0-1,0 0 1,0 1 0,0-1 0,0 0-1,-1 1 1,1-1 0,0 0-1,-1-2-753,1-13-1769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4320,'0'0'1600,"0"0"-1248,0 17-96,0-17 128,16 0-256,-16 0 448,16 0-320,1 0 32,-1 16-192,1-16 160,15 0-160,-15 0 672,16 0-416,-17 16-960,0 1 320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3808,'17'0'1408,"-17"0"-1088,33 0-96,-17 0 608,17 0-512,-17 0-128,17 0-128,0-16 544,-1 16-320,18-17 256,-1 17-320,0 0-2112,0 0 1024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3552,'-14'0'1147,"14"0"-1139,0 0 0,0 0 0,0 0 0,-1 0 0,1 0 0,0 0 1,0 0-1,0 0 0,0 0 0,0 0 0,0 0 0,0 0 0,0 0 0,0 0 1,0 0-1,-1 0 0,1 0 0,0 0 0,0 0 0,0 0 0,0 0 1,0 0-1,0 0 0,0 0 0,0 0 0,0 0 0,0-1 0,0 1 1,-1 0-1,1 0 0,0 0 0,0 0 0,0 0 0,0 0 0,0 0 1,0 0-1,0 0 0,0 0 0,0 0 0,0 0 0,0-1 0,0 1 1,0 0-1,0 0 0,0 0 0,0 0 0,0 0 0,0 0 0,0 0 1,0 0-1,0 0 0,0-1 0,0 1 0,0 0 0,0 0 0,0 0 1,0-11 310,0 11-307,0 0-1,0 0 0,0 0 0,0 0 1,0 0-1,0-1 0,0 1 0,0 0 1,0 0-1,0 0 0,0 0 0,0 0 0,0 0 1,0 0-1,0 0 0,0 0 0,0 0 1,0-1-1,0 1 0,0 0 0,0 0 1,0 0-1,0 0 0,0 0 0,0 0 0,0 0 1,0 0-1,0 0 0,1 0 0,-1 0 1,0 0-1,0-1 0,0 1 0,0 0 0,0 0 1,0 0-1,0 0 0,0 0 0,0 0 1,0 0-1,0 0 0,1 0 0,-1 0 1,0 0-1,0 0 0,0 0 0,0 0 0,0 0 1,0 0-1,0 0 0,0 0 0,0 0 1,0 0-1,1 0 0,-1 0 0,0 0 0,2 0 43,-1 0 0,1-1-1,0 1 1,0 0 0,-1-1-1,1 0 1,0 1-1,-1-1 1,1 0 0,2-2-1,5-2 109,-2 1-124,1 1-1,0 0 0,-1 1 1,1-1-1,0 2 0,1-1 1,-1 1-1,0 0 0,0 1 1,14 1-1,123-1 91,-138-1-108,-5 1-14,-1 0 0,1 0-1,0 0 1,-1 0 0,1 0-1,0 0 1,-1 1-1,4 0 1,-5 0-2,1-1-1,0 0 1,-1 1 0,1-1-1,-1 1 1,1 0-1,-1-1 1,1 1 0,-1-1-1,0 1 1,1 0 0,-1-1-1,0 1 1,1 0 0,-1-1-1,0 1 1,0 0-1,0 0 1,1-1 0,-1 1-1,0 0 1,0 0 0,0-1-1,0 1 1,-1 1-1,2 10 30,-1-6-11,1 0 1,-1 0-1,-1 0 1,1 0 0,-1 0-1,0 0 1,-3 8 0,-24 47 53,-1 4-40,7 0-10,-5 1-20,20-46-7,-11 25-36,2-18-39,0-1 0,-29 33-1,15-21 226,18-15-80,7-14-31,0 0 1,-1-1 0,1 1-1,-11 10 1,-33 30 46,47-48-92,1 1 0,-1 0 0,1-1 0,-1 1 0,1 0 0,-1-1 0,1 1 0,0 0 0,0 0 0,0 0 0,0 0 0,0 0 0,0 1 0,1-1 0,-1 0 0,1 0 0,0 0 0,-1 1 0,1-1-1,0 0 1,0 0 0,1 5 0,-1-2 4,0-5 4,0 1 0,0-1 0,0 1 0,0-1 0,1 1 0,-1-1 0,0 1 0,0-1 0,0 0 0,1 1 0,-1-1 0,0 1 0,1-1 0,-1 0 0,0 1 0,1-1 0,-1 0 0,0 1 0,1-1 0,-1 0 0,1 1 0,-1-1 0,0 0 0,1 0 0,0 1 0,19 3 99,32-4 170,-34-1-181,-12 2-59,1-1-1,-1 1 1,0 1-1,0-1 1,6 3 0,-7-2 36,0-1 1,1 1 0,-1-1 0,10 1 0,-9-2 4,29-2 627,-33 2-652,0-1 0,0 1-1,0-1 1,0 1 0,-1-1 0,1 0 0,0 1 0,-1-1 0,1 0 0,0 0 0,-1-1-1,3-1 1,-4 3-99,1-1 0,-1 1 0,0 0-1,0-1 1,1 1 0,-1 0 0,1-1 0,-1 1-1,0 0 1,1 0 0,-1-1 0,0 1 0,1 0-1,-1 0 1,1 0 0,-1 0 0,1 0-1,-1 0 1,1-1 0,-1 1 0,0 0 0,1 0-1,-1 0 1,1 0 0,-1 0 0,1 1-1,4-2-866,-4 0 808,-1 0-1,1 0 1,-1 0 0,0 1-1,1-1 1,-1 0-1,0 0 1,0 0 0,0 0-1,0 0 1,0 0 0,0 1-1,0-3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5152,'-16'0'1888,"16"0"-1440,16 16-160,-16-16 0,16 0-224,17 0 608,0 0-384,0 0 96,16 0-224,0 0 320,0 0-256,0 0 320,17 0-320,-17 16-3552,17 1 1792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1888,'-27'0'613,"27"0"-608,0 0-1,-1 0 1,1 0-1,0 0 1,0 0 0,0 0-1,0 0 1,0 0-1,0 0 1,-1-1-1,1 1 1,0 0-1,0 0 1,0 0-1,0 0 1,0 0-1,-1 0 1,1 0 0,0 0-1,0 0 1,0 0-1,0 0 1,0 1-1,-1-1 1,1 0-1,0 0 1,0 0-1,0 0 1,0 0 0,0 0-1,0 0 1,-1 0-1,1 0 1,0 0-1,0 0 1,0 0-1,0 1 1,0-1-1,0 0 1,0 0 0,0 0-1,0 0 1,0 0-1,-1 0 1,1 1-1,0-1 1,0 0-1,0 0 1,0 0-1,0 0 1,0 0-1,0 1 1,0-1 0,0 41 1141,-2-30-511,-3-2-357,0-1-111,1 0 1,1 0-1,-1 0 0,-3 14 0,2 27 452,1-20-419,-25 136 1072,24-148-1219,3-10 126,0 0 0,0 0 1,1 0-1,-1 11 0,2-17-116,0 1-1,0 0 1,0-1-1,0 1 0,0 0 1,0-1-1,-1 1 0,1-1 1,-1 1-1,1 0 1,-1-1-1,0 1 0,0-1 1,0 0-1,1 1 1,-1-1-1,0 0 0,-1 1 1,-1 1-1,3-3-24,-3 3 383,3 0-149,0 10-85,3-13-209,40 0-335,-39 0 347,-1 1-1,1-1 1,-1 0-1,0 1 1,1 0-1,-1 0 1,0 0-1,6 2 1,7 3 45,14 0 157,-8 5 32,8-6 224,3 9-138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5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5888,'-16'-16'2176,"16"16"-1664,16 0-160,-16 0 288,17 0-416,-17-17 320,32 17-288,18 0 288,-1 0-320,0-16 384,16 16-352,-15 16-4832,-18-16 2464</inkml:trace>
  <inkml:trace contextRef="#ctx0" brushRef="#br0" timeOffset="1">34 181 4576,'-17'16'1664,"17"-16"-1280,17 0-96,-1-16 384,0 16-416,17 0-32,16 0-128,17 0 416,-17 0-288,0 0-1280,0 0 544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4384,'0'32'1632,"0"-32"-1248,31 46-128,-31-30 576,16 15-512,0-15 0,15-1-192,16-30 128,-16-1-160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4320,'0'-17'1600,"0"17"-1248,0 0-96,0 0 64,0 17-224,-16 32 96,16 0-96,0 17 96,0-17-128,-17 16 256,1 1-192,16-17 256,0 0-256,0 0 512,0-16-352,0 0-64,16-17-128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2560,'0'0'960,"0"0"-768,16-17-32,0 17 1472,1 0-928,16 0 704,-1 0-832,34-16-160,-1 16-256,-15 0 160,-1 0-192,0 0 448,0-16-320,-16 16-1472,-17 0 672,1 0-3840,-17 0 2432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6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165 100 2656,'0'0'960,"0"0"-736,-17 66-64,17-33 992,0 16-672,-16 16 160,-1-15-384,17 15 256,-16-16-288,0 17 320,-17-17-320,16 0 160,1-16-224,0 0-416,16-17 128</inkml:trace>
  <inkml:trace contextRef="#ctx0" brushRef="#br0" timeOffset="0.5">738 68 2976,'27'-41'971,"-26"40"-960,-1 1 0,0-1 0,0 0 0,1 1 0,-1 0 0,0-1 1,1 1-1,-1-1 0,0 1 0,1-1 0,-1 1 0,1 0 1,-1-1-1,1 1 0,-1 0 0,1-1 0,-1 1 0,1 0 0,-1 0 1,1-1-1,-1 1 0,1 0 0,0 0 0,-1 0 0,1 0 0,-1 0 1,1 0-1,-1 0 0,1 0 0,0 0 0,-1 0 0,2 0 1,6 1 81,-3-1 17,0 0 0,0 0 0,0-1 0,0 1 0,0-1 0,-1 0 0,1 0 0,0-1 0,-1 0 0,1 1 0,5-4 0,-7 4-22,0 0 1,-1 0 0,1 0-1,0 1 1,0 0-1,0-1 1,1 1 0,-1 0-1,0 0 1,4 1 0,5 0 72,1-2-44,-9 1-78,-1 0 0,1-1 1,0 1-1,0 1 0,-1-1 0,1 1 0,0-1 0,5 3 0,21 8 100,-18-9-81,-8-1-32,0 0-1,0 0 1,0 0-1,0 1 1,0-1-1,-1 1 1,1 0-1,5 4 1,12 6 85,-13-8-49,-1 0 1,13 10-1,-18-13-40,-1 0 0,1 0 0,-1 0 0,0 1 0,0-1-1,0 1 1,0-1 0,0 1 0,0-1 0,0 1 0,0-1 0,0 1 0,-1 0 0,1-1 0,-1 1 0,1 0 0,-1 0-1,1 2 1,-10 15 613,4 11-160,-6 3-59,9-22-321,2-9-69,-1 0 0,1 0 0,-1 0 0,1 0 0,-1 0 0,0 0 1,-1 3-1,-23 17 432,22-18-406,0 0-1,0 0 1,0 0 0,1 0-1,-3 6 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2560,'-16'0'960,"16"0"-768,0 33-32,-17-17 1120,17 17-736,0 0 544,0 16-608,-16 0-192,16-16-192,0 16 704,-17-16-448,17 16 0,0-16-224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1664,'0'14'528,"0"-11"-325,0-3 31,0 0 444,-3 2-81,2 0-508,0-1 0,0 0-1,-1 1 1,1-1 0,0 1 0,0-1 0,0 1-1,1-1 1,-1 1 0,0 0 0,1-1 0,-1 1 0,1 0-1,-1 0 1,1-1 0,0 1 0,0 0 0,-1 0-1,1 0 1,1-1 0,-1 1 0,0 0 0,0 0 0,1 0-1,0 3 1,2-1-3,-1 0 0,0 1 1,-1-1-1,1 1 0,-1-1 0,0 1 0,0 0 0,0 0 1,-1-1-1,1 1 0,-1 0 0,-1 5 0,1 69 1418,0-78-1502,0-1 1,0 0-1,0 0 1,0 0-1,0 0 1,0 0-1,0 0 1,0 0-1,0 0 0,0 0 1,0 0-1,0 1 1,0-1-1,0 0 1,0 0-1,0 0 0,0 0 1,0 0-1,0 0 1,0 0-1,0 0 1,0 0-1,0 0 0,0 1 1,0-1-1,0 0 1,0 0-1,0 0 1,0 0-1,1 0 0,-1 0 1,0 0-1,0 0 1,0 0-1,0 0 1,0 0-1,0 0 1,0 0-1,0 0 0,0 0 1,0 0-1,0 0 1,1 0-1,-1 0 1,0 0-1,0 0 0,0 0 1,0 0-1,0 0 1,0 0-1,0 0 1,0 0-1,0 0 0,0 0 1,1 0-1,-1 0 1,26-1 110,-13 0-58,0 1 0,-1 0 0,1 1 1,19 3-1,-10 7 217,-1-6-299,-16-4-266,0 0-1,-1 1 1,1-1 0,0 1 0,-1 0-1,7 3 1,8 11-1088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7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9 165 2080,'0'0'667,"0"0"-411,-3 0 42,-3 0 381,9 0 44,18 0 636,27 0-504,-45 0-802,1 0 0,-1 0 0,1 0 0,-1 1 0,0 0 0,1 0 0,-1 0 0,4 2 0,14 3 259,-8-4-182,1-1 0,16-1 0,186 0 499,-75 0-427,308-3 369,-158-21-214,-110 7-79,38 6-38,-59-7-82,-116 12-119,129-16 95,-18-3 20,-37 14 92,-100 8-1,21-8 0,-14 4 33,3 2 20,-25 5-290,0-1 0,-1 1 0,1 0 0,0-1 0,-1 1-1,1-1 1,-1 0 0,1 0 0,-1 0 0,0 0-1,1 0 1,-1-1 0,0 1 0,3-3 0,-3 2-78,-7 2-31,-22 0-203,-6 0 107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2240,'-27'0'720,"27"0"-710,-1 0 1,1 0-1,0 0 1,-1 0-1,1 0 1,0 0-1,-1 0 1,1 0-1,0 0 1,-1 0-1,1 0 0,0 0 1,-1 0-1,1 0 1,0 1-1,0-1 1,-1 0-1,1 0 1,0 0-1,-1 0 1,1 1-1,0-1 1,0 0-1,-1 0 0,1 1 1,-14 10 293,7-8 44,0 2 231,5 9-77,2-1-101,0-2-46,0 1 1,-3 20-1,-8 28 333,6 6-224,-6-1-6,5 1-180,-5-1-76,10-56-181,-2 21 232,-9 30 1,11-52-116,0 0-1,0 1 1,1 16-1,0-13 65,0-10-180,0 0 0,0 0-1,0-1 1,0 1 0,0 0-1,-1 0 1,1-1 0,-1 1-1,1 0 1,-1-1-1,0 1 1,0-1 0,0 1-1,-1 2 1,-3 4 21,4-7-36,1 1 0,-1-1 0,1 1 0,-1-1 0,1 1 0,0-1 0,0 1 0,0-1 0,0 2 0</inkml:trace>
  <inkml:trace contextRef="#ctx0" brushRef="#br0" timeOffset="1">574 378 4800,'0'0'1792,"0"0"-1408,33 0-96,-16 0 768,-1 0-640,-16 0-32,33 0-224,0 0 448,-1 0-352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1888,'0'-14'613,"0"14"-606,0 0 0,0 0 0,0-1 0,0 1 0,0 0 0,0 0 0,0-1 0,0 1 0,0 0 0,0 0 0,0 0 0,0-1 0,1 1 0,-1 0 0,0 0 0,0 0 0,0-1 0,0 1 0,0 0 0,1 0 0,-1 0 0,0 0 0,0 0 0,0-1 0,1 1 0,-1 0 1,0 0-1,0 0 0,1 0 0,-1 0 0,0 0 0,0 0 0,0 0 0,1 0 0,21-9 883,33-10 1,-48 18-720,0 0 1,0 0-1,1 1 1,11 0-1,4 1 17,0-2-45,-1 1 23,45 3 0,-7 8-49,-43-9-89,-10-1-13,0 0 1,-1 0 0,9 3 0,0 2 66,1 2 1,-1 0 0,18 13-1,-32-20-48,0 0-1,1 0 0,-1 0 1,0 0-1,0 0 0,1 0 1,-1 0-1,0 0 0,0 0 1,0 0-1,-1 1 0,1-1 1,0 0-1,0 1 0,-1-1 1,1 1-1,-1-1 0,1 0 1,-1 1-1,0 0 0,1-1 1,-1 1-1,0-1 0,0 1 1,0-1-1,0 1 0,0-1 1,0 1-1,-1-1 0,1 1 1,-1-1-1,1 1 0,-1-1 1,1 1-1,-1-1 0,0 0 1,-1 3-1,-1 1 34,-1 0-1,0-1 1,1 1 0,-2-1-1,1 0 1,0 0 0,-1-1-1,-8 6 1,-21 6 141,24-11-160,-25 12 107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3:5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4480,'-33'32'1664,"33"-32"-1312,-16 33-64,16 0 672,-16 0-576,-1-1 352,17 18-448,-16-1 352,16-16-384,-17 16 32,17 0-192,0-16 512,0-1-352,0 1-1280,17-16 512,-17-17-2688,0 0 1760</inkml:trace>
  <inkml:trace contextRef="#ctx0" brushRef="#br0" timeOffset="1">328 345 3392,'0'0'1088,"-3"0"-651,3 0-414,0 0-1,-1 0 1,1 0-1,-1 0 1,1 0-1,-1 0 1,1 0 0,-1 0-1,1 0 1,-1 0-1,1 0 1,-1 1-1,1-1 1,-1 0-1,1 0 1,0 1 0,-1-1-1,1 0 1,-1 0-1,1 1 1,0-1-1,-1 0 1,1 1-1,0-1 1,-1 1-1,1-1 1,0 0 0,0 1-1,-1 0 1,0 16 1319,1-15-1255,0 0 0,1 1-1,-2-1 1,1 0-1,0 1 1,0-1 0,-1 0-1,1 0 1,-2 3-1,-2 3 69,2-7-128,1 1 1,0-1-1,1 0 0,-1 1 0,0-1 0,0 1 0,1 0 0,-1-1 0,0 1 0,1 0 0,0-1 1,-1 1-1,1 0 0,0-1 0,0 1 0,0 0 0,0-1 0,0 1 0,1 0 0,-1 0 0,0-1 1,1 1-1,0 2 0,4 4 92,-4-6-102,0-1 1,0 1 0,0-1 0,0 1 0,0-1-1,-1 1 1,1 0 0,-1-1 0,1 1 0,-1 0-1,0-1 1,1 1 0,-1 2 0,0-4-10,0 1 0,-1-1 0,1 1 0,0-1 0,0 1 0,0 0 1,0-1-1,0 1 0,0-1 0,0 1 0,1-1 0,-1 1 0,0-1 0,0 1 1,0-1-1,0 1 0,1-1 0,-1 1 0,0-1 0,0 1 0,1-1 0,-1 0 1,0 1-1,1-1 0,-1 1 0,1-1 0,-1 0 0,0 1 0,1-1 0,-1 0 0,1 0 1,-1 1-1,1-1 0,-1 0 0,1 0 0,-1 0 0,1 1 0,-1-1 0,1 0 1,-1 0-1,1 0 0,-1 0 0,1 0 0,-1 0 0,1 0 0,-1 0 0,2-1 1,-1 1 12,1 0 0,0 1 0,0-1 1,-1 0-1,1 0 0,0 1 0,-1-1 1,4 2-1,3 3 6,-7-4-26,1 0 0,-1 0 1,1 0-1,-1 0 0,1-1 0,0 1 0,-1 0 0,1-1 0,0 1 0,-1-1 0,1 0 0,0 0 1,1 1-1,66-1 137,-39 2 81,2 12-64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0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17 2560,'-13'-14'832,"10"11"-517,3 3-91,-3 3 176,-15 9-79,14-10-277,0 0 0,-1 1 1,1-1-1,0 1 0,-6 6 0,-3 4-20,1-2-6,1 0 1,-18 25 0,16-16 0,1 1-1,0 0 0,2 1 0,-9 28 1,-27 105 183,31-99-146,-36 147 439,18 22-1,26-145-342,-13 260 309,31-124-157,-6-157-184,18 75-1,-14-96-6,2-1-1,26 59 0,-27-73-50,1-1 0,1 0 0,2-1 0,29 38-1,-19-34 66,2 0 0,1-2-1,32 21 1,-35-26-195,1-1 0,0-2-1,1-1 1,30 13 0,-15-15-834,0 0 0,56 6 1,-90-17 795,176 32-2027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2976,'-11'0'1186,"20"0"-665,-9 0-505,0 0 0,0 0 0,0 0 1,0 0-1,0 0 0,0 0 0,0 0 1,0 0-1,0 0 0,0 0 1,1 0-1,-1 0 0,0 0 0,0 0 1,0 0-1,0 0 0,0 0 1,0 0-1,0 0 0,0 0 0,0 0 1,0 0-1,1 0 0,-1 0 1,0 0-1,0 0 0,0 0 0,0 0 1,0 0-1,0 0 0,0 1 0,0-1 1,0 0-1,0 0 0,0 0 1,0 0-1,0 0 0,0 0 0,0 0 1,0 0-1,0 0 0,0 0 1,0 0-1,0 1 0,0-1 0,0 0 1,0 0-1,0 0 0,0 0 1,0 0-1,0 0 0,0 0 0,0 0 1,0 0-1,0 0 0,0 1 0,0 6 512,-1-3-326,1 1 0,0 0 0,0 0 0,1 0 0,0 0 0,1 5 0,1 0-146,0 0 0,-1 0 0,0 0 0,-1 0 0,1 16 0,-1-7 105,6 37 0,-2-22 39,26 280 568,-28-207-724,-1 2 8,3-45-31,0-16 77,-2 1 0,-5 70 0,-24 78-135,25-191 16,0-1 0,0 0-1,-1 0 1,1 0 0,-1-1 0,0 1 0,-1 0 0,-4 7 0,-2 4-173,3-3 77,6-12 48,0 0 0,-1 0 1,1 0-1,0 0 0,-1-1 0,1 1 1,0 0-1,-1 0 0,1 0 0,-1-1 1,1 1-1,-1 0 0,0 0 0,1-1 1,-1 1-1,0 0 0,1-1 0,-1 1 1,0-1-1,0 1 0,1-1 0,-1 1 1,0-1-1,0 0 0,0 1 0,0-1 1,0 0-1,0 0 0,0 0 0,1 0 1,-1 1-1,0-1 0,0 0 0,0-1 1,-1 1-1,-3 0-1291</inkml:trace>
  <inkml:trace contextRef="#ctx0" brushRef="#br0" timeOffset="1">16 920 4640,'-16'32'1728,"16"-32"-1344,0 62-96,0-47 544,16 17-512,-16 14 224,15-14-320,1-1-224,-1 0 0,1-16 192,15 1-96,0-16 96,1-16-96,-1 1-544,15-16 224,-14-16-1376,-1-15 864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0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34 3136,'-28'-28'1029,"23"23"-629,5 5-170,3 0 58,0 0-254,0-1 0,0 1 0,0 0 0,0 1 0,0-1 1,0 0-1,0 1 0,0 0 0,0-1 0,-1 1 0,1 1 1,0-1-1,0 0 0,-1 0 0,1 1 0,0 0 1,-1-1-1,0 1 0,1 0 0,-1 0 0,3 4 0,5 9 148,0 1 0,12 27 0,4 8 67,-5-11-11,-2 0 1,23 66-1,-42-106-238,41 139 416,-24-35-171,-10-58-96,1 1 51,9 68 347,-14-51-138,-3 1 0,-14 117 0,8-129-209,-3-1 0,-2 0 0,-29 80 0,33-111-145,-2-1 0,-1 0 0,-1 0 0,0-1 0,-1-1 1,-21 25-1,3-12 38,-2 0 1,-42 30-1,53-44-176,-1-1-1,-1-1 1,0-1-1,-1-1 1,-27 11-1,-25 6-1191,21-11 353</inkml:trace>
  <inkml:trace contextRef="#ctx0" brushRef="#br0" timeOffset="1">934 575 3904,'-14'-14'1253,"13"12"-932,8 1-151,39 1 411,64 0 1040,-104 0-1582,0 1-1,0-1 0,0 1 1,0 1-1,0-1 1,0 1-1,7 3 0,-10-4-12,0 0-1,-1 0 0,1 1 1,0 0-1,-1-1 0,1 1 1,-1 0-1,0 0 0,0 0 0,0 1 1,0-1-1,0 0 0,0 1 1,0-1-1,-1 1 0,0 0 1,2 3-1,-1 0 44,-1 0 1,0 1-1,-1-1 0,1 0 1,-1 1-1,0-1 1,-1 0-1,0 1 0,0-1 1,-3 12-1,-4 7 141,-15 33 1,11-31-163,-2 0 0,-1-1 0,-1 0 0,-25 29 0,-38 41-288,57-71 190,16-20 64,1 1 0,0 0 0,0 0 0,0 1 0,1-1 0,-7 15 0,11-21-6,-1 1 0,1 0-1,0 0 1,0 0 0,0-1 0,0 1 0,-1 0-1,1 0 1,0 0 0,0 0 0,1-1 0,-1 1-1,0 0 1,0 0 0,0 0 0,0 0 0,1-1-1,-1 1 1,0 0 0,1 0 0,-1-1 0,1 1-1,-1 0 1,1-1 0,0 2 0,1 0 30,1-1 0,-1 1 1,0-1-1,0 1 0,1-1 1,2 1-1,2 1 56,0 0-8,1 0 0,0 0 0,-1-1 0,10 2 0,2 0 76,16 7 4,9-5-49,-18 0-36,-20-4 10,0 0 1,1-1-1,-1 0 1,8 0 0,29-1-1061,-20 0-2905,-20 0 1757</inkml:trace>
  <inkml:trace contextRef="#ctx0" brushRef="#br0" timeOffset="2">770 919 4576,'-65'-17'1664,"65"17"-1280,0 17-96,0-17 736,0 0-608,16 16 128,17-16-352,0 0 384,16 16-320,0-16 160,0 0-256,0 0 416,0 0-320,1 0-3424,-1 0 1696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0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4224,'-27'13'1365,"26"-12"-1344,1-1 0,-1 0-1,1 0 1,-1 1 0,1-1-1,-1 0 1,1 0 0,0 1 0,-1-1-1,1 1 1,-1-1 0,1 0-1,0 1 1,-1-1 0,1 1 0,0-1-1,0 1 1,-1-1 0,1 1 0,0-1-1,0 1 1,0-1 0,0 1-1,0-1 1,-1 1 0,-26 57 795,26-56-776,1-1-1,-1 1 1,1 0 0,-1 0 0,1 0 0,0 0-1,0 0 1,0 0 0,0 0 0,0 0 0,0 0-1,0 0 1,1 0 0,-1 0 0,2 4 0,12 21 224,-12-24-232,-1 0 0,1-1 0,1 1 0,-1-1 0,0 0-1,1 0 1,-1 0 0,1 0 0,-1 0 0,1-1 0,0 1 0,0-1 0,0 0-1,0 1 1,3 0 0,3-1 55,-1 1-1,0-2 0,1 1 0,8-1 1,-13 0-32,9 0 37,0-1 0,-1-1 0,1 0 0,-1 0 0,1-1 0,-1-1 0,0 0 0,0-1 0,0 0 0,-1-1 0,15-9 0,-24 14-75,-1 0 1,0 0-1,1 0 0,-1 0 0,0 0 0,0 0 0,0 0 0,0-1 1,0 1-1,0 0 0,0-1 0,0 1 0,0-1 0,-1 1 0,1-1 1,0 1-1,-1-1 0,1 1 0,-1-1 0,0 1 0,0-1 0,0 0 0,1 1 1,-1-1-1,-1 0 0,1 1 0,0-1 0,0 1 0,-1-1 0,1 0 1,0 1-1,-1-1 0,0 1 0,1-1 0,-1 1 0,0 0 0,0-1 0,0 1 1,0-1-1,0 1 0,0 0 0,0 0 0,0 0 0,-1 0 0,1 0 1,-3-2-1,0 1 38,0 0 1,-1-1 0,1 2 0,-1-1-1,0 0 1,1 1 0,-1 0 0,0 0-1,0 1 1,-9-1 0,-5 1 67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2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1888,'-17'-16'704,"17"16"-544,0 0-32,0 0 288,0 16-256,0 1 704,0-1-480,17 1 672,-17-1-608,0 17 0,0-17-288,0 17 256,0 0-224,-17-1 96,1-15-160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2560,'-17'-17'1344,"18"18"-1297,0-1 1,1 0-1,-1 0 1,0 0-1,0 0 1,0 0-1,0 0 1,0 0 0,0 0-1,2-1 1,12 2 777,-10-1-760,-1 1 0,0-1 0,0 0-1,1-1 1,-1 1 0,0-1 0,6-1-1,0-3-95,-7 3 35,1 1-1,-1 0 1,0 0 0,0 0 0,0 0 0,1 0 0,-1 1 0,0-1-1,1 1 1,4 0 0,33-3 49,-17-2-6,-13 3-42,0-1 1,0 2 0,20-1 0,212 2 36,-239 0-25,0 0 0,0 0 0,0 1 0,0 0 0,0 0 0,0 0 0,0 0 0,-1 0 0,1 1 0,6 3 0,4 1 79,-1 10 144,-13-16-231,-2 5 24,1-1-1,-2 1 0,1-1 1,-6 8-1,-17 7 96,1 11-64,-17 6-80,3 10 0,-88 102 181,85-92-98,28-38-34,0 0 0,-21 21-1,18-23-26,2-1 18,-22 17 0,6-10 77,20-10-62,8-10-33,0 0 0,1 0 0,-1 0 1,0 0-1,0 0 0,0-1 0,0 1 0,-1-1 0,1 1 1,-3 0-1,-1 3 0,-1-1 0,2 1 0,-1 1 0,-8 9 0,5-6-31,9-9 19,0 1-1,0-1 1,-1 0-1,1 1 0,0-1 1,-1 0-1,1 1 1,0-1-1,-1 0 1,1 0-1,-1 1 1,1-1-1,0 0 1,-1 0-1,1 0 1,-1 0-1,1 0 1,-1 1-1,1-1 1,-1 0-1,1 0 1,0 0-1,-1 0 1,1 0-1,-1 0 1,0-1-1,-4 2-20,4 1 19,1-1-1,-1 0 1,1 1-1,0-1 0,-1 1 1,1-1-1,0 0 1,0 1-1,0-1 1,0 1-1,0-1 0,0 0 1,1 1-1,-1-1 1,0 1-1,1-1 0,0 3 1,0-4 10,0 1 0,0-1 1,0 1-1,0-1 0,0 0 1,0 0-1,0 1 0,0-1 0,0 0 1,1 0-1,-1 0 0,0 0 0,1-1 1,30 2 202,51-2 440,-72 0-597,1-1 1,-1 1 0,0-1-1,21-8 1,-23 7-19,1-1-1,0 2 1,0-1 0,0 1-1,0 1 1,0 0-1,0 0 1,12 2 0,-19-1-11,0 0 0,1 0 0,-1 0 0,0-1 0,0 1 0,5-2 0,-7 2 3,0-1 1,-1 1-1,1-1 0,0 1 0,0-1 1,-1 0-1,1 1 0,-1-1 1,1 0-1,0 1 0,-1-1 0,1-1 1,-1 2-15,0 0 1,1-1-1,-1 1 0,0 0 1,0-1-1,0 1 1,1 0-1,-1 0 1,0-1-1,0 1 0,0 0 1,1 0-1,-1 0 1,0-1-1,1 1 1,-1 0-1,0 0 0,0 0 1,1 0-1,-1 0 1,0 0-1,1-1 1,-1 1-1,0 0 1,1 0-1,-1 0 0,-2 0-73,0-1-1,0 0 0,0 1 1,0-1-1,0 0 0,0 0 0,-2-2 1,-5-2-636,8 4 613,-1 1 0,1-1 0,-1 1 0,1-1 0,-1 1 0,1 0 0,-1 0 0,1 0 0,-2 0 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29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2976,'2'0'110,"0"0"1,0 0-1,0 0 1,-1-1-1,1 1 1,0-1-1,0 1 1,-1-1-1,1 0 0,0 0 1,-1 0-1,1 0 1,1-1-1,4-2 72,29-10 1656,-29 12-1624,0 0-1,0-1 1,0 0-1,-1 0 1,9-6 0,-5 3-66,1 0 0,0 1-1,19-7 1,20-8 226,-37 13-281,1 1 1,-1 1-1,26-7 0,-6 6 51,-11-4 59,5 4-96,-14 0-78,-12 5-101,1 0 0,-1 0 0,1 0 0,-1 0 1,1 1-1,0-1 0,-1 1 0,1-1 1,0 1-1,-1 0 0,1 0 0,0-1 1,2 1-1,23 0-2942,-24 0 1580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1248,'0'0'389,"0"0"-239,0 0-12,0 0 225,0 0-112,0 0-33,0 0 1,0 3 293,0 1-358,0-1-46,0 0-1,0 0 0,0 0 1,-1-1-1,1 1 1,-1 0-1,0 3 0,-10 13 133,5 11-48,-21 49 192,18-54-408,7-22 66,1 1 0,-1 0-1,1 0 1,0 0 0,0 0 0,0 1 0,1-1-1,-1 5 1,1-9-38,0 0 0,0 0 0,0 0 0,0 0 0,0 0 0,0 1 0,0-1 0,0 0 0,0 0-1,0 0 1,0 0 0,0 0 0,0 0 0,0 0 0,0 0 0,0 0 0,0 0 0,0 1 0,0-1 0,0 0 0,0 0 0,0 0 0,0 0-1,0 0 1,0 0 0,0 0 0,0 0 0,0 0 0,0 0 0,0 0 0,0 0 0,-1 1 0,1-1 0,0 0 0,0 0 0,0 0 0,0 0-1,0 0 1,0 0 0,0 0 0,0 0 0,0 0 0,0 0 0,-1 0 0,1 0 0,0 0 0,0 0 0,0 0 0,0 0 0,0 0 0,0 0-1,0 0 1,0 0 0,0 0 0,0 0 0,-1 0 0,-12 0 401,13-6-330,0-54-208,0 60 135,-1-1 0,1 1 0,0-1 0,0 1 0,0-1 0,0 1-1,0-1 1,0 1 0,0-1 0,0 0 0,0 1 0,1-1 0,-1 1 0,0-1 0,0 1 0,0 0 0,1-1 0,-1 1 0,0-1 0,0 1 0,1-1 0,-1 1 0,0 0 0,1-1 0,-1 1 0,0-1 0,1 1 0,-1 0 0,1 0-1,-1-1 1,2 1 0,4-5 32,0-9-2,-4 9-23,16-27-77,-16 29 58,0 1 0,0-1 0,0 1 0,0-1 0,0 1-1,0 0 1,1 0 0,-1 0 0,5-2 0,4-1-38,-9 4 30,1 0 0,-1-1 0,0 1 1,1 0-1,-1-1 0,0 1 0,0-1 1,2-2-1,1 0 38,1 1 1,-1-1-1,1 1 1,0 0-1,0 0 1,0 1-1,11-4 1,-11 4-47,13 0-75,-18 2 94,1 0-1,-1 0 1,1 0-1,-1 0 1,1-1-1,-1 1 1,0 0-1,1-1 1,1 0-1,6-4 0,-8 4 9,0 0 1,1 0 0,-1 0 0,1 0-1,0 1 1,-1-1 0,1 0 0,0 1 0,-1-1-1,1 1 1,0 0 0,-1-1 0,3 1-1,29 0 330,-30 3-219,7 8 0,-7-8 112,-3-3-27,0 2 102,0 3-224,0-3-7,0 0 1,0 1 0,0-1 0,0 1-1,0-1 1,1 1 0,-1-1 0,2 4-1,3 3 95,-4-8-154,0 0 1,0 1-1,0-1 1,0 1-1,-1 0 0,1-1 1,0 1-1,-1 0 1,1-1-1,-1 1 1,0 0-1,0 0 1,1-1-1,-1 4 0,-1-1-8,1 0-1,-1 0 1,1 0 0,-1 0-1,0 1 1,-1-2-1,1 1 1,-1 0-1,-3 6 1,4-8 12,1 0-1,-1 0 1,0 0 0,1 0 0,0 0-1,0 0 1,-1 1 0,1-1 0,0 0-1,1 2 1,-1 7 81,0 35 141,0-43-207,-1 0-1,1-1 1,-1 1 0,0-1-1,0 1 1,0-1 0,0 1-1,-1-1 1,1 0 0,0 0-1,-1 1 1,0-1 0,1 0-1,-1 0 1,0-1 0,-4 4-1,1 0 15,2-3-21,1-2-202,-12 0 32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2496,'0'13'784,"0"-10"-464,0-3-43,0 3 427,0 1-498,0-1-85,0 0 0,0-1 0,0 1 0,0 0 0,-1 0 0,1 0 0,-2 3-1,-3 2-18,4-6-60,0-1 0,0 0-1,0 1 1,0-1 0,1 1-1,-1 0 1,0-1 0,1 1 0,-1 0-1,1-1 1,0 1 0,0 0-1,-1 0 1,1-1 0,0 1-1,1 2 1,-1 73 1537,0-76-1557,-1 1 1,1 0 0,0 0-1,-1 0 1,1 0 0,-1-1-1,0 1 1,1 0 0,-3 2-1,-1 8-67,6 0-1,-2-11 45,0 0 1,1-1-1,-1 1 1,0-1-1,0 1 1,0 0-1,0-1 0,0 1 1,0-1-1,0 1 1,0 0-1,0-1 0,0 1 1,0 0-1,0-1 1,0 1-1,0-1 1,-1 1-1,1-1 0,0 1 1,-1 0-1,1-1 1,0 1-1,-1-1 1,1 1-1,0-1 0,-1 1 1,1-1-1,-1 0 1,0 1-1,1 0 4,-1-1 1,1 1-1,0-1 0,-1 1 1,1-1-1,0 1 0,-1 0 0,1-1 1,0 1-1,0-1 0,0 1 1,0 0-1,0-1 0,0 1 0,-1-1 1,1 1-1,0 0 0,1-1 1,-1 1-1,0-1 0,0 1 1,0 0-1,0-1 0,0 1 0,1-1 1,-1 1-1,0-1 0,0 1 1,1 0-1,0 0 0,-1 0 7,14 23 46,-13-22-48,-2 7 120,1 54 917,2-63-1018,9 0 112,-8 0-11,0 0 32,1 0-162,1 0 1,-1 0 0,0 0 0,1 0 0,-1-1-1,0 1 1,1-1 0,-1-1 0,0 1-1,0 0 1,0-1 0,8-4 0,-9 5 9,-1 0 0,1 1 0,0-1 0,0 0 0,0 1 0,0 0 0,0 0 0,0 0 0,0 0 0,5 1 0,4-1 21,40 0-482,-22 0 149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4736,'0'-16'1760,"0"16"-1376,0 0-96,17 0 608,-17 0-544,0-17 416,33 17-448,-17 0-32,0 0-160,1 0 64,16 0-128,-1 17-800,-15-1 384,-1 1-3424,0-1 2048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4800,'0'0'1792,"0"0"-1408,33 0-96,-1-16 576,-15 16-544,32 0 64,0-17-224,0 17-32,17 0-64,-17 0-4192,0 0 2240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18 2240,'0'0'720,"0"0"-448,0-2-11,0-9 331,-1 11-585,1-1 0,0 1 1,0 0-1,0 0 0,0 0 0,0 0 0,0 0 0,0 0 0,0 0 0,0 0 0,0 0 1,0 0-1,0-1 0,0 1 0,0 0 0,0 0 0,0 0 0,0 0 0,0 0 0,0 0 1,0 0-1,1 0 0,-1 0 0,0 0 0,0-1 0,0 1 0,0 0 0,0 0 0,0 0 1,0 0-1,0 0 0,0 0 0,0 0 0,0 0 0,0 0 0,0 0 0,0 0 0,1 0 1,-1 0-1,0 0 0,0 0 0,0 0 0,0 0 0,0 0 0,0 0 0,0 0 0,0 0 1,0 0-1,1 0 0,-1 0 0,0 0 0,0 0 0,0 0 0,0 0 0,0 0 0,0 0 1,36 0 701,-5-1-533,-6 0-41,0 1 0,33 5 0,-34 1-82,-18-4-36,1-1 1,-1 1 0,1-1 0,0 0 0,7-1 0,4 0 7,-8-1 6,-1 1 1,1 1-1,16 2 1,-23-3-18,-1 1 1,1-1-1,-1 1 0,0 0 1,1 0-1,-1 0 0,0 0 1,0 1-1,0-1 0,0 0 1,0 1-1,0 0 0,0-1 1,0 1-1,-1 0 0,1 0 1,-1 0-1,1 0 0,1 3 0,0 1 18,-2-4-19,0 0-1,0 0 1,1 0-1,-2 0 0,1 0 1,0 1-1,0-1 1,-1 0-1,1 0 1,-1 1-1,0-1 1,0 0-1,0 0 1,0 1-1,0-1 1,0 0-1,-1 4 0,-29 90 244,25-83-223,1-1 0,-2 1 0,0-1 0,0 0 0,-1 0 0,-15 18-1,15-19-6,-14 17 20,12-12-71,-2-1 0,0-1 0,-1 0 0,-1 0 0,0-1 0,0-1 0,-21 14 0,-74 59 38,74-58-5,12-6 11,17-15 12,-1-1 0,1 0 1,-11 8-1,7-9-8,8-3-27,0-1 1,0 1-1,-1-1 0,1 1 0,0 0 1,0-1-1,0 1 0,0 0 0,0 0 1,0 0-1,0 0 0,0 0 0,0 0 1,0 0-1,1 0 0,-1 0 0,0 1 1,1-1-1,-1 0 0,0 0 0,1 1 0,0-1 1,-1 0-1,1 0 0,0 3 0,0-3 11,0 0 0,0 0 0,0-1 0,0 1 0,0 0 0,0-1 0,0 1 0,0 0 0,1-1 0,-1 1 0,0 0 0,1-1 0,-1 1 0,0 0-1,1-1 1,-1 1 0,1-1 0,-1 1 0,1-1 0,-1 1 0,1-1 0,-1 1 0,1-1 0,-1 0 0,1 1 0,0-1 0,-1 0 0,1 1 0,0-1-1,-1 0 1,1 0 0,0 0 0,-1 1 0,1-1 0,0 0 0,0 0 0,-1 0 0,1 0 0,1-1 0,9 4 195,13 7 134,-4-7-266,0-2 0,34-1 0,-25-1 3,168 1 359,-195 0-645,-4-3-385,-9-7-2047,8 7 752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3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4064,'0'2'170,"0"0"-1,-1 0 1,1 0 0,-1 0 0,1 0-1,-1 0 1,0 0 0,0-1 0,0 1 0,-1 2-1,1-2-76,0-1-1,0 1 1,0 0-1,0 0 1,1 0-1,-1 0 1,1 0 0,-1 0-1,1 0 1,-1 3-1,1 27 535,-1-13-420,1 0 0,4 23 0,-1-22-105,1 9 76,2 46 1,-3-21 102,10 58 0,-1-2-139,4 123 82,-12-4-113,-5-125-73,1-58-13,-3 92 62,-7-63 36,-2 7-17,10-70-135,-1 0 1,0-1-1,-1 1 0,-6 13 0,-3-5-749,10-4 202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3904,'-17'-17'1440,"17"17"-1120,0-16-96,0 16 1088,17-16-768,15 16 480,-15-17-576,15 17 160,1 0-352,16-16 0,-16 16-160,0 16 96,0-16-128,-1 0-928,1 17 448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2496,'0'0'784,"3"3"-464,3 3-256,-4-5-1,0 1 0,0-1 1,-1 1-1,1 0 0,0 0 0,-1 0 0,1 0 0,-1 0 0,1 0 0,-1 0 0,0 0 0,0 1 0,0-1 0,0 0 1,-1 1-1,1-1 0,0 5 0,0 9 497,-1-11-442,1-1 0,-1 1 0,0-1 0,0 1 0,0 0-1,-1-1 1,0 1 0,-2 7 0,-8 7 181,8-5-193,3-12-71,-1 1 0,1-1 0,-1 0 1,0 1-1,0-1 0,0 0 0,0 0 0,0 1 0,0-1 0,0 0 0,-1 0 0,1 0 0,-3 2 0,2-2 19,0 1 0,0 0 1,0 0-1,0 0 0,-2 5 0,3-6-26,1 0 0,-1 0 0,0 0 0,-1 0 0,1-1 0,0 1 0,0 0 0,-1-1-1,1 1 1,-1-1 0,1 1 0,-4 1 0,-2 0 116,6-2-131,1-1 0,-1 0 1,1 0-1,-1 0 0,1 0 0,-1 1 0,1-1 1,0 0-1,-1 0 0,1 1 0,-1-1 0,1 0 1,0 1-1,-1-1 0,1 1 0,0-1 0,-1 0 1,1 1-1,0-1 0,0 1 0,-1-1 0,1 1 1,0-1-1,0 1 0,0-1 0,0 1 0,-1-1 0,1 1 1,0-1-1,0 1 0,0-1 0,0 1 0,0-1 1,0 1-1,1-1 0,-1 1 0,0 0 0,-3-1 83,-5 1-90,13-1-52,-3 0 27,1 0 1,-1 0 0,1 0 0,-1-1-1,1 1 1,-1-1 0,3 0 0,-1-2 7,0 2-1,-1-1 1,1 0 0,0 1 0,0 0 0,-1 0 0,1 0 0,0 0-1,0 0 1,8 1 0,24-1 344,-23 0-259,-1 0 0,1 2 1,-1-1-1,19 5 0,-20-3-55,8 2 58,-1-1 0,27 1 1,23-4 92,-35 0-132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3072,'-9'0'298,"4"0"425,7 0 213,42 3 1795,-3 6-2296,80 7 0,48-11-345,120-5 315,-122-8-251,-3-1-89,-115 9-65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4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2496,'14'-13'784,"-14"12"-770,1 1 0,-1-1 0,1 1 0,-1 0-1,1 0 1,-1-1 0,1 1 0,-1 0 0,1 0 0,-1 0 0,1-1 0,0 1 0,-1 0 0,1 0 0,-1 0 0,1 0-1,0 0 1,-1 0 0,1 0 0,-1 0 0,1 0 0,0 1 0,136-1 807,-124 0-807,-1 1 1,1 1-1,12 3 0,-11-2-14,-1-1 1,1 0-1,16-1 1,-3-2 11,-14 0 7,1 1 0,0 0 0,0 1 0,16 3 0,-13 2 21,-14-5-28,0 1 1,0-1-1,1 0 1,-1 0-1,0-1 1,7 2 0,-10-2-12,0 0 0,0 0 0,0 0 1,1-1-1,-1 1 0,0 0 1,0 0-1,0 0 0,0 0 1,0 0-1,0 0 0,0 0 1,0 0-1,0 0 0,1 0 0,-1 0 1,0 0-1,0 1 0,0-1 1,0 0-1,0 0 0,0 0 1,0 0-1,0 0 0,0 0 1,0 0-1,0 0 0,1 0 1,-1 0-1,0 0 0,0 0 0,0 0 1,0 0-1,0 0 0,0 0 1,0 1-1,0-1 0,0 0 1,0 0-1,0 0 0,0 0 1,0 0-1,0 0 0,0 0 0,0 0 1,0 0-1,0 0 0,0 1 1,0-1-1,0 0 0,0 0 1,0 0-1,0 0 0,0 0 1,0 0-1,0 0 0,0 4 62,0-1 0,0 0 0,-1 0 0,1 0 0,-1 0 0,0 0 0,1 0 0,-1 0 0,-1 0-1,1 0 1,0 0 0,-1 0 0,0 0 0,-3 4 0,-30 44 124,21-29-68,-20 41-1,3-3-41,-2-2 14,0-15 176,19-19-172,6-11-5,0-1-1,-1 1 1,-17 18-1,-1-3 62,16-16-68,-1 1-1,0-2 1,-1 0 0,0 0 0,-1-1 0,-15 9 0,14-12 23,1 0-1,0 1 1,1 1 0,0 0 0,-14 14-1,27-23-103,0 0 0,0 0 0,0 0 0,-1 0 0,1 0 0,0 0 0,0 0 0,0 0 0,0 0 0,0 0 0,0 0 0,0 0 0,0 1 0,-1-1 0,1 0 0,0 0 0,0 0 0,0 0 0,0 0 0,0 0 0,0 0 0,0 1 0,0-1 0,0 0 0,0 0-1,0 0 1,0 0 0,0 0 0,0 0 0,0 1 0,0-1 0,0 0 0,0 0 0,0 0 0,0 0 0,0 0 0,0 0 0,0 1 0,0-1 0,0 0 0,0 0 0,0 0 0,0 0 0,1 0 0,-1 0 0,0 0 0,0 0 0,0 0 0,0 1 0,0-1 0,0 0 0,0 0 0,0 0 0,1 0-1,-1 0 1,0 0 0,2 2 39,0-1-1,0 1 1,0-1 0,0 0-1,0 0 1,0 0-1,1 0 1,-1 0-1,0 0 1,1-1-1,-1 1 1,1-1 0,2 1-1,37-1 373,-22 0-188,239 0 820,-255 0-1030,0 0 0,0 0 0,-1-1 0,1 1 0,0-1 0,0 0 0,0 0 0,-1 0 0,1-1 0,-1 1 0,6-4 0,-7 4-3,0 0 3,1 1 1,-1-1-1,0 1 0,1-1 1,-1 1-1,1 0 0,-1 0 1,5 0-1,-3 0-180,-4 0 146,0 0-1,0 0 1,0 0-1,0 1 1,0-1 0,1 0-1,-1 0 1,0 0-1,0 0 1,0 0-1,0 0 1,0 0-1,0 0 1,0 0-1,0 0 1,0 0-1,1 0 1,-1-1 0,0 1-1,0 0 1,0 0-1,0 0 1,0 0-1,0 0 1,0 0-1,0 0 1,0 0-1,0 0 1,0 0-1,0 0 1,1 0 0,-1 0-1,0 0 1,0 0-1,0 0 1,0-1-1,0 1 1,0 0-1,0 0 1,0 0-1,0 0 1,0 0 0,0 0-1,0 0 1,0 0-1,0 0 1,0 0-1,0-1 1,0 1-1,0 0 1,0 0-1,0 0 1,0 0-1,0 0 1,0 0 0,0 0-1,0-14-817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4640,'0'0'1728,"0"0"-1344,33 0-96,-16 0 544,15 0-512,1 0 480,0 0-448,0-16 256,16 32-352,0-32 0,-16 16-160,0 0-1120,-1 0 576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5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2976,'0'2'103,"0"0"1,0 0-1,-1 0 0,1 0 0,-1 0 1,0 0-1,1 0 0,-1 0 1,0 0-1,0-1 0,-2 4 1,2-4-75,0 1 0,1-1 0,-1 0 0,0 1 0,0 0 0,1-1 0,-1 1 1,1-1-1,-1 1 0,1 0 0,0 1 0,-3 3 377,-8 5-118,11-11-282,0 0 0,0 0 1,0 0-1,0 0 1,-1 0-1,1 0 1,0 0-1,0 0 1,0 0-1,0 0 1,0 0-1,0 0 0,0 1 1,0-1-1,0 0 1,0 0-1,-1 0 1,1 0-1,0 0 1,0 0-1,0 0 1,0 0-1,0 1 0,0-1 1,0 0-1,0 0 1,0 0-1,0 0 1,0 0-1,0 0 1,0 1-1,0-1 1,0 0-1,0 0 0,0 0 1,0 0-1,0 0 1,0 0-1,0 1 1,0-1-1,1 0 1,-1 0-1,0 0 1,0 0-1,0 0 0,0 0 1,0 0-1,0 0 1,0 1-1,0-1 1,0 0-1,0 0 1,1 0-1,-1 0 1,0 0-1,0 0 0,11 11 304,-10-11-290,-1 1 0,1-1 1,-1 0-1,1 1 0,-1-1 0,1 0 1,-1 1-1,1-1 0,-1 0 0,1 0 0,0 0 1,-1 0-1,1 0 0,-1 0 0,1 1 1,0-1-1,-1 0 0,1-1 0,-1 1 1,1 0-1,0 0 0,-1 0 0,1 0 1,-1 0-1,1-1 0,0 1 0,-1 0 1,1 0-1,-1-1 0,1 0 0,0 1 35,5-3 5,1 0 61,-1 0 0,0-1-1,0 0 1,0 0 0,6-5-1,-3 1 54,-7 6-98,0 1 1,0-1-1,-1 1 1,1-1-1,0 0 1,-1 0-1,1 1 1,-1-1-1,0 0 1,1-1-1,-1 1 1,0 0-1,0 0 1,-1 0-1,1-1 1,0 1-1,-1 0 1,1-4-1,-1 4 21,0 0 0,0 0 0,-1 1 0,1-1-1,0 0 1,-1 0 0,0 1 0,1-1 0,-1 0 0,0 1 0,0-1 0,0 0 0,-1-1-1,-3-4-23,2 0 27,3 6-107,0 1-1,0-1 1,0 1-1,-1-1 1,1 1-1,0-1 0,0 1 1,-1-1-1,1 1 1,0 0-1,-1-1 1,1 1-1,0-1 1,-1 1-1,1 0 1,0-1-1,-1 1 1,1 0-1,-1-1 0,1 1 1,-1 0-1,1 0 1,-1 0-1,1-1 1,-1 1-1,1 0 1,-1 0-1,1 0 1,-1 0-1,1 0 0,-1 0 1,1 0-1,-1 0 1,0 0-1,1 0 1,-1 0-1,0 1 1,-15-1-249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2656,'0'0'960,"0"0"-736,0 0-64,0 0 768,0 0-544,0-16 704,16 16-640,0-17 480,1 17-512,16 0-320,-1 0-64,1 0-320,16 0 160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5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4224,'0'-17'1568,"0"17"-1216,33 17-96,0-17-64,-17 0-160,34 0 64,-1 0-64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801 1 736,'-14'0'224,"12"0"-128,2 0-16,0 3 48,0 8 53,0-9 326,0-2-123,0 0 11,0 0-86,0 0 256,-3 0-207,2 0-350,1 0 1,-1 0 0,1 0 0,-1 0-1,1 0 1,-1 0 0,1 0 0,-1 0-1,1 1 1,-1-1 0,1 0 0,-1 0-1,1 0 1,-1 0 0,1 1 0,0-1-1,-1 0 1,1 1 0,-1-1 0,1 0 0,0 1-1,-1-1 1,1 0 0,0 1 0,-1-1-1,1 1 1,0-1 0,-1 0 0,1 1-1,0-1 1,0 1 0,0-1 0,-1 1-1,1-1 1,0 1 0,0-1 0,0 1-1,0-1 1,0 1 0,0-1 0,0 2 0,0 1 124,-2-3-21,0 0-68,0 0 0,0 1 0,0-1 0,0 1 0,1-1 0,-1 1 0,0 0-1,0 0 1,1 0 0,-4 2 0,-3 1-52,7-3 14,0-1 0,-1 1 0,1-1 0,-1 1 0,1-1 0,-1 0 1,1 0-1,-1 0 0,-1 0 0,2 0 6,-1 0 0,1 0 0,-1 0 0,1 0 0,-1 1 0,1-1 0,-1 0 0,1 1 0,-2 0 0,-6 3 32,-18 8 280,13-6-120,-20 11 1,-16 7 228,31-18-281,12-4-107,0 0 0,0 1 0,1 0-1,-1 0 1,1 1 0,-1 0 0,1 0-1,-7 6 1,-11 10-32,1 2 1,1 0-1,-21 28 0,18-14 222,1 1-1,-23 50 0,-32 86 429,-7 49-25,62-149-347,-16 80 1,2 63 390,33-164-564,1 1-1,5 66 1,17 38 50,-13-128-76,2-1 1,1 1 0,17 37-1,5-1 356,-26-54-484,0-1 0,1 0 0,0-1-1,1 1 1,0-1 0,1 0-1,0 0 1,0-1 0,13 11 0,10 8-1106,-3-8-106,-21-12 44,-6-7 1158,0 0 1,0 0-1,0 1 0,0-1 1,0 0-1,0 0 0,1 0 1,-1 0-1,0 0 0,0 1 1,0-1-1,0 0 1,0 0-1,0 0 0,0 0 1,0 0-1,1 0 0,-1 0 1,0 1-1,0-1 0,0 0 1,0 0-1,0 0 0,1 0 1,-1 0-1,0 0 1,0 0-1,0 0 0,0 0 1,0 0-1,1 0 0,-1 0 1,0 0-1,0 0 0,0 0 1,0 0-1,1 0 0,-1 0 1,0 0-1,0 0 1,0 0-1,0 0 0,0 0 1,1 0-1,-1-1 0,0 1 1,0 0-1,0 0 0,13-6-1019,-9 5 570,0 0 0,1 1 1,-1 0-1,9-1 0,-13 1 489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3488,'0'0'1280,"0"0"-992,0 16-64,0 1 992,0-1-704,-16 33 416,16-16-544,-17 33 224,1-1-352,0 1-160,16-1-32,-17-16 544,17-16-320,0 16-608,0-32 160,0 15-3712,0-32 2144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3232,'-16'15'1184,"16"-15"-896,0 16-96,0 0 1216,16-1-800,0 16 192,-1 1-480,-15-17-128,16 16-128,15 0-64,-15-15 32,-1 0 160,1-16-96,15-16-960,-16 0 480,1-15-2272,15-15 1504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0 279 4160,'0'-17'1536,"0"17"-1216,33 0-64,-17 0 64,17-16-224,16-1-32,0 17-32,1 0 96,-1 0-64,-17 0-3680</inkml:trace>
  <inkml:trace contextRef="#ctx0" brushRef="#br0" timeOffset="1">148 0 2976,'-17'0'1120,"17"0"-896,0 33-32,0 0 384,0-1-352,0 34 480,0-1-416,0 1 96,0-17-256,0 0 224,0 0-224,0-16 160,0-16-160,0 15-3456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4640,'28'-14'1504,"-9"8"-912,-5 3-492,1 0 58,0 0-1,0 1 1,27 0-1,86 2-18,-117 0-111,-1 1-1,0 0 0,0 1 1,17 4-1,-16-3 17,41 14 367,-46-15-368,-5-2-38,0 0 0,-1 0 0,1 0 0,-1 0 0,1 0 0,-1 0 0,1 0 0,0 1 0,-1-1 0,1 0 0,-1 0 0,1 1 0,-1-1 0,1 0 0,-1 0 0,0 1-1,1-1 1,-1 1 0,1-1 0,-1 0 0,0 1 0,1-1 0,-1 1 0,0-1 0,1 1 0,-1-1 0,0 1 0,0-1 0,0 1 0,1-1 0,-1 1 0,0 0 0,0-1 0,0 1 0,0-1-1,0 1 1,0-1 0,0 1 0,0 0 0,0-1 0,0 1 0,-1 0 0,2-1 3,-1 1 1,0 0-1,0-1 1,0 1-1,0-1 0,0 1 1,0-1-1,0 1 0,0 0 1,0-1-1,0 1 1,0-1-1,-1 1 0,1-1 1,0 1-1,0-1 0,0 1 1,-1-1-1,1 1 1,0-1-1,-1 1 0,1-1 1,0 1-1,-1-1 0,1 1 1,0-1-1,-1 0 1,1 1-1,-1-1 0,1 0 1,-1 0-1,1 1 0,-1-1 1,1 0-1,-1 0 1,1 1-1,-1-1 0,0 0 1,1 0-1,-1 0 0,1 0 1,-2 0-1,-4 2 37,-27 9 190,13-7-156,4-2-44,-32 11 0,-12 3-61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3808,'-16'16'1408,"16"-16"-1088,-16 16-96,16 1 256,0 16-320,-17 32 480,17 1-352,0 16 160,0-17-288,0 1 224,0-17-256,0 0-32,17-16-64,-17 0-1248,0-17 672</inkml:trace>
  <inkml:trace contextRef="#ctx0" brushRef="#br0" timeOffset="1">344 443 4384,'-4'2'142,"0"0"1,0 1-1,0 0 1,0-1-1,1 1 1,-1 0-1,1 1 1,0-1-1,-1 1 1,2-1-1,-1 1 1,0 0-1,-4 8 0,3-4-71,-1 1 91,-1-1 0,0 1 0,0-1 0,-13 13-1,14-16-10,1 1-1,0 0 0,0 0 1,0 1-1,-2 6 0,3-7-97,3-5-38,-1 0-1,1 0 1,0 0 0,0 1-1,0-1 1,0 0 0,0 0-1,0 0 1,0 0-1,0 0 1,0 0 0,0 1-1,1-1 1,-1 0 0,0 0-1,1 0 1,-1 0 0,1 0-1,-1 0 1,1 0 0,0 0-1,-1 0 1,1 0-1,1 1 1,1 0 26,-1 1-1,0-1 1,1 1 0,0-1-1,0 0 1,4 2 0,-5-3-23,0 0-1,0-1 1,0 1 0,0-1 0,0 0-1,0 0 1,0 0 0,4 0 0,11 0 82,0-1-25,0 2 0,22 2 0,-1 8-112,-15-9 30,-1 0 1,38-3 0,-20 1-34,-36 0-56,0 0-1,0 0 1,0 1-1,0 0 1,0 0-1,0 0 1,0 0-1,0 0 1,-1 1-1,7 3 1,4 1-1126,-9 5-1855,-1-9 2135,3 4-174,-6-3 936,0 0 0,-1 1 0,1-1 0,-1 0 1,0 0-1,0 5 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17 116 3488,'-13'14'1115,"10"-12"-673,3-2-68,0 0 441,5 0-185,9 1-298,-1 0-1,17 5 1,6 0-47,-2-3 176,51-3-1,-32 0-261,95 0 302,121-9-30,-148 4-281,101 0-14,-7-6-133,-7 5-59,133-22 27,-324 26-6,231-31 171,-163 20-91,-62 11-72,-11 1 38,0-1 0,14-2-1,-23 3-21,1-1 0,0 1-1,0 0 1,-1-1-1,1 0 1,-1 0 0,0 0-1,1 0 1,-1-1 0,4-3-1,-9 5-39,1 1 0,0-1 0,0 1 0,0 0 0,-1-1 0,1 1 0,0 0 0,-1 0 0,1 0 0,0 0-1,-1 0 1,-1 0 0,-12 1-458,1 0 0,0 0-1,0 1 1,0 1 0,-25 8-1,-26 19-3892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3808,'-33'16'1408,"17"17"-1088,-1 0-96,17 0 736,0 16-576,0 16 352,0-15-448,0-1 128,0-16-256,17 16 224,-17-33-256,0 17 256,16-17-256,-16-16-2208,16 0 1088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9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2080,'0'-14'667,"0"12"-411,0 2 74,0 0 662,0 0-202,0 0 132,0 0-250,0 0 139,0 0-219,2 0 144,113 0 1106,-36 0-3732,-46 0 770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2656,'0'-14'837,"0"14"-831,0 0 1,0 0-1,0-1 0,0 1 0,0 0 1,0 0-1,0 0 0,0 0 0,0 0 0,0-1 1,0 1-1,0 0 0,0 0 0,0 0 1,0 0-1,1 0 0,-1 0 0,0-1 0,0 1 1,0 0-1,0 0 0,0 0 0,0 0 1,0 0-1,0 0 0,1 0 0,-1 0 0,0 0 1,0 0-1,0 0 0,0 0 0,0-1 1,1 1-1,-1 0 0,0 0 0,0 0 0,0 0 1,0 0-1,0 0 0,1 0 0,-1 0 1,0 0-1,0 0 0,0 0 0,0 1 0,0-1 1,0 0-1,1 0 0,-1 0 0,0 0 1,0 0-1,0 0 0,0 0 0,192 0 2330,-173 1-1967,37 7 0,-38-5-258,33 2 0,67-5 1153,-121 2-917,2-1-316,0 1-7,0-1 0,0 0-1,-1 0 1,1 0 0,0 0 0,-1 0 0,1 0-1,0-1 1,-1 1 0,1 0 0,-1-1-1,1 1 1,-1-1 0,0 0 0,1 1-1,-1-1 1,1 0 0,-1 0 0,-3 0-1,4 0-64,-1 1-1,0-1 1,0 0-1,1 1 1,-1-1-1,0 1 0,1 0 1,-1 0-1,0 0 1,-2 2-1,-5 2-386,8-5 373,-1 1 0,1-1 0,-1 1 0,1-1 0,0 0 0,-1 0 1,1 0-1,-1 1 0,-1-2 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3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3488,'0'0'1280,"0"0"-992,0 16-64,-17 0 992,17 17-704,0 0 288,-16 16-480,16 0-32,-16 17-192,16-1-64,-17-15 0,17-1 224,-16-17-128,16-15 96,-17-1-128,17 1-2112,0-1 1120,0-16-2688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0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4224,'-13'14'1365,"12"-14"-1344,1 0 0,0 0-1,0 1 1,-1-1 0,1 0-1,0 1 1,0-1 0,0 0 0,-1 0-1,1 1 1,0-1 0,0 0-1,0 1 1,0-1 0,0 0 0,0 1-1,0-1 1,0 0 0,0 1 0,0-1-1,0 0 1,0 1 0,0-1-1,0 0 1,0 1 0,0 73 875,0-25 176,0-48-1048,0 1-1,0-1 1,0 0 0,0 0 0,0 1-1,1-1 1,-1 0 0,0 0 0,1 1-1,-1-1 1,1 0 0,0 0 0,-1 0-1,1 0 1,0 0 0,-1 1 0,1-1 0,0-1-1,0 1 1,0 0 0,0 0 0,0 0-1,0 0 1,0-1 0,0 1 0,3 0-1,4 5 72,3 11 107,-9-15-181,1-1 1,-1 1-1,0 0 0,1-1 0,-1 0 0,1 1 0,-1-1 0,1 0 0,0 0 0,0-1 0,-1 1 0,1 0 1,0-1-1,0 0 0,0 0 0,0 0 0,-1 0 0,1 0 0,0 0 0,0-1 0,4-1 0,3-1 6,-1 1-4,0-1-1,0 0 0,0-1 0,0 0 0,10-7 0,-8-2 0,-9 12-28,1 0 0,-1 1-1,1-1 1,-1 1 0,1 0 0,3 0 0,-5 0 5,-1 0 0,0 0-1,1 0 1,-1 0 0,0 0 0,1 0-1,-1 0 1,0 0 0,1 0 0,-1 0 0,0 0-1,1 0 1,-1 0 0,0 0 0,1 0-1,-1-1 1,0 1 0,1 0 0,-1 0-1,0 0 1,0 0 0,1-1 0,-1 1 0,0 0-1,1-1 1,12-10-404,1 6-1377,-9-6 76,-4 11 1485,0-1 1,0 1-1,0-1 1,-1 1-1,1 0 0,0 0 1,0-1-1,0 1 1,0 0-1,0 0 1,0 0-1,0 0 0,1 0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0 3648,'33'17'1344,"-33"-17"-1024,49 82-128,-16-33 416,-16 0-384,32 33 896,-17 82-640,1-17 576,-33 17-608,17 49 320,-34-33-448,-16-32 480,1-1-480,-50-16 224,0 1-320,-16-18-3584,-1-15 1824,-16-17-2784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3808,'0'0'1227,"-2"0"-742,-11 0 299,13 5-454,0-1-234,1 0-1,0 1 0,0-1 0,2 8 0,-1-6-40,0 0 0,0 0 0,-1 1 0,0-1 0,0 9 0,1 2 53,0 1 1,0-1 0,10 32-1,2 8 98,11 182 290,-22-187-416,2 167 202,-1-181-243,0 27 13,-4-45-22,-5 19 0,2-15-5,-2 52 61,-10 35-70,12-97-694,-1-1 0,0 0-1,-1-1 1,0 1 0,-1-1 0,-12 18 0,3-12-1295</inkml:trace>
  <inkml:trace contextRef="#ctx0" brushRef="#br0" timeOffset="1">16 967 4992,'-16'15'1824,"16"-15"-1408,16 63-128,-16-48 928,0 1-736,0 15 160,15 0-384,16-15-32,1-1-128,-1-15 0,16 0-32,-16-31-256,0 15 96,16-46-2496,-16 15 1408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2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 2656,'-13'0'837,"12"0"-831,1 0 0,0 0 0,0 0 0,0 0 0,0 0 0,0 0-1,0 0 1,0 0 0,0 0 0,0 0 0,0 0 0,-1 0 0,1 0 0,0 0 0,0 0 0,0 0-1,0 0 1,0 0 0,0 0 0,0 0 0,0 0 0,0 0 0,0 0 0,-1 0 0,1 0-1,0 0 1,0 0 0,0 0 0,0 0 0,0 0 0,0 0 0,0 0 0,0 0 0,0-1 0,0 1-1,0 0 1,0 0 0,0 0 0,0 0 0,0 0 0,0 0 0,0 0 0,0 0 0,0 0-1,0 0 1,0-1 0,0 1 0,0 0 0,0 0 0,0 0 0,0 0 0,0 0 0,0 0 0,0 0-1,0 0 1,0-1 0,0-9 362,0 9-350,0 1 0,0 0 0,0 0 0,0 0 0,0 0-1,0 0 1,0 0 0,0 0 0,0 0 0,0 0 0,0 0 0,0-1 0,0 1-1,0 0 1,0 0 0,0 0 0,0 0 0,0 0 0,0 0 0,0 0-1,0 0 1,0 0 0,0 0 0,0-1 0,0 1 0,0 0 0,0 0 0,0 0-1,0 0 1,0 0 0,0 0 0,0 0 0,0 0 0,1 0 0,-1 0 0,0 0-1,0 0 1,0 0 0,0 0 0,0 0 0,0 0 0,0 0 0,0 0 0,0 0-1,0 0 1,1 0 0,-1 0 0,0 0 0,0 0 0,0 0 0,0 0-1,0 0 1,0 0 0,0 0 0,0 0 0,1 0 0,19 0 874,-9 1-613,-1-1 1,1 0 0,19-4-1,-12 0-97,-9 2-125,0 0 0,0 0 1,0 1-1,0 0 0,1 1 1,-1 0-1,10 1 0,-11 0-59,139 12-166,181-13 760,-324 0-586,19 1 43,-23 0-39,1-1-1,-1 0 0,1 0 0,-1 0 1,0 0-1,1 1 0,-1-1 0,1 0 1,-1 0-1,0 1 0,1-1 1,-1 0-1,1 1 0,-1-1 0,0 1 1,0-1-1,1 0 0,-1 1 0,0-1 1,0 1-1,1-1 0,-1 1 0,0-1 1,0 0-1,0 1 0,0-1 0,0 1 1,0-1-1,1 1 0,-1-1 0,-1 1 1,1 0-6,0-1-1,0 0 1,0 0 0,0 1 0,0-1 0,0 0-1,0 0 1,0 1 0,0-1 0,0 0 0,0 0-1,0 0 1,0 1 0,-1-1 0,1 0 0,0 0 0,0 0-1,0 0 1,0 1 0,-1-1 0,1 0 0,0 0-1,0 0 1,0 0 0,0 0 0,-1 0 0,1 1-1,0-1 1,0 0 0,-1 0 0,1 0 0,0 0-1,0 0 1,-1 0 0,-108 49 145,85-36-26,10-5-83,0-1 0,-1-1 0,-19 7 0,4-8-303,0 0 1,0-1-1,-55-2 0,78-2 194,-1 0-1,1 0 0,0-1 0,0 1 0,0-2 1,0 1-1,0-1 0,0 0 0,0-1 0,-7-2 0,-130-77-746,135 75 797,8 6 12,1 1 1,-1-1 0,0 0 0,0 0 0,0 1 0,0-1-1,0 0 1,0 1 0,0-1 0,0 1 0,0-1-1,0 1 1,0 0 0,0 0 0,-1-1 0,1 1 0,0 0-1,0 0 1,0 0 0,0 0 0,0 0 0,-1 0 0,1 0-1,0 1 1,0-1 0,-2 1 0,1 0 29,-1 0 0,1 0 0,-1 0 1,1 0-1,-1 1 0,1-1 0,0 1 0,-1 0 0,1 0 1,0-1-1,0 1 0,1 1 0,-1-1 0,0 0 1,1 0-1,-1 1 0,1-1 0,0 1 0,-1-1 1,1 1-1,1-1 0,-2 6 0,-4 41 414,3-27-235,-2 8 164,-1 49 0,-13 130 495,8-128-672,8-52-48,0 2 109,-10 43-1,6-45-95,-35 122 354,38-136-1062,0 1 0,1-1 0,0 1 0,2-1 0,-1 1 0,3 22 0,-1-5-3040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3712,'0'5'244,"0"-1"0,-1 1 1,1-1-1,-2 8 0,-9 13 220,10-17-352,0-1 0,0 16 0,1-18-11,0 0 1,0-1-1,0 1 0,-1 0 0,0 0 0,0-1 1,0 1-1,-3 6 0,-1 8 119,-18 77 1046,13-58-1087,8-26-83,1-1 0,0 1 0,2 17 1,-1-14-7,2-1-3,3-10 12,2 0-3,-2 7 43,6-5 160,-9-2-204,4 3 28,2-6-80,-1 1-1,0-1 0,1-1 0,-1 1 0,1-1 0,13-2 1,9 1 152,-7 2-163,32 6 0,-31-3-624,35 1 0,7-5-3989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5984,'-17'-33'2208,"34"50"-1728,-1-17-128,1 0 32,-1 0-288,17 0 544,-17 0-384,17 16-1920,0-16 864,-17 16-3616</inkml:trace>
  <inkml:trace contextRef="#ctx0" brushRef="#br0" timeOffset="1">33 197 5632,'-16'-16'2112,"32"32"-1664,17 0-96,-17-16 160,17 0-352,0 0 128,16 0-160,-16 0-1344,16 0 672,0 0-3808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3488,'0'-17'1861,"6"17"-1354,-3 0-466,0 0 1,0 0-1,1-1 1,-1 1-1,0-1 1,0 0-1,0 0 1,0 0 0,0-1-1,0 1 1,0-1-1,0 1 1,3-4-1,-2 3-22,0-1-1,0 1 1,0 1-1,1-1 1,-1 1-1,0-1 1,1 1-1,8-1 1,40 1 43,-38 2-7,-1-2 0,18-1 1,-6-3 7,-9 2 20,33-3 0,16 6-3,-63 0-67,0 0 0,1 0-1,-1 1 1,0-1 0,1 1 0,-1-1-1,0 1 1,1 0 0,-1 0-1,5 3 1,3 1 50,-5-3-28,-4-2 5,0 1 0,1 0 0,-1 0 0,0 0-1,0 0 1,0 0 0,0 0 0,3 2 0,-4-1-15,0-1 1,0 0 0,-1 1 0,1-1-1,0 0 1,-1 1 0,1-1 0,-1 1 0,1-1-1,-1 1 1,0-1 0,0 1 0,0-1-1,0 1 1,0-1 0,0 2 0,0 10 105,1-3-59,-1 0 1,-1 0 0,-2 13-1,0-7-38,-2 1 1,-10 24-1,12-32-8,-1-1 0,-1 1-1,1-1 1,-2 0-1,1-1 1,-10 12 0,-78 63 203,-36 34 226,124-112-451,-44 37-31,3-17 48,10 4 214,6-7-86,19-8-146,10-11-9,-1 0 1,0 0-1,0 0 0,0 0 1,0 0-1,0-1 1,0 1-1,0-1 1,0 1-1,-4 0 1,-2 3-8,6-3 25,1-1 0,-1-1-1,1 1 1,-1 0 0,0 0 0,1 0 0,-1-1 0,0 1-1,1-1 1,-5 1 0,4-1 655,2 0-385,5 0-863,44 0-134,-8-3 651,-17-2 98,-13 2 0,0 1 0,0 1 1,20-1-1,225 2-1143,-269 0-155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4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3968,'-17'0'1472,"17"0"-1120,17 0-128,-1 0 1440,17 0-960,16 0 128,16 0-480,1 0 32,-1 0-224,1 0 288,-17-16-256,0 16-96,-16 0-64,-16 16-3072,-1-16 1664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5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1472,'0'1'56,"0"1"0,0 0 0,-1 0 0,1 0 0,0-1 0,-1 1 0,0 0 0,1-1 0,-1 1-1,0 0 1,0-1 0,0 1 0,-1 1 0,-2 4 84,3-4-35,0 0 1,0 0 0,0 0-1,1 0 1,-1 0 0,1 0-1,0 0 1,0 0 0,0 0-1,1 4 1,0 6 161,-1-7-39,-1 1 0,0-1 0,0 1 0,-4 10 0,-1 8 136,1 21 142,0-20-329,2-10-26,0 1 0,0 20 0,3-30-101,-1 0 0,1 0 0,-2 0 0,1 0 0,-1 0 0,-3 9 0,2-9-6,2-1 36,0 0 0,0 0 0,0-1 0,1 1 1,0 0-1,1 11 0,0-3 538,-2-17-578,1 1 0,0 0 0,0-1 0,1 1-1,-1-1 1,0 1 0,1 0 0,-1-1 0,1 1 0,0 0 0,0-1-1,0 1 1,0 0 0,0 0 0,0 0 0,1 0 0,-1 0 0,4-4-1,3-2-72,-1-2-1,-1 1 1,1-1 0,-2 0-1,1 0 1,-1-1-1,-1 1 1,0-1-1,0 0 1,3-20-1,-5 16 27,-2 9 6,1 1 1,0 0-1,0 0 0,2-5 1,0 4 5,1-1 0,-1 1-1,9-10 1,10-17-35,-21 29 11,1 1-1,-1 0 1,1 0-1,0 0 1,0 0-1,1 0 1,-1 0-1,1 0 1,-1 1 0,1-1-1,0 1 1,0 0-1,0 0 1,0 0-1,0 0 1,5-2-1,19-8-429,-18 8 370,-8 4 73,0-1 0,0 1-1,0 0 1,0 0-1,0 0 1,0 0-1,0 0 1,1 0 0,-1 0-1,0 0 1,0 0-1,0 0 1,0 1 0,0-1-1,0 0 1,0 1-1,0-1 1,0 1-1,0-1 1,0 1 0,0 0-1,0-1 1,0 1-1,0 0 1,-1 0-1,1 0 1,1 1 0,-1-1 25,-1-1-5,0 0-1,1 0 0,-1 1 1,0-1-1,0 0 0,0 0 1,1 1-1,-1-1 0,0 0 1,0 1-1,0-1 0,0 0 1,0 1-1,1-1 0,-1 0 1,0 1-1,0-1 0,0 0 1,0 1-1,0-1 0,0 0 1,0 1-1,0-1 0,0 0 1,-1 1-1,2 20 175,0 6 81,-5 48-1,-7-40 36,5-7-34,5-21-205,0 1 1,-1 0-1,-1-1 0,1 1 0,-5 8 1,-4 3 83,6 6 102,-3-17-109,8-8-137,-1 1 1,1-1-1,-1 0 1,1 1 0,-1-1-1,1 0 1,0 1-1,-1-1 1,1 1-1,0-1 1,-1 0 0,1 1-1,0-1 1,0 1-1,-1-1 1,1 1 0,0-1-1,0 1 1,0-1-1,0 1 1,0-1 0,0 1-1,0 0 1,0-1-1,0 1 1,0-1 0,0 1-1,0 0 1,0-1-27,0 1 1,0-1-1,0 1 1,1-1 0,-1 1-1,0 0 1,0-1-1,0 1 1,0-1 0,0 1-1,-1-1 1,1 1-1,0-1 1,0 1 0,0-1-1,0 1 1,-1-1-1,1 1 1,0-1 0,0 1-1,-1-1 1,1 1-1,0-1 1,-1 0 0,1 1-1,0-1 1,-1 1-1,1-1 1,-1 0 0,1 1-1,-1-1 1,1 0-1,-1 0 1,1 1-1,-1-1 1,1 0 0,-1 0-1,1 0 1,-1 0-1,1 0 1,-1 0 0,1 0-1,-1 0 1,1 0-1,-2 0 1,0 0-383,4-2-277,12-12-2178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5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 2080,'0'-1'24,"-1"1"1,1 0-1,-1 0 1,1 0-1,-1 0 1,1 0-1,-1 0 1,1 0-1,-1 0 1,0 0-1,1 0 1,-1 0-1,1 1 1,-1-1-1,1 0 0,-1 0 1,1 0-1,-1 1 1,1-1-1,0 0 1,-1 0-1,1 1 1,-1-1-1,1 0 1,0 1-1,-1-1 1,1 1-1,0-1 1,-1 1-1,1-1 1,0 0-1,-1 1 1,1-1-1,0 1 0,0-1 1,0 1-1,0-1 1,-1 1-1,1-1 1,0 1-1,0 0 1,0-1-1,0 1 1,0-1-1,0 1 1,0-1-1,1 1 1,-1 1 116,0 0 1,0 0-1,-1-1 0,1 1 1,0 0-1,-1-1 1,1 1-1,-2 2 1,1-1-36,-1 0 42,0 0 0,1 1 0,-1 0 0,1-1 0,0 1 0,0 0 0,0-1 0,0 1 0,1 0 0,0 0 0,0 5 0,0 1 32,-1 1 0,-1 12-1,-9 15-8,5 6-118,-5-9 0,-5 28 129,15-59-154,0-1 0,1 1 1,-1-1-1,1 1 0,0-1 1,0 1-1,1 6 0,-1-7 0,1-1 1,-1 1-1,0-1 0,0 1 0,0 0 1,0-1-1,-1 1 0,1-1 0,-1 1 1,1-1-1,-2 3 0,-9 9 100,10-14-123,1 1 0,0-1-1,-1 0 1,1 1 0,0-1-1,-1 0 1,1 1 0,0-1 0,0 0-1,-1 1 1,1-1 0,0 1-1,0-1 1,0 0 0,-1 1 0,1-1-1,0 1 1,0-1 0,0 1-1,0-1 1,0 1 0,0-1 0,0 0-1,0 1 1,0-1 0,0 1 0,-1 5 32,1-6-39,-1 0-1,0 1 1,1-1-1,-1 0 1,0 0-1,1 1 1,-1-1 0,0 0-1,1 0 1,-1 0-1,0 0 1,0 0-1,1 0 1,-2 0-1,0 0-18,2 0 63,2 0 76,2 0 24,-1 1-79,-1-1 0,1 0 0,-1 0 0,1 0 0,-1-1 0,1 1 0,-1-1 0,4 0 0,-2-2 2,-1 2-1,1-1 1,0 0-1,0 1 0,-1 0 1,1 0-1,0 0 1,0 0-1,0 0 1,8 1-1,86 0-778,-94 0 476,1 0 0,-1 0 0,1-1 0,7-1 0,-10 1-163,0 0 0,0 0 0,0 0 0,-1 0 0,1 0 0,0 0 0,-1-1 0,1 1 0,1-3 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3552,'0'0'1312,"0"0"-992,17 0-128,-17 0 1408,16 0-928,0 0 416,17-16-608,0 16-96,0 0-224,32 0 192,-32 0-224,33 0 32,-17 0-96,-17 0-5760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4640,'0'0'1728,"-16"0"-1344,16-16-96,0 32 32,0 0-224,0 17 192,0 16-192,-17 0-32,17 1-32,-16 15 512,-1 17-288,-15 16-800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2400,'0'0'779,"2"3"-481,0-2-217,1 1-1,-1-1 0,0 1 0,0-1 1,0 0-1,1 0 0,-1 0 1,0 0-1,1 0 0,-1-1 0,1 1 1,-1-1-1,1 1 0,0-1 1,-1 0-1,1 0 0,3-1 1,-3 2 35,1-1 1,-1 0 0,1 1 0,-1 0 0,0-1-1,1 1 1,-1 1 0,5 1 0,3 2 95,55 14 775,-54-14-860,1-2-1,0 1 0,0-2 1,0 1-1,0-2 1,1 0-1,-1 0 1,24-3-1,16 1 123,9 1-101,182-3 557,-45-8-358,-118 9-247,78-4 61,106-19 15,233 3 132,-138 9-168,-90-5-81,408-14 357,-592 33-248,128-4 549,-145-3-488,59-2 262,19 8 165,-146 0-693,0 0 0,0 0 0,-1 0 0,1 0 0,0 0 0,0 0 0,-1 0 0,1 0 0,0 0 0,0 1 1,0-1-1,-1 0 0,1 1 0,0-1 0,-1 0 0,1 1 0,0-1 0,-1 1 0,1-1 0,0 1 0,-1-1 0,1 1 0,-1-1 0,1 1 0,-1 0 0,1-1 0,-1 1 0,0 0 1,1-1-1,-1 1 0,0 0 0,1 0 0,-1-1 0,0 1 0,0 0 0,0 0 0,0-1 0,0 1 0,0 0 0,0 0 0,0 0 0,0-1 0,0 1 0,0 0 0,0 0 0,-1-1 1,1 1-1,0 0 0,0 0 0,-1-1 0,1 1 0,-1 0 0,1-1 0,-1 2 0,0-1-70,0-1 1,0 0-1,0 1 0,1-1 1,-1 0-1,0 0 0,0 1 1,0-1-1,0 0 0,0 0 1,0 0-1,1 0 0,-3 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17 5632,'0'-13'1834,"0"13"-1821,0 0-1,0 0 1,0 0-1,0-1 1,0 1-1,0 0 1,0 0-1,0 0 0,0 0 1,0 0-1,0 0 1,0 0-1,0 0 1,0 0-1,0 0 1,0-1-1,0 1 0,0 0 1,0 0-1,0 0 1,0 0-1,0 0 1,0 0-1,0 0 1,-1 0-1,1 0 0,0 0 1,0 0-1,0 0 1,0-1-1,0 1 1,0 0-1,0 0 1,0 0-1,0 0 0,0 0 1,0 0-1,0 0 1,0 0-1,-1 0 1,1 0-1,0 0 1,0 0-1,0 0 0,0 0 1,0 0-1,0 0 1,0 0-1,0 0 1,0 0-1,0 0 1,-1 0-1,1 0 0,0 0 1,0 0-1,0 0 1,-3 0 147,0 0 75,1 0 0,0 0 0,0 0 1,0 0-1,0 0 0,0 1 0,0-1 0,0 0 0,-2 2 1,-1 8 30,-2-5-255,7-5-13,-1 0 0,1 0 0,0 0 0,-1 1 0,1-1 0,-1 0 0,1 1 0,0-1 0,-1 0 0,1 1 0,0-1 0,-1 1 0,1-1 0,0 0 0,0 1 0,-1-1 0,1 1 0,0-1 0,0 1 0,0-1 0,0 1 0,0-1 0,-1 1 0,1-1 0,0 1 0,0-1 0,0 1 0,0-1 0,0 1 0,1-1 0,-1 1 0,0 6-35,0-5 15,-1 1 0,1-1 0,1 1 0,-1-1 0,0 1 0,1-1 0,0 6 0,10 10-32,-8-5 45,-3-11 10,1 0 0,-1 0-1,1 1 1,0-1 0,-1 0-1,1 0 1,0 0 0,0 0-1,1 0 1,-1 0-1,0 0 1,1 0 0,1 2-1,5 3 22,-5-4-14,0 0 0,0 0 0,0 1 0,0-1 0,3 5 0,9 23 152,-14-30-79,-1 0 1,1 0 0,-1 0 0,1 1-1,-1-1 1,0 0 0,1 0 0,-1 0-1,0 0 1,0 0 0,0 1-1,0-1 1,0 0 0,0 0 0,0 0-1,0 0 1,-1 2 0,0-2-29,1 0 0,0-1 0,-1 1 0,1-1 1,0 1-1,-1-1 0,1 1 0,-1-1 0,1 1 0,-1-1 1,1 1-1,-1-1 0,0 0 0,1 1 0,-1-1 0,1 0 1,-1 0-1,0 1 0,1-1 0,-1 0 0,0 0 0,1 0 1,-1 0-1,0 0 0,1 0 0,-2 0 0,1 0 24,-1 1 0,0-1 0,1 0 0,-1 0 0,1 1 0,-1-1 0,0 1 0,1-1 0,-1 1 0,1-1 0,0 1 0,-3 2 0,2-2-18,1 0 1,-1 0-1,0 0 0,0-1 0,1 1 0,-1 0 1,0-1-1,0 1 0,0-1 0,0 1 0,0-1 1,-3 0-1,2 0-5,0 0 0,0 0 0,1 0 0,-1-1 0,0 1 0,-4-2 1,-3-8-151,-8 8-1194,-3 1-4860,19 1 3014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4536 2720,'13'38'891,"-13"-37"-878,0-1 0,1 1 1,-1-1-1,0 1 0,0-1 1,0 1-1,0-1 0,0 1 1,1-1-1,-1 1 0,0-1 1,1 1-1,-1-1 0,0 0 1,0 1-1,1-1 0,-1 1 1,1-1-1,-1 0 0,0 0 1,1 1-1,-1-1 0,1 0 1,-1 0-1,1 1 0,10 6 82,-8-5-123,0 1-1,0-1 0,0 0 0,1 0 0,-1 0 0,1 0 1,-1-1-1,1 0 0,0 0 0,0 0 0,7 1 1,23 5-163,-14-3 376,-19-4-160,-1 0-1,0 0 0,1 0 1,-1 0-1,0-1 0,1 1 1,-1 0-1,0 0 0,0 0 1,1 0-1,-1 0 0,0-1 1,0 1-1,1 0 0,-1 0 1,0 0-1,0-1 0,0 1 1,1 0-1,-1 0 0,0-1 1,0 1-1,0 0 0,1-1 1,3-5 401,2 2-144,-5 2-212,1 1 0,0 0 0,-1-1 0,1 1 0,-1-1 0,0 1 0,1-1 0,1-2 0,-2 0 72,0 1 0,0-1-1,0 0 1,0 1 0,0-7 0,0-4 223,2-2-65,1-7 101,-1 1 1,0-29-1,-5-17-111,-4-1-1,-19-95 1,-9 14-221,-5 29-43,21 68-20,-47-142 0,-11 0-22,-16-59-62,-49-121 801,116 318-547,-26-67 224,-13-66 464,42 131-636,-16-53 51,18 38-174,-17-130 1,18-82-221,29 114 23,-9 165 88,-1 0-1,21-165-124,15 24 40,-31 132 82,0 0 1,23-85-20,51-117 0,-4 73-44,-49 98 30,1 3 0,2 0-1,3 1 1,1 2-1,2 2 1,66-59 0,78-31-180,-158 115 200,3-1-3,0 0-1,0 2 1,1 1 0,1 1 0,49-14 0,83-9 119,-87 22 43,-30 6-102,-35 5-50,-1-1-1,1 1 1,0-1 0,-1-1-1,1 1 1,7-5-1,2-1-137,-14 8 88,1-1 1,-1 1-1,0-1 1,1 1-1,-1 0 1,1-1-1,-1 1 1,0 0-1,1 0 1,-1 0 0,1 0-1,-1 0 1,3 1-1,-2 0-895,-10-5-825,-8-6-132,0 7-1050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20 1152,'-9'0'292,"18"0"327,24 0 977,-30 0-1490,1-1 0,-1 1 0,0-1 0,0 1 0,1-1 0,-1 0 0,0 0 0,4-2 0,9-3 92,-2 4-52,1 0 1,-1 1 0,1 0 0,21 3 0,1-1 20,-29 0-129,-1-1 0,1 2 0,-1-1 0,0 1 0,14 4 0,-16-4-32,19 8 42,-23-9-35,0 1-1,0-1 1,0 0 0,0 0 0,0 1 0,0-1 0,-1 1 0,1-1 0,0 2 0,4 7 114,-5-9-125,1 0 17,0-1 0,-1 1 0,1 0-1,-1 0 1,1 0 0,-1 0 0,0 0-1,1 0 1,-1-1 0,0 1 0,1 0 0,-1 0-1,0 0 1,0 0 0,0 0 0,0 0-1,0 0 1,0 0 0,0 0 0,0 0-1,-1 0 1,1 0 0,0 0 0,0 0-1,-1 0 1,0 1 0,-2 7 144,0 4 0,2-9-150,0-1 0,0 1 0,0-1-1,0 0 1,-1 1 0,0-1 0,1 0 0,-1 0 0,0 0 0,-3 3-1,-20 26 60,-29 29 0,12-15-24,29-31-77,-1 0-1,0-1 0,-1 0 0,-18 13 0,-79 55-45,109-80 66,0 1-1,0 0 1,0 0 0,1 0-1,-1 0 1,1 1-1,0-1 1,0 1-1,0-1 1,-2 7-1,0-2 34,4-8-20,0 1 0,0-1 0,-1 1-1,1 0 1,0-1 0,0 1-1,0-1 1,0 1 0,0-1-1,0 1 1,0-1 0,0 1-1,0 0 1,0-1 0,0 1-1,1-1 1,-1 1 0,0-1 0,0 1-1,0-1 1,1 1 0,-1-1-1,0 1 1,1-1 0,-1 1-1,0-1 1,1 0 0,-1 1-1,1-1 1,-1 1 0,1-1-1,19 11 129,-15-8-88,-3-2-26,0-1-1,0 1 1,0-1 0,0 0 0,0 1-1,0-1 1,0 0 0,4 0 0,12-1 253,28-6 1,-25 4-72,36-3 1,153 6-1519,-190 0 172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4896,'16'0'1824,"1"0"-1440,32 0-96,-17 0 480,1 0-480,16 16-32,1-16-160,-18 17 192,18-17-160,-1 16-4192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8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2400,'-5'9'240,"4"-6"-170,-1 0-1,1 0 1,-1 0 0,1 0 0,0 0 0,0 0-1,0 0 1,1 1 0,-1-1 0,1 0-1,0 6 1,0 0-14,1-6-20,-1 0 0,0 0 0,0 1 1,0-1-1,0 0 0,0 0 0,-1 0 0,1 0 0,-1 0 0,-1 4 1,-25 42 965,26-48-977,1 1-1,-1-1 0,1 1 1,-1-1-1,1 0 1,0 1-1,0-1 0,0 1 1,0 1-1,0-1-7,0-1 1,0 1-1,0-1 0,0 1 0,-1-1 0,1 1 1,0-1-1,-1 1 0,0 1 0,-2 1 57,0 0-1,-1 1 0,1-1 1,-7 4-1,6-3-13,1-3 126,3-2-90,1-2-97,1 0-1,0 0 1,-1 0-1,1 0 1,0 0-1,0 0 1,2-1-1,-2 1 15,0 1-1,-1-1 1,1 1-1,0-1 0,-1 0 1,3-3-1,6-20 51,-1 3-83,-1 12-13,0 0 0,1 0 0,15-13 1,-10 11 3,2-5-35,-15 17 81,0-1 0,-1 1-1,1 0 1,-1-1 0,1 1 0,0 0 0,-1-1 0,1 1 0,0 0-1,-1 0 1,1-1 0,0 1 0,-1 0 0,1 0 0,0 0 0,-1 0-1,1 0 1,0 0 0,-1 0 0,1 0 0,0 0 0,0 1 0,0-1 0,2 1 90,-3-1-77,1 0 0,0 0 0,0 0 0,0 1 0,0-1-1,-1 0 1,1 1 0,0-1 0,0 1 0,-1-1 0,1 1 0,0-1 0,0 1 0,-1 0 0,1-1 0,-1 1 0,1 0 0,-1-1 0,1 1 0,-1 0 0,1 0-1,-1 0 1,0-1 0,1 1 0,-1 0 0,0 0 0,0 0 0,1 0 0,-1 0 0,0-1 0,0 1 0,0 2 0,0 6 298,1 1 0,-2 12 0,0-6-28,1 66 516,0-80-780,0 0 0,0 0 1,-1 0-1,1 0 0,0 0 0,-1 0 1,1 0-1,-1 0 0,0-1 0,0 1 1,0 0-1,-2 3 0,2-4-13,0 1-1,0-1 0,1 1 1,-1-1-1,0 1 1,1 0-1,-1-1 0,1 1 1,-1-1-1,1 1 1,0 0-1,0 3 0,0 8 122,0-10 59,0-3-400,0 0-1147,0 0-288,0 0-2272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8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2080,'0'2'73,"0"0"0,0-1-1,0 1 1,0-1 0,0 1 0,1 0 0,-1-1 0,0 1-1,1-1 1,0 1 0,-1-1 0,1 0 0,0 1 0,0-1 0,0 0-1,0 1 1,0-1 0,0 0 0,0 0 0,0 0 0,0 0-1,2 1 1,0 1 177,-2-2-172,0 1 1,1-1-1,-1 1 0,0-1 0,0 1 1,0-1-1,0 1 0,0 0 0,-1-1 0,1 1 1,0 0-1,-1 0 0,1 0 0,-1 2 1,-2 2 374,0-5-389,1 0 1,0 1-1,0-1 0,-1 1 1,1-1-1,0 1 0,1 0 1,-1-1-1,0 1 0,0 0 1,1 0-1,-1 0 0,1-1 1,-1 4-1,-2 1 363,-40 37-171,40-40-235,0-3 368,3 0-384,0 0 0,-1 0 0,1 0-1,0-1 1,0 1 0,-1 0 0,1 0-1,0 0 1,0 0 0,-1 0 0,1 0-1,0 0 1,0 0 0,-1 0 0,1 0-1,0 0 1,0 0 0,-1 0-1,1 1 1,0-1 0,0 0 0,-1 0-1,1 0 1,0 0 0,0 0 0,-1 0-1,1 1 1,0-1 0,0 0 0,0 0-1,-1 0 1,1 1 0,0-1 0,0 0-1,0 0 1,0 0 0,0 1 0,-1-1-1,8 9 77,-5-7-21,-2-2-53,1 0-1,-1 0 1,0 1 0,0-1 0,1 0-1,-1 0 1,0 0 0,0 1 0,1-1-1,-1 0 1,0 0 0,1 0 0,-1 0 0,0 0-1,1 0 1,-1 0 0,0 1 0,1-1-1,-1 0 1,0 0 0,1 0 0,-1 0-1,0 0 1,1-1 0,-1 1 0,122 0 277,-36 0-4707,-53 0 2098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34 230 6048,'-33'-17'2240,"33"17"-1728,0 0-160,16 0 672,1 0-640,-1-16-160,33 16-128,0 0-96,1 0 0,15 0 192,-16 0-96,0 0 256,-16 0-224,0 0-1728,-17-17 864,1 17-2976</inkml:trace>
  <inkml:trace contextRef="#ctx0" brushRef="#br0" timeOffset="1">345 0 3552,'0'0'1312,"0"0"-992,0 17-128,0-1 1344,0 17-896,-16 16 0,16 0-384,-17 17 32,1-17-160,-1 0 288,17-16-224,-16 0 96,0-1-160,16-15-1696,0-1 864,0 0-3552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3488,'0'0'1280,"16"0"-992,-16 16-64,0-16 1408,0 16-928,17 1 704,-17 15-832,-17 1 480,17 16-608,0 1 192,0 15-384,-16 1 288,16-1-320,-17-16 448,17 1-384,-16-34-1120,16 17 448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1295 1984,'-9'-11'493,"12"6"-189,-3 4-290,1 1 0,-1-1 0,1 1 0,-1 0 0,1-1 0,-1 1 0,0-1 0,1 1 0,-1-1 0,0 0 0,1 1 0,-1-1 0,0 1-1,0-1 1,1 0 0,-1 1 0,0-1 0,0 0 0,0 1 0,0-1 0,0-1 0,3-6 455,0 2-371,0 0-1,1 1 1,0-1 0,0 1-1,0 0 1,0 0-1,1 0 1,0 0 0,11-7-1,18-8 160,46-20-1,-36 18-145,11-5-9,130-63 500,-144 72-509,101-49 75,61-52-175,-7 3 36,39 6 241,-36 18-60,-102 43-114,170-79 80,-191 95-110,93-41 48,-5-16 143,-129 67-200,64-36-775,-50 40 254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3136,'-1'-1'61,"0"1"0,1-1-1,-1 0 1,0 1 0,1-1 0,-1 0 0,0 1 0,1-1 0,-1 0-1,1 0 1,-1 0 0,1 0 0,0 0 0,-1-1 0,1 2-45,0-1-1,1 1 1,-1 0 0,0 0-1,0 0 1,1 0 0,-1-1 0,0 1-1,0 0 1,1 0 0,-1 0 0,0 0-1,1 0 1,-1 0 0,0 0 0,1 0-1,-1 0 1,0 0 0,0 0 0,1 0-1,-1 0 1,0 0 0,1 0 0,-1 0-1,0 0 1,0 1 0,1-1 0,-1 0-1,6 2 48,-1 0 1,0 0-1,0 0 0,5 4 0,0 1 61,1-1-1,0 0 1,1-1-1,-1 0 1,16 4-1,14 5 75,120 49 218,-121-49-228,-1 3 1,54 31-1,-65-31-38,-13-8-72,23 17 1,-33-22-54,0 0 0,-1 1 0,1 0 0,-1 0 0,0 0 0,-1 0 0,6 11 0,-8-14 1,0-1 0,0 1 0,0 0 0,0 0 0,-1 0 0,1 0 1,-1 0-1,1 0 0,-1 0 0,0-1 0,0 2 0,1-1 0,-2 0 0,1 0 0,0 3 1,-2-2 18,0 1 1,0 0 0,0-1-1,0 0 1,0 1 0,-5 4 0,3-3-11,-144 156-1848,85-98 16,12-11-662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4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2496,'-8'4'216,"5"-2"-142,-1-1 0,1 1 0,-1 0 0,1 0 0,0 0 0,0 0 0,0 1 0,0 0 0,0-1 0,0 1 0,-3 5 0,-4 8 79,1 1-1,0 0 1,-9 27 0,-14 62 467,28-93-544,2-4-25,-2 3 53,1 0-1,-7 12 1,-17 17 195,18-23-38,1-1 0,-8 25 1,15-39-224,0 0 0,0 0 0,1 1 0,-1-1 0,1 0 0,0 1 0,0-1 1,0 0-1,0 1 0,1-1 0,-1 0 0,1 0 0,1 4 0,-2-6-16,0 0-1,1 0 1,-1 0-1,0 0 1,1 0 0,-1-1-1,1 1 1,0 0-1,-1 0 1,1 0 0,-1 0-1,1-1 1,0 1-1,1 1 1,17 4 327,-12-4-275,0 0-16,-1-1-10,0 1 0,0-1 0,0 0 0,7 0 0,18-5 74,-10 0-52,42-2 160,2-5-166,4 6-262,-45 2 141,28-2 8,-39 5 79,22 5-1,-15-2 13,-11-2-25,21 3-322,30 7 1,-48-9 91,2 2-450,-13-4 562,-1 0 0,1 1 0,-1-1 0,1 1 0,-1-1 0,1 1 0,-1-1 0,0 1 0,1-1 0,-1 1 0,0-1 0,0 1 0,1 0-1,-1-1 1,0 1 0,0-1 0,0 1 0,0 0 0,0-1 0,1 1 0,-1-1 0,0 1 0,-1 0 0,1 16-1648,0-1 202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9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60 255 1312,'0'41'597,"1"-22"-555,0 0 88,0-1-1,-2 0 1,-3 28-1,-7-24 95,7-9 20,3-8-158,0-1 1,0 0-1,-1 0 0,0 0 0,0 0 0,0-1 0,-2 5 1,1-5-18,1 0 0,1 1 1,-1-1-1,0 0 0,1 0 1,0 1-1,-1-1 0,2 1 1,-1-1-1,-1 8 0,2-11-62,0 0-1,0 0 1,0 0-1,0 0 0,0 1 1,0-1-1,0 0 1,0 0-1,0 0 1,0 0-1,0 0 1,0 0-1,0 0 1,0 0-1,0 0 0,0 0 1,0 1-1,0-1 1,0 0-1,0 0 1,0 0-1,0 0 1,0 0-1,0 0 1,0 0-1,0 0 1,0 0-1,0 0 0,0 0 1,0 0-1,0 1 1,0-1-1,0 0 1,-1 0-1,1 0 1,0 0-1,0 0 1,0 0-1,0 0 0,0 0 1,0 0-1,0 0 1,0 0-1,0 0 1,0 0-1,-1 0 1,1 0-1,0 0 1,0 0-1,0 0 0,0 0 1,0 0-1,0 0 1,0 0-1,0 0 1,-1 0-1,-6-1 256,11-1 30,-1 1-253,0 0 0,-1-1 0,1 1 0,0-1 0,-1 0 0,5-3 0,58-64-33,-54 55-22,-1-1 0,-1 0-1,10-19 1,-14 24 22,1 1 1,0 0-1,0 1 0,1-1 0,10-9 0,-1-1-144,-13 12 83,-3 7 65,0-1-1,1 1 1,-1-1 0,0 1-1,0-1 1,0 1 0,0-1-1,1 1 1,-1 0 0,0-1-1,1 1 1,-1-1 0,0 1-1,0 0 1,1-1 0,-1 1-1,1 0 1,-1-1 0,0 1-1,1 0 1,-1 0 0,1-1-1,-1 1 1,1 0 0,-1 0-1,1 0 1,-1 0 0,0 0-1,1-1 1,-1 1 0,1 0-1,-1 0 1,1 0 0,-1 0-1,1 1 1,5 1 241,-5-1-236,0 0 5,0 0-1,0 0 1,0 1-1,0-1 1,0 0-1,0 1 1,0-1-1,0 1 1,-1-1-1,1 1 1,0-1-1,-1 1 1,1 0-1,-1-1 1,0 1-1,1-1 1,-1 1-1,0 0 1,0 2-1,0 5 61,1 0 0,0 0 0,1 0-1,0 0 1,1 0 0,3 9 0,-2-8 33,-3-7-96,0-1 0,0 1 0,0 0 0,0-1 0,1 0 0,-1 1 0,1-1-1,-1 0 1,1 1 0,0-1 0,0 0 0,0 0 0,0-1 0,1 1 0,-1 0 0,0-1 0,1 1 0,-1-1 0,1 0-1,0 0 1,-1 0 0,1 0 0,0 0 0,-1-1 0,1 1 0,0-1 0,0 0 0,4 0 0,23 6 280,-24-5-233,1 1 1,-1-1-1,11 0 0,3-3 51,-1 0-1,1-2 0,-1 0 0,28-11 0,-36 10-103,0 0 0,-1 0 0,18-14 0,-24 17-24,0-1 0,0 0 0,-1 0-1,0-1 1,0 1 0,0-1 0,0 1-1,0-1 1,0 0 0,3-8 0,-6 11 11,1-1 1,-1 1 0,0 0 0,0 0-1,0 0 1,0-1 0,0 1 0,0 0-1,0-1 1,0 1 0,0 0 0,0 0-1,-1 0 1,1-1 0,0 1 0,-1 0-1,1 0 1,-1 0 0,0 0 0,1 0-1,-1 0 1,0 0 0,1 0-1,-1 0 1,0 0 0,0 0 0,0 0-1,-2-1 1,-1 0-41,1-1 0,-1 1 0,0 0 0,0 1 0,0-1 0,-8-1 0,10 2 25,-1 1 0,0-1 0,0 1 0,0 0 0,0 0 0,1 0 0,-1 0 0,0 0 0,0 1 0,0-1 0,1 1 0,-1 0 0,0 0 0,-4 2 0,0 1 22,0 0 0,1 1 0,-11 8 0,2-1 11,10-8-1,0-1 0,0 1-1,0 0 1,0 1 0,1-1-1,0 1 1,0 0 0,0 0-1,1 0 1,-1 0 0,1 1-1,0-1 1,1 1 0,-1 0-1,-1 7 1,4-11-8,-1-1 0,1 1 0,0-1 0,0 1 0,-1-1 0,1 1 0,0-1 0,1 1 0,-1-1 0,0 1 0,0-1 0,1 1 0,-1-1 0,0 1-1,1-1 1,0 1 0,-1-1 0,1 1 0,0-1 0,0 0 0,-1 0 0,1 1 0,0-1 0,1 0 0,-1 0 0,0 0 0,0 0 0,0 0 0,3 1 0,7 8 88,-3 0-21,8 7 71,-10-13-83,0-1-1,0 1 1,0-1 0,0-1 0,1 1 0,-1-1 0,10 2 0,52 6 245,-39-7-208,-10 1-50,-11-2-47,0-1-1,14 1 0,18-5-176,41-7 0,-73 9 163,6-2 0,0 0 0,0-1 0,26-10 0,41-25-18,-51 23 1,-18 11 43,-1-1 0,-1 0 0,1 0 0,-1-1-1,0 0 1,-1-1 0,1 0 0,-2 0 0,13-16 0,-9 9-5,-2-2 1,0 1 0,-1-1-1,-1 0 1,-1-1-1,0 0 1,-1 0 0,-1-1-1,3-23 1,-5-29 32,-3 65-16,0-1 0,-1 0 0,0 0 0,0 0 0,0 0 0,-4-8 0,0-2 91,5 17-117,0-2 9,0 0-1,0 0 0,-1 1 1,1-1-1,-1 0 1,1 0-1,-1 1 0,0-1 1,0 0-1,0 1 0,0-1 1,-2-2-1,3 4-9,-1 0 0,1 0 0,0 0-1,-1 0 1,1 0 0,-1 0 0,1 0 0,-1 0 0,1 0 0,-1 0-1,1 0 1,0 0 0,-1 0 0,1 0 0,-1 0 0,1 0-1,-1 0 1,1 0 0,-1 1 0,-15 9-48,11-6 39,1 0 0,0 0 0,0 0-1,0 0 1,0 1 0,1-1 0,-6 10-1,2 1-7,-8 21 0,8-18 8,-56 183 219,61-192-194,-20 84 148,-10 111 0,20-121-89,-18 97 225,28-158-251,1 0 0,0-1 0,5 40 0,-3-57-48,0 1-1,0-1 1,1 0-1,-1 0 1,1 0-1,0 0 1,0 0-1,0 0 1,0 0-1,1-1 1,5 7-1,-6-8-37,0-1 0,-1 1 1,1-1-1,0 1 0,0-1 0,0 0 0,0 0 0,0 0 0,0 0 0,0 0 0,0 0 0,0-1 0,1 1 0,-1-1 0,0 0 0,0 1 0,0-1 0,1 0 0,-1 0 0,0 0 0,1-1 0,-1 1 0,0 0 0,3-2 0,-3 1 27,0 1 1,-1-1-1,1 0 0,0 0 0,-1 0 0,1 0 0,-1 0 0,1-1 0,-1 1 0,1 0 1,-1-1-1,0 1 0,0-1 0,0 1 0,0-1 0,0 0 0,0 1 0,0-1 0,0 0 1,-1 0-1,1 0 0,-1 1 0,1-1 0,-1 0 0,0-2 0,7-17-52,1 5 26,-5 12 32,-1 0 1,0 0 0,0 0-1,3-8 1,-3-5 18,1 0-1,-2 0 1,-2-36 0,1 15-10,0-150 33,0 180-14,0 0-1,0 0 0,1 0 1,0-1-1,0 1 1,1 1-1,0-1 1,1 0-1,-1 0 1,2 1-1,-1 0 1,1-1-1,6-8 1,-7 12-26,0 0-1,0 0 1,0 1 0,1-1 0,0 1 0,0-1 0,0 1 0,0 0 0,7-4-1,9-5 4,-12 5 8,0 0 0,1 1 0,0 0 0,0 1 0,1 0 0,0 0 0,11-4 0,28-7-51,1 0 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 4896,'-23'-9'1489,"20"9"-759,14 6-443,-9-5-251,-1-1 0,1 1 0,0-1 0,0 1-1,0-1 1,0 0 0,0 0 0,0 0-1,0 0 1,2 0 0,6 0 72,0 0-4,117 4 666,-109-2-736,0 0 1,-1 2 0,1 0 0,-1 1 0,18 7-1,14 14 73,-39-21-59,0 0 0,0 0 0,-1 0 0,0 1 0,-1 1 0,1 0 0,-1 0 0,8 9 0,7 17 304,-20-29-317,0 0-1,0 0 1,0 0 0,-1 0-1,1 0 1,-1 0 0,0 1-1,-1-1 1,1 1 0,-1-1-1,0 1 1,0 0 0,0-1-1,-1 1 1,1 8 0,-1 9 42,-2 39 170,2-55-264,-1-1 0,0 1 0,-1 0-1,1 0 1,-1-1 0,0 1 0,-5 9-1,-19 21-947,21-27 724,1 0 1,-6 17-1,10-26 238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99 1984,'0'-41'640,"0"40"-630,0 1 1,0 0-1,0-1 1,0 1-1,0-1 1,0 1-1,0-1 0,0 1 1,0-1-1,0 1 1,0 0-1,0-1 1,0 1-1,0-1 1,1 1-1,-1-1 0,0 1 1,0 0-1,0-1 1,1 1-1,-1-1 1,0 1-1,1-1 1,0 0 35,0 0 55,1 0 0,-1 0 0,0-1 0,0 1-1,0 0 1,0-1 0,-1 1 0,1 0 0,0-1 0,-1 1 0,1-1 0,-1 1-1,1-1 1,-1 0 0,1 1 0,-1-1 0,0 1 0,0-1 0,0-3 0,0 5-57,0-1 0,0 1 0,0-1 0,0 1 0,0-1 0,0 1 0,0-1 0,0 1 0,0-1 0,0 1 0,0-1 0,1 1 0,-1-1 0,0 1 0,0-1 1,1 1-1,-1-1 0,0 1 0,0 0 0,1-1 0,-1 1 0,1-1 0,-1 1 0,0 0 0,1 0 0,-1-1 0,1 1 0,-1 0 0,1-1 0,-1 1 0,0 0 1,1 0-1,-1 0 0,1 0 0,-1 0 0,1 0 0,-1-1 0,1 1 0,0 0 0,-1 0 0,1 1 0,0-1-34,-1 0 0,0-1 0,0 1 0,0 0 0,0 0 0,0 0 0,0 0 0,0 0 0,0 0 0,0 0 0,0 0 0,1 0 0,-1 0 0,0 0 0,0 0 0,0 0 0,0 0 0,0 0 0,0 0 0,0 1 0,0-1 0,0 0 0,0 0 0,1 0 0,-1 0 0,0 0 0,0 0 0,0 0 0,0 0 0,0 0 0,0 0 0,0 0 1,0 0-1,0 0 0,0 0 0,0 0 0,0 1 0,0-1 0,0 0 0,0 0 0,0 0 0,0 0 0,0 0 0,0 0 0,0 0 0,0 0 0,0 0 0,0 0 0,0 1 0,0-1 0,0 0 0,0 0 0,0 0 0,0 0 0,0 0 0,0 0 0,0 3 62,0 1-1,-1-1 1,0 0 0,1 0 0,-1 0-1,-2 5 1,-4 14 151,-2 30 65,-13 22 123,16-26-209,4-25-116,-1 4 34,-2-1 0,0 1 0,-14 38 0,10-43-16,-7 21 122,10-1-54,4-21-72,-4 12 113,2-16-30,-2 37 0,6-51-232,0 1-1,0-1 1,0 0-1,1 1 1,-1-1 0,1 0-1,-1 1 1,1-1-1,0 0 1,1 0 0,-1 0-1,0 0 1,1 0-1,0 0 1,0 0-1,2 3 1,-3-5-110,0 0-1,-1-1 1,1 1-1,0-1 1,0 0 0,-1 1-1,1-1 1,0 1 0,0-1-1,0 0 1,0 0-1,-1 1 1,1-1 0,0 0-1,0 0 1,0 0-1,0 0 1,1 0 0,-2 0 158,16 0-2223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4:5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84 131 1056,'14'-13'357,"-14"12"-349,1 1 0,-1-1 1,1 1-1,0-1 0,-1 1 0,1 0 0,-1 0 0,1-1 0,0 1 0,-1 0 0,1 0 0,0 0 0,-1-1 0,1 1 0,0 0 0,0 0 1,-1 0-1,1 0 0,0 0 0,-1 1 0,1-1 0,0 0 0,0 0 0,2 1 28,2-1-42,-1 0 0,1 0 0,0 0 1,0 0-1,0-1 0,-1 0 0,1 0 1,0 0-1,-1-1 0,1 1 0,-1-1 1,5-3-1,-6 4 9,-1 0-1,0 1 1,1-1 0,-1 1 0,1-1 0,-1 1-1,1 0 1,-1 0 0,5 0 0,11-1 220,-15-1-153,0 0 1,0 1 0,0-1-1,-1 0 1,1 0 0,0-1 0,-1 1-1,5-5 1,-3 2 135,-4 5-180,0 0-1,1-1 1,-1 1 0,0 0-1,0-1 1,1 1-1,-1-1 1,0 1 0,0-1-1,0 1 1,1-1-1,-1 1 1,0 0-1,0-1 1,0 1 0,0-1-1,0 1 1,0-1-1,0 1 1,0-1 0,0 1-1,0-1 1,0 1-1,0-1 1,0 1-1,-1-1 1,1 1 0,0-1-1,0 1 1,0-1-1,-1 1 1,1 0 0,0-1-1,-1 1 1,1-1-1,0 1-23,-17-5 403,-3-7 45,16 9-332,0 0 0,-1 1 0,1-1 0,-8-2 0,-18 0 335,10-1-254,17 5-128,0-1-1,-1 1 0,1 0 0,0 1 0,-1-1 1,1 0-1,0 1 0,-1 0 0,1 0 0,-1 0 1,1 0-1,-1 0 0,1 1 0,0-1 0,-1 1 0,1 0 1,0 0-1,0 0 0,-1 1 0,1-1 0,0 1 1,-5 3-1,-4 3 151,8-7-176,0 1 0,0 0-1,1 1 1,-1-1 0,1 1 0,0-1-1,0 1 1,0 0 0,0 0 0,0 0-1,0 1 1,1-1 0,-4 7 0,4-4-14,1 1 1,0-1-1,1 0 1,0 0-1,-1 0 1,2 1-1,-1-1 1,1 0-1,0 0 1,4 12-1,-4-16 1,1 1 0,0 0 0,-1 0 0,1-1-1,1 1 1,-1-1 0,0 1 0,1-1 0,-1 0 0,1 0-1,0 0 1,-1-1 0,1 1 0,0-1 0,4 2-1,4 1 84,0-1-1,0 0 0,13 1 0,-13-3-45,14 4 42,-9-2-226,0 0 0,25 0-1,8-3-150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82 459 4736,'0'0'1760,"0"0"-1376,0 0-96,-16 17 320,16-17-384,-17 16 480,1 0-416,0 17 0,16-16-160,-17-1-160,17 0 0,0 1 320,17-17-192,-1 0-1344,17 0 672</inkml:trace>
  <inkml:trace contextRef="#ctx0" brushRef="#br0" timeOffset="1">574 50 3136,'-33'-50'1184,"33"50"-928,-33 0-64,17 17 736,-1-1-544,-15 17 704,15 16-640,-15 17-64,15-1-256,1 1 192,-1-1-192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32 279 2976,'-27'-13'971,"23"10"-729,8 3-116,1 0-91,-1-1 0,1 0 0,-1 0 1,8-3-1,-5 2-32,-1 0-1,1 0 1,0 1-1,-1 0 1,10 0 0,5 1 34,0 0 24,35-3 1,1-8-45,-2-2 0,0-3 1,54-23-1,-29 9-17,-64 24 0,-6 3 14,1 0 0,17-10 1,24-25 177,-27 26-103,-22 11-62,-1 0 0,1 0-1,0 0 1,-1 0 0,1 0 0,-1-1-1,0 1 1,1-1 0,-1 1 0,0-1-1,0 0 1,0 0 0,0 0-1,3-4 1,-5 5-8,1 0 0,-1 0 0,0 1 0,0-1 0,1 0 0,-1 0 0,0 1 1,0-1-1,0 0 0,0 0 0,0 0 0,0 1 0,0-1 0,0 0 0,0 0 0,0 1 0,0-1 0,0 0 0,-1 0 0,1 0 0,0 1 0,-1-1 0,1 0 0,0 1 0,-1-1 0,1 0 0,-1 1 0,1-1 0,-1 1 1,1-1-1,-2 0 0,0-1 38,1 1 0,-1 0 1,0 0-1,1 1 1,-1-1-1,0 0 1,0 1-1,0-1 0,0 1 1,0-1-1,0 1 1,0 0-1,-2 0 0,-2-1-10,0 1 1,-1 1-1,1-1 0,0 1 0,0 0 0,0 0 0,0 1 0,0 0 0,0 0 0,-9 5 0,12-5-72,0 0-1,0 1 1,0-1 0,1 1 0,-1-1 0,-2 6 0,-3 3-423,-12 22 0,1 16-208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2656,'0'14'837,"0"-12"-501,0-2 11,0 0 576,0 0-294,0 3-171,0 5-209,0-16-76,0 5-61,3 3-22,2-1-102,0-1 0,0 0 0,0 0 0,0 0 0,0 0 0,-1-1 0,1 0 0,7-6 0,-3 3 3,-1 1-14,1 0 1,1 1-1,-1 0 0,0 1 0,1 0 1,12-2-1,-11 3 181,0-1 1,0-1-1,13-5 1,-23 9-101,0-1 1,1 0-1,0 1 0,-1 0 1,1-1-1,-1 1 0,1 0 1,-1 0-1,1 0 0,0 0 1,-1 0-1,1 0 1,-1 1-1,1-1 0,-1 0 1,1 1-1,2 0 0,1 10 342,2-7-172,-2 0-64,-3 10 122,-3-8-193,1-5-80,0 1 1,0 0-1,0-1 1,0 1-1,0 0 1,0 0-1,0-1 1,0 1-1,1 0 1,-1-1-1,1 1 1,-1-1 0,1 1-1,0 0 1,-1-1-1,1 1 1,0-1-1,0 0 1,0 1-1,0-1 1,0 0-1,0 0 1,1 1-1,-1-1 1,0 0-1,1 0 1,-1 0 0,4 1-1,-1 1 69,-1-2-36,0 1 1,0-1-1,0 1 1,0-1-1,0 0 1,0 0-1,1-1 1,-1 1-1,0-1 1,0 1 0,5-1-1,52 0 418,-58 0-451,-1 0 1,1 0-1,0 0 0,-1 0 0,1-1 1,0 1-1,-1 0 0,1-1 1,-1 1-1,1-1 0,0 0 0,-1 1 1,0-1-1,1 0 0,-1 0 1,1 0-1,-1 0 0,0 0 0,2-2 1,-2 2-8,-1 1-3,1-1 0,-1 1 0,0-1-1,1 1 1,-1-1 0,0 0 0,1 1 0,-1-1 0,0 1 0,0-1-1,0 0 1,1 1 0,-1-1 0,0 1 0,0-1 0,0 0 0,0 1-1,0-1 1,0 0 0,0 1 0,0-1 0,0 1 0,-1-1 0,1 0 0,0 0-1,0 1 4,-3-6-11,-8-7-107,10 11 105,1 1 1,-1-1-1,1 1 1,-1-1 0,0 1-1,1-1 1,-1 1-1,0 0 1,0 0 0,0-1-1,0 1 1,0 0-1,-1 0 1,1 0 0,0 0-1,0 0 1,-1 1-1,1-1 1,-1 0 0,1 0-1,0 1 1,-1-1 0,-2 0-1,-20-8-69,16 4 67,6 4 10,1 0 0,-1 0-1,1 0 1,-1 0 0,1 1-1,-1-1 1,0 0 0,1 1-1,-1-1 1,0 1-1,1 0 1,-1 0 0,-2-1-1,-9 1 48,12 0-47,1 0-1,0 1 0,0-1 0,0 0 0,0 0 0,0 0 1,0 0-1,0 0 0,0 0 0,0 0 0,0 0 1,-1 0-1,1 0 0,0 0 0,0 0 0,0 0 1,0 0-1,0 0 0,0 0 0,0-1 0,0 1 0,0 0 1,0 0-1,-1 0 0,1 0 0,0 0 0,0 0 1,0 0-1,0 0 0,0 0 0,0 0 0,0 0 1,0 0-1,0 0 0,0 0 0,0 0 0,0-1 0,0 1 1,0 0-1,0 0 0,0 0 0,0 0 0,0 0 1,0 0-1,0 0 0,0 0 0,0 0 0,0 0 1,0-1-1,0 1 0,0 0 0,0 0 0,0 0 0,0 0 1,0 0-1,0 0 0,0-5-58,-1 1 43,1-1 1,0 1-1,0-1 1,1 1-1,-1-1 1,3-7-1,-3 12 14,1-1 1,0 1-1,-1 0 0,1-1 1,0 1-1,0 0 0,-1 0 1,1 0-1,0 0 0,0-1 1,-1 1-1,1 0 0,1 1 1,0-1 5,0 0 1,0 0 0,0-1 0,-1 1 0,1 0-1,0-1 1,-1 1 0,4-1 0,3-4-24,-7 4 10,0 0-1,1 0 0,-1 0 1,1 0-1,-1 0 1,1 1-1,-1-1 0,1 0 1,0 1-1,-1-1 1,1 1-1,0 0 0,-1 0 1,1-1-1,0 1 1,-1 0-1,1 1 0,0-1 1,0 0-1,-1 0 0,1 1 1,0-1-1,2 2 1,1 0-24,27 16-268,-29-16 267,-1 0-1,1-1 1,-1 2-1,1-1 1,-1 0-1,0 0 1,0 1-1,0-1 1,3 5-1,14 29-233,-12-25 232,-3-4 40,0-1 0,0 0-1,9 10 1,1 0 75,-11-8 43,2-1-8,9-5 362,-10-2-406,-2 0-36,0 0 0,0 0 0,0 0 0,0 0 0,1 0 0,-1-1 0,0 1 0,0-1 0,2 0 0,2-10 141,5 6-74,-6-9-92,6-2-42,-5 2-26,1 9-14,-7 5 57,0 0 1,1-1-1,-1 1 0,1 0 1,-1 0-1,0 0 0,1-1 0,-1 1 1,0 0-1,1-1 0,-1 1 0,0 0 1,0-1-1,1 1 0,-1 0 1,0-1-1,0 1 0,1-1 0,-1 1 1,0 0-1,0-1 0,0 1 0,0-1 1,0 1-1,0-1 0,0 1 1,0 0-1,0-1 0,0 1 0,0-1 1,0-2-184,3 6 332,-1-1-225,3 2 372,-1 0-1,0 0 1,0 1-1,4 6 1,-5-6-164,-3-5-95,0 1 0,0 0 0,1-1 0,-1 1 0,0 0 0,1-1 0,-1 1 0,1-1 0,-1 1 0,1 0 0,-1-1 0,1 1 0,-1-1 0,1 0-1,-1 1 1,1-1 0,0 1 0,-1-1 0,1 0 0,0 1 0,0-1 0,4 3 55,4 2 121,-8-4-161,1 0 1,-1 0-1,1 0 0,-1-1 0,1 1 1,-1 0-1,1-1 0,0 1 1,-1-1-1,1 1 0,0-1 0,-1 0 1,3 0-1,9 0 366,9 0-1840,-5 3-3150,13 11 827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3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133 312 2144,'0'-28'699,"0"28"-694,0 0 0,0 0 0,0 0 1,1 0-1,-1 0 0,0-1 0,0 1 0,0 0 1,0 0-1,0 0 0,0 0 0,0 0 1,0 0-1,0-1 0,0 1 0,0 0 1,0 0-1,0 0 0,0 0 0,0 0 1,0-1-1,0 1 0,0 0 0,0 0 0,0 0 1,0 0-1,0 0 0,0-1 0,0 1 1,-1 0-1,1 0 0,0 0 0,0 0 1,0 0-1,0 0 0,0 0 0,0 0 0,0-1 1,0 1-1,-1 0 0,1 0 0,0 0 1,0 0-1,0 0 0,0 0 0,0 0 1,-1 0-1,1 0 0,0 0 0,0 0 1,0 0-1,0 0 0,-1 0 0,1 0 9,-1 0-1,1 0 1,-1 0 0,1 0-1,-1 0 1,1 0-1,-1 0 1,1 0 0,-1 0-1,1-1 1,-1 1-1,1 0 1,-1 0-1,1 0 1,-1-1 0,1 1-1,0 0 1,-1 0-1,1-1 1,-1 1 0,1 0-1,0-1 1,-1 1-1,1-1 1,0 1 0,-1 0-1,1-1 1,0 1-1,0-1 1,-1 1-1,1-1 1,0 1 0,0-1-1,0 1 1,0-1-1,0 1 1,0-1 0,0 1-1,0-1 1,0 1-1,0-2 1,0-1 247,-3 3 6,2 0-248,-1 1 0,1-1 0,0 0 0,-1 0 0,1 1-1,0-1 1,0 0 0,-1 1 0,1-1 0,0 1 0,0 0 0,0-1 0,0 1 0,-1 0 0,1 0 0,0 0 0,0 0 0,-15 22 238,5-6-71,-2-3 140,10-10-240,0 0 0,-1-1 0,1 1 1,1 0-1,-1 1 0,0-1 0,1 0 1,0 1-1,0-1 0,-2 9 0,-1 31 224,-6-6-134,9-30-129,1 1-1,0 0 1,1-1 0,1 14 0,-1-18-12,1 1 0,-1 0 0,1 0 0,1-1 0,-1 1 0,1-1 0,0 1 0,0-1 0,0 0-1,4 7 1,-1-5-3,1 0 0,-1-1 0,1 0 0,1 0 0,-1 0 0,1 0 0,-1-1 0,1 0 0,0-1 0,1 0 0,-1 0 0,0 0 0,1-1 0,0 0 0,-1 0 0,1-1 0,0 0 0,0-1 0,9 0 0,12 1-11,2-1 148,37-3-1,-53 1-123,27-3 183,76-18 0,-109 20-212,0 0 0,0-1 0,-1 0 0,1 0 0,-1-1 0,0 0 0,0-1 0,10-8 0,-14 10-37,-1 0 1,0 0-1,0 0 1,0 0 0,-1 0-1,1-1 1,-1 1 0,0-1-1,0 0 1,0 1 0,-1-1-1,0 0 1,0 0-1,0 0 1,0 0 0,-1-9-1,0 4-279,1 21 212,-1-6 151,0 0 0,-1 0-1,1 0 1,-3 9 0,-2-5 12,4-8-53,0 0 0,0 1 0,0-1 0,1 1 0,-1 0 0,0-1 0,1 1 0,-1-1 0,1 1 0,-1 0 1,1 0-1,0-1 0,0 3 0,-1-2-21,1 0 0,0 0 0,0-1 0,-1 1 0,1 0 0,-1 0 0,1 0 0,-1-1 0,0 1 0,0 0 0,1-1 0,-3 3 0,2-3-13,0 1 0,0-1 0,1 1 0,-1 0 0,0-1-1,0 1 1,1 0 0,-1 0 0,1 0 0,0-1 0,-1 1 0,1 2 0,0 26 284,3-24-43,-1-4-198,1-1 1,-1 1-1,1 0 0,0-1 0,0 0 1,-1 1-1,1-1 0,0 0 0,0 0 1,0-1-1,0 1 0,0-1 1,0 1-1,0-1 0,0 0 0,1 0 1,-1-1-1,0 1 0,5-2 0,-3 1 13,1 0-1,-1-1 1,0 1-1,0-1 1,1-1-1,-1 1 0,-1-1 1,1 0-1,0 0 1,-1 0-1,6-5 1,-8 6-42,0 0 0,-1 0 1,1 0-1,-1 0 0,0 0 1,0 0-1,0-1 0,0 1 1,0 0-1,0 0 1,0-1-1,-1 1 0,1-3 1,2-9 22,4 0-3,-6 13-25,0 0-1,0-1 1,-1 1 0,1-1-1,0 1 1,-1-1 0,1 1-1,-1-1 1,0 0 0,1 1 0,-1-1-1,0-1 1,0-60-349,0 61 348,0 0-1,0 1 1,0-1 0,0 0-1,-1 0 1,1 1 0,-1-1-1,1 0 1,-1 1 0,1-1-1,-1 0 1,0 1-1,0-1 1,-2-2 0,-2-4 21,1-3 49,3 10-62,1 0 0,0-1 1,-1 1-1,1 0 0,-1 0 1,0 0-1,1 0 0,-1 0 1,0 0-1,1 0 1,-1 0-1,0 0 0,0 0 1,0 1-1,0-1 0,0 0 1,-2-1-1,-10-3-68,10 1 34,-3-3-52,4 6 47,-1 1 0,1-1 0,-1 1 0,1-1 0,-1 1 0,-3 0 0,6 0 35,-1 0-4,1 0 1,0 0-1,0 0 1,0 0-1,0 0 1,0 0 0,0 0-1,-1-1 1,1 1-1,0 0 1,0 0-1,0 0 1,0 0-1,0 0 1,0 0-1,-1 0 1,1 0-1,0 0 1,0 0 0,0 0-1,0 0 1,0 0-1,-1 0 1,1 0-1,0 1 1,0-1-1,0 0 1,0 0-1,0 0 1,0 0 0,-1 0-1,1 0 1,0 0-1,0 0 1,0 0-1,0 0 1,0 1-1,0-1 1,0 0-1,0 0 1,-1 0 0,1 0-1,0 0 1,0 0-1,0 0 1,0 1-1,0-1 1,0 0-1,0 0 1,0 0-1,0 0 1,0 0-1,0 1 1,0 3-66,0 0-1,0 0 1,1 0 0,0 1 0,-1-1-1,1 0 1,3 5 0,0 0 93,0-1 1,9 12-1,-8-13-7,-2-2-18,2 3 90,1-1 1,8 11-1,-11-16-67,-1 1 0,1-1 0,-1 0-1,1 0 1,0 0 0,0 0 0,0-1-1,0 1 1,0-1 0,6 2 0,6 1-9,0-1 0,1 0 1,23 1-1,1-9 71,-17 1-29,40-1 51,-9-6-42,-29 9-46,-18 1-8,1 0-1,0 0 1,0 0 0,-1-1 0,1 0 0,-1 0 0,11-5-1,-2-1 14,31-17 253,-46 24-272,1 0 0,-1 0 0,1-1 0,-1 1 0,0-1 0,1 1 0,-1-1 0,0 1 0,0-1 0,0 1 0,0-1 0,0 0 0,-1 0 0,1 1 1,0-1-1,-1 0 0,1 0 0,-1 0 0,0 0 0,0 0 0,0 0 0,0 0 0,0 0 0,0-1 0,0 0-9,0 1 0,0-1 1,0 1-1,-1 0 0,1 0 1,0 0-1,-1 0 0,0 0 0,1 0 1,-1 0-1,0 0 0,0 0 1,0 0-1,0 0 0,0 0 1,-1 1-1,1-1 0,-1 1 1,1-1-1,-1 1 0,1-1 1,-4-1-1,-2-3-20,3 2 2,1 1-1,-1-1 1,0 1 0,0 1 0,-1-1-1,1 1 1,0-1 0,-1 1-1,1 0 1,-1 1 0,-6-3 0,0 3-60,1 0 1,0 0 0,-16 1-1,11 0-12,14 0 85,-1 0 1,1 0-1,-1 0 1,0 0-1,1 0 0,-1 0 1,1 1-1,-1-1 1,1 0-1,-1 1 0,1-1 1,-1 1-1,1 0 1,-2 0-1,-4 4 12,1 0 0,0 0 1,1 1-1,-1 0 0,1 0 0,-5 6 1,8-9 8,0-1 1,0 1-1,1 0 1,-1 0-1,1-1 1,0 1-1,0 0 1,0 0-1,0 0 1,0 0-1,0 0 1,1 1-1,-1-1 1,1 0 0,0 0-1,0 0 1,0 0-1,2 6 1,0-3 49,1 0 1,1 0 0,-1 0 0,8 10-1,-4-7 52,-5-5-60,1 0 0,0 0-1,0 0 1,0-1 0,1 0 0,-1 1-1,1-1 1,-1 0 0,1-1 0,0 1-1,0-1 1,1 1 0,-1-1 0,0 0-1,1-1 1,-1 1 0,1-1 0,0 0-1,-1 0 1,7 0 0,-3 1 18,31 9 83,4-6-58,-17 2-82,-20-6-102,1 1 0,-1-1 0,0 0 0,9 1 0,-10-2-15,31-2-996,-34 2 1050,0-1 0,-1 1 1,1 0-1,0-1 0,0 0 1,0 0-1,-1 1 0,1-1 1,-1 0-1,1 0 0,0 0 1,1-3-1,-2 4 42,-1 0 1,0-1-1,0 1 1,1 0-1,-1 0 1,0-1-1,0 1 1,0 0-1,1 0 0,-1-1 1,0 1-1,0 0 1,0-1-1,0 1 1,0 0-1,0-1 0,0 1 1,0 0-1,0-1 1,0 1-1,0 0 1,0-1-1,0 1 1,0 0-1,0-1 0,0-5-38,-1 3 27,1 0 0,0 0 1,0 0-1,0-1 0,0 1 1,0 0-1,1 0 0,-1 0 1,1 0-1,1-4 0,12-23-93,-13 23 71,-2 1 5,1 0-40,0 3 43,0-8 0,0 11 30,0 0 0,-1 0 0,1 0 0,0 0 0,0 0 0,0 0 0,0 0 0,0 0 0,0 0-1,0 0 1,0-1 0,0 1 0,0 0 0,0 0 0,0 0 0,0 0 0,0 0 0,0 0 0,0 0 0,1 0 0,-1 0 0,0 0 0,0-1 0,0 1 0,0 0 0,0 0-1,0 0 1,0 0 0,0 0 0,0 0 0,0 0 0,0 0 0,0 0 0,0 0 0,0 0 0,0 0 0,1 0 0,-1 0 0,0 0 0,0 0 0,0 0 0,0 0 0,0-1-1,0 1 1,0 0 0,0 0 0,0 0 0,0 0 0,1 0 0,-1 0 0,0 1 0,0-1 0,0 0 0,0 0 0,0 0 0,0 0 0,47 0 108,-46 0-104,1 0-1,0-1 1,0 1-1,-1 0 0,1-1 1,0 1-1,-1-1 0,1 1 1,0-1-1,-1 0 0,1 0 1,-1 0-1,2-1 1,6-3-6,1 0-36,-7 4 31,-1 0-1,1 0 0,-1-1 0,0 1 0,1-1 1,-1 1-1,0-1 0,4-4 0,5-4-37,-2 2 4,-2 0 0,1 0 1,6-10-1,16-23-91,-22 32 120,-1-1 0,-1-1 0,0 1 0,0-1 0,5-17 0,-3 9 24,10-18 16,-14 30-6,0 0-1,0-1 1,-1 0-1,0 1 0,-1-1 1,1 0-1,-1 0 1,-1-1-1,0 1 0,1-11 1,-2 4-24,0-23-26,-1 37 29,1-1 1,0 1-1,0 0 0,-1-1 1,1 1-1,-1 0 0,1-1 1,-1 1-1,0 0 0,1-1 1,-1 1-1,0 0 0,0 0 1,0 0-1,0 0 0,0 0 0,0 0 1,0 0-1,0 0 0,-2-1 1,2 2-1,1-1 0,-1 1 0,0 0 0,1 0 0,-1-1 0,0 1 0,0 0 0,1 0 0,-1 0 0,0 0 0,0 0 0,0 0 0,1 0 0,-1 0 0,0 0 0,0 0 0,1 1 0,-1-1 0,0 0 0,0 0 0,1 1 0,-1-1 0,0 1 0,-1 0-7,0 1 0,0-1 1,1 1-1,-1 0 0,1-1 1,-1 1-1,-1 2 0,-1 4 36,0 0-1,0 0 0,1 1 0,0-1 1,0 1-1,1-1 0,0 1 1,-1 14-1,-1 2 63,-46 202 689,-5 105-148,29-145-473,20-157-146,-6 55 184,11-72-144,1 0 1,0 0-1,1 0 0,3 19 1,7 4-16,-10-26-72,3 7-148,-4-17 174,1 1 1,-1-1-1,1 0 1,-1 1-1,0-1 0,1 0 1,-1 1-1,1-1 0,-1 0 1,1 0-1,-1 1 1,1-1-1,-1 0 0,1 0 1,0 0-1,-1 0 0,1 0 1,-1 1-1,1-1 1,-1 0-1,1-1 0,-1 1 1,1 0-1,0 0 0,-1 0 1,1 0-1,-1 0 1,1 0-1,-1-1 0,2 1 1,1-2-47,0 1 0,0-1 0,0 0 0,0 0 0,0 0 0,0 0 0,-1-1 0,1 1 0,-1-1 0,5-5 0,7-7-306,-6 8 204,-5 5 112,-1 0 0,1-1-1,-1 1 1,0 0-1,0-1 1,3-3 0,9-30-389,-6 14 222,19-46-188,-15 26 330,-3-1-1,6-63 0,-12 87 91,7-52 39,-4-14 64,5 22-22,-9 32-13,-2-33 0,-1 33-104,5-48 0,7 27-59,-7 25 29,-3 18 40,0-1 1,1 0-1,0 1 1,1-1-1,-1 1 1,2 0-1,-1 0 1,11-17-1,-12 22-1,0 0-1,1 0 1,-1 0-1,-1 0 1,3-9-1,1 0-85,-5 12 88,1 1 0,-1-1 0,0 1 0,1-1 0,-1 1 0,1-1 0,-1 1 0,1 0 0,-1-1-1,1 1 1,-1 0 0,1-1 0,-1 1 0,1 0 0,0 0 0,-1 0 0,1-1 0,1 1 0,3-2-27,1 0-7,-1 0 0,0-1 0,1 0 0,-1 0 0,0-1 1,7-6-1,-12 10 35,0 0 1,1-1-1,-1 1 1,0 0-1,0 0 1,1 0-1,-1-1 1,0 1-1,0 0 1,1 0-1,-1 0 1,0 0-1,1-1 1,-1 1-1,0 0 1,1 0-1,-1 0 1,0 0 0,1 0-1,-1 0 1,0 0-1,1 0 1,-1 0-1,0 0 1,1 0-1,1 0-1,-1 0-1,0 0 1,1 0-1,-1 0 0,1 1 1,-1-1-1,0 0 1,1 1-1,-1-1 1,0 0-1,1 1 1,-1 0-1,0-1 1,0 1-1,2 1 1,0 1-9,0 1 0,0 0 0,0-1 0,-1 1-1,0 0 1,3 6 0,-2-4 13,-1 1-1,1 0 0,-1 0 1,-1 0-1,1 0 0,-1 0 1,-1 0-1,1 13 0,-2 4-19,-6 30-1,3-19-16,-2 22 36,-8 50 282,0-30-148,-18 130-312,28 2 609,5-128-64,-1-78-333,0 1 0,0 0-1,0 0 1,0 0 0,1 0-1,-1 0 1,1 0 0,0 0-1,0-1 1,1 1 0,-1 0-1,1-1 1,0 1-1,4 5 1,13 8 192,-17-18-195,1 0-16,0-1 0,0 1 0,-1-1 0,1 1 0,0-1 0,-1 0 0,4-3 0,-5 0 2,0 0-1,0 0 0,0 0 0,-1 0 0,0 0 1,-1-9-1,1-4-2,0-179 1060,2 164-802,10-52-1,-7 58-280,-1 5-331,2-1-1,0 1 0,11-23 1,-11 33 64,1-1 1,10-14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0 896,'-6'16'117,"-7"28"182,2 3-208,10-43-67,0 1 0,0 0 0,0-1 0,1 1 0,0 0 0,0 0 0,0-1 0,1 1 0,0 0 0,0-1 0,0 1 0,3 8 0,3 8 16,-5-12-30,-2-6-3,1 1 0,-1-1 1,1 0-1,0 0 0,0 0 0,1 0 1,-1 0-1,0 0 0,1 0 0,0-1 0,0 1 1,0 0-1,0-1 0,0 0 0,0 1 0,0-1 1,1 0-1,-1 0 0,5 2 0,0 1 30,-4-2-18,0 0 0,1-1-1,-1 0 1,1 1 0,0-1-1,0-1 1,-1 1 0,1 0 0,6 1-1,15-8 109,-18 3-98,-1 1-1,1-1 0,11 1 0,-11 0 2,1 0 0,0 0 0,-1 0-1,1-1 1,-1 0 0,0-1 0,0 1-1,0-1 1,0-1 0,0 1 0,8-7 0,-12 8-20,0-1 0,0 1 1,0-1-1,0 0 1,-1 0-1,0 0 1,1 0-1,-1 0 0,0 0 1,1-4-1,4-5-12,-1 3 133,0-1 0,6-14 0,-7 13 232,1 1 0,8-13 0,-12 19-98,1-1 0,-1 1-1,0-1 1,-1 1 0,1-1 0,-1 0-1,0 1 1,0-1 0,0 0-1,-1-9 1,0 14-258,1 0 0,-1 0 0,0 0-1,0-1 1,0 1 0,0 0 0,0 0 0,0 0 0,0 0-1,0 0 1,0 0 0,0 0 0,0 0 0,0 0 0,0 0-1,0-1 1,0 1 0,0 0 0,0 0 0,0 0 0,-1 0-1,1 0 1,0 0 0,0 0 0,0 0 0,0 0 0,0 0-1,0 0 1,0-1 0,0 1 0,0 0 0,0 0 0,0 0-1,0 0 1,0 0 0,0 0 0,-1 0 0,1 0-1,0 0 1,0 0 0,0 0 0,0 0 0,0 0 0,0 0-1,0 0 1,0 0 0,0 0 0,0 0 0,-1 0 0,1 0-1,0 0 1,0 0 0,0 0 0,0 0 0,0 0 0,0 0-1,-1 0-7,0 0 0,0 0-1,1 1 1,-1-1-1,0 0 1,0 0-1,1 1 1,-1-1-1,0 0 1,0 1-1,1-1 1,-1 1-1,0-1 1,1 1-1,-1-1 1,1 1 0,-1-1-1,1 1 1,-1 0-1,1-1 1,-1 2-1,-10 20 258,4-5 38,5-13-255,0 0 1,0-1-1,1 1 1,-1 0-1,1 0 1,0 0-1,0 0 0,0 0 1,0 8-1,2-10-20,-1 1 0,0-1 0,1 0 1,0 1-1,-1-1 0,1 0 0,0 0 0,0 0 0,0 1 0,1-1 0,-1 0 0,0-1 0,1 1 0,0 0 0,-1 0 0,1 0 0,0-1 0,0 1 0,0-1 0,0 0 0,3 2 0,2 1 39,0 0 0,0-1 0,1 0 1,14 4-1,60 10 704,-65-16-906,0 0-1,0-1 0,0-1 0,1 0 0,-1-2 0,21-5 0,-34 8 87,16-4-185,-17 4 187,1 0 0,-1 0-1,0-1 1,1 1 0,-1-1 0,0 0 0,0 0-1,0 0 1,1-1 0,-1 1 0,0-1-1,-1 0 1,1 0 0,0 0 0,0 0 0,-1 0-1,1 0 1,-1-1 0,0 1 0,4-5-1,3-8 25,0 1 0,-1-1 0,-1 0 0,6-17 0,-12 28 50,0-1 0,0 1 0,0-1 0,0 0-1,-1 1 1,0-1 0,0 0 0,-1-5 0,0-14 67,1 18-82,0 2 30,0 6 26,2 53 326,-1-53-373,0 0 0,1 0-1,-1 1 1,0-1 0,1 0 0,-1 0 0,1-1 0,-1 1 0,4 2 0,8 12 93,-5-4-60,-7-8-36,1 0 1,0-1 0,1 1 0,-1 0-1,1-1 1,-1 0 0,1 0 0,0 0-1,0 0 1,0 0 0,1 0 0,-1-1-1,7 4 1,20 0 187,-13-1-127,-14-4-147,0 0 1,0 0-1,0 0 0,0 0 0,0 0 1,0-1-1,1 1 0,-1-1 0,0 0 1,0 0-1,0 0 0,6-1 0,-3-1-353,0-1 0,-1 1 0,1-1 0,-1 0 0,0 0 1,1-1-1,7-7 0,4-5-1538,-1 0 645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99 2304,'52'-52'1968,"-51"51"-1960,5-6 377,-9 2 306,-1 1-271,-1-7 214,-6 6-132,9 1-383,-4-3 12,5 7-123,-1-1 0,1 1 0,0 0-1,0-1 1,0 1 0,-1 0 0,1 0-1,0 0 1,0 0 0,0 0 0,-1 0-1,1 0 1,0 1 0,0-1 0,0 0-1,-1 1 1,1-1 0,0 1 0,0-1-1,-2 2 1,-19 6 48,8-6-48,11-1-6,-1-1-1,0 1 0,1 0 0,-1 0 1,-3 1-1,5-1 0,0 1 0,1-1 0,-1 0 0,0 1 1,0 0-1,1-1 0,-1 1 0,-1 2 0,-4 5-6,-20 12-51,21-16 36,0 0-1,0 0 0,0 1 0,-6 6 0,7-5-52,1-1 0,0 1 0,0-1 0,0 1 0,1 0 0,0 1 0,1-1 0,-1 0 0,-1 11 0,3-13-254,-1 1 0,-1 0 0,-5 9 0,6-12 203,0 1 1,0 0-1,0 0 1,1 0-1,-1 1 0,1-1 1,0 0-1,0 1 1,-1 8-1,2-3 50,3-18 111,11 0 85,-12 6-70,0-1-1,-1 1 0,1-1 1,-1 0-1,1 0 0,-1 1 1,1-5-1,-1 6 11,-1-1 1,1 0-1,0 0 1,-1 0-1,1 1 1,0-1 0,0 0-1,0 1 1,0-1-1,1 1 1,-1-1-1,0 1 1,1 0-1,-1-1 1,0 1-1,4-2 1,4-4 399,2-12 482,-7 14-713,-1 1 1,1 0-1,0 0 1,0 0-1,1 1 0,-1 0 1,1-1-1,9-4 0,-6 4-27,0 1 0,0-1 1,1 2-1,-1-1 0,16-2 0,34-1 276,-27 0-131,-26 4-365,1 1-1,-1 0 1,0 0 0,1 0-1,-1 1 1,1 0 0,-1 0 0,8 1-1,31 10-2271,-22-8 566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231 117 2912,'0'-30'1296,"2"24"-1040,1 3-123,24-21 950,23 5-731,-43 16-345,0 0 1,1 1-1,-1-1 1,1 2-1,13-3 1,0 1-32,17-8 72,-20 9 111,-1 0 0,1 1 0,0 1 0,34 5 0,-46-3-120,-1-1 1,0 2 0,10 4-1,-8-4 0,-6-2-33,0-1-1,0 1 1,-1-1-1,1 1 1,0 0 0,0-1-1,-1 1 1,1 0-1,0 0 1,-1-1 0,1 1-1,-1 0 1,1 0-1,-1 0 1,0-1 0,1 1-1,-1 0 1,0 0-1,0 0 1,1 0-1,-1 0 1,0 0 0,0 0-1,0 0 1,0 0-1,0 0 1,0 1 0,-1 4 50,0-1 1,-1 0 0,-3 10-1,2-7 9,-4 12 16,-1-1 1,-1 1-1,-1-2 0,-23 34 1,-12 19 18,7 5 28,25-54-95,-1 0-1,-2-1 1,0-1 0,-20 20 0,-79 64 48,19-35 4,58-39-15,-6-8 100,11 2-47,22-17-52,10-7-69,1 0-1,-1 0 0,1 1 1,0-1-1,-1 0 0,1 0 1,-1 0-1,1 1 0,0-1 0,-1 0 1,1 0-1,0 1 0,0-1 1,-1 0-1,1 1 0,0-1 1,-1 1-1,1-1 0,0 0 1,0 1-1,0-1 0,0 0 1,-1 1-1,1-1 0,0 1 1,0-1-1,0 1 0,0-1 0,0 0 1,0 1-1,0-1 0,0 1 1,0-1-1,0 1 0,0-1-5,0 0 0,0 1-1,0-1 1,0 0 0,0 0 0,0 0-1,0 0 1,0 0 0,0 0-1,0 0 1,0 0 0,0 0-1,0 0 1,0 1 0,0-1 0,0 0-1,0 0 1,0 0 0,0 0-1,0 0 1,0 0 0,0 0-1,0 0 1,0 0 0,0 0 0,0 1-1,1-1 1,-1 0 0,0 0-1,0 0 1,0 0 0,0 0-1,0 0 1,0 0 0,0 0-1,0 0 1,0 0 0,0 0 0,0 0-1,0 0 1,1 0 0,-1 0-1,0 0 1,0 0 0,0 0-1,0 0 1,0 0 0,0 0 0,0 0-1,0 0 1,0 0 0,1 0-1,-1 0 1,0 0 0,0 0-1,0 0 1,20 1 33,-1-2 1,1 0-1,0-1 0,-1-1 1,28-7-1,-28 5 14,-1 1-1,2 0 1,-1 2-1,0 0 1,33 2 0,-52 0-43,11 0-6,0-1 0,-1 0-1,1-1 1,-1 0 0,16-5 0,-23 6-217,0 0 0,0 0 0,0 1 0,0 0 0,0-1 1,0 1-1,4 1 0,1-1-565,8 0-2641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5152,'17'0'1888,"-17"0"-1440,16-17-160,-16 34 768,33-17-640,-17 16-32,17-16-224,16 0 160,0 16-192,0-16-2720,-16 17 1408,16-1-2496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311 155 2912,'2'-2'112,"0"0"0,-1 0 0,1-1 0,-1 1 1,1-1-1,-1 0 0,0 1 0,0-1 0,0 0 0,0 1 1,-1-1-1,1 0 0,-1 0 0,0 0 0,1 0 0,-1 0 0,-1-5 1,1 2 295,-3 0 253,-9-6 175,-25-24 486,34 33-1275,-1 0 1,0 0 0,0 0-1,0 1 1,-1-1-1,1 1 1,0 0 0,-6-1-1,-21-2 55,15 0-37,13 3-52,0 1 0,0 0-1,0 0 1,-1 0-1,1 1 1,0-1 0,-1 1-1,1 0 1,0 0-1,-1 0 1,1 0-1,-4 1 1,-1 2 52,0-1 1,1 1-1,-1 1 1,1 0-1,0 0 1,-13 9-1,4-2 384,14-9-406,-1-1-11,0 1 0,0 0 0,1 0 0,-1 0 0,0 0 0,1 0 0,-1 1 0,1-1 0,0 1 0,0-1 0,0 1 0,0 0 0,0 0-1,1 0 1,-1 0 0,0 4 0,-3 22 27,-1-15-95,5-12 33,0 0 0,0 0 0,0 0 0,0 0 0,1 1 0,-1-1 0,1 0-1,0 0 1,0 0 0,-1 0 0,1 1 0,1-1 0,-1 0 0,0 0 0,1 4 0,2 3 15,0 1 0,0-1 1,1 1-1,1-1 1,-1-1-1,1 1 0,1 0 1,0-1-1,0 0 0,0-1 1,1 1-1,0-1 0,1 0 1,-1-1-1,1 0 0,1 0 1,-1-1-1,1 0 1,0 0-1,0-1 0,12 4 1,21-2-48,-21-4-5,-1 1-22,22 2-95,0-10 4,-22 2 8,13-1-237,-4 1-70,34-8 0,-3-2 95,-53 12 325,0 0-1,0 0 1,-1-1-1,1 0 1,12-5-1,-12 3 28,0-1 1,-1 0-1,0 0 0,11-12 0,-16 16 14,1-1 0,-1 1 0,0-1-1,1 1 1,-1-1 0,0 0 0,0 0-1,0 0 1,0 0 0,-1 0 0,2-3-1,0-25 506,-3 20-290,1 6-150,0 0 0,-1 0 0,0 0 0,0 0 0,0 1 0,0-1 0,-1 0 0,0 1-1,1-1 1,-1 1 0,-1 0 0,1-1 0,0 1 0,-1 0 0,1 0 0,-1 1 0,0-1 0,0 1 0,0-1 0,0 1 0,-4-2 0,5 3-74,1 1 0,-1-1 1,1 1-1,0-1 0,-1 1 0,1 0 1,-1-1-1,0 1 0,1 0 1,-1 0-1,1 0 0,-1 0 0,1 1 1,-1-1-1,1 0 0,-1 1 1,1-1-1,-1 1 0,1-1 0,0 1 1,-1 0-1,1-1 0,-2 2 1,-3 3-39,1-1 0,0 1 1,-9 10-1,3-3 70,9-10-56,0 0 0,1 1 0,-1-1 1,1 0-1,-1 1 0,1-1 0,0 1 0,0-1 1,0 1-1,0 0 0,1 0 0,-1-1 0,1 1 1,-1 0-1,1 0 0,0-1 0,0 1 1,1 5-1,-1 0-234,0-7 223,0 0 0,0-1 0,0 1 0,0 0 0,0 0 0,0-1-1,0 1 1,0 0 0,1 0 0,-1-1 0,0 1 0,0 0 0,1-1 0,-1 1-1,1 1 1,0-2-48,0 1-1,0-1 0,0 1 1,0-1-1,0 0 0,0 1 1,0-1-1,0 0 0,0 0 1,0 0-1,0 0 0,0 0 1,1 0-1,7 0-291,-6 1 81,0-1 1,0 0-1,0 1 0,0-2 1,0 1-1,0 0 0,-1 0 1,1-1-1,0 0 1,4-1-1,8-8-1402,1 7 32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8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1472,'14'14'475,"-14"-14"-460,1 1-1,-1-1 1,1 1 0,-1 0 0,0-1 0,1 1 0,-1 0 0,0-1 0,1 1 0,-1 0 0,0 0 0,0-1 0,0 1 0,0 0 0,0 0 0,0-1 0,0 1-1,0 0 1,0 0 0,0-1 0,-1 3 0,1 1 121,0 12 345,1-4-86,-1-1 1,-1 1 0,-2 17 0,-8 6 14,6 9 86,-6-9-192,6-16-185,5-14-93,-1 0 1,0 0-1,-1 0 1,0 0-1,1 0 1,-1 0-1,-3 4 1,-1-1 51,5-7-48,0 1 0,0-1 0,0 1 0,0-1 0,0 1 1,0 0-1,0-1 0,1 1 0,-1 0 0,0 0 0,1-1 0,-1 5 0,1-3 466,0-3-229,3 0-363,-2 0 84,0-1 0,0 1 0,0 0-1,0 0 1,0-1 0,0 1 0,0 0 0,0-1 0,0 1 0,0-1 0,0 0 0,0 1 0,0-1 0,0 0 0,-1 1 0,1-1 0,0 0-1,0 0 1,0-1 0,14-25-181,0 0 116,0 9 105,1 0 0,1 0 0,31-23 0,17-9-183,-63 48 138,1 0 0,-1 0 0,1 1 0,0-1 0,-1 1 0,1-1 1,0 1-1,0 0 0,0 0 0,0 0 0,0 0 0,0 0 0,0 1 0,0 0 0,0-1 0,4 1 0,-6 0 53,-1 0-1,1 0 1,-1 0-1,1 1 1,-1-1-1,1 0 1,0 0-1,-1 0 1,1 0-1,-1 1 0,1-1 1,-1 0-1,1 0 1,-1 1-1,0-1 1,1 0-1,-1 1 1,1-1-1,-1 1 1,0-1-1,1 1 1,-1-1-1,0 1 1,1-1-1,-1 1 1,0-1-1,0 1 1,1-1-1,-1 1 1,0-1-1,0 1 1,0 0-1,1 26 677,-1-14-478,0 214 1158,-1-225-1354,1 1 0,0-1-1,0 1 1,0-1-1,1 1 1,-1 0 0,0-1-1,1 0 1,0 1-1,-1-1 1,1 1 0,0-1-1,0 0 1,1 1-1,-1-1 1,0 0 0,1 0-1,-1 0 1,3 2-1,15 23 49,-5-38-2902</inkml:trace>
  <inkml:trace contextRef="#ctx0" brushRef="#br0" timeOffset="0.5">525 83 2496,'-1'0'22,"1"0"0,-1-1-1,1 1 1,-1 0 0,1 0 0,-1 0 0,1 0-1,-1 0 1,0 0 0,1 0 0,-1 0 0,1 0 0,-1 1-1,1-1 1,-1 0 0,1 0 0,0 0 0,-1 0 0,1 1-1,-1-1 1,1 0 0,-1 0 0,1 1 0,0-1-1,-1 0 1,1 1 0,-1-1 0,1 1 0,0-1 0,0 0-1,-1 1 1,1-1 0,0 1 0,0-1 0,-1 1-1,1-1 1,0 1 0,0-1 0,0 1 0,0-1 0,0 1-1,0-1 1,0 1 0,0-1 0,0 1 0,0-1 0,0 1-1,0 0 1,0 1 11,0-1 1,0 1-1,0 0 1,0 0-1,-1-1 0,1 1 1,-1 0-1,1-1 0,-2 3 1,0-1 93,0 1 1,1-1-1,-1 1 1,1 0-1,0 0 1,-1 0-1,2 0 1,-1 0-1,0 0 1,1 7-1,0 169 2161,0-178-2260,0 0 0,0-1 0,0 1 0,1 0-1,-1-1 1,1 1 0,-1 0 0,1-1 0,0 1 0,-1 0-1,1-1 1,0 1 0,0-1 0,0 0 0,0 1 0,0-1 0,2 2-1,-2-2-13,-1-1 0,1 0 0,-1 1 0,1-1 0,-1 0 0,1 1 0,0-1 0,-1 0 0,1 0 0,-1 1 0,1-1 0,0 0 0,-1 0 0,1 0 0,0 0 0,-1 0 0,1 0 0,-1 0 0,1 0 0,0 0 0,-1 0 0,1 0 0,0 0 0,-1-1 0,2 1 0,-2 0 12,30 0 94,-18-1-173,0 0-1,0 2 0,1-1 1,-1 2-1,0 0 0,0 0 1,0 1-1,14 5 0,20 9-3967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55 4896,'-49'-49'1824,"49"49"-1440,-16 0-96,16-6 1408,16 6-992,1 8-64,-1-8-416,17 0-288,16 16 0,-16 0-2848,-1 1 1568,-15 16-2240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3648,'-17'0'1344,"34"0"-1024,-1 0-128,17 1 640,0 15-512,16-16 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3904,'-2'0'79,"0"1"1,1-1-1,-1 1 1,0-1-1,1 1 1,-1 0-1,1 0 0,-1-1 1,1 1-1,-1 0 1,1 1-1,0-1 1,-1 0-1,1 0 1,0 0-1,0 1 0,0-1 1,0 1-1,0-1 1,0 1-1,-1 2 1,-2 4 12,0 0 0,-4 13 0,8-20-79,-5 23 419,0 0-267,2-8-73,-1 0 0,0 0 0,-10 22 0,3-19 20,8-15-87,0 1 0,1-1 0,-1 1 0,1 0 0,0 0 0,1 0 0,-1 0 0,1 0-1,0 1 1,0-1 0,0 6 0,1-7-3,-1 1 0,1-1 0,-1 0 0,0 0-1,0 0 1,0 0 0,-1 0 0,1 0 0,-5 6 0,4 3 100,2-10 124,0-3-81,2-3-26,6-4-68,1-1-24,-1-1 1,14-16-1,-12 10-18,1-1-1,14-13 0,-21 25-29,0 0-1,0-1 0,-1 0 0,0 0 0,3-5 0,-4 6-16,0 1 0,0 0 1,0 0-1,0 0 0,0 0 0,1 0 0,-1 1 0,1-1 0,0 1 0,5-4 0,-1 1-62,-1 0-3,1 1 1,0-1-1,9-3 1,4 35 578,-19-26-439,1 1 0,-1 0 0,1 0 0,-1 0 0,0 0 0,0 0 0,0 0 0,0 0 0,0 0 0,0 0 0,0 0 0,0 5 0,0-1 48,-1-1-1,0 1 0,-1 9 1,0-9-46,1 0 1,0 0 0,0-1 0,0 1 0,1 0-1,-1-1 1,4 10 0,7 15 105,-6 0 107,-4-25-248,1-1 0,-1 0 0,1 0 0,0 0 0,0 0 0,1 0 0,-1-1 0,1 1 0,-1-1 0,1 1 0,4 3 0,-3-5-439,0 0 0,0-1-1,0 1 1,7 1 0,-9-2 123,-1-1-1,1 0 1,-1-1-1,1 1 1,0 0 0,-1 0-1,1-1 1,-1 1 0,1-1-1,-1 1 1,1-1 0,1-1-1,-1 1 69,-1 1-1,1-1 1,-1 1-1,1 0 1,-1 0-1,1-1 1,-1 1-1,1 0 0,1 0 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0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 4800,'-14'-13'1557,"13"14"-1480,1-1-1,0 1 1,-1 0-1,1 0 1,0 0 0,0 0-1,-1-1 1,1 1-1,0 0 1,0 0-1,0 0 1,0 0 0,0 1-1,0 6 252,-1-1 0,0 0 0,0 0 0,-1 0 0,0 0 0,-2 7 0,2-8-160,0-2-91,2 0 1,-1-1-1,0 1 1,1 0-1,-1 0 1,1-1-1,0 1 0,1 5 1,0 1 46,-1 40 831,0-48-943,0-1 0,0 1 0,0 0 1,1 0-1,-1 0 0,1 0 0,-1 0 0,1 0 0,0-1 1,0 1-1,-1 0 0,1 0 0,0-1 0,1 1 0,-1-1 0,0 1 1,0-1-1,1 1 0,-1-1 0,1 0 0,-1 0 0,1 0 0,0 0 1,-1 0-1,1 0 0,2 1 0,1 0-5,1 0 0,0-1 0,-1 1 0,1-1 0,0 0 0,0-1 0,7 0 0,-10 0-7,1 0 1,-1 0-1,1-1 1,-1 0-1,0 1 0,1-1 1,-1-1-1,0 1 1,0 0-1,0-1 0,1 0 1,-2 1-1,5-4 1,9-5-76,4 4-2,-18 5 75,1 0-1,-1 1 1,0-1-1,1 0 0,-1 0 1,0 0-1,0 0 1,1-1-1,-1 1 1,0 0-1,0-1 1,-1 0-1,3-1 1,21-25 18,-25 28-14,1-1 1,-1 0 0,1 0 0,-1 0-1,1 0 1,-1 0 0,0 1 0,0-1 0,1 0-1,-1 0 1,0 0 0,0 0 0,0 0-1,0 0 1,0 0 0,0 0 0,0 0-1,0 0 1,-1 0 0,1 0 0,0 1 0,0-1-1,-1 0 1,1 0 0,-1 0 0,1 0-1,-1 0 1,1 1 0,-1-1 0,1 0-1,-1 1 1,0-1 0,1 0 0,-2 0 0,-4-7-4,0-1-9,-3-4-65,-14-19-1,21 30 44,0 0-1,1 0 0,-1 0 1,0 0-1,0 0 1,-1 1-1,1-1 0,0 1 1,0-1-1,-1 1 1,1 0-1,-1 0 0,1 0 1,-1 0-1,1 0 1,-4 0-1,6 1 30,-1 0 1,1 0-1,0 0 1,0 0-1,0 0 1,0 0-1,0 0 1,0 0-1,0 0 1,0 0-1,0 0 1,0 0-1,-1 0 1,1 0-1,0 0 1,0 0-1,0 0 1,0 0-1,0 0 0,0 0 1,0 0-1,0 0 1,0 0-1,0 0 1,-1 0-1,1 0 1,0 0-1,0 0 1,0 0-1,0 0 1,0 0-1,0 0 1,0 0-1,0 1 1,0-1-1,0 0 1,0 0-1,0 0 0,0 0 1,0 0-1,0 0 1,0 0-1,0 0 1,0 0-1,0 0 1,0 1-1,0-1 1,0 0-1,0 0 1,0 0-1,0 0 1,0 0-1,0 0 1,0 0-1,0 0 1,0 1-1,0 12-18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1408,'14'0'448,"-14"0"-445,0 0 0,0 0 0,0 0 1,0 0-1,0 0 0,0 0 0,0 0 0,1 0 1,-1 0-1,0 0 0,0 0 0,0 0 0,0 0 0,0 0 1,0 0-1,0 0 0,0 0 0,0 0 0,0 0 1,1 0-1,-1 0 0,0 0 0,0 0 0,0 0 0,0 0 1,0 0-1,0 1 0,0-1 0,0 0 0,0 0 1,0 0-1,0 0 0,0 0 0,0 0 0,0 0 0,1 0 1,-1 0-1,0 0 0,0 0 0,0 0 0,0 1 1,0-1-1,0 0 0,0 0 0,0 0 0,0 0 0,0 0 1,0 0-1,0 0 0,0 0 0,0 0 0,0 1 1,0-1-1,0 0 0,0 0 0,-1 0 0,1 2 39,0-1 1,0 1-1,-1 0 0,1-1 0,0 1 1,-1 0-1,0-1 0,1 1 0,-1-1 0,0 1 1,-1 0-1,1 0 37,0 0 1,0 0 0,0 0-1,0-1 1,0 1-1,0 0 1,1 0-1,-1 0 1,1 0-1,0 0 1,-1 3 0,1 3 28,-1-1 1,0 0 0,0 0 0,-1 0 0,0 0 0,-2 7 0,1-8-66,-1 6 86,0-1-1,-10 16 1,4-8 24,9-17-64,0 1 1,1-1 0,-1 1 0,1 0 0,0-1 0,0 1 0,0 5 0,0-7-84,0-1-5,0-1 1,0 1 0,0 0-1,-1 0 1,1-1 0,0 1-1,0 0 1,0 0 0,0-1-1,0 1 1,0 0 0,0 0-1,0-1 1,0 1 0,0 0-1,0-1 1,1 1-1,-1 0 1,0 0 0,0-1-1,0 1 1,0 0 0,0 0-1,0 0 1,1-1 0,-1 1-1,0 0 1,0 0 0,0 0-1,0-1 1,1 1 0,-1 0-1,0 0 1,11-2 2,-10 3-8,0-1 1,0 0-1,0 0 0,0 0 0,0-1 1,0 1-1,0 0 0,0 0 0,0 0 0,0-1 1,0 1-1,0-1 0,0 1 0,0-1 1,1 0-1,0-3-19,4-3 3,5 4 32,-10 3-9,0 0 0,0 0-1,0-1 1,0 1 0,0 0 0,0-1 0,0 1 0,-1-1-1,1 1 1,0-1 0,0 1 0,0-1 0,-1 1 0,1-1-1,0 0 1,-1 1 0,1-1 0,0 0 0,-1 0 0,1 1-1,-1-1 1,1 0 0,-1 0 0,1 0 0,-1-1-1,2-1 7,0 1 0,0-1 0,0 1-1,0 0 1,0-1 0,1 1-1,-1 0 1,1 0 0,-1 0 0,1 1-1,0-1 1,3-1 0,-1 1 20,0-1 1,-1 0 0,1 0-1,5-6 1,-4 2-47,1 1 0,0 0-1,0 0 1,10-5 0,-13 8-13,0 2 0,0-1 0,1 0 0,-1 1 0,1 0 0,-1 0 0,1 0 0,-1 0 0,1 1 0,5 0 0,91 0-690,-87-3 565,-13 2 153,1 1 0,-1-1 0,0 0-1,0 0 1,0 0 0,0 0 0,0 0-1,0 0 1,0 0 0,0 0 0,1-3 0,0-9 247,-2 10-101,0 3-213,0 0-6,0 3 22,1 18 151,0-10 84,-1 0 0,0 1 0,-1-1 0,-2 16-1,-4-14-76,6-11-93,0-1 0,0 1-1,1-1 1,-1 1 0,0-1-1,1 1 1,-1-1-1,1 1 1,0 0 0,-1-1-1,1 1 1,0 1-1,0 10 128,0 12 63,1-24-196,-1-1 0,0 1 1,0-1-1,0 1 0,0-1 1,0 1-1,1-1 0,-1 1 1,0-1-1,1 1 0,-1-1 1,0 1-1,1-1 0,-1 0 1,0 1-1,1-1 0,-1 1 1,1-1-1,-1 0 0,1 1 1,-1-1-1,0 0 0,1 0 1,-1 0-1,1 1 0,0-1 1,-1 0-1,1 0 0,-1 0 1,1 0-1,-1 0 0,2 0 1,-2 0-1,0 0 0,0 0 0,0 0 0,0 0 0,0 0 0,0 0 0,0 0 0,0 0 0,1 0 0,-1 0 0,0 0 0,0 0 0,0 0 0,0 0 0,0 0 0,0 0 0,0 0 0,0 0 0,0 0 0,1 0 0,-1 0 0,0 0 0,0 0 0,0 0 0,0 0-1,0 1 1,0-1 0,0 0 0,0 0 0,0 0 0,0 0 0,0 0 0,0 0 0,0 0 0,0 0 0,0 0 0,1 0 0,-1 0 0,0 0 0,0 1 0,0-1 0,0 0 0,0 0 0,0 0 0,0 0 0,0 0 0,0 0 0,0 0 0,0 0 0,0 0 0,0 0 0,0 1 0,0-1 0,0 0 0,0 0 0,-1 0 0,1 8 213,0-16-113,3 3-47,-2 3-67,1 1 1,-1 0-1,0-1 0,0 1 0,0-1 0,0 1 1,0-1-1,0 0 0,-1 1 0,1-1 1,-1 0-1,1-2 0,1-27-280,-2 19 208,0 8 79,0 0-1,1-1 1,0 1 0,0 0 0,0 0 0,0 0-1,1 0 1,-1 0 0,1 0 0,0 0-1,0 1 1,1-1 0,-1 1 0,1-1 0,0 1-1,-1 0 1,1 0 0,1 0 0,-1 0 0,0 1-1,6-4 1,7-7-1,-15 11-14,1 1 1,-1 0 0,0-1-1,1 1 1,-1 0 0,1 0-1,-1 0 1,1 0 0,0 0-1,-1 0 1,1 0 0,0 1-1,0-1 1,0 0 0,-1 1-1,1 0 1,0-1 0,0 1-1,3 0 1,6 0 4,-8 0 48,-1 3 38,9 8-48,-10-11-30,-1 1 1,1-1 0,-1 1-1,0 0 1,1-1 0,-1 1-1,0-1 1,0 1-1,1 0 1,-1-1 0,0 1-1,0 0 1,0 0 0,0-1-1,0 1 1,0 0-1,0-1 1,0 1 0,0 0-1,0-1 1,0 1 0,0 0-1,-1 0 1,1 2 5,0 27 205,3-25 38,8 6-81,-11-10-158,0-1 1,1 0-1,-1 0 0,0 1 1,1-1-1,-1 0 1,0 1-1,0-1 0,1 1 1,-1-1-1,0 0 0,0 1 1,1-1-1,-1 1 0,0-1 1,0 0-1,0 1 0,0-1 1,0 1-1,0-1 0,0 1 1,0-1-1,0 1 0,0-1 1,0 0-1,0 2 0,1 3 19,13 0 54,-6 0-55,-7-4-14,1 0-1,-1 0 1,1 0 0,-1 0 0,1 0 0,0-1-1,-1 1 1,1-1 0,0 1 0,-1-1 0,1 0-1,0 1 1,0-1 0,2 0 0,0 0 14,1-1 0,-1 1 0,0-1 0,0 0 0,0 0 0,0 0 0,0-1 0,-1 0 0,8-3 0,-9 4-8,-1 1 0,1-1-1,0 1 1,0-1 0,0 1-1,0 0 1,0 0 0,0 0-1,0 0 1,3 0 0,-3 1-4,0-1 1,0 0 0,0 0 0,0 0 0,0 0 0,0 0 0,0-1 0,0 1 0,0-1 0,3 0-1,11-10 25,-2 5-12,-14 5-25,1 1-1,-1-1 1,0 0-1,1 0 0,-1 0 1,0 1-1,0-1 0,1 0 1,-1 0-1,0 0 1,0 0-1,0 0 0,0-1 1,0 1-2,0 0 1,0 0 0,0 1-1,0-1 1,0 0-1,0 0 1,0 0 0,0 1-1,1-1 1,-1 0-1,0 1 1,0-1 0,1 0-1,-1 0 1,1 1 0,-1-1-1,1 1 1,-1-1-1,1 0 1,-1 1 0,1-1-1,-1 1 1,1-1-1,0 0 1,0 1-6,0 0 1,-1 0-1,1-1 1,-1 1-1,0-1 0,1 1 1,-1 0-1,1-1 1,-1 1-1,0-1 0,1 1 1,-1-1-1,0 1 1,1-1-1,-1 0 1,0 1-1,0-1 0,1 1 1,-1-1-1,0 1 1,0-1-1,0 0 0,0 0 1,0-2-107,2 3 85,0 0 0,0 0 1,-1 1-1,1-1 0,0 1 1,0-1-1,0 1 0,-1-1 1,1 1-1,0 0 0,-1 0 1,1 0-1,0 0 0,-1 0 1,0 0-1,1 1 0,-1-1 1,2 3-1,16 12 32,-10-11 181,0-1 0,1 0 0,14 5 0,6 1 132,-21-6-274,0-1 0,0 0 0,0-1 0,1 0 0,-1 0 0,0-1 0,1 0 0,0-1 0,-1 0 0,1 0 0,18-4 0,21-7 46,-25 9-59,-16 1-16,0 1 1,0-1-1,-1-1 1,1 1-1,-1-1 1,1-1-1,10-4 1,-8 2-182,-1-1-1,1-1 1,-1 1-1,15-16 1,-23 22 156,-1-1 0,0 1 0,0 0 0,0 0 0,0 0 1,0 0-1,0 0 0,0 0 0,1 0 0,-1 0 0,0 0 0,0 0 0,0 0 0,0 0 0,0-1 0,0 1 0,0 0 1,0 0-1,0 0 0,0 0 0,0 0 0,0 0 0,0 0 0,0-1 0,0 1 0,0 0 0,1 0 0,-1 0 0,0 0 1,0 0-1,-1 0 0,1-1 0,0 1 0,0 0 0,0 0 0,0 0 0,0 0 0,0 0 0,0 0 0,0-1 0,0 1 1,0 0-1,0 0 0,0 0 0,0 0 0,0 0 0,0 0 0,0 0 0,-1 0 0,1 0 0,0-1 0,0 1 0,0 0 1,0 0-1,0 0 0,-1 0 0,-4-6-178,3 4 149,1 0 0,-1 0 0,1 1-1,-1-1 1,0 0 0,0 1 0,0-1 0,0 1 0,0-1 0,-1 1 0,1 0 0,0 0 0,0 0 0,-1 0 0,1 1 0,-1-1 0,-3 0 0,-57 1-377,63 0 416,0 0-1,0 0 0,0 0 1,0 0-1,0 0 1,0 0-1,0 0 1,-1 0-1,1 0 1,0 0-1,0 0 0,0 0 1,0 0-1,0 0 1,0 0-1,0 0 1,0 0-1,0 0 0,0 0 1,-1 0-1,1 0 1,0 0-1,0 0 1,0 0-1,0 0 1,0 0-1,0 0 0,0 0 1,0 0-1,0 1 1,0-1-1,0 0 1,0 0-1,0 0 0,-1 0 1,1 0-1,0 0 1,0 0-1,0 0 1,0 0-1,0 0 1,0 0-1,0 1 0,0-1 1,0 0-1,0 0 1,0 0-1,0 0 1,0 0-1,0 0 0,0 0 1,0 0-1,0 0 1,0 0-1,0 1 1,0-1-1,0 13-4,0-11 5,0-1 0,0 1 0,1-1 0,-1 1 0,0-1 0,0 1 0,1-1 0,-1 1 0,1 1 0,0-1 1,1 1 16,-1 1-1,1-1 1,0 0 0,0 1-1,0-1 1,5 5-1,-4-7-1,-1-1 1,1 1-1,0-1 0,-1 0 0,1 1 1,3-1-1,-6 0-15,11 2 197,-8-1-221,0 0 1,0 0-1,-1 0 0,1-1 1,0 1-1,0-1 0,0 0 0,0 0 1,0 0-1,0 0 0,0-1 1,0 1-1,0-1 0,-1 1 1,1-1-1,0 0 0,0 0 0,-1-1 1,1 1-1,0 0 0,-1-1 1,1 0-1,-1 1 0,0-1 1,0 0-1,4-4 0,13-13-2061,-6 5 1189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0 330 1664,'19'-1'240,"1"0"0,-1-1 0,28-8 1,-18 4-109,-21 5-114,1-1 0,-1-1 0,0 0 0,0 0 0,0 0 0,0-1 0,14-9 0,11-15-2,-24 22 19,1-1-1,-1-1 0,-1 0 1,0 0-1,0-1 0,0 1 1,-1-2-1,8-13 1,-11 18 164,0-1 1,0 0 0,-1 0 0,0 0-1,0 0 1,-1 0 0,1 0 0,-1-1-1,0 1 1,1-11 0,-3 11-61,0-1 1,-1 0-1,1 0 0,-1 0 1,-1 0-1,-2-9 1,3 15-90,1-1 0,-1 0 0,0 1 0,0-1 0,0 1 0,0-1 0,0 1 0,0 0 0,0-1 1,-1 1-1,1 0 0,0 0 0,-1 0 0,1-1 0,-1 2 0,1-1 0,-1 0 0,0 0 0,1 0 1,-1 1-1,0-1 0,1 1 0,-1-1 0,0 1 0,0 0 0,1 0 0,-5 0 0,-4 0 247,8-1-265,-1 1-1,1 0 1,0 0 0,-1 0 0,1 0 0,0 0 0,-1 1-1,1-1 1,0 1 0,-1 0 0,1-1 0,0 1-1,0 0 1,0 0 0,-3 2 0,2 0 5,0-1 1,0 1-1,1 0 1,-1 1-1,1-1 1,-1 0-1,-2 7 1,-15 34 211,12-26-185,-5 12 57,1 0-1,2 1 1,1 1-1,-7 39 1,16-65-100,-2 4 48,1 0-1,0 1 1,1 0-1,0-1 1,0 1-1,4 18 1,10 4 102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17 5984,'0'-14'1920,"0"12"-1174,0 2-330,0 2 80,0-1-481,0 0-1,0-1 0,0 1 0,0 0 0,0 0 1,0-1-1,-1 1 0,1 0 0,0-1 1,0 1-1,-1 0 0,1-1 0,0 1 0,-1 0 1,-2 1-13,2-2-4,1 1 0,0-1 1,0 0-1,-1 0 1,1 0-1,0 0 1,0 0-1,-1 1 0,1-1 1,0 0-1,0 0 1,0 0-1,-1 0 0,1 1 1,0-1-1,0 0 1,0 0-1,0 1 0,0-1 1,-1 0-1,1 0 1,0 1-1,0-1 0,0 0 1,0 1-1,0-1 1,0 0-1,4 20-53,-2-12 38,0-1 0,-1 0 0,1 12 0,-2-8-67,-1 6-653,1 1 0,1 0 0,1 0 0,1-1 0,8 34 0,-6-30-532,2 22 0,0 2 52,4-7 945,-9-23 882,-1 0-1,-1 18 0,0-17 902,0-2-306,0-11-549,0-3-395,0 0-138,0 0-11,0 0-101,0 0-235,0 0 53,11 0 52,-1 1 114,-1-1 1,0 0-1,1-1 0,-1 0 1,0 0-1,0-1 1,0 0-1,0-1 0,12-5 1,-7 3-24,0-1 1,1 1 0,19-3 0,-20 5 254,-1 0 0,1-2 0,15-6 1,-22 8-9,-6 3-198,-1 0 1,0 0-1,1-1 0,-1 1 1,1 0-1,-1 0 0,1 0 1,-1-1-1,1 1 0,-1 0 1,0 0-1,1-1 0,-1 1 0,0 0 1,1-1-1,-1 1 0,0 0 1,1-1-1,-1 1 0,0-1 1,1 1-1,-1-1 0,0 1 1,0 0-1,0-1 0,0 1 1,0-1-1,1 1 0,-1-1 1,0 1-1,0-1 0,0 1 0,0-1 1,0 1-1,0-1 0,0 1-15,0-1 0,0 1 0,0 0 0,0 0 0,0 0 0,0 0 0,0 0 0,0 0 0,0 0 0,0 0 0,0 0 0,0 0 0,0-1 0,0 1 0,0 0 0,0 0 0,0 0 0,0 0 0,0 0 0,0 0 0,0 0 0,0 0 0,0 0 0,-1 0 0,1-1 0,0 1 0,0 0 0,0 0 0,0 0 0,0 0 0,0 0 0,0 0 0,0 0 0,0 0 0,0 0 0,0 0 0,0 0 0,0 0 0,-1 0 0,1 0 0,0 0 0,0 0 0,0 0 0,0 0 0,0 0 0,0 0 0,0 0 0,0 0 0,0 0 0,-1 0 0,1 0 0,0 0 0,0 0 0,0 0 0,0 0 0,0 0 0,-7 0 124,1 0 1,-1 0-1,1 1 1,-12 2-1,16-2-126,0 0 1,0-1-1,0 1 0,0 1 0,0-1 0,0 0 0,0 0 0,0 1 0,0-1 0,1 1 0,-1-1 0,0 1 0,1 0 0,0 0 0,-1 0 0,1 0 0,-2 3 0,-19 44 417,12-30-357,4 6-10,1-17 18,5-8-70,0 0 0,0 0 0,0 0 0,0 0 1,0 0-1,-1 0 0,1 1 0,0-1 0,0 0 0,0 0 0,0 0 0,0 0 0,0 0 0,0 0 0,0 1 0,0-1 0,0 0 0,0 0 0,0 0 0,0 0 0,0 0 0,0 1 0,0-1 0,0 0 0,0 0 0,0 0 0,0 0 0,0 0 0,0 1 0,0-1 0,0 0 0,0 0 0,1 0 0,-1 0 0,0 0 0,0 0 0,0 0 0,0 1 0,0-1 0,0 0 0,5 8 40,-2 6 107,-3-14-146,0 0-1,0 0 1,0 0-1,0 0 1,0 1-1,0-1 0,0 0 1,0 0-1,0 0 1,0 0-1,0 0 1,0 0-1,0 0 0,0 0 1,0 0-1,0 0 1,0 1-1,0-1 1,0 0-1,0 0 0,0 0 1,0 0-1,0 0 1,0 0-1,0 0 1,0 0-1,0 0 0,0 0 1,0 0-1,0 1 1,0-1-1,0 0 1,0 0-1,1 0 1,-1 0-1,0 0 0,0 0 1,0 0-1,0 0 1,0 0-1,0 0 1,0 0-1,0 0 0,0 0 1,0 0-1,1 0 1,-1 0-1,0 0 1,0 0-1,0 0 0,0 0 1,0 0-1,0 0 1,0 0-1,0 0 1,1 0-1,26 1 474,-13 0-453,1-1 1,-1 0 0,28-5 0,-27-1-91,-12 5 20,1 0 1,-1-1-1,0 1 1,0 1-1,1-1 1,-1 0-1,0 1 1,7-1-1,-7 1 16,0 0-1,0 0 1,0 0-1,-1-1 0,1 1 1,0-1-1,-1 0 1,1 0-1,0 0 1,2-2-1,1 0-46,-1-1 1,0 0-1,0 0 0,4-5 0,-4 4 61,-3 4 7,0-1 0,1 0 1,-1 0-1,0-1 0,0 1 0,-1 0 0,1-1 0,0 1 0,-1-1 0,1 1 0,-1-1 1,0 0-1,0 1 0,0-1 0,0 0 0,0 0 0,-1 0 0,1 0 0,-1 0 0,0 0 1,0-5-1,0-6 31,0 14-19,0 0-1,0 0 1,0 0 0,0 0-1,0 0 1,0 0 0,0 0 0,0 0-1,0 0 1,0-1 0,0 1-1,0 0 1,0 0 0,0 0-1,0 0 1,0 0 0,0 0-1,0 0 1,0 0 0,0 0-1,0 0 1,0-1 0,0 1-1,0 0 1,0 0 0,0 0 0,0 0-1,0 0 1,0 0 0,0 0-1,0 0 1,-1 0 0,1 0-1,0 0 1,0 0 0,0 0-1,0 0 1,0 0 0,0 0-1,0 0 1,0-1 0,0 1-1,0 0 1,-1 0 0,1 0 0,0 0-1,0 0 1,0 0 0,0 0-1,0 0 1,0 0 0,0 0-1,0 1 1,0-1 0,0 0-1,-1 0 1,1 0 1,-1 0-1,0 0 0,1-1 1,-1 1-1,0 0 1,1 0-1,-1 0 1,0-1-1,1 1 1,-1 0-1,0-1 1,1 1-1,-1 0 1,1-1-1,-1 1 0,1-1 1,-1 1-1,1-1 1,-1 1-1,1-1 1,-1 1-1,1-2 1,-1 2-6,1-1 1,0 1 0,-1-1 0,1 1 0,-1-1-1,1 1 1,-1-1 0,1 1 0,-1-1-1,1 1 1,-1 0 0,0-1 0,1 1-1,-1 0 1,1-1 0,-1 1 0,0 0 0,1 0-1,-1 0 1,0-1 0,1 1 0,-2 0-1,-3 3-55,3-2 57,1 1 1,0-1 0,0 0 0,-1 0-1,1 0 1,-1 0 0,1 0-1,-1 0 1,1-1 0,-1 1-1,0 0 1,1-1 0,-1 1 0,0-1-1,1 0 1,-1 0 0,-3 1-1,4-1 4,-1 0 0,0 0-1,1 0 1,-1 1 0,0-1-1,1 1 1,-1-1 0,0 1 0,1 0-1,-1-1 1,1 1 0,-1 0-1,-1 1 1,-5 3 2,2-2-18,1-1 7,0 1 0,0 0 0,1 0 0,-7 4 0,10-6-17,0 1-1,-1-1 1,1 0 0,0 1-1,0-1 1,0 1 0,0-1 0,1 1-1,-1-1 1,0 1 0,1-1 0,-1 1-1,1 0 1,-1-1 0,1 1 0,0 0-1,0 0 1,0 1 0,-1 4-96,1-6 113,0 0 1,0 1-1,0-1 0,-1 1 0,2-1 0,-1 0 0,0 1 0,0-1 1,0 1-1,1-1 0,-1 0 0,0 1 0,1-1 0,-1 0 0,1 0 0,0 1 1,1 1-1,3 2 36,1 0 1,-1-1-1,1 0 1,0 0-1,0 0 1,0-1-1,1 0 1,-1 0 0,1-1-1,0 1 1,0-1-1,8 1 1,7 0-198,1-2 1,34 0-1,-27-2-754,-23 1 686,0-1 0,0 1 0,0-1 0,0-1 0,10-3 0,0 1-174,-4 1 172,-10 2 209,-1 1-1,1 0 1,-1-1 0,0 0 0,1 1-1,-1-1 1,0 0 0,0 0-1,1 0 1,-1-1 0,0 1 0,0 0-1,0-1 1,2-2 0,2-1 72,-1-1 0,1 0 0,-1 0 0,0-1 0,0 1 0,-1-1 0,6-12 0,6-31 356,-14 47-340,-1-1 1,-1 0 0,1 1-1,-1-1 1,1 0-1,-1 0 1,0 1-1,-1-7 1,0 0 135,1-23 551,0 33-744,0 0 1,0 0-1,0 0 1,0 0-1,0 0 1,0 0-1,0 0 0,0 0 1,0 0-1,0 0 1,0-1-1,0 1 1,0 0-1,0 0 1,0 0-1,0 0 1,0 0-1,0 0 1,0 0-1,0 0 0,0 0 1,0 0-1,0-1 1,0 1-1,0 0 1,0 0-1,0 0 1,0 0-1,0 0 1,0 0-1,0 0 1,0 0-1,0 0 0,0 0 1,-1 0-1,1 0 1,0 0-1,0 0 1,0 0-1,0 0 1,0 0-1,0 0 1,0 0-1,0 0 1,0 0-1,0-1 0,-1 1 1,1 1-1,0-1 1,0 0-1,0 0 1,0 0-1,0 0 1,0 0-1,0 0 1,-1 0-1,1 0 4,-1 0 0,1 0 0,-1 0 0,0-1 0,1 1 0,-1 0 0,1 0 0,-1 0 0,1-1 0,-1 1 0,0 0 0,1 0 0,-1-1 0,1 1 0,-1-1 0,1 1 0,0 0 0,-1-1 0,1 1 0,-1-1 0,1 1 0,0-1 0,-1 1 0,1-1 0,0 1 0,0-1-1,-1 0 1,1 2 81,0 5-67,0-3-85,0-1 21,0 9 107,0-8-10,0 0-70,0 8 37,0-8 182,-3-1-86,-5 9-85,8-11-32,0 0 0,0 0 0,0 0 0,0 1 0,0-1 0,0 0 0,0 0 0,0 0 0,0 0 0,0 0 0,0 0 0,0 0 0,0 0 0,0 0 0,0 0 0,0 0 0,0 1 0,0-1 0,0 0 0,0 0 1,0 0-1,0 0 0,0 0 0,0 0 0,0 0 0,0 0 0,0 0 0,1 0 0,-1 0 0,0 0 0,0 0 0,0 0 0,0 0 0,0 0 0,0 0 0,0 0 0,0 0 0,0 0 0,0 1 0,0-1 0,0 0 0,1 0 0,-1 0 0,0 0 0,0 0 0,0 0 0,0-1 0,0 1 0,0 0 0,0 0 0,0 0 0,0 0 0,0 0 0,0 0 0,0 0 0,1 0 0,-1 0 0,0 0 0,0 0 0,0 0 0,0 0 0,0 0 0,0 0-1,0 0 1,0 0 0,0 0 0,0 0 0,0 0-1,0 1 1,0-1 0,0 0 0,0 0 0,0 0-1,0 0 1,0 0 0,0 0 0,0 0 0,0 0-1,0 0 1,0 0 0,0 0 0,0 0 0,0 0 0,0 0-1,0 0 1,0 0 0,0 0 0,0 0 0,0 0-1,0 0 1,0 0 0,0 0 0,0 0 0,0 1-1,0-1 1,0 0 0,0 0 0,0 0 0,0 0-1,0 0 1,0 0 0,0 0 0,0 0 0,0 0 0,0 0-1,0 0 1,0 0 0,1 0 0,-1 0 0,0 0-1,0 0 1,0 0 0,0 0 0,0 0 0,0 0-1,0 0 1,0 0 0,0 0 0,0 0 0,0 0-1,0 0 1,0 0 0,0 0 0,0 0 0,0-1 0,-7 17-48,6-13-14,1 0 0,-1 0 0,1 0 0,-1-1 0,1 1 0,0 0 0,0 3 0,0-2-39,-2 2-11,-5 3 185,10-5 40,-2-3-99,-1-1 1,1 1-1,-1-1 0,1 1 0,-1-1 0,0 1 0,1-1 0,-1 1 0,1-1 0,-1 1 0,0 0 0,0-1 0,1 1 0,-1-1 1,0 1-1,0 0 0,0 0 0,0-1 0,0 1 0,0 0 0,0 0 0,0 2 109,0-3-155,0 0-38,0 0-15,0 0 48,0 0 122,0 0-5,0 3 5,0 24-191,-2-22-1,-9 9 48,1 3-24,7-17 38,2-1 19,2 1-3,2 1 84,-1-1 1,1 0 0,-1 0-1,0-1 1,1 1-1,-1-1 1,5 0 0,-2-10 13,6 5-53,-5-7 5,5-1-15,-9 12-5,0 0 0,-1 1 0,1-1 0,0 0 1,-1 0-1,0 0 0,1-1 0,1-3 0,-1-12 29,-3 15-22,1-1 0,0 1 1,1-1-1,-1 1 0,1-1 1,-1 1-1,2-4 0,1 0 10,-1 0-5,0 1 1,0-1-1,0 0 1,-1 0-1,0 0 1,0-11-1,-1-252 553,0 280-259,1 2 38,-2-1 1,-2 22 0,3-32-327,-6 32 494,-1 58 0,7-25-54,0-1-155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14 1888,'-14'-13'613,"14"13"-577,0 1-1,-1 0 1,1 0-1,0 0 0,-1-1 1,1 1-1,0 0 1,0 0-1,0 0 1,0 0-1,-1 0 0,1 0 1,1 1-1,-1 15 614,0 0-64,-3 31 0,0-32-439,-1 8 239,1 1 0,-1 25 0,3-28-61,-6 41 0,2-31-151,2-15-113,-11 62 398,13-71-380,0 0-1,0 1 1,0-1 0,2 16 0,0 1 114,-1-23-168,0-1-1,0 1 1,0 0 0,1-1 0,-1 1-1,0 0 1,1-1 0,0 1-1,-1 0 1,1-1 0,0 1 0,0-1-1,0 1 1,0-1 0,0 0-1,0 1 1,2 1 0,0 0 162,-3-3-42,0 0 59,3-3-107,-2 2-97,0 0-5,0-1-1,0 1 1,0 0 0,1 0-1,-1 0 1,0 0 0,1 1-1,-1-1 1,1 0 0,-1 1-1,1-1 1,-1 1 0,1-1-1,-1 1 1,1-1-1,-1 1 1,1 0 0,0 0-1,2 0 1,0 0-6,0-1 0,-1 1 0,1-1 0,-1 0-1,1 0 1,-1 0 0,5-3 0,3 0-40,101-29 41,-57 16 155,-46 15-118,-7 2-22,-1 0-1,1 0 1,-1 0-1,1-1 1,-1 1 0,0-1-1,1 1 1,-1-1 0,0 1-1,0-1 1,2-1-1,-2 1 0,0 0-1,-1 0 0,1 0 1,-1 0-1,1 0 0,-1-1 0,1 1 1,-1 0-1,0 0 0,1-2 1,1-5 9,6 0 20,-7 8-30,-1-1 1,0 1-1,1 0 0,-1 0 0,0-1 0,1 1 0,-1 0 0,0-1 0,1 1 0,-1 0 0,0-1 0,0 1 0,1 0 0,-1-1 0,0 1 1,0 0-1,0-1 0,1 1 0,-1-1 0,0 1 0,0-1 0,0 1 0,0 0 0,0-1 0,0 1 0,0-1 0,0 0 0,0 1 0,0 0-1,0 0 1,0 0-1,0 0 0,0 0 1,0 0-1,0 0 1,0-1-1,0 1 0,0 0 1,0 0-1,0 0 1,0 0-1,0 0 0,0 0 1,0 0-1,0 0 1,0 0-1,0-1 0,0 1 1,0 0-1,0 0 1,0 0-1,0 0 0,0 0 1,0 0-1,0 0 1,0 0-1,0 0 0,-1 0 1,1 0-1,0 0 1,0 0-1,0-1 1,0 1-1,0 0 0,0 0 1,0 0-1,0 0 1,0 0-1,0 0 0,0 0 1,-1 0-1,1 0 1,0 0-1,0 0 0,0 0 1,0 0-1,0 0 1,0 0-1,0 0 0,0 0 1,0 0-1,-1 0 1,1 0-1,0 0 0,-3 0 76,0 0-53,1 0 0,0 0 0,0 0-1,0 0 1,0 0 0,-1 1 0,1-1-1,0 1 1,-2 0 0,-2 13-13,-7 3 167,11-16-167,1 0 0,0 0 0,-1 1 0,1-1 0,0 1 0,0-1 0,0 1 1,0-1-1,0 1 0,0 0 0,1-1 0,-1 1 0,0 0 0,1-1 1,-1 1-1,1 0 0,0 0 0,-1 2 0,1-2-6,2 24 160,-1-25-153,-1 1-1,0-1 0,1 0 0,-1 0 1,1 0-1,-1 0 0,1 0 0,0 0 1,-1 0-1,1 0 0,0-1 0,0 1 1,-1 0-1,1 0 0,0 0 0,0-1 1,0 1-1,2 0 0,-1 1 29,1-1 0,-1 1-1,1-1 1,-1 0 0,1 0 0,-1 0-1,1 0 1,0-1 0,0 1 0,-1-1-1,1 0 1,0 1 0,0-1 0,0-1-1,0 1 1,-1 0 0,1-1 0,0 1-1,0-1 1,-1 0 0,5-1 0,-4 1-9,1 0 1,0 0 0,-1 0-1,1 1 1,0 0 0,0 0-1,-1 0 1,7 1-1,0-1 21,-8 0-45,0 0 0,1 0 1,-1-1-1,0 1 1,1-1-1,-1 0 0,0 1 1,0-1-1,0 0 1,0 0-1,0-1 0,0 1 1,0 0-1,0-1 1,0 1-1,0-1 0,-1 1 1,1-1-1,-1 0 1,1 0-1,-1 0 0,0 0 1,0 0-1,1 0 1,-1 0-1,-1 0 0,1 0 1,0 0-1,0-1 1,0-2-1,-4-1 41,1 4-57,1 0-1,-1 0 1,1-1 0,0 1-1,-1 0 1,1-1 0,0 1-1,1-1 1,-1 1 0,0-1-1,1 0 1,-1 1 0,1-1-1,0 0 1,0-3 0,0 3-6,0 1 0,0 0 0,-1 0 0,1 0 0,-1 0 0,0 0-1,1 0 1,-1 0 0,0 1 0,0-1 0,-2-2 0,2 3 4,1 0-1,-1 0 1,1 0-1,-1 0 1,0 0-1,1 0 0,0 1 1,-1-1-1,1 0 1,0 0-1,-1-1 1,1 1-1,0 0 1,0 0-1,0 0 0,0 0 1,0 0-1,0 0 1,0 0-1,0 0 1,0 0-1,0 0 0,1 0 1,0-1-1,1-1-7,0 0 0,0 1 0,1-1 0,0 1 0,-1 0 0,1 0 0,0 0 0,0 0 0,0 1 0,0-1 0,0 1 0,1-1 0,-1 1 0,0 0 0,1 0 0,-1 1 0,0-1 0,1 1 0,-1 0 0,1 0 0,-1 0 0,7 1 0,6 4 17,-13-3 8,1-1 1,-1 0-1,1 0 0,-1 0 0,1 0 0,0 0 0,-1-1 0,5 0 0,5 0 11,-9-1-22,-1 1 1,1 0 0,0 0 0,0 0 0,-1 0 0,1 1-1,0 0 1,5 1 0,-3 0-12,29 8 34,-33-9-13,0-1 0,1 1 1,-1-1-1,0 0 0,1 0 0,-1 0 0,0 0 0,1 0 1,-1 0-1,0-1 0,0 1 0,4-2 0,-1-5 43,-2 3-21,-3 4-24,1-1 0,0 1 0,-1 0-1,1-1 1,0 1 0,-1 0 0,1 0 0,0 0 0,-1-1-1,1 1 1,0 0 0,0 0 0,-1 0 0,2 0 0,0 0 12,-4 0-4,1 0-10,0 0-1,1 0 0,-1 0 1,0 0-1,0 0 0,1 0 1,-1 0-1,0 0 1,1-1-1,-1 1 0,0 0 1,1 0-1,-1-1 0,0 1 1,-4-7-1,5 6 0,0 1 0,-1-1 0,1 1 0,0-1 0,0 1 0,-1 0 0,1-1 0,0 1 0,-1 0 0,1-1 0,-1 1 0,1 0 0,0-1 0,-1 1 0,1 0 0,-1 0 0,1-1 0,-1 1 0,1 0 0,-1 0 0,1 0 0,-1 0 0,1-1 0,-1 1 0,1 0 0,-1 0 0,1 0 0,-1 0 0,1 0 0,-1 1 0,0-1 0,-7 0 0,1 1 0,0 0 0,0 0 0,0 1 0,0 0 0,-7 2 0,8-1 0,4-3-1,1 0-13,0 0 1,0 0 0,1 0 0,-1 1-1,0-1 1,1 0 0,-1 0 0,0 0 0,0 1-1,1-1 1,-1 0 0,0 1 0,1-1-1,-1 1 1,1-1 0,-1 1 0,0-1-1,1 1 1,-1-1 0,1 1 0,0-1 0,-1 1-1,1 0 1,-1-1 0,1 1 0,-1 1-1,-2 5-150,-2 1-19,4-7 174,0 1 0,0-1 0,0 1 0,0-1 0,1 1 0,-1 0 0,0-1 0,1 1 0,-1 0 0,1-1 0,0 1 0,0 0 0,-1 1 0,1 2 9,0 0 0,0 0 0,0 0 0,0-1 0,1 1 0,0 0 0,0 0 0,0-1 0,1 1 0,0-1 0,-1 1 0,4 4 0,-3-4 61,-1-4-45,-1-1 0,0 1 0,1 0 0,-1-1 0,0 1-1,1 0 1,-1-1 0,0 1 0,1-1 0,-1 1 0,1-1 0,-1 1 0,1-1 0,-1 1-1,1-1 1,0 1 0,-1-1 0,1 0 0,0 1 0,-1-1 0,2 1 0,3 1 21,1 1 15,-4-2-46,-1 0 1,1 0-1,-1 0 1,1 0-1,0 0 1,-1 0-1,1-1 0,0 1 1,0-1-1,0 1 1,-1-1-1,1 0 1,0 0-1,0 0 1,0 0-1,0 0 1,0 0-1,-1 0 1,4-1-1,6-10-139,13 6-123,-20 4 110,-1-1 0,0 1 0,1-1 1,-1 0-1,0 1 0,0-1 0,0-1 1,4-2-1,-1-20-473,0 11 324,-5 12 263,0 1 0,0 0 0,0-1 0,-1 1 0,1-1 0,0 1 0,-1-1 1,1 1-1,-1-1 0,0 1 0,1-1 0,-1 1 0,0-1 0,0 1 0,0-1 0,0 1 0,0-1 0,-1 0 0,1 1 0,0-1 1,-1 1-1,1-1 0,-2-1 0,-8-13-139,9 14 164,0 1-1,1-1 1,0 1-1,-1-1 1,1 1-1,0-1 1,0 1-1,0-1 1,0-1-1,-1-8-3,1 16-45,0-3 54,0 1 0,0 0 0,1-1 1,-1 1-1,1 0 0,1 4 0,8 9 82,-9-14-54,1 1 0,-1-1 0,0 0 0,1 0 0,-1 0 0,1 0 0,-1 0 0,1 0 0,0-1-1,0 1 1,0 0 0,4 2 0,5 4 37,-1-1 0,-8-5-44,1 1 1,-1-1 0,1 0 0,0 0 0,0-1 0,0 1 0,0 0 0,1-1-1,-1 0 1,0 0 0,0 0 0,1 0 0,-1 0 0,1-1 0,-1 0 0,6 1-1,22-1 101,76-4 106,-94 3-193,1-1 1,-1-1 0,0 0 0,0-1-1,0-1 1,13-6 0,-9 3 12,29-17 158,-44 24-192,0-1-1,-1 1 1,1-1-1,0 0 1,-1 0-1,1 0 1,-1 0 0,0 0-1,0 0 1,0 0-1,0 0 1,0 0-1,0 0 1,0 0-1,-1-1 1,1 1-1,-1 0 1,0-1-1,1 1 1,-1 0-1,0-1 1,0 1-1,-1 0 1,1-1-1,-2-3 1,2 2-21,-1 0 0,-1 0 0,1 0 0,0 1 0,-1-1 0,0 0 0,0 1 0,0-1 0,0 1 0,-1 0 0,0 0 1,1 0-1,-1 0 0,-6-5 0,2 3-27,-1 1-1,1-1 1,-1 1 0,0 1 0,-9-4-1,15 6 31,-1 1-1,1-1 0,-1 1 1,1-1-1,-1 1 0,1 0 0,-1 0 1,1 0-1,-1 0 0,1 1 0,-1-1 1,1 1-1,-1-1 0,1 1 1,0 0-1,-1 0 0,1 0 0,0 0 1,0 0-1,-1 1 0,1-1 1,0 1-1,-3 3 0,-10 11 112,-25 34-1,34-41-54,0 0 0,0 1-1,1 0 1,0 0-1,-5 15 1,9-21-13,1 0 0,-1 0 1,1 0-1,-1 7 0,1-11-37,0 6 33,2 22 65,-2-27-81,0 1 0,0-1 0,1 0 0,-1 1 0,0-1 0,1 0-1,0 1 1,-1-1 0,1 0 0,0 0 0,-1 0 0,1 0 0,0 0 0,0 0 0,0 0 0,0 0 0,0 0 0,0 0 0,2 1 0,5 1 96,0 1 0,0-2 0,13 4 0,-17-5-80,2 0-74,0 0 1,0 0-1,0-1 1,1 0-1,-1 0 1,0 0-1,0-1 1,0 0-1,0 0 1,0 0-1,0-1 1,0 0-1,0 0 1,7-5-1,20-6-711,-25 11 597,-6 2 124,-1 0 1,1-1-1,0 1 0,-1-1 0,1 1 1,-1-1-1,1 1 0,0-1 0,-1 0 1,1 0-1,-1 0 0,2-1 0,0-1-31,-1 0 0,0-1-1,0 1 1,0 0-1,2-7 1,0 0-60,0 1 132,-1-1-1,0 0 1,0 0-1,-1 0 0,0 0 1,-1 0-1,0 0 0,-1 0 1,0-1-1,-2-9 0,2-13-69,-1 20 100,0 0 0,-5-25 0,3 25 188,0-1 1,0-26-1,3-3 1511,0 43-1676,0 1-1,0 0 1,0 0-1,0 0 1,0-1-1,-1 1 1,1 0-1,0 0 1,0-1 0,-1 1-1,1 0 1,0 0-1,-1-1 1,1 1-1,-1 0 1,-8 19 451,7-7-281,1 0 1,0-1-1,1 18 1,1-2-27,1 15 318,14 67 0,-15-102-434,0 0-1,1 0-1,0 0 1,0 0-1,1-1 1,0 1-1,0-1 1,1 0-1,9 14 1,17 12 214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6048,'-16'-32'2240,"16"32"-1728,16-17-160,-16 17 1312,0 0-992,17 0-416,-17 0-192,16 0-32,-16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4384,'0'2'1424,"0"-1"-1374,-1 1-9,1 0-1,0-1 1,0 1 0,0 0 0,0 0 0,0-1 0,0 1 0,1 0 0,-1 0-1,0-1 1,1 1 0,-1 0 0,1-1 0,0 1 0,0-1 0,0 1 0,-1 0 0,1-1-1,1 0 1,-1 1 0,0-1 0,0 0 0,0 1 0,2 0 0,28 13 225,-28-14-243,-1 0 0,1-1-1,0 1 1,-1-1-1,1 0 1,0 0-1,-1 0 1,1 0-1,-1 0 1,1-1-1,0 1 1,-1-1-1,1 0 1,-1 1-1,1-1 1,-1 0 0,3-2-1,9-2 15,-8 4-19,0-1-1,0 0 1,0-1-1,-1 1 1,1-1 0,0 0-1,-1 0 1,0-1-1,6-4 1,-8 6-16,0-1 0,1 1 0,-1 1 0,0-1 0,1 0 0,-1 1 0,5-2 0,-5 3 5,-1 0 0,1-1 0,-1 0 0,1 1-1,-1-1 1,1 0 0,-1 0 0,0 0 0,0 0 0,1-1 0,-1 1-1,0-1 1,0 1 0,0-1 0,0 0 0,-1 0 0,1 0 0,0 0-1,-1 0 1,3-4 0,10-11 46,-11 15-43,-1-1 0,0 0 0,0 0 0,1 0 0,1-4 0,-3 6-8,-1-1-1,0 1 0,1 0 0,-1 0 1,0-1-1,0 1 0,0 0 0,1-1 1,-1 1-1,-1 0 0,1 0 1,0-1-1,0 1 0,0 0 0,-1 0 1,1-1-1,-1 1 0,1 0 0,-1-2 1,-1 2-13,1-1 0,0 1 1,0 0-1,0 0 0,-1 0 0,1 0 1,-1 0-1,1 0 0,-1 0 0,1 0 1,-1 0-1,1 0 0,-1 1 0,0-1 1,0 1-1,1 0 0,-1-1 0,0 1 1,1 0-1,-1 0 0,0 0 0,0 0 1,0 0-1,-1 1 0,2-1 13,-4 2 147,1 3-70,1 0 0,0 0 1,1 0-1,-1 0 0,1 0 0,0 1 0,0-1 0,0 1 0,1-1 0,-1 11 0,-2 26 468,4 57 1,-1 14-75,-25 142-102,26-250-369,-3 22 25,2-15-5,0-1 0,-1 1 0,0-1 1,-1 1-1,-6 17 0,2-13 76,-1 0 1,-15 22-1,18-31-595,-1 1 0,1-1 0,-2 0 0,1 0 0,-1-1 0,-13 9 0,-8 1-3588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4384,'-16'16'1632,"16"-16"-1248,-16 50-128,16-34 704,0 17-576,0-17 192,0 17-320,16 0 192,0-17-256,-16 0 256,17-16-256,-1 0-1088,1 17 480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6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2240,'0'0'720,"0"3"-448,0 207 4309,0-202-4531,1-1 0,0 1 0,0-1 0,1 1 0,5 12 0,-6-15-35,1-1 15,-1 0 0,-1 0 0,1 0 0,-1 0-1,0 0 1,1 0 0,-2 7 0,0 2 323,4-13-167,-3 0-183,1 0-1,-1 0 1,1 0-1,-1 0 1,1 0-1,-1 0 1,0 0-1,1 0 1,-1 0-1,1 0 1,-1 0-1,1-1 1,-1 1-1,0 0 1,1 0-1,-1 0 1,1-1-1,-1 1 1,0 0-1,1 0 1,-1-1-1,0 1 1,1 0-1,-1-1 1,0 1-1,0 0 1,1-1-1,-1 1 1,0-1-1,0 0 1,5-6-54,-1 5 15,3-4-157,-6 2 34,0 0 1,0-1-1,-1 1 0,1 0 1,-1-1-1,-1-6 1,1 4-51,0-1-1,1 1 1,1-10 0,3-1 1,-3 11 121,0 0-1,-1 0 1,1 0-1,-1-10 1,1-14 102,-2 30-2,0 0 0,0 1 0,0-1 0,0 1 0,1-1 0,-1 0 0,0 1 0,0-1 0,0 0-1,1 1 1,-1-1 0,0 1 0,1-1 0,-1 1 0,0-1 0,1 1 0,-1-1 0,1 1 0,-1-1 0,1 1 0,-1-1 0,1 1-1,-1-1 1,1 1 0,-1 0 0,1 0 0,-1-1 0,1 1 0,0 0 0,0-1 0,0 2 52,-1 0 0,1 0 1,-1 0-1,0 0 0,1 1 1,-1-1-1,0 0 0,0 0 1,0 0-1,1 0 0,-1 0 0,0 0 1,-1 0-1,1 0 0,0 2 1,3 25 1203,-3-26-1198,3 6 115,0 0 1,-1 1-1,0-1 1,1 17-1,-3-23-147,1 1 0,-1-1 0,1 1-1,-1-1 1,1 1 0,0-1 0,0 0 0,0 0-1,0 1 1,0-1 0,0 0 0,1 0 0,-1 0 0,1 0-1,0 0 1,-1-1 0,1 1 0,0 0 0,0-1 0,0 1-1,4 1 1,-3-1 35,1 0-1,0 0 1,0 0-1,1 0 1,-1-1-1,0 0 1,0 1-1,1-2 1,6 2-1,3-7 25,-6 2-57,22-6-249,-21 3-266,-1 0 0,0 0 0,0-1 0,10-12 0,-3 3-916,-12 13 1169,0-1 1,0 0-1,0 0 0,0 0 0,-1 0 0,0-1 1,0 1-1,0-1 0,2-7 0,-4 11 223,0 0 0,-1 0 1,1 0-1,0 0 0,-1 0 0,1 0 0,-1 1 0,1-1 0,-1 0 1,1 0-1,-1 0 0,0 1 0,0-1 0,0-1 0,1 2-2,-6 14 1616,-7 3-554,11-14-852,-1-1 0,1 1 0,0 0 0,0 0 0,-2 4 0,3-5-166,1-1 0,-1 0 1,1 0-1,0 1 0,-1-1 0,1 0 0,0 1 0,0-1 1,0 0-1,0 1 0,0-1 0,0 0 0,1 1 0,-1-1 1,0 0-1,1 1 0,-1-1 0,1 0 0,0 2 0,0-1-6,1 0-1,-1 0 1,0 0-1,1 0 1,0 0-1,-1 0 1,1-1 0,0 1-1,0 0 1,0-1-1,0 1 1,0-1-1,0 0 1,0 0-1,1 0 1,-1 0-1,0 0 1,1 0-1,2 0 1,4 0 65,0 0 0,0 0-1,17-1 1,-11-1-54,-4 1-7,-1-1 0,0 0 0,19-5 0,-4 1 3,-10 3-26,-11 2-37,0-1 0,0 0-1,0 1 1,0-1 0,5-2 0,-7 1-29,0 1 0,0 0 1,-1-1-1,1 1 1,0-1-1,-1 0 0,1 1 1,1-3-1,4-5-189,4 0 11,6-7-52,-14 11 210,1-1 0,-1 0-1,0 0 1,0-1-1,-1 1 1,2-8-1,9-43-538,-10 42 356,1 1 85,0-11 37,-9-8 237,3 24-42,1-1 0,-2-17-1,1 0-91,2 26 27,0 0 0,0 1 0,0-1 0,0 0-1,0 1 1,-1-1 0,1 0 0,0 1 0,0-1 0,-1 0 0,1 1-1,0-1 1,-1 0 0,1 1 0,-1-1 0,1 0 0,0 1 0,-1-1-1,1 1 1,-1-1 0,0 1 0,1 0 0,-1-1 0,1 1-1,-1-1 1,0 1 0,0-1 0,0 2 19,1-1-1,0 0 0,-1 1 1,1-1-1,0 1 1,-1-1-1,1 1 1,0-1-1,0 0 1,0 1-1,0-1 0,-1 1 1,1-1-1,0 1 1,0-1-1,0 1 1,0-1-1,0 1 1,0-1-1,0 1 0,0-1 1,0 1-1,1 0 1,-4 23 496,-24 164 1664,24-154-2065,-1 2 197,-8 45 0,4-47-160,-14 79 51,16-39-124,-5-20 229,9-38-263,1-10-381,0 0-1,0 0 0,0 0 0,-1 0 1,0 0-1,-4 8 0,5-13 183,1 1 0,-1-1 0,1 1 0,0-1 0,-1 1 0,1-1 0,0 1 0,0-1 0,0 2 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5:1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3712,'41'-55'1221,"-41"54"-1206,1 1 0,-1-1 0,0 0 0,1 1 0,-1-1 0,1 0 0,-1 1 0,0-1 0,1 1 0,-1-1 0,1 1 0,0-1 0,-1 1 0,1-1 0,-1 1 0,1 0 0,0-1 0,-1 1 0,1 0 0,0 0-1,-1-1 1,1 1 0,0 0 0,0 0 0,-1 0 0,1 0 0,0 0 0,0 0 0,-1 0 0,2 0 0,83 0 1025,-81 0-954,1 0 0,0 0 0,-1 1-1,1-1 1,-1 1 0,1 0 0,-1 1 0,0-1 0,1 1-1,-1 0 1,0 0 0,0 0 0,6 4 0,-2 1 119,-1 0 0,0 1 0,0 0-1,9 13 1,-8-10 124,2 2-113,-6-9-148,0 0-1,-1 1 1,0-1 0,0 1 0,0-1 0,0 1 0,-1 0-1,0 0 1,0 0 0,0 1 0,-1-1 0,1 0 0,-1 1-1,0-1 1,-1 7 0,1 4 134,-1-9-119,0-1-1,0 1 1,0 0 0,-1-1 0,-1 8 0,1-10-33,-1 1 1,0-1 0,1 0-1,-1 0 1,0 0 0,-1-1-1,1 1 1,-1 0 0,0-1-1,1 0 1,-5 4 0,4-6-37,1 0 1,0-1-1,-1 1 1,1-1 0,-1 0-1,1 1 1,0-1-1,-5-1 1,3 1-2,-2-3-72,-5-8-314,11 11 366,0 0 1,0 0-1,0 0 1,-1 0-1,1-1 1,0 1 0,0 0-1,0 0 1,0 0-1,0 0 1,0-1-1,0 1 1,-1 0-1,1 0 1,0 0-1,0-1 1,0 1 0,0 0-1,0 0 1,0 0-1,0-1 1,0 1-1,0 0 1,0 0-1,0-1 1,0 1 0,0 0-1,0 0 1,0 0-1,0-1 1,1 1-1,-1 0 1,0 0-1,0 0 1,0-1-1,0 1 1,0 0 0,0 0-1,1 0 1,-1 0-1,0-1 1,0 1-1,11-22-222,-10 21 209,0-1 0,0 0 0,0 1-1,0-1 1,0 1 0,1-1 0,-1 1 0,0-1 0,1 1-1,-1 0 1,1 0 0,0 0 0,-1 0 0,1 0 0,0 0 0,-1 0-1,1 1 1,3-2 0,-4 2 14,0 0 0,0-1-1,1 1 1,-1-1 0,0 1-1,0-1 1,0 1 0,0-1 0,0 0-1,0 0 1,0 1 0,0-1-1,0 0 1,0 0 0,0 0 0,0 0-1,0-2 1,0 1 3,0 0-1,0 0 1,0 1 0,0-1 0,0 0-1,0 1 1,0-1 0,0 0-1,1 1 1,-1-1 0,1 1-1,-1 0 1,1 0 0,0-1-1,-1 1 1,1 0 0,0 0 0,0 1-1,0-1 1,3-1 0,-3 2 6,0-1 1,0 0-1,-1 1 1,1-1 0,0 0-1,0 0 1,-1 0-1,1 0 1,-1 0-1,1 0 1,-1-1 0,1 1-1,-1 0 1,0-1-1,1 1 1,0-3-1,8-9 54,8 0-7,-15 12-45,-1 0 0,0-1 0,1 1 0,-1-1 1,0 0-1,0 1 0,0-1 0,0 0 0,0-1 0,2-2 1,9-31 64,-10 25-50,-1 8-15,-2-1-1,1 0 0,0 1 0,-1-1 0,1 0 1,-1 0-1,0 0 0,-1-5 0,0-1 1,1 8-3,0-1-1,-1 1 1,1-1-1,-1 1 1,0-1-1,1 1 0,-1 0 1,0 0-1,0-1 1,-1 1-1,1 0 1,0 0-1,-1 0 1,1 0-1,-1 0 1,0 0-1,0 1 1,-3-4-1,-1 0-82,6 5 79,0 0 1,0 0 0,0 0 0,0-1 0,0 1-1,0 0 1,0 0 0,0 0 0,0 0 0,-1 0-1,1 0 1,0 0 0,0 0 0,0-1-1,0 1 1,0 0 0,0 0 0,0 0 0,0 0-1,-1 0 1,1 0 0,0 0 0,0 0-1,0 0 1,0 0 0,0 0 0,0 0 0,-1 0-1,1 0 1,0 0 0,0 0 0,0 0 0,0 0-1,0 0 1,0 0 0,0 0 0,-1 0-1,1 0 1,0 0 0,0 0 0,0 0 0,0 0-1,0 0 1,0 1 0,0-1 0,-1 0-1,1 0 1,0 0 0,0 0 0,0 0 0,0 0-1,0 0 1,0 0 0,0 1 0,0-1 0,0 0-1,-3 3-1,0 1 0,0 0 0,0 0-1,1 0 1,0 0 0,0 0 0,0 0-1,0 0 1,1 1 0,-1-1 0,1 1-1,-1 7 1,0 9-185,1 36-1,2-32 240,-1-20-27,0 1 0,0 0-1,1-1 1,0 1-1,2 8 1,-2-12-11,0 1-1,0-1 1,0 1 0,1-1-1,-1 0 1,1 1 0,-1-1 0,1 0-1,0 0 1,0 0 0,0 0-1,0 0 1,0 0 0,0-1-1,1 1 1,3 1 0,-3-1 0,8 3 21,0 0 0,0 0 1,0-1-1,0-1 0,13 3 0,12-3-536,57-3 0,-50 0-168,-29 0 481,0-1 0,0 0 0,14-3 0,-21 2 146,0 0 0,0 0 0,-1-1 0,1 1 1,-1-2-1,0 1 0,12-9 0,-6 3 113,-1 0-1,13-14 1,-21 19-69,1 0 1,-1 0-1,1-1 1,-1 1-1,-1-1 0,1 1 1,-1-1-1,0 0 0,0 0 1,2-7-1,-2-11 59,0-1 1,-3-27-1,1 26 47,0 22-60,-1 1 1,1-1-1,0 1 0,-1-1 0,1 0 1,-1 1-1,0-1 0,0 1 1,0-1-1,0 1 0,-3-4 0,3 5-28,0-1 0,1 1 0,-1 0-1,0 0 1,0 0 0,0 1-1,0-1 1,0 0 0,0 0-1,0 0 1,0 1 0,0-1 0,0 0-1,-1 1 1,1-1 0,0 1-1,0 0 1,-3-1 0,2 2 4,0 0 0,0 0 0,0 0 0,0 0 0,0 0 0,0 1 0,0-1 1,1 1-1,-1-1 0,1 1 0,-1-1 0,1 1 0,0 0 0,-1 0 0,1 0 0,0 0 1,-1 3-1,-4 28 99,-6 10-61,8-32-47,1-1 0,0 1 1,0-1-1,1 1 0,1 0 0,-1 13 0,2-21-26,0 5 41,0 0 0,1 0 0,0 0 0,2 8 0,-2-12-33,0-1 1,0 0 0,0 0 0,0 0-1,1-1 1,-1 1 0,1 0 0,0 0-1,0-1 1,0 1 0,0-1-1,0 0 1,1 0 0,-1 0 0,4 2-1,-2-1-165,-1-1 1,1 0-1,0-1 0,0 1 0,1-1 0,-1 0 0,0 0 0,6 1 0,36 0-2478,-41-2 2244,-4 0 327,0 0 0,1 0 0,-1 0 0,0-1 0,1 1 0,-1 0 0,0 0 0,1-1 0,-1 1-1,0-1 1,0 1 0,0-1 0,1 0 0,-1 0 0,0 1 0,0-1 0,0 0 0,0 0 0,0 0 0,0 0 0,-1 0 0,1 0 0,0 0 0,0 0 0,-1 0 0,1-1 0,-1 1 0,2-2 0,2-5-242,9-11-126,-8 13 417,-1 1 0,0-1 0,-1-1 0,1 1 0,-1 0 0,0-1 0,-1 0-1,4-12 1,-4-3 230,0 0 0,-3-39 0,0 24 655,1-25 1558,0 56-1392,0 6-208,0 6-320,1 5-251,1 1 0,5 19 0,-3-12-106,5 33 289,4 14-162,-12-63-244,-1 0 1,1 1 0,1-1 0,-1 0 0,0 0 0,1 0-1,0 0 1,-1 0 0,1 0 0,0 0 0,1-1-1,-1 1 1,0-1 0,1 1 0,-1-1 0,1 0-1,0 0 1,0 0 0,0 0 0,0-1 0,0 1 0,0-1-1,0 0 1,0 0 0,1 0 0,-1 0 0,6 0-1,6 0 17,-1-1 0,0 0 0,1-1 0,-1-1 0,17-4 0,-10 3-58,-6 1 25,-9 1-3,-1 0 0,0 1 0,0-2 0,5-1 0,13-11 2,-8 4-4,2 1-1,-14 7 0,1 1 0,-1-1 0,1 0 0,-1 0 0,0-1 0,0 1 0,0-1 0,0 1 0,0-1 0,-1 0 0,1 0 0,-1 0 0,0-1 0,3-4 0,-1 0-41,-1 0 1,-1-1 0,1 1-1,-1-1 1,-1 1-1,0-1 1,0 0 0,0 1-1,-2-18 1,1 11 6,0-18-302,0 26 210,0 8 17,0 14-48,2 28 165,3-30 57,0 0-1,1 0 0,11 19 1,-3-5 8,-12-23-58,17 30 84,-17-32-65,-1 0 1,1 1-1,0-1 0,0 0 1,0 0-1,0 0 0,1-1 1,-1 1-1,0 0 0,1-1 0,-1 0 1,4 2-1,1-2 7,0 0 1,0 0-1,1-1 0,10 0 1,-2 0-41,-15-1 11,1 1-1,0 0 1,0 0-1,0-1 1,-1 1-1,1-1 1,0 0-1,0 1 1,-1-1-1,1 0 1,0 0-1,-1 0 1,1 0 0,-1 0-1,0 0 1,1-1-1,-1 1 1,2-2-1,14-11 47,-16 14-55,0 0 0,-1-1-1,1 1 1,0 0 0,0-1 0,0 1-1,0-1 1,0 0 0,-1 1 0,1-1-1,0 0 1,-1 1 0,1-1-1,0 0 1,-1 0 0,1 0 0,-1 1-1,1-1 1,-1 0 0,0 0-1,1 0 1,-1 0 0,0 0 0,1 0-1,-1 0 1,0-1 0,3-10 19,3-4 3,-5 13-23,0-1 0,1 1 0,-1-1 0,-1 0 0,1 1 0,0-1 0,-1 1 0,0-5 0,0-74-258,-1 73 136,-3 8 200,4 1-62,-1 0 1,1 0-1,0 0 1,-1 1-1,1-1 0,0 0 1,-1 0-1,1 1 1,0-1-1,0 0 1,-1 1-1,1-1 1,0 0-1,0 1 0,-1-1 1,1 0-1,0 1 1,0-1-1,0 0 1,0 1-1,0-1 1,0 1-1,2 2 167,1 2 83,-7 8 76,3-10-272,0 0 1,0 0 0,0 1-1,0-1 1,0 0 0,1 1-1,-1-1 1,1 5 0,1-1-16,-1 0 1,2 0 0,-1 1-1,4 8 1,0 2 22,-1-1 62,-4-12-79,1-1 1,0 1-1,1-1 0,-1 1 0,1-1 1,-1 1-1,2-1 0,-1 0 1,0 0-1,1 0 0,-1 0 1,6 6-1,-5-7 284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08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1824,'0'-13'587,"0"10"-353,0 3-15,3 3 362,-1-1-519,-1 0-1,1 0 1,-1 0-1,0 0 1,0 1-1,0-1 1,0 0 0,0 1-1,0-1 1,-1 1-1,1 4 1,2 7 143,24 66 329,-19-58-454,0 1 0,7 38 0,-4 45 85,-7-82-115,2-1 0,0-1 0,12 27 0,33 63 335,-13-30 315,-35-72-543,2 0 0,0-1 0,0 1 0,0-1 0,1 0-1,1-1 1,-1 1 0,1-1 0,1 0 0,-1-1 0,11 8 0,-16-14-91,0 0 1,0 0-1,1 0 1,-1-1-1,0 1 1,1 0-1,-1-1 1,1 0-1,-1 1 1,1-1 0,-1 0-1,1 0 1,-1-1-1,1 1 1,-1 0-1,0-1 1,1 0-1,3-1 1,0 0 35,-1-1 1,1 0 0,-1 0-1,1-1 1,-1 1 0,0-1-1,9-9 1,6-9-51,0-1 0,-2-1 0,22-36 0,39-65 87,-35 55-87,-20 28-136,6 1 62,-10 3 230,-9 27-49,-11 10-154,0 1 1,1 0-1,-1-1 1,1 1 0,-1 0-1,0-1 1,1 1-1,-1 0 1,0-1-1,1 1 1,-1-1 0,0 1-1,0 0 1,1-1-1,-1 1 1,0-1-1,0 1 1,0-1-1,0 1 1,0-1 0,0 1-1,0-1 1,0 1-1,0-1 1,0 1-1,0-1 1,0 1 0,0-1-1,0 0 1,0-11 183,0 24-48,0-12-263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3072,'0'0'976,"-2"0"-587,-25-1 952,-35 2 100,57-1-1398,0 1 0,0 0 0,0 0 0,0 0 0,0 1-1,1-1 1,-1 1 0,0 0 0,-4 3 0,0 1 30,0 0 1,1 1-1,-1 0 1,-9 11-1,8-5 13,1 0-1,-9 19 1,5-12 20,-13 25 118,20-29-119,-7 28-1,8-22-19,4-19-74,-7 23 138,2 1 1,0-1-1,2 1 0,-1 44 0,4-11-19,-1-10 85,7 67 0,-2-104-156,0 0 1,1 0-1,0-1 1,1 1-1,0-1 1,9 14-1,-8-13 21,2 3-15,-6-10-14,1 0 0,0 0 0,0 0 1,1 0-1,0-1 0,-1 0 0,2 1 0,-1-1 0,9 7 0,20 7 184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0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3328,'0'-28'1061,"0"28"-1044,0 0-1,0-1 0,-1 1 1,1 0-1,0-1 1,0 1-1,0 0 0,0-1 1,1 1-1,-1 0 1,0-1-1,0 1 1,0 0-1,0-1 0,0 1 1,0 0-1,0-1 1,1 1-1,-1 0 0,0 0 1,0-1-1,0 1 1,1 0-1,-1 0 0,0-1 1,8-4 213,-1 1 0,1 0 0,0 0 0,0 1 0,13-4 0,-20 7-234,2-1 83,1 0-1,-1 0 1,1 0 0,0 1 0,0 0-1,-1-1 1,1 2 0,5-1 0,4 1 38,2-1 21,-10-1-107,-1 1 0,1 0 0,-1 0 0,1 0 0,-1 0 0,1 1 0,-1 0 0,0 0 0,7 2 0,-2 4 15,1 0 0,-1 0 0,-1 1 0,0 0 0,0 0 0,0 1 0,8 14 0,-10-2 8,-3-9-12,1 2 35,-3-7-49,1-1-1,0 0 1,-1 0-1,0 0 1,-1 1 0,1-1-1,-1 0 1,-1 12 0,-10 28 196,9-36-190,0 0-1,-1-1 1,0 1 0,0-1 0,-1 1-1,0-1 1,-1-1 0,0 1 0,0 0 0,-1-1-1,-7 9 1,3-6-30,0 1 0,-1-1 1,0-1-1,0 0 0,-2-1 0,1 0 0,-1-1 0,-24 13 0,23-10-100,14-11 99,-1 0 0,1 1-1,0-1 1,-1 0 0,1 1-1,0-1 1,0 1 0,-1-1-1,1 1 1,0-1 0,0 0-1,0 1 1,0-1 0,0 1-1,0-1 1,-1 1 0,1-1-1,0 1 1,0-1 0,0 1-1,1-1 1,-1 1 0,0-1-1,0 1 1,0-1 0,0 1-1,0-1 1,1 1 0,-1-1-1,0 0 1,0 1-1,1-1 1,-1 1 0,0-1-1,1 1 1,-1-1-3,16 5 144,-5 0-100,-8-3-31,0-1 0,1 0 1,-1 0-1,0 0 0,0 0 0,1 0 1,-1-1-1,0 1 0,7-1 0,82 0 238,-75 0-3830,-14 0 1537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34 4896,'-16'-17'1824,"16"17"-1440,0 0-96,0-16 768,0 32-640,16-16 416,17 0-512,0 0 64,0 0-256,0 0 512,16 0-384,0 0-1792,0 0 832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3392,'27'41'1088,"-16"-19"-651,-7-13-450,9 22 450,-2 0-1,-1 1 1,9 50-1,-13-2 343,5 2-219,-6-3 53,-2-59-480,-2-13-73,0 1 0,0 0 0,-1 0-1,0 9 1,-2-9 39,0 1 0,-5 14 0,-1 3 84,3 1-30,4-19-85,-1 0 1,-4 14-1,-3-4 75,-1 0 0,0-1-1,-1-1 1,-25 30 0,28-37-129,0-1-1,0 1 1,-1-1-1,0-1 1,-1 0-1,1 0 1,-1-1-1,0 0 1,-1 0-1,0-2 1,1 1-1,-2-1 1,1-1-1,-15 3 1,23-5-166,-1 0 0,1-1 0,-1 0 0,0 0-1,1 0 1,-1 0 0,1-1 0,-1 0 0,0 1 0,1-1 0,-1 0 0,1-1 0,0 1-1,-1-1 1,1 1 0,0-1 0,0 0 0,0 0 0,0 0 0,0-1 0,1 1 0,-4-4-1,-13-13-1921</inkml:trace>
  <inkml:trace contextRef="#ctx0" brushRef="#br0" timeOffset="1">869 214 5632,'65'0'2112,"-65"0"-1664,66 0-96,-34 0 768,-15 0-672,16 16 32,-1-16-288,18 33 448,-18-17-384,1-16-1216,0 33 480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0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5312,'-33'0'1952,"33"0"-1504,0 0-128,0 16 96,17-16-288,-1 16 320,17 1-256,16-17 256,0 0-256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18 4160,'-13'-14'1333,"13"14"-1308,-1 0 0,1-1 0,0 1-1,-1 0 1,1 0 0,0-1 0,-1 1-1,1 0 1,-1 0 0,1-1 0,0 1 0,-1 0-1,1 0 1,-1 0 0,1 0 0,-1 0 0,1 0-1,-1 0 1,1 0 0,0 0 0,-1 0 0,1 0-1,-1 0 1,1 0 0,-1 0 0,1 0-1,0 0 1,-1 0 0,1 0 0,-1 1 0,1-1-1,-1 0 1,1 0 0,0 1 0,-1-1 0,1 0-1,-1 1 1,0-1 734,3 2-702,-1-1-1,0 0 1,0 0-1,0 1 0,0-1 1,0 0-1,-1 1 0,1-1 1,0 1-1,-1-1 0,2 3 1,0 29 466,-2-13-354,3 72 254,1-56-286,1-1 38,-1 42-1,-4-45-101,-1-12-4,1 1-1,1 0 1,0-1 0,2 0-1,10 40 1,0-14 160,-10-32-68,-3-11-115,0-1-1,1 1 1,-1-1-1,1 0 1,-1 1 0,1-1-1,0 0 1,0 1 0,0-1-1,0 0 1,1 0-1,-1 0 1,0 0 0,1 0-1,2 2 1,4 8 505,-7-10-472,0-1 0,0 1-1,0-1 1,0 1 0,0-1 0,1 0-1,-1 1 1,0-1 0,2 1 0,0-2-50,0-1 0,-1 0 0,1 0 0,-1 0 1,1 0-1,-1 0 0,1 0 0,-1-1 0,0 1 1,0-1-1,4-3 0,29-28 483,-26 23-292,4-4-6,-1 0-1,0-1 1,16-27 0,-11 15-13,130-169-190,-136 184-87,1 0 1,-1 1-1,26-17 1,-26 20 25,28-28-226,-31 28 173,-3 5-217,9 3 118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 5408,'16'0'1515,"4"1"-737,-19-1-741,0 1 0,0-1 0,0 1 0,0 0 0,0 0 0,0-1 0,0 1 0,-1 0 0,1 0 0,0 0 0,0 0 0,-1 0 0,1 0 0,-1 0 0,2 2 0,26 31 1430,-25-30-1379,-1 0 0,0 1 0,0-1 0,-1 1 0,1-1 0,-1 1 1,1 5-1,1 8 65,1-4-53,-2-8-70,0 0 1,-1 0-1,0 0 1,0 0-1,0 0 0,-1 0 1,0 0-1,-1 10 1,-3 0 81,0-1 1,0 0 0,-2 0 0,0-1-1,0 1 1,-11 15 0,15-28-92,0 1-1,-1-1 1,1 0-1,-1 1 1,-5 2-1,0 1 22,7-5-37,-8 6 19,0 0 0,0-1 0,0 0 0,-1 0 0,0-1 0,0-1 0,-1 1 1,1-2-1,-14 4 0,19-6-54,1-1 0,-1 1 0,1-1 0,-1 0 0,1 0 0,-1-1 0,1 0 0,-1 1 0,1-2 0,-1 1 0,1 0-1,-5-3 1,-7-4-616,1 0-1,-16-12 0,28 18 475,0 0 0,0 0 0,1 0 0,-1-1 0,-4-4 0,6 6 31,0-1-1,0 0 1,0 1 0,1-1 0,-1 0 0,0 1 0,1-1 0,-1 0 0,1 0 0,0 1-1,0-1 1,0 0 0,0-2 0,0 2-27,-1 1 0,1-1 0,1 0 0,-1 0 0,0 1 0,0-1 0,1 1 0,-1-1 0,1-1 0,12-13-2605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4576,'-16'16'1664,"16"-16"-1280,33 16-96,-17-16 736,1 0-608,32 0 256,-17 17-384,18-17 96,-18 0-224,1 0 64,16 0-128,-32 0-1664,-1-17 832,0 17-3232,-16 0 2240</inkml:trace>
  <inkml:trace contextRef="#ctx0" brushRef="#br0" timeOffset="1">296 0 3648,'0'0'1344,"0"0"-1024,-16 0-128,16 0 992,0 16-704,0 1 576,0-1-608,-17 17 256,17-17-416,0 17 0,0 0-192,0 0 512,17-1-352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2976,'-13'0'971,"13"0"-965,0 0 0,0 0 1,0 0-1,-1 0 1,1 0-1,0 0 1,0 0-1,0 0 1,0 0-1,0 0 1,0 0-1,0 0 0,0 0 1,0 0-1,-1 0 1,1 0-1,0 0 1,0 0-1,0 0 1,0 0-1,0 0 1,0 0-1,0 0 0,0 1 1,0-1-1,0 0 1,0 0-1,-1 0 1,1 0-1,0 0 1,0 0-1,0 0 1,0 0-1,0 0 1,0 0-1,0 0 0,0 0 1,0 0-1,0 1 1,0-1-1,0 0 1,0 0-1,0 0 1,0 0-1,0 0 1,0 0-1,0 0 0,0 0 1,0 0-1,0 1 1,0-1-1,0 0 1,0 0-1,0 0 1,0 0-1,0 0 1,0 5 271,2 33 1141,-1-35-1372,-1-1 0,1 1 1,0 0-1,0-1 1,0 1-1,0-1 1,1 1-1,-1-1 1,0 0-1,1 0 1,3 5-1,25 15 332,-15-11-274,-1 0-34,0-1 0,0 0-1,1 0 1,28 11-1,-35-19-25,-1 0 0,15 1-1,-10-2-2,2 2-5,12 1 62,46 3 0,-24-6-13,-15 0 23,50-6 0,-52 0 99,53-17 0,-82 22-199,-1-1-1,1 1 1,0-1-1,0 0 1,-1 0-1,1 1 1,-1-1-1,1 0 1,0 0-1,-1-1 1,0 1-1,1 0 1,-1 0-1,0-1 1,1 1-1,-1-1 1,0 1-1,0-1 1,1-2-1,3-5-2,-4 8-3,0 0-1,0 0 0,-1 0 1,1 0-1,0 0 1,-1 0-1,1-1 1,-1 1-1,0 0 1,1 0-1,-1 0 0,0-1 1,1-1-1,-2 3 4,1-1-1,0 1 0,0-1 0,-1 0 1,1 1-1,0-1 0,-1 1 0,1-1 0,-1 1 1,1-1-1,0 1 0,-1-1 0,1 1 1,-1 0-1,1-1 0,-2 0 0,-9-10 107,0-16 26,9 24-123,0 1-1,0-1 0,0 1 1,-1 0-1,1 0 0,-1 0 0,1 0 1,-1 0-1,0 1 0,0-1 1,-3 0-1,-37-12 113,37 12-123,0 1 0,0-1 0,-9-1 0,-7 8-60,11-2 21,-22 5-21,23-7 63,1 1 0,0 1 0,0 0 0,0 0 0,0 1 0,0 0 0,-11 7 0,1 0 25,-47 27 64,58-34-82,-1 0 1,0 0 0,0 1 0,1 0 0,0 1 0,0 0 0,0 0 0,0 1 1,-10 11-1,7-4 42,-30 40 132,37-48-175,0 1 0,0-1 1,1 1-1,0 0 1,0-1-1,-3 13 0,6-15-2,-1 0 0,1-1 0,0 1 0,0 0 1,1 0-1,-1 0 0,1-1 0,-1 1 0,1 0 0,1 0 0,-1-1 0,0 1 0,1-1 0,0 1 0,0-1 0,0 0 0,4 6 0,1 2 43,-2-3 2,0-1 0,1 1 0,0-1 0,0 0 0,0-1-1,14 11 1,-6-7 45,0-1 0,22 10 0,-21-12-16,1-1-1,0-1 1,1 0-1,-1-1 0,1-1 1,0-1-1,26 1 1,-3 1 105,3 1-62,61 3-461,-3-8-2174,-92 0 1951,-1 0 0,16-3 1,1-7-1873,-21 9 2113,0 0-1,1 0 0,-1 1 1,9 0-1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4320,'-17'-16'1600,"17"16"-1248,0 0-96,0 0 704,0 0-576,0 0 256,17 16-352,-1-16 32,1 17-192,15-17 288,-15 16-224,16-16 160,-1 0-192,1 0-3520,0 0 1824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2400,'14'41'779,"-14"-40"-746,1 1 0,-1 0 0,1 0 0,-1 0 0,0 0 1,1 1-1,-1-1 0,-1 3 0,1 55 239,0-53-116,1 0 0,-1 0 0,1 0-1,0 0 1,4 12 0,1 4 216,0 23 540,-1-20-551,-3-16-152,1 0 1,-2 0 0,1 16 0,-2-19-141,-2 40 708,2-42-688,-1-1-1,0 0 1,0 0-1,0 0 1,-1 0-1,1 0 0,-1 0 1,-3 5-1,-9 10 734,12-16-757,1 0 0,-1 0 0,-1 0 0,1 0 0,0-1 1,-1 1-1,1-1 0,-1 1 0,0-1 0,1 0 0,-1 0 1,0 0-1,-1 0 0,1-1 0,0 1 0,0-1 0,-1 0 1,1 0-1,0 0 0,-1 0 0,1-1 0,-7 1 0,-3-2 40,-1-1-1,1 0 0,0-1 1,0 0-1,0-1 1,-20-9-1,0-3-61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4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5728,'0'-17'2112,"0"17"-1632,-16 0-128,16 0-64,0 0-224,16 0-96,-16 17 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77 852 2912,'0'0'923,"0"0"-550,0 0 0,0 3 646,0-2-980,0-1 1,0 1-1,0-1 1,0 1-1,0-1 1,0 1-1,0-1 1,0 1-1,0-1 1,0 1-1,0-1 1,0 1-1,-1-1 1,1 1-1,0-1 1,0 1-1,-1-1 1,1 0-1,0 1 1,-1-1-1,1 1 1,0-1-1,-1 0 1,1 1-1,-1-1 1,1 0-1,0 0 1,-1 1-1,1-1 1,-1 0-1,1 0 1,-1 0-1,1 1 1,-1-1-1,1 0 1,-1 0-1,1 0 0,-1 0 1,1 0-1,-1 0 1,0 0-1,-5-3 628,3 0-418,-21-24 1945,7-6-1336,12 11-666,3 15-162,0 1-7,1 0 0,0 1 1,-1-12-1,10-26 20,-3-28-129,6 0 54,-6 25 102,10-67 52,34-69-495,-38 152 365,1 1 0,1 0 0,33-50 0,-43 73 20,-2 4-9,1 0-1,-1-1 1,1 1-1,0 0 1,-1 0-1,1 0 1,3-2-1,13-2-24,-9 4-20,7-4-104,-13 5 123,1-1 0,-1 1 0,1 0 0,-1 0 1,1 1-1,0-1 0,-1 1 0,5-1 0,0 2 16,0-1 1,1 1-1,-1 0 1,0 1-1,0 0 1,14 6-1,-8-4-27,-9-2 65,-1 0 0,1 1 1,0-1-1,0 1 0,-1 0 0,0 0 0,1 0 0,-1 1 1,-1 0-1,1-1 0,0 1 0,4 7 0,-8-10-10,0 0 0,1 0 0,-1 0 0,0 0-1,0 0 1,0 0 0,0 0 0,0 0 0,0 0 0,0 1-1,0-1 1,0 0 0,0 0 0,-1 0 0,1 0 0,0 0-1,-1 0 1,1 0 0,-1 0 0,1 0 0,-1 0 0,0 0-1,1-1 1,-1 1 0,-1 1 0,-2 2 80,0 0-1,0 0 1,-1-1 0,-4 4 0,5-5-55,-1 1 1,1-1-1,-1 0 1,1-1-1,-1 1 0,-5 0 1,4 0-36,1-1-1,-1 1 1,1 0 0,-1 0-1,1 1 1,-7 4 0,-34 23-907,44-30 851,1 1 1,-1 0 0,1 0-1,0-1 1,-1 1 0,1 0 0,0 0-1,0 0 1,0 0 0,0 0-1,-1 2 1,1-2 33,1 0-1,0 0 1,-1 0-1,1 0 1,0 0-1,0 0 1,0 0-1,0 0 1,0 0-1,0 1 1,0-1-1,0 0 1,0 0-1,0 0 1,1 0 0,-1 0-1,0 0 1,1 0-1,-1-1 1,1 1-1,0 1 1,1 1 1,0-1 0,0 1 0,0-1 0,0 1 1,1-1-1,-1 0 0,1 0 0,-1-1 0,1 1 1,0 0-1,5 2 0,7 4-16,0 1 10,36 22-124,-44-26 113,0 0-1,-1 0 1,0 1 0,0 0-1,5 6 1,11 18-171,-12-20 140,-8-9 67,0 0 0,-1 0 0,1 1-1,-1-1 1,0 1 0,1-1 0,-1 1 0,0-1-1,0 1 1,0 0 0,0 0 0,0-1-1,-1 1 1,1 0 0,0 0 0,-1 0 0,1 0-1,-1 0 1,0 0 0,0 0 0,0 0 0,0 3-1,0-3 11,0 0 0,0 0 0,0 1 0,0-1 0,0 0 0,-1 0 0,1 0 0,-1 0 0,0 0 0,1 0 0,-3 4 0,0-3 33,1 0-1,-1-1 1,0 1-1,1-1 1,-7 4-1,4-2-1,-2 1 14,4-2-37,0 0-1,-1 0 1,0-1 0,1 0-1,-1 0 1,-6 2 0,1-1 37,0-2 1,-17 2-1,13-1-12,-20 3 79,16-1 70,-37 2 0,51-6-187,-1 0-1,1 0 1,0 0-1,-1 0 1,1-1-1,0 1 1,-1-1-1,1 0 1,0 0-1,0 0 1,0-1-1,0 1 1,0-1-1,0 1 1,0-1-1,-3-3 1,5 4-14,1 1 0,-1-1 0,0 0 0,1 0 0,0 1 0,-1-1 0,1 0 0,-1 0 0,1 1 0,0-1 0,0 0 0,-1 0 0,1 0 0,0 0 0,0 0 0,0 1 0,0-1 0,0-1 0,0 2 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5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4160,'0'-14'1333,"0"12"-821,0 2-32,0 0 693,0 0-335,3 0-49,2-1-568,-2 1-147,0 0 1,0 0-1,0 0 0,0 1 1,0-1-1,0 1 1,4 0-1,-2 1-33,2 1-9,0-1-1,1 0 0,-1 0 1,0-1-1,15 1 0,4-3 5,-17 0-18,1 1 0,-1 0 0,1 0 0,-1 1 0,13 3 0,-19-3 2,1 0-1,-1 0 0,0 0 1,0 1-1,0-1 0,-1 1 0,1 0 1,3 2-1,-5-3-3,-1 0 0,1 0 0,0 0 0,-1 0 0,1 0 1,-1-1-1,1 1 0,-1 0 0,1 0 0,-1 0 0,0 0 0,0 0 0,1 0 0,-1 1 0,0-1 0,0 0 0,0 0 0,0 0 1,0 0-1,0 0 0,0 0 0,-1 0 0,1 0 0,0 0 0,0 0 0,-1 0 0,1 0 0,-1 0 0,0 1 0,-1 1 1,-1 0 0,1-1 0,-1 1 1,1-1-1,-1 1 0,0-1 0,0 0 0,0 0 0,0 0 0,0 0 0,-7 2 0,3-1-14,-7 4-70,-1 1 0,1 0 0,0 1 0,-24 22-1,35-29 45,0 1 0,1 0 0,0 0-1,-1 0 1,1 0 0,0 0 0,0 0-1,0 1 1,1-1 0,-1 1 0,1-1-1,0 1 1,0 0 0,0-1-1,1 1 1,-1 4 0,1-4 48,0-1 0,1 1-1,0-1 1,-1 1 0,1-1 0,0 0 0,1 1 0,-1-1-1,0 0 1,1 0 0,0 0 0,0 0 0,0 0 0,0 0-1,0-1 1,4 4 0,-1 0 35,1-1-1,-1 0 1,1-1 0,0 1 0,11 5-1,-7-5 136,1-2 0,20 6 0,-30-9-167,16 5 180,-13-3-410,1-1 0,-1 0 0,1 0 1,-1 0-1,1 0 0,0 0 0,-1-1 1,1 0-1,0 0 0,-1 0 0,9-2 0,-12 1-149,1 1 0,0-1-1,-1 0 1,1 0-1,-1 0 1,1 0 0,-1 0-1,3-3 1,-1 1-1857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5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4384,'0'-33'1632,"0"33"-1248,49 0-128,-16 0 1056,-1 0-768,1 0-64,16 0-320,1 0-544,-18 16 192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 2304,'0'-14'752,"0"11"-453,-2 3-22,-6 0 363,13 0-91,-13 0 288,8 0-826,0 0 0,0 0 0,-1 0 0,1 0 0,0 0 0,0 0-1,0 1 1,0-1 0,0 0 0,0 0 0,0 0 0,0 0 0,0 0-1,0 0 1,-1-1 0,1 1 0,0 0 0,0 0 0,0 0 0,0 0-1,0 0 1,0 0 0,0 0 0,0 0 0,0 0 0,0 0 0,0 0-1,-1 0 1,1 0 0,0 0 0,0 0 0,0 0 0,0 0 0,0 0-1,0-1 1,0 1 0,0 0 0,0 0 0,0 0 0,0 0-1,0 0 1,0 0 0,0 0 0,0 0 0,0 0 0,0 0 0,0-1-1,0 1 1,0 0 0,0 0 0,0 0 0,0 0 0,0 0 0,0 0-1,0 0 1,0 0 0,0-8 688,0 16-267,0-6-187,3-4-80,8-9 118,-11 10-273,0 1-1,0 0 0,1 0 1,-1-1-1,0 1 1,0 0-1,1 0 1,-1 0-1,0-1 0,1 1 1,-1 0-1,0 0 1,1 0-1,-1 0 1,0 0-1,1 0 0,-1 0 1,0 0-1,1 0 1,-1 0-1,0 0 1,1 0-1,-1 0 1,0 0-1,1 0 0,8 0 111,-2 1-49,1-1 0,0-1 0,-1 1 0,11-3 0,7-8 25,1 8-71,0 2 0,42 2 0,-35 0 60,-14-2 30,-16 0-93,0 1 0,-1 0 0,1 0 0,0 0 0,0 0 0,6 2 0,-9-2 2,1 0 1,-1 1-1,1-1 1,0 1 0,-1-1-1,1 1 1,-1-1-1,1 1 1,-1-1-1,1 1 1,-1-1 0,1 1-1,-1 0 1,1-1-1,-1 1 1,0 0-1,1-1 1,-1 1 0,0 0-1,0-1 1,0 1-1,1 0 1,-1 0-1,0-1 1,0 1 0,0 0-1,0 0 1,-1 1-1,1-2-24,0 0 8,1 1-1,-1 0 1,-1-1-1,1 1 1,0 0-1,0 0 1,0-1-1,0 1 1,0 0-1,-1-1 0,1 1 1,0 0-1,-1-1 1,1 2-1,-1-2-2,0 0 0,0 1 0,0-1 0,1 0 0,-1 1 0,0-1 0,0 0 0,0 0 0,0 0 0,0 0 0,1 1 0,-1-1 0,-2-1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2720,'-17'0'1024,"17"0"-800,0 0-64,-16 16 896,16 0-608,0 1 672,0 16-640,-16 16 32,16 0-320,0 0-96,-17 17-64,17-34 160,0 18-96,-32-18 256,32-15-224,0 15-256,0-15 64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17 2976,'47'0'4544,"-47"-2"-4518,0-9 22,0 9 144,-6 1-119,0 1 1,1-1-1,-11 2 0,2 0-30,13-1-42,0 0 0,0 0 0,0 0-1,0 0 1,0 0 0,0 0-1,1 0 1,-1 0 0,0 0 0,0 1-1,0-1 1,0 0 0,0 1-1,0-1 1,1 1 0,-1-1 0,0 1-1,0-1 1,-1 2 0,-15 10-48,-7-3 138,14-6-55,0 1-1,-17 9 1,25-12-16,-1 1 1,1 0 0,0 0 0,-1 0-1,1 0 1,0 0 0,0 1-1,0-1 1,0 1 0,1-1-1,-1 1 1,1 0 0,0-1-1,-1 1 1,1 0 0,0 0 0,0 4-1,-3 5 29,-2 4 52,5-13-86,0 0 1,0 0-1,0 1 0,0-1 1,0 0-1,1 1 1,-1 4-1,1 2 29,0-8-37,-1 0-1,1 0 1,0 0 0,0 0-1,1 0 1,-1 0 0,0 0-1,1 0 1,-1 0 0,2 2-1,0 1-4,9 13 22,-11-17-22,0-1 0,0 1 1,1-1-1,-1 1 0,0-1 0,1 0 0,-1 1 1,1-1-1,-1 0 0,1 1 0,-1-1 0,1 0 1,-1 0-1,0 1 0,1-1 0,-1 0 0,1 0 1,0 0-1,-1 0 0,1 0 0,-1 0 0,1 0 1,-1 0-1,1 0 0,-1 0 0,1 0 0,-1 0 1,1 0-1,-1 0 0,1 0 0,0-1 0,28-14-1362,-24 4 224,2 7-125,-7 4 1195,0 0 0,1-1 0,-1 1-1,1 0 1,-1 0 0,0-1 0,1 1-1,-1 0 1,1-1 0,-1 1 0,0-1-1,0 1 1,1 0 0,-1-1 0,0 1-1,0-1 1,1 1 0,-1-1 0,0 1-1,0-1 1,0 1 0,0-1 0,0 1-1,0 0 1,1-1 0,-1 1 0,0-1-1,-1 1 1,1-1 0,0 1-1,0-2 1,0-13-1763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3136,'41'0'1429,"98"0"720,-123-1-1955,-8 1-117,0 0 1,0 0 0,0 1-1,10 1 1,-2 4 1,-13-4-61,0-1 0,1 0 0,-1 0 0,0 0 0,0 0-1,1-1 1,-1 1 0,4-1 0,-4 0 6,-1 1 1,1-1 0,-1 1-1,1 0 1,0 0-1,-1 0 1,0 0 0,1 0-1,-1 1 1,0-1-1,0 1 1,3 2 0,-3-3 0,-1-1 0,0 1 0,-1 0 0,1 0 0,0 0 0,0 0 0,0 0 0,0 0 0,-1 0 0,1 0 0,0 0 0,-1 0 0,1 0 0,-1 0 0,0 0 0,1 1 0,-1-1 0,0 0 0,1 0 0,-1 0 0,0 1 0,0-1 0,0 0 0,0 0 0,0 1 0,-1-1 0,1 0 0,-1 2 0,0 0 42,-1-1 0,0 1-1,0-1 1,0 1 0,0-1-1,-1 0 1,1 0 0,0 0 0,-1 0-1,0 0 1,1 0 0,-1-1 0,0 0-1,-4 2 1,0 1 73,-9 9 26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7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2 1984,'-9'0'477,"5"-1"-315,1 1 0,0 0 0,-1 0 0,1 0-1,-1 0 1,1 1 0,0-1 0,-1 1 0,-2 1 0,0 14 579,-5 3-19,7-13-486,1 0-1,-1 0 1,-4 12-1,-7 30 235,2 0-1,-8 54 1,4-16-231,-4-6 66,-4 23 414,22-83-559,2-12-50,0-1 0,0 1-1,-1 0 1,0-1 0,0 0-1,-5 10 1,-6 4 150,11-18-197,-1 0-1,1 0 1,0 1-1,0-1 1,0 1-1,0 0 1,1 0-1,0-1 1,-2 8-1,3-9 317,0-2-496,3 0-1393,11 0 364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1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2720,'0'2'101,"0"0"1,0 0-1,0-1 1,1 1-1,-1 0 1,1 0-1,-1-1 1,1 1-1,0 0 0,0-1 1,-1 1-1,1 0 1,2 1-1,1 4 26,-2-3 107,0 0 0,0 0 1,0 0-1,1 7 0,-3-9-159,0-1-1,0 1 0,0-1 1,0 1-1,0-1 0,-1 1 1,1-1-1,-1 1 1,1-1-1,-1 1 0,1-1 1,-2 3-1,0 0 92,1 0-1,0 0 0,1 0 1,-1 1-1,1-1 0,-1 0 1,1 0-1,1 0 0,0 7 1,0 9 831,-1-18-894,0 0 1,1 0-1,-1 0 1,1 0-1,-1-1 1,1 1-1,0 0 0,0-1 1,0 1-1,0 0 1,0-1-1,0 1 1,0-1-1,3 3 1,-4-4-87,0 0 0,0 1 0,0-1 1,1 0-1,-1 0 0,0 0 0,1 1 1,-1-1-1,0 0 0,0 0 0,1 0 0,-1 0 1,0 0-1,1 1 0,-1-1 0,0 0 1,1 0-1,-1 0 0,0 0 0,1 0 1,-1 0-1,0 0 0,1 0 0,-1 0 0,1 0 1,239 0 1683,-223 0-1557,1 2 0,-1 0 0,24 7 0,-37-8-147,1 0 0,0 0 1,-1 0-1,1-1 0,0 0 1,8 0-1,-2-1-122,8 1-104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3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19 2304,'-27'-14'752,"26"13"-731,0 1 1,1 0-1,-1-1 0,0 1 1,0 0-1,0 0 0,0-1 1,0 1-1,1 0 0,-1 0 1,0 0-1,0 0 0,-2 0 1,-8 0 36,1-1 61,0 1 1,0 0-1,1 1 1,-14 2 0,5 2 96,1 1 1,-30 16 0,37-16-116,0 0-1,1 1 1,-1 0 0,2 1-1,-1 0 1,1 0-1,-12 17 1,3-5 139,-15 16 187,2 1 0,-34 54-1,29-27 166,-45 118 0,51-104-246,-20 86 0,36-107-178,3 0-1,-3 79 1,10-102-89,3 1-1,1 0 0,1 0 1,3 0-1,0 0 1,20 64-1,-10-60 125,30 53 0,-34-71-111,0-1 0,2-1 0,26 33 0,-20-33 104,1-1 0,39 26 0,-51-37-150,107 75 408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0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34 2656,'-28'-14'837,"28"14"-829,0 0 0,0 0 0,0-1-1,0 1 1,-1 0 0,1 0 0,0 0 0,0 0 0,0 0-1,0 0 1,-1-1 0,1 1 0,0 0 0,0 0-1,0 0 1,-1 0 0,1 0 0,0 0 0,0 0 0,0 0-1,-1 0 1,1 0 0,0 0 0,0 0 0,-1 0-1,1 0 1,0 0 0,0 0 0,0 0 0,-1 0-1,1 0 1,0 1 0,0-1 0,0 0 0,-1 0 0,1 0-1,0 0 1,0 0 0,0 0 0,0 1 0,-1-1-1,1 0 1,-27 27 1000,27-26-987,-1-1-1,1 0 1,0 0-1,0 1 1,-1-1-1,1 0 1,0 0-1,0 1 1,0-1-1,0 0 1,-1 1-1,1-1 1,0 0-1,0 1 1,0-1-1,0 0 1,0 1-1,0-1 1,0 0-1,0 1 1,0-1-1,0 0 1,0 1-1,0-1 1,0 1 0,0 3 96,0 0-46,0-1 0,0 0 1,0 0-1,0 0 1,0 0-1,1 0 1,-1 0-1,1 0 0,0 0 1,0 0-1,0 0 1,0 0-1,1 0 0,-1-1 1,1 1-1,0 0 1,2 2-1,-1-2-29,1 0-1,-1 0 1,1 0 0,0-1-1,0 1 1,1-1-1,-1 0 1,5 2 0,13 6 52,-7 1-40,9 3 10,-16-12-45,0 0 0,0-1-1,1 0 1,-1 0 0,0-1 0,15-1 0,0 0 25,-9 1 2,-1-1 1,0 0-1,0-1 1,0-1-1,17-5 1,-21 5 17,-1 0 1,1-1-1,0 0 0,-1-1 1,0 0-1,0 0 1,-1-1-1,11-9 0,-15 13-33,-1-1-1,0 1 1,0-1-1,-1 1 1,1-1-1,2-4 1,-4 6-22,1 0 1,-1 0 0,0 0-1,1 0 1,-1 0 0,0 0-1,0 0 1,0 0 0,0 0-1,0 0 1,0 0 0,0 0 0,0 0-1,0 0 1,0 0 0,-1 0-1,1 0 1,0 0 0,-1 0-1,1 0 1,0 0 0,-1 0-1,1 0 1,-1 1 0,0-1-1,-1-1 1,-11-9-7,-1 1-1,0 1 1,-21-11 0,28 17 8,0 0 0,0 1 0,0 0 0,-1 0 0,1 0 0,-1 1 0,1 0 0,-1 0 0,1 1 0,-1 0 0,-12 2 0,9 0 18,0 0 0,1 1 0,-1 0 0,0 0 0,1 1 1,-19 11-1,17-8-45,0 1 1,0 0-1,1 1 1,0 0-1,0 1 1,1 0-1,1 0 1,0 1 0,-8 13-1,1 2-39,3 0 1,0 1-1,-11 34 0,21-55 79,1 1-1,0 0 1,0-1-1,0 1 0,1 0 1,0 0-1,1 0 0,-1 1 1,2-1-1,-1 0 1,1 0-1,0 0 0,0 0 1,0 0-1,1 0 1,0-1-1,1 1 0,0-1 1,0 1-1,0-1 0,1 0 1,0 0-1,0 0 1,0-1-1,5 6 0,3-1 80,0-1-1,0 0 0,0-1 0,1-1 0,21 10 0,-17-9-43,-2 0 26,-1-1-1,1 0 0,0-1 0,0-1 1,0-1-1,1 0 0,0-1 0,0-1 1,28 2-1,-20-4 51,-9 0-461,1 0 0,24-3 0,-34 1 190,0 1-1,-1-1 1,1-1-1,7-3 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0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3072,'0'-16'1120,"0"16"-864,17-16-64,15 16 384,-15-17-352,32 17 416,-16 0-384,32-16 96,-16 16-224,0 0 160,-16 0-192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0 3328,'0'0'1216,"0"0"-928,-16 17-96,0-1 672,-1 1-512,1 32 416,-1 0-448,-32 0-32,33 17-160,0-17 192,-17 0-192,16-16 256,1-1-256</inkml:trace>
  <inkml:trace contextRef="#ctx0" brushRef="#br0" timeOffset="1">590 50 3328,'-14'-14'1061,"14"14"-1053,0 0-1,0 0 1,0-1-1,0 1 1,0 0-1,0 0 1,0 0-1,0 0 1,0 0-1,0 0 1,0 0-1,-1 0 1,1-1-1,0 1 0,0 0 1,0 0-1,0 0 1,0 0-1,0 0 1,0 0-1,-1 0 1,1 0-1,0 0 1,0 0-1,0 0 1,0 0-1,0 0 1,0 0-1,-1 0 1,1 0-1,0 0 1,0 0-1,0 0 1,0 0-1,0 0 1,0 0-1,0 0 1,-1 0-1,1 0 1,0 0-1,0 0 1,0 0-1,0 0 1,0 0-1,0 1 1,0-1-1,-1 0 0,1 0 1,0 0-1,0 0 1,0 0-1,0 0 1,0 0-1,0 0 1,0 1-1,0-1 1,-1 1 32,-1 0-1,1 0 1,0 1 0,0-1 0,0 0 0,1 1-1,-1-1 1,0 1 0,0-1 0,1 1-1,-1 1 1,-2 31 677,2-14-601,-2 0 0,0 0-1,-10 30 1,0 1 104,3-10-90,-10 49 161,17-62-227,2-14-7,-1-1-1,0 0 1,0-1-1,-7 17 1,5-17 158,-2-1 1,1 0-1,-1 0 0,-1-1 1,0 1-1,0-2 0,-14 15 1,21-24-202,0 0 0,0 0 0,0 1 0,-1-1-1,1 0 1,0 0 0,-1 0 0,1 1 0,0-1 0,0 0 0,-1 0 0,1 0 0,0 0 0,-1 0 0,1 0 0,0 0 0,-1 1 0,1-1 0,0 0 0,-1 0 0,1 0 0,0 0 0,-1 0-1,1-1 1,-1 1 0,-4 0 53,5 1-57,-1-1 1,0 0 0,0 0-1,0 0 1,0 0-1,0 0 1,0 0 0,0 0-1,0-1 1,0 1-1,1 0 1,-1 0 0,0-1-1,0 1 1,0-1-1,0 1 1,1-1 0,-1 1-1,0-1 1,0 1-1,1-1 1,-1 1 0,0-1-1,1 0 1,-1 0-1,1 1 1,-1-1 0,1 0-1,-1 0 1,1 0-1,0 1 1,-1-1 0,1 0-1,0 0 1,0 0-1,-1 0 1,1-1 0,-13-28 106,-4-3-42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5472,'0'0'2016,"0"0"-1536,0 0-160,-17 16-96,17-16-192,0 0 256,17 17-160,-1-1-4672,0 0 2432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1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17 672 2656,'-14'27'837,"14"-27"-829,0 1 0,0-1 0,0 0-1,0 0 1,-1 0 0,1 0 0,0 0 0,0 1 0,0-1-1,0 0 1,0 0 0,0 0 0,0 1 0,-1-1-1,1 0 1,0 0 0,0 0 0,0 1 0,0-1 0,0 0-1,0 0 1,0 1 0,0-1 0,0 0 0,0 0-1,0 0 1,0 1 0,0-1 0,1 0 0,-1 0-1,0 0 1,0 1 0,0-1 0,0 0 0,0 0 0,0 0-1,0 1 1,1-1 0,-1 0 0,0 0 0,0 0-1,0 0 1,11 14 152,-10-13-142,-1 1 0,1-1 1,-1 1-1,1-1 0,-1 1 0,0-1 0,0 1 0,0-1 0,0 2 1,0 11 402,0-11 139,0-3 805,0 0-421,0 0-229,0-3-294,0 1-351,0 0 0,-1 1-1,1-1 1,-1 0 0,0 0 0,1 0 0,-1 1-1,0-1 1,0 0 0,-2-2 0,-2-4-17,5 6-34,-1 0-1,1 0 0,-1 0 1,1 0-1,0 0 1,-1 0-1,1 0 0,1-4 1,-1-278 615,0 265-677,1 0 0,1 0-1,1 0 1,1 0 0,0 1-1,13-33 1,-16 46 37,6-16 82,1 0 0,0 1 0,19-30 0,-25 46-32,0 1 0,0-1 0,0 0 0,0 0 0,-1 0 0,1 0 0,0-5 0,2-4 100,7-9 21,-6-3-74,2 19-66,-3 4-29,2-9-60,1 6 16,-7 5 40,0 0 0,1 0-1,-1-1 1,1 1 0,-1 0 0,0 0-1,1-1 1,-1 1 0,0 0 0,1 0-1,-1-1 1,0 1 0,0 0 0,1-1-1,-1 1 1,0-1 0,0 1 0,1 0-1,-1-1 1,0 1 0,0-1 0,0 1-1,0 0 1,0-1 0,0 1 0,0-1-1,0 1 1,0-1 0,0 1 0,0-1-1,0-2-161,0 6-17,0-3 187,0 1 0,0 0 0,0-1 0,0 1 0,0-1 0,0 1 0,0 0 0,-1-1 0,1 1 0,0-1 0,0 1 0,-1-1 0,1 1 0,0-1 0,-1 1 0,1-1 0,-1 1 0,1-1 0,0 1 0,-1-1 0,1 0 0,-1 1 0,0 0 0,0-1 10,0 1 0,1-1 0,-1 0 1,1 1-1,-1 0 0,0-1 0,1 1 1,-1-1-1,1 1 0,0 0 0,-1-1 1,1 1-1,-1 0 0,1-1 0,0 1 1,0 0-1,-1-1 0,1 1 0,0 0 1,0 0-1,0 0 0,0-1 0,0 1 1,0 1-1,0 5 74,0-5-64,0 1-1,0-1 0,0 0 1,0 0-1,0 1 0,0-1 0,-1 0 1,1 0-1,-2 4 0,1-4-15,-5 13-21,6-14 17,0-1 1,0 1-1,1 0 1,-1 0-1,0-1 1,0 1-1,1 0 0,-1 0 1,0-1-1,1 1 1,-1 0-1,1-1 1,-1 1-1,1-1 1,-1 1-1,1-1 1,0 2-1,-1-2 8,1 0 0,-1 0 0,0 1 0,1-1-1,-1 0 1,0 1 0,1-1 0,-1 1 0,0-1 0,0 0 0,1 1 0,-1-1-1,0 1 1,0-1 0,0 0 0,0 1 0,1-1 0,-1 1 0,0-1 0,0 1 0,0-1-1,0 1 1,0-1 0,0 0 0,0 1 0,-1 0 0,3 4 14,11 1-12,-5-1-21,-6-4 0,-1 0 1,1 0-1,-1-1 1,1 1-1,-1 0 0,1 0 1,0-1-1,-1 1 0,1-1 1,0 1-1,0-1 1,-1 0-1,1 0 0,3 0 1,-2 0-9,0 0 1,0 0 0,0 1 0,-1-1 0,1 1-1,0-1 1,0 1 0,0 0 0,0 0-1,-1 0 1,1 1 0,0-1 0,-1 1 0,1-1-1,-1 1 1,0 0 0,1 0 0,-1 0-1,0 0 1,0 0 0,0 1 0,-1-1 0,3 5-1,2 1-18,-1 0 0,0 1 0,4 10 1,-8-15 27,1 0 0,-1 0 1,0 0-1,0 0 1,-1 0-1,1 0 1,-1 0-1,0 1 0,0-1 1,0 0-1,-1 5 1,-11 25-19,8-23 73,0-1 0,-4 17 1,6-13-4,2-10-31,-1 0 1,1-1-1,-1 1 0,0 0 1,-2 4-1,2-6-3,0 0-1,-1 0 1,1-1-1,-1 1 1,1 0-1,-1-1 1,0 1-1,-2 1 1,-5 4 26,-12 21 66,14-23-33,0 0-1,0 0 0,0 0 1,0-1-1,-12 5 1,10-4 77,8-4-137,0-1-2,0 1-1,0-1 1,0 1 0,0-1-1,1 1 1,-1-1 0,0 1-1,0-1 1,0 0 0,0 1-1,0-1 1,0 0 0,0 0-1,0 0 1,0 0 0,0 0-1,0 0 1,0 0 0,0 0-1,0 0 1,0 0 0,0-1-1,0 1 1,0 0 0,0-1-1,0 1 1,0-1 0,0 1-1,1-1 1,-3 0 0,2 0-4,-1 0 25,-1 1 1,1-1-1,0 1 0,-1-1 0,1 1 0,-1 0 0,1 0 0,-5 0 0,3 0 87,4 0-110,-1 0 0,1 0 1,0 0-1,0 0 1,0 0-1,-1 0 1,1 0-1,0 0 0,0 0 1,-1 0-1,1 0 1,0 0-1,0-1 1,0 1-1,-1 0 0,1 0 1,0 0-1,0 0 1,0-1-1,0 1 0,0 0 1,-1 0-1,1 0 1,0 0-1,0-1 1,0 1-1,0 0 0,0 0 1,0-1-1,0 1 1,0 0-1,0 0 0,0 0 1,-1-1-1,0-2-7,0 0-1,-1 0 1,1 1-1,0-1 1,-1-5-1,2 8 0,0-1 0,0 1 0,0 0 0,1 0 0,-1-1-1,0 1 1,0 0 0,0 0 0,0-1 0,0 1 0,0 0 0,0 0 0,1-1 0,-1 1 0,0 0 0,0 0 0,0-1-1,1 1 1,-1 0 0,0 0 0,0 0 0,0 0 0,1-1 0,-1 1 0,0 0 0,1 0 0,-1 0 0,3-2-223,3-12-1160,8-2 358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1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4224,'65'0'2720,"-63"0"-2688,0 1 0,-1-1 0,1 0 0,-1 0 0,1 1 0,0-1-1,-1 1 1,1-1 0,-1 1 0,1 0 0,-1 0 0,2 0 0,11 6 155,-1-4-91,-10-2-69,-1-1 1,0 1-1,1-1 1,-1 1-1,0 0 0,1 0 1,-1 0-1,0 0 1,0 0-1,0 1 1,0-1-1,0 1 1,2 1-1,10 10 128,-9-9-92,0 1 0,0 0 0,-1 0 0,0 0 1,6 7-1,-10-11-52,0-1 1,0 1 0,0-1 0,1 1-1,-1-1 1,0 0 0,0 1-1,0-1 1,0 1 0,0-1 0,0 1-1,0-1 1,0 1 0,0-1-1,0 1 1,0-1 0,0 1 0,0-1-1,0 1 1,-1-1 0,1 0-1,0 1 1,0-1 0,0 1-1,-1-1 1,1 0 0,0 1 0,-1 0-1,-13 8 245,0 1-62,10-7-160,1-1-1,0 0 1,0 1 0,-1-1 0,1-1-1,-1 1 1,0 0 0,1-1-1,-1 0 1,0 0 0,-5 1-1,2-1-3,1 1 0,-1 0-1,-7 4 1,-22 14-25,33-18-1,0 0-1,0 1 1,1-1 0,-1 1 0,1-1-1,-1 1 1,1 0 0,0 0 0,-2 3-1,3-5 6,1 0-1,0 0 0,0 1 1,0-1-1,-1 0 1,1 0-1,0 0 0,0 0 1,1 0-1,-1 0 1,0 1-1,0-1 0,0 0 1,1 0-1,-1 0 0,1 0 1,-1 0-1,1 0 1,-1 0-1,1 0 0,-1 0 1,1 0-1,0 0 0,1 1 1,0 0 23,0 0-1,0 0 1,0 0 0,0-1 0,0 1 0,0 0 0,1-1 0,-1 1-1,5 1 1,23 2 416,2 6-112,-2-6 11,-21-2-240,-8-2-157,0-1 1,0 1 0,0-1-1,0 0 1,0 1-1,0-1 1,0 0 0,0 0-1,0 0 1,0 0 0,0 0-1,0 0 1,0 0 0,0 0-1,0 0 1,0 0 0,0 0-1,-1-1 1,1 1 0,0 0-1,0-1 1,0 1 0,0-1-1,0 1 1,0-1 0,0 0-1,0 0 23,0 1-100,1-1 1,-1 1 0,1-1-1,0 1 1,-1-1 0,1 1-1,-1 0 1,1 0 0,2 0-1,-3 0 28,-1 0-1,1 0 0,0 0 1,-1 0-1,1 0 0,0 0 1,-1 0-1,1 0 0,0 0 1,-1-1-1,1 1 0,-1 0 1,1 0-1,1-1 0,-2 0-130,1 0-1,-1 0 1,1 1-1,-1-1 1,1 0-1,-1 0 1,0 0-1,0 0 1,1 0-1,-1 0 1,0 0-1,0 0 1,0 0-1,0 0 1,0 0-1,0 0 1,-1-1 62,1 0 1,0 0 0,-1 0 0,0 0 0,1 0-1,-1 0 1,0 1 0,0-1 0,0 0 0,0 1-1,0-1 1,-1 1 0,1-1 0,0 1-1,-3-2 1,-9-15 64,-4-15 2364,16 30-1972,1 0-1,-1 0 0,0 0 1,1 0-1,0 0 0,-1 0 1,1 0-1,0 0 1,1 0-1,-1 0 0,1 0 1,-1 0-1,2-4 0,3 4-58,1 0-1,-1 0 0,0 0 1,7-1-1,-2 2-113,0 0 0,0 1 1,0 1-1,21 1 0,-9 0-46,-3-1-70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4896,'0'1'131,"0"1"0,0-1 0,0 1 1,0-1-1,1 1 0,-1-1 0,0 1 0,1-1 1,-1 1-1,1-1 0,0 0 0,-1 1 0,1-1 0,0 0 1,0 0-1,0 1 0,0-1 0,0 0 0,0 0 1,0 0-1,0 0 0,2 1 0,-1 0 36,42 43 862,-42-44-1004,0 1-1,0-1 1,0 1 0,0-1 0,0 0-1,0 0 1,0 0 0,0 0 0,0 0-1,0 0 1,1 0 0,-1-1-1,0 1 1,1-1 0,-1 0 0,0 0-1,1 0 1,3 0 0,0-1 8,0 0 1,0 0-1,0-1 1,-1 0-1,1 0 1,8-4-1,35-21-376,-26 14-115,27-10 0,-41 19 337,-1 0 0,1-1-1,-1-1 1,-1 1 0,1-1-1,-1-1 1,0 1 0,10-12-1,-1 1 94,-3 2 50,-10 7 333,1 2-913,10 4 5678,-14 2-5108,1 0 1,-1 0-1,0 0 1,1 0 0,-1 0-1,1 0 1,-1 0-1,1 0 1,-1 0-1,0 0 1,1 1-1,-1-1 1,1 0-1,-1 0 1,0 0-1,1 0 1,-1 1-1,0-1 1,1 0-1,-1 0 1,0 1-1,1-1 1,-1 0-1,0 1 1,0-1-1,1 0 1,-1 1-1,0-1 1,0 0-1,1 1 1,3 6 20,7-2-17,-6 2 17,-5-7-17,0 1 0,0-1 0,1 1 0,-1-1 0,0 1 0,1-1 0,-1 0 0,1 1 0,-1-1 0,0 0 0,1 1 0,-1-1 0,1 0 0,-1 0 0,1 1 0,-1-1 0,1 0 0,-1 0 0,1 0 0,-1 0-1,1 1 1,0-1 0,-1 0 0,1 0 0,-1 0 0,1 0 0,0-1 0,-1 4 91,0-3-104,0 1 0,0-1 0,0 0 0,0 1 0,0-1 0,0 1 0,0-1 0,0 0 0,0 1 0,0-1 0,0 0 0,0 1 0,0-1 0,0 1 0,0-1 0,0 0 0,0 1 0,0-1 0,-1 0 0,1 1 0,0-1 0,0 0 0,-1 1 0,1-1 0,0 0 0,0 0 0,-1 1-1,1-1 1,0 0 0,-1 0 0,1 1 0,0-1 0,-1 0 0,1 0 0,0 0 0,-1 0 0,1 0 0,0 1 0,-1-1 0,1 0 0,0 0 0,-1 0 0,1 0 0,-1 0 0,1 0 0,0 0 0,-1 0 0,0-1 0,0 1-52,-1 0-1,0 1 1,0-1 0,1 0-1,-1 0 1,1 1-1,-1-1 1,0 1 0,1 0-1,-1-1 1,1 1-1,-3 1 1,-10 9-205,10-7 210,0-1 0,0 0 0,0 1 0,-1-2 0,1 1 0,-1 0-1,0-1 1,-6 2 0,4-2 31,1-1 1,-1 1-1,0 1 0,0-1 0,1 1 1,-1 1-1,1-1 0,0 1 0,-7 6 0,7 0-94,4-5 49,1-3 51,0-1 0,1 0-1,-1 1 1,0-1 0,1 0 0,-1 1 0,1-1 0,-1 1 0,1-1-1,0 1 1,0-1 0,0 1 0,0-1 0,0 3 0,0-4 8,0 0 1,0 1-1,1-1 1,-1 0 0,0 1-1,0-1 1,1 0-1,-1 0 1,0 1 0,1-1-1,-1 0 1,0 0 0,1 0-1,-1 1 1,0-1-1,1 0 1,-1 0 0,0 0-1,1 0 1,-1 0-1,1 0 1,-1 0 0,1 0-1,2 1 4,2 0-47,0 0 0,1 0 0,-1 0 0,0-1 1,1 0-1,-1 0 0,0 0 0,1-1 0,-1 1 0,5-3 0,12-2-1320,22-10-1,-20 6 245,23-6-2951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1888,'0'-8'215,"-1"4"87,1 0 0,0 0-1,0 0 1,0 0 0,1 0 0,-1 0-1,3-6 1,1 7-161,3-3 65,-5-3-34,-2 8-159,0 0 1,0 1-1,0-1 1,0 0 0,0 1-1,0-1 1,1 0-1,-1 1 1,0-1 0,0 0-1,0 1 1,1-1-1,-1 0 1,0 1 0,1-1-1,-1 1 1,0-1-1,1 1 1,-1-1 0,1 1-1,-1-1 1,1 1-1,-1-1 1,1 1 0,-1 0-1,1-1 1,-1 1-1,1 0 1,0-1 0,-1 1-1,1 0 1,-1 0-1,1-1 1,0 1 0,0 0-1,5-3 286,-5 2-282,1 0 0,-1 0 0,1 0 0,-1 0-1,1 0 1,0 0 0,0 0 0,-1 0 0,1 0 0,0 1 0,0-1 0,3 0 0,30 0 311,-33 1-295,1 0 28,0 1 0,-1-1-1,1 1 1,-1 0 0,1 0-1,-1 0 1,0 0 0,1 0-1,-1 0 1,0 1 0,0-1-1,0 1 1,0-1 0,0 1 0,0 0-1,0 0 1,-1 0 0,1 0-1,-1 0 1,3 5 0,-4-7-49,1 1 1,-1 0-1,0 0 1,0 0-1,0 0 1,0 0-1,1 0 1,-1 0-1,-1 0 1,1 0-1,0 0 1,0 0-1,0 0 0,0 0 1,-1 0-1,1 0 1,0 0-1,-1 0 1,1 0-1,-1 0 1,1 0-1,-1 0 1,1-1-1,-1 1 1,0 0-1,0 0 1,-4 6 76,0 4 118,4-9-173,0 1 0,0-1 0,0 1 0,-1-1 0,1 0-1,-1 0 1,1 0 0,-3 2 0,-2 2 304,2-3-871,0 1 1,0 0-1,1 0 1,-6 8-1,8-11 365,1 1-1,-1-1 1,1 1-1,0-1 1,-1 1-1,1-1 0,0 1 1,0-1-1,0 2 1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4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2720,'0'0'891,"8"0"-545,-4 0-316,0 0 14,0 0 0,-1 0 0,1 0 0,0 1-1,-1-1 1,1 1 0,-1 0 0,1 0 0,-1 0 0,1 1 0,-1-1 0,0 1-1,1 0 1,2 2 0,2 1 86,1 1 1,-2-1-1,1 1 0,-1 0 1,1 1-1,-2 0 0,1 0 0,-1 1 1,0-1-1,-1 1 0,0 1 1,0-1-1,4 10 0,0 7 111,0 0 0,-2 1-1,0-1 1,-2 2 0,-1-1 0,1 36-1,-1 39 499,-11 134 0,-2-158-405,-4 0-1,-3-1 1,-3 0 0,-49 120 0,40-132 54,-49 83 1,58-116-285,-2-1-1,-1 0 1,-2-2 0,-36 35 0,27-34-597,-57 38-1,-28 4-300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9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18 2912,'-12'0'2093,"26"0"-837,-6 1-1086,-1 0-1,0 0 0,0 0 1,8 3-1,-7-2-34,1 0-1,0 0 1,0-1 0,11 1-1,1-2 11,2 0 9,34-3 0,-32 0-92,13-2 59,41-1 0,23-2 167,-13 0 6,-66 8-206,-17-1-9,-1 1 1,1 0-1,0 0 1,0 1 0,10 2-1,-15-3-76,0 0-1,0 0 1,0 1 0,-1-1-1,1 0 1,0 1 0,0-1 0,-1 0-1,1 1 1,0-1 0,-1 1-1,1-1 1,0 1 0,-1 0-1,1-1 1,-1 1 0,1 1-1,-1-2-25,0 0 0,0 0 0,0 1 0,0-1 0,0 0 0,0 0 0,0 0-1,0 1 1,0-1 0,0 0 0,0 0 0,-1 1 0,1-1 0,0 0 0,0 0-1,0 0 1,0 0 0,-1 1 0,1-1 0,0 0 0,0 0 0,0 0 0,-1 0 0,1 0-1,0 0 1,0 1 0,0-1 0,-1 0 0,1 0 0,0 0 0,0 0 0,-1 0-1,1 0 1,0 0 0,0 0 0,-1 0 0,1 0 0,0 0 0,0 0 0,-1 0 0,1-1-1,-11 4-776,-112 24-1194,103-24 1880,12-2 58,0 0 1,1 1 0,-1-1-1,1 1 1,-1 1 0,-8 4 0,0 0-100,1 1 1,-21 16 0,31-20 126,-1 1 0,1 0 0,0 0 0,0 1 0,1-1 0,0 1 0,0 0 0,-6 11 0,4-4-7,0 0-1,1 0 1,1 1-1,0 0 1,-3 22 0,4-22 12,-24 98 103,21-82 16,3-22-28,0-1 0,-9 14 0,3-5-128,3-2 34,-5-9 154,6 6 16,-2-6 71,2-2-67,3 11 998,2-13-1117,0-1 0,0 1 0,0-1 0,0 1 0,0-1 1,0 1-1,0-1 0,0 1 0,0-1 0,1 1 0,-1-1 0,0 1 1,0-1-1,0 1 0,1-1 0,-1 1 0,1 0 0,11 4 292,-8-3-276,7 2 41,-8-2-46,0-1 1,0 0-1,1 0 1,-1 0-1,0 0 1,1 0-1,-1-1 1,0 1 0,7-1-1,15 1 170,-6-1-53,1 0 1,25-4 0,-21-2 59,-17 4-145,-1 1-1,1-1 1,-1 1 0,12 0 0,-2 1 41,-10 1-126,1-1 1,0 0-1,-1-1 0,1 0 1,7-1-1,8-9-1486,-18 10 1277,0 0-1,1 1 0,-1-1 0,9 1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29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18 3808,'-27'-13'1227,"26"12"-1193,0 1 0,0-1 0,1 1 0,-1-1 0,0 1 1,0 0-1,0-1 0,1 1 0,-1 0 0,0 0 0,0 0 1,0 0-1,0 0 0,0 0 0,0 0 0,1 0 0,-1 0 1,0 0-1,-1 0 0,-2 1 120,-18-1 350,0 1 0,0 1 0,-33 7 0,45-6-464,0-1 1,1 2-1,0-1 0,0 1 0,0 1 0,0 0 1,1 0-1,-1 0 0,1 1 0,-11 11 0,8-5-37,1 1-1,0 1 0,0-1 1,1 2-1,-7 14 1,-32 83 89,37-86-35,2 2 1,1 0-1,1 0 0,2 0 1,1 0-1,1 1 0,0 35 1,3-29 69,1 40 83,0-65-108,0 1 0,1-1 0,1 0 1,6 19-1,24 51 698,-32-78-757,1 1 1,0 0-1,-1 0 0,1-1 1,1 1-1,2 2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0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3488,'0'-14'1115,"0"11"-673,3 3-127,-2 0-229,1 1 0,0-1 0,0 1 0,0-1 0,0 1 0,-1-1 0,1 1 0,0 0-1,-1 0 1,1 0 0,0 0 0,-1 0 0,1 0 0,-1 1 0,0-1 0,3 3 0,5 7 57,0 1-1,-1 0 1,0 1 0,-1 0-1,0 0 1,-1 0 0,5 17-1,-7-19-40,-1 0-1,2 14 0,2 7 230,-4-22-244,-2-7-53,1 1-1,-2-1 1,1 1-1,0-1 1,0 6-1,-7 22 257,3-19-169,3-9-106,0 0 1,0-1-1,-1 1 1,0 0-1,1-1 1,-1 1-1,0-1 1,0 1-1,0-1 1,-1 1-1,1-1 1,0 0 0,-1 0-1,0 1 1,1-1-1,-1 0 1,0-1-1,0 1 1,0 0-1,0 0 1,-1-1-1,-2 2 1,3-1-11,-14 10 29,7-4-10,-1-1-1,0 0 1,-11 5-1,15-8 8,-1-1-1,0 1 0,1 0 0,0 0 0,-11 10 1,1 0-63,9-11-139,6-3 155,1 0 0,-1 0-1,1 1 1,-1-1-1,1 0 1,0 0-1,-1 0 1,1 1-1,-1-1 1,1 0-1,-1 0 1,1 1 0,0-1-1,-1 0 1,1 1-1,0-1 1,-1 0-1,1 1 1,0-1-1,0 1 1,-1-1-1,1 1 1,0-1 0,0 0-1,0 1 1,-1-1-1,1 1 1,0-1-1,0 1 1,0-1-1,0 1 1,0-1-1,0 1 1,0-1 0,0 1-1,0-1 12,0 1 0,0-1 0,0 0 0,0 0-1,0 0 1,0 0 0,0 0 0,0 1 0,0-1 0,1 0 0,-1 0-1,0 0 1,0 0 0,0 0 0,0 0 0,0 1 0,0-1 0,0 0-1,0 0 1,0 0 0,0 0 0,1 0 0,-1 0 0,0 0 0,0 0 0,0 1-1,0-1 1,0 0 0,0 0 0,0 0 0,1 0 0,-1 0 0,0 0-1,0 0 1,0 0 0,0 0 0,0 0 0,1 0 0,-1 0 0,0 0-1,0 0 1,0 0 0,0 0 0,0 0 0,1 0 0,-1 0 0,0 0 0,0 0-1,0 0 1,0-1 0,0 1 0,0 0 0,1 0 0,8 0-72,0-1 79,0 1 0,0 1 0,15 2-1,-7 2 39,-11-3 33,1 0 1,0-1-1,0 0 1,0 0-1,10 0 0,30-1 189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66 492 4160,'-49'-16'1536,"49"16"-1216,-17 0-64,17 0 832,0 0-640,17 0-448,-1 0-32,33 0 32,-16 0 0,16 0-480,-16 0 256</inkml:trace>
  <inkml:trace contextRef="#ctx0" brushRef="#br0" timeOffset="1">836 1 2976,'33'0'1120,"-33"0"-896,33 49-32,-17-16 864,17-1-608,-17 50 480,17 0-576,-17 0 1088,1 0-800,-17 0-64,-17-16-384,-15 16 512,-1 0-416,-16-1 320,-17-15-352,17-33 288,-17 16-320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5312,'17'0'1952,"-17"0"-1504,49 0-128,-33 0 96,17 16-288,-17-16 96,17 17-128,0-1 160,-17 0-160,1 1-3552,-1-1 1888</inkml:trace>
  <inkml:trace contextRef="#ctx0" brushRef="#br0" timeOffset="1">34 247 3968,'-33'0'1472,"33"0"-1120,0 16-128,0-16 1024,16 0-736,1 0 288,-1 0-480,33 0 224,0 16-288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1568,'0'-14'501,"0"14"-497,0 0-1,0 0 1,0 0-1,0 0 1,0 0-1,0 0 1,0 0-1,0 0 0,0 0 1,0-1-1,0 1 1,0 0-1,0 0 1,0 0-1,0 0 1,0 0-1,0 0 1,0 0-1,0 0 1,0 0-1,0 0 0,0-1 1,0 1-1,0 0 1,0 0-1,0 0 1,0 0-1,0 0 1,1 0-1,-1 0 1,0 0-1,0 0 1,0 0-1,0 0 0,0 0 1,0 0-1,0 0 1,0 0-1,0 0 1,0 0-1,0-1 1,1 1-1,-1 0 1,0 0-1,0 0 1,0 0-1,0 0 0,0 0 1,0 0-1,0 0 1,0 0-1,0 0 1,0 1-1,1-1 1,-1 0-1,0 0 1,11 0 252,-8 0 517,-3-3-176,0-41 1110,0 42-1563,0 2-107,0 0-90,0 2-118,0 3 173,1-1-1,0 0 0,0 1 1,0-1-1,0 0 0,1 0 1,0 0-1,-1 0 0,4 4 1,-2-2 30,0 0 1,0 0 0,3 9-1,13 70 331,9 35-102,-7-30 38,-8-33-165,23 78-55,-34-128 22,1 1 1,-1 0-1,1-1 0,1 1 1,0-1-1,0 0 0,0 0 1,1-1-1,0 1 0,11 11 1,-12-14 2,-2-1-62,0-1 0,0-1 0,0 1-1,0 0 1,0 0 0,0-1 0,3 2-1,-4-3-19,0 0-1,0 1 1,0-1-1,-1 0 1,1 0-1,0 0 1,0 0-1,0 0 1,0 0-1,0 0 1,-1 0-1,1 0 1,0 0-1,0 0 1,0-1-1,0 1 1,-1 0-1,1-1 0,0 1 1,0-1-1,-1 1 1,1-1-1,0 1 1,0-1-1,-1 1 1,1-1-1,0-1 1,106-118 1033,-85 93-841,62-85 165,-37 57-331,-12-2-134,-23 40 54,6-10-5,4-25 5,3 22 59,-24 27-13,0 0 1,0-1 0,0 1 0,0-1-1,0-4 1,1-5 41,6-6 5,-7 17-74,0 1-1,-1 0 0,1 0 0,-1-1 0,1 1 0,-1 0 0,1-1 1,-1 1-1,0 0 0,1-2 0,-1 2 10,0 1 1,0 0-1,0 0 1,0 0-1,0 0 1,0 0-1,0 0 1,0 0-1,0 0 0,0 0 1,0 0-1,0-1 1,0 1-1,0 0 1,0 0-1,0 0 1,0 0-1,0 0 0,0 0 1,0 0-1,0 0 1,0 0-1,0 0 1,0-1-1,-1 1 1,1 0-1,0 0 0,0 0 1,0 0-1,0 0 1,0 0-1,0 0 1,0 0-1,0 0 1,0 0-1,0 0 0,0 0 1,0 0-1,-1 0 1,1 0-1,0 0 1,0 0-1,0 0 1,0 0-1,0 0 0,0 0 1,0 0-1,0 0 1,0 0-1,0 0 1,-1 0-1,1 0 1,0 0-1,0 0 0,0 0 1,0 0-1,0 0-10,-1 0-1,1 0 1,0 0-1,0 0 1,-1 0 0,1-1-1,0 1 1,0 1-1,-1-1 1,1 0-1,0 0 1,-1 0-1,1 0 1,0 0-1,0 0 1,-1 0-1,1 0 1,0 0 0,0 0-1,-1 0 1,1 1-1,0-1 1,0 0-1,0 0 1,-1 0-1,1 1 1,0-1-1,0 0 1,0 0-1,3 8-414,-2-6 79,0 0 1,-1 0 0,1-1-1,0 1 1,0 0 0,-1 0-1,1 0 1,-1 0 0,1 4-1,-1 10-1767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3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3712,'16'0'1408,"-16"0"-1120,17 17-64,-1-17 672,1 0-544,15 16 64,-15-16-256,16 0 256,-17 0-224,0 16 32,1-16-128,-1 0-3296,0 0 1728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2400,'-17'0'896,"17"0"-704,0 16-64,0 0 1088,0 17-704,0 0 288,-16 16-480,16 0 32,0 0-224,0 1 288,0-18-224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32 5408,'-16'-16'2885,"3"16"-1602,10 0-1099,1 0-105,-1 0 0,0 0 1,0 0-1,1 0 1,-1 1-1,0-1 0,0 1 1,1-1-1,-6 3 1,7-2-90,-1 1 1,1-1-1,-1 1 1,1 0-1,-1-1 1,1 1-1,0 0 1,0 0-1,0 0 1,0 0-1,0 0 1,1 0-1,-2 4 1,-1 0-28,0 0 0,0 0 0,-6 8-1,5-8-54,0-1-1,1 1 1,-1 0-1,1 0 1,-2 8-1,3-8 60,1 0 0,1 0 0,-1 0 0,1 0 0,0-1 0,1 1 0,-1 0 0,1 0-1,0 0 1,1-1 0,-1 1 0,1 0 0,0-1 0,5 8 0,-4-6 33,-1-4 2,0 0 1,-1 0-1,0 0 1,1 0-1,-1 0 0,0 1 1,-1-1-1,1 0 1,-1 0-1,1 6 1,-1-8 12,0 1 1,0 0-1,1-1 1,-1 1-1,0-1 1,1 1-1,-1 0 1,1-1-1,0 1 1,0-1-1,-1 1 1,1-1-1,1 2 1,3 5 76,-5-7-73,1 0 1,-1 0-1,0-1 1,1 1-1,-1 0 0,1 0 1,-1 0-1,1-1 1,-1 1-1,1 0 1,-1 0-1,1-1 0,0 1 1,-1 0-1,1-1 1,0 1-1,0-1 0,-1 1 1,1-1-1,0 1 1,0-1-1,0 0 0,0 0 1,0 1-1,0-1 1,0 0-1,-1 0 0,1 0 1,0 0-1,0 0 1,0 0-1,0 0 0,0 0 1,0 0-1,1-1 1,5 1 38,-6 0-59,1 0 0,0 0-1,-1 0 1,1 0 0,0-1-1,-1 1 1,1-1 0,-1 1-1,1-1 1,-1 0 0,1 1-1,-1-1 1,1 0-1,-1 0 1,2-2 0,5-2-250,18-10-1074,-19 12 706,-1 0 0,1-1 0,-1 0 0,0 0 0,0 0 0,8-8 0,-8 4 130,0 0-1,0 0 1,-1 0 0,6-12 0,1-1 476,-3 8 661,-7 10-317,1-1 0,-1 1 0,0-1 0,0 0 1,2-4-1,-1-11 1015,-1 1 1,-1-1 0,-2-32-1,1 31-535,0 13-238,-3 6-85,-7 1 104,7 1-368,1 6-37,-24 109 405,24-104-467,1 24 0,-2 15 41,-7 22-27,5 2-598,-1-34-921,3-22-279,-1 30-1,4-15-3054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4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3488,'0'0'1115,"2"0"-673,-1 0-429,-1 0 0,1 0 0,-1 0 0,0 0 0,1 0 0,-1 0 0,1 0 0,-1 0 0,1 0 0,-1 0 0,0 0 0,1 0 0,-1 1 0,1-1 0,-1 0 0,0 0 0,1 0 0,-1 1 0,0-1 0,1 0 0,-1 1 0,0-1 0,1 0 0,-1 1 0,0-1 0,0 0 0,1 1 0,7 7 434,-3-6-358,0-1 0,0 0 0,0-1 0,-1 1 0,1-1 0,9 0 0,17 1 392,13 10-7,-9-9-212,43-1 0,-30-2-151,878 1 1964,-923 0-2107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 2816,'0'0'44,"0"0"-1,-1 0 1,1 0 0,0 0-1,-1 1 1,1-1 0,0 0 0,-1 0-1,1 0 1,0 0 0,-1-1-1,1 1 1,0 0 0,-1 0 0,1 0-1,0 0 1,-1 0 0,1 0-1,0 0 1,-1-1 0,1 1 0,0 0-1,0 0 1,-1 0 0,1-1-1,0 1 1,-1 0 0,8-6 178,-3 4-120,0 1 0,0 0 0,0 0 0,0 0 0,0 0 0,7 0 0,37 0 408,45 1-91,-81 1-387,1 0 1,-1 1 0,0 0 0,-1 1-1,15 5 1,-3 1-1,-13-6-15,-1 1 1,18 9-1,-24-11-9,0 1 0,0-1 0,0 0 0,-1 1-1,1 0 1,0 0 0,-1 0 0,0 0 0,0 0 0,4 7 0,-3-4 39,-1 0 0,1 1 0,-1-1 0,0 1 0,-1-1 0,1 1 0,0 13 0,-2-15-7,0-1 0,0 1 0,-1-1 1,0 1-1,0-1 0,0 0 0,0 1 0,0-1 0,-1 0 1,0 0-1,0 0 0,0 0 0,-4 6 0,-57 58 584,49-48-489,9-13-91,1-1 0,-2 1-1,1-1 1,-1 0 0,1 0 0,-2 0 0,-9 6 0,-25 10 100,25-5-89,7-6-25,-1-3 26,-1 1 0,-23 12 0,13-7 43,2-1-25,5-7-36,14-6-36,-1 1 0,1 0-1,0 0 1,-1 0 0,1 0 0,0-1 0,0 1 0,-1 0 0,1 0 0,0 0 0,0 0 0,0 0-1,0 1 1,0-1 0,0 0 0,0 0 0,0 0 0,0 0 0,0 0 0,0 0 0,1-1 0,-1 1 0,0 0-1,0 0 1,1 0 0,-1 0 0,1 1 0,2-1 11,-1 0-1,1 0 0,0-1 1,-1 1-1,1-1 1,0 0-1,-1 1 1,1-1-1,0-1 1,-1 1-1,6-1 0,2 1 15,367 0 576,-361 0-1147</inkml:trace>
  <inkml:trace contextRef="#ctx0" brushRef="#br0" timeOffset="1">58 411 3904,'-32'17'1440,"32"-17"-1120,0 0-96,0 0 1088,0 16-768,16-16 128,0 17-384,17-17 288,-16 0-320,48 0 224,-16 0-256,33 0-1760,-16 0 832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5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2656,'-1'0'78,"-1"0"1,0 0-1,0 0 0,1 1 1,-1-1-1,0 1 0,1-1 1,-1 1-1,0 0 1,1-1-1,-1 1 0,1 0 1,-1 0-1,1 0 0,-1 0 1,1 0-1,0 1 0,0-1 1,-2 2-1,3-3-77,-7 7 508,4-5-203,0 1 0,1 0 1,-1-1-1,1 1 1,-1 0-1,1 0 0,-3 7 1,-1 17 263,-6-3-186,11-21-342,-1-1-1,1 1 1,-1 0-1,1 0 1,0-1 0,-1 5-1,2-6-29,0 0-1,0 0 1,0 0-1,0 0 1,0 0-1,0 0 1,0 0-1,1 0 1,-1 0-1,0 0 1,1 0-1,-1 0 1,0 0-1,1 0 1,-1 0-1,1-1 1,0 1-1,-1 0 1,1 0-1,0 0 1,1 0-1,11 16 411,-13-16-406,1 0 0,-1-1 0,0 1 0,1 0 0,-1 0 0,1 0 0,-1-1 0,1 1 0,-1 0 0,1 0 0,-1-1 0,1 1 0,0 0 0,-1-1 0,1 1 0,0-1 0,0 1 0,-1-1 0,1 1 0,0-1 0,0 0 0,0 1 0,0-1 0,-1 0 0,1 1 0,0-1 1,0 0-1,0 0 0,0 0 0,0 0 0,0 0 0,1 0 0,1-2 16,1 1 0,-1-1 0,0 0 0,0 0 1,0 0-1,0 0 0,3-3 0,13-10 83,-2 4 50,26-24 1,-42 35-158,-1-1 0,0 1 0,1 0 0,-1-1 0,0 1 0,0-1 1,1 1-1,-1-1 0,0 1 0,0-1 0,0 1 0,1 0 0,-1-1 1,0 1-1,0-1 0,0 1 0,0-1 0,0 1 0,0-1 0,0 1 1,0-1-1,0 1 0,0-1 0,-1 1 0,1-1 0,0 1 0,0-1 0,0 1 1,0-1-1,-1 1 0,1 0 0,0-1 0,-1 1 0,1-1 0,-1 1 1,1 0-9,-11-6-37,6-1-19,5 7 48,0-1 0,0 1 1,0-1-1,-1 1 0,1 0 1,0-1-1,0 1 0,-1 0 1,1-1-1,0 1 0,-1 0 1,1-1-1,0 1 0,-1 0 1,1 0-1,0-1 0,-1 1 1,1 0-1,-1 0 1,1 0-1,0 0 0,-1 0 1,1-1-1,-1 1 0,1 0 1,-1 0-1,1 0 0,0 0 1,-1 0-1,0 0 0,-4-2-120,-6-6 16,10 8 109,1 0 0,0 1 0,-1-1 0,1 0 0,0 1 0,0-1 0,-1 0-1,1 1 1,0-1 0,0 1 0,0-1 0,0 1 0,0-1 0,-1 1 0,1-1 0,0 0-1,0 1 1,0-1 0,0 1 0,0-1 0,0 1 0,1-1 0,-1 1 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632 19 3552,'-14'-14'1147,"14"14"-1121,-1-1 0,0 1 1,1-1-1,-1 1 1,1 0-1,-1-1 1,0 1-1,1 0 1,-1 0-1,0-1 0,1 1 1,-1 0-1,0 0 1,1 0-1,-1 0 1,0 0-1,0 0 1,1 0-1,-1 0 1,0 0-1,1 0 0,-1 0 1,0 1-1,-2-1 86,2 0-80,0 1-1,0-1 1,0 0-1,0 0 1,0 0-1,0 1 0,0-1 1,0 1-1,0-1 1,0 0-1,0 1 1,1 0-1,-1-1 1,0 1-1,0-1 1,0 1-1,1 0 1,-1 0-1,0-1 1,1 1-1,-1 0 1,1 0-1,-1 0 0,1 0 1,-1 0-1,1 1 1,-12 14 318,3-6-205,0 0 0,-8 14 0,10-15-86,0 0 0,0 0 0,-1-1 1,-15 14-1,2-5 68,1-1-25,2 0-1,-1 1 0,2 1 1,-17 21-1,3 8 281,-49 96 1,-13 63 426,59-117-396,-27 121-1,55-187-347,-8 29 137,3 0-1,-8 81 0,18-105-64,1 0 0,1 0 0,2 0 0,0 0 0,2 0 0,11 34 0,-13-52-60,0 0-1,0-1 1,1 0-1,0 0 1,0 0-1,1 0 1,0-1 0,1 1-1,0-1 1,0-1-1,1 1 1,0-1-1,12 10 1,2-4 55,37 18-1,-11-7-405,5 9-24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3136,'-13'-13'1029,"23"7"-197,-9 5-753,-1 1 1,1-1-1,-1 1 0,0-1 1,0 0-1,1 1 0,-1-1 0,0 0 1,0 0-1,0 1 0,0-1 1,0 0-1,0 1 0,0-2 0,0-1 871,0 3 228,6 0-442,379 0 1120,-371 0-1759,0-1 0,28-6-1,-30 4 83,1 1 0,23-1 0,-32 2-124,-1 1 1,1-1-1,0 0 0,0-1 0,-1 1 1,1-1-1,-1 1 0,0-1 0,1 0 1,4-4-1,-10 4-41,-5-3-5,-17-4 69,-12-2 72,32 10-145,0 0 0,-1 0 1,1 1-1,-9 0 0,13 0-5,-25 0-113,-64 1-439,73 0 431,0 1-1,0 0 0,-27 8 0,33-6 97,0 0 0,0 0 0,0 1 0,0 0 0,1 0 0,0 1 0,0 1 0,0 0 0,1 0 0,0 0 1,0 1-1,1 0 0,0 1 0,0 0 0,1 0 0,0 0 0,1 1 0,-8 17 0,9-15 25,0 0 0,1 0 0,1 0 0,0 0 0,0 1 0,1-1 0,1 1 0,0-1 0,0 0 1,4 17-1,-3-18 52,1 0 0,1 0 0,0-1 0,0 1 0,1-1 0,1 0 0,0 0 0,0 0 0,0-1 0,1 0 0,1 0 0,7 9 0,-7-12 24,0-1 1,0 1-1,1-1 1,-1-1-1,1 1 1,0-2-1,0 1 1,16 4-1,0-1 212,43 6 0,-58-12-533,0 0 1,0 0-1,0-1 0,0 0 1,0 0-1,0-1 0,0-1 1,0 1-1,0-1 0,-1-1 1,1 1-1,-1-2 0,1 1 1,-1-1-1,8-5 0,19-10-1829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5408,'-49'0'1984,"49"0"-1536,16 0-128,-16 0 32,17 0-256,-1 17-32,17-17-32,0 0 512,32 16-288,1-32-1792,-17 16 832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344 410 1888,'0'0'613,"0"3"-367,1 36 2638,0-12-1788,-5 54 1,-1-54-889,2-6 50,0 0-1,0 25 1,3-35-154,0 0 0,-1 0 0,-3 19 0,-18 35 461,11-5-74,9-55-391,0-1-1,0 0 1,0 0-1,-1-1 1,1 1-1,-6 6 1,2-3 51,-2 3 12,3-4-46,1 0-1,-2 0 1,-7 7-1,5-7 23,0-2 0,-1 1-1,1-1 1,-1 0 0,0-1-1,0 0 1,-1 0 0,1-1-1,0 0 1,-1-1 0,-18 1-1,25-2-133,-1 0 0,1-1 0,-1 1 0,1-1 0,0 1 0,-1-1-1,1 0 1,-1 0 0,1 0 0,0-1 0,0 1 0,0-1 0,0 0 0,0 0 0,0 0 0,0 0-1,1-1 1,-1 1 0,1 0 0,-3-5 0,4 7-6,-32-33-111</inkml:trace>
  <inkml:trace contextRef="#ctx0" brushRef="#br0" timeOffset="1">377 0 5216,'-16'0'1952,"16"0"-1536,-17 0-96,17 0-96,0 17-192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1000 4320,'-27'41'1392,"26"-41"-1362,0 1 0,1 0 0,-1-1 1,1 1-1,0-1 0,-1 1 0,1 0 1,0-1-1,-1 1 0,1 0 0,0 0 0,0-1 1,-1 1-1,1 0 0,0 0 0,0-1 1,0 2-1,0 42 930,3-44-432,-2 0-510,-1 0 0,1 0 0,0 0 0,-1-1 0,1 1 0,0 0 0,-1 0 0,1-1 0,0 1 0,-1-1 0,1 1 0,0 0 0,-1-1 0,1 1 1,-1-1-1,1 1 0,-1-1 0,1 0 0,-1 1 0,1-2 0,8-20 91,-6 13 5,-2 1 0,1-1 0,0-16 0,-2-111 888,0 110-972,3-77-33,7 24-50,-7 50 31,3-29-10,1 26 26,17-46 0,2-6 40,-15 39 33,-6 24-15,0 0 1,1 0 0,1 0 0,14-25-1,-8 25 229,33-39-1,-29 40-11,16-26 0,-29 39-218,0 0-1,11-12 1,-13 17-58,0 0 0,0 1 1,0-1-1,0 0 1,0 1-1,0 0 0,1-1 1,-1 1-1,5-2 0,-4 3-15,0-1-1,0 0 0,0 0 0,-1 0 0,1 0 1,0-1-1,-1 1 0,1-1 0,0 0 0,2-2 1,-2 1-21,-3 6 267,0-2-211,-1 0 0,1 0 1,0 0-1,0 0 0,0 0 0,-1 0 0,1 0 0,-1-1 1,1 1-1,0 0 0,-1 0 0,1 0 0,-1 0 1,0-1-1,1 1 0,-1 0 0,0 0 0,1-1 1,-1 1-1,-1 0 0,-17 8 158,17-8-156,0-1 0,0 1 0,0 0 0,0-1 0,1 1 1,-1 0-1,0 0 0,1 0 0,-1 0 0,1 1 0,-1-1 0,1 0 0,0 1 0,-1-1 0,1 1 0,-2 2 1,-7 8 58,-4 2-7,10-11-50,0 0 0,0 1 0,1 0 0,-1 0 0,1 0-1,0 0 1,-4 8 0,3-5-13,1 1 0,0 0-1,1-1 1,-2 11 0,3-15-4,1 0 1,-1-1 0,1 1 0,0 0 0,0 0 0,0 0 0,0 0 0,0 0 0,1 0 0,-1 0 0,1-1 0,0 1-1,0 0 1,2 5 0,3-2 7,0-1 0,1 1 0,0-1 0,0 0 0,15 8 0,-3-2-8,16 19-128,-33-29 114,1 1 0,-1-1 0,0 0-1,0 0 1,0 1 0,0-1 0,0 1-1,-1 0 1,1-1 0,0 1 0,-1 0-1,1 0 1,1 4 0,2 1-21,-2-3-6,-1 0-1,1 0 1,-1 1 0,0-1 0,3 7 0,-5-8 15,1 0 1,-1 0-1,0 0 0,0 0 1,0-1-1,0 1 0,0 0 1,-1 0-1,1 0 0,-1 0 1,-1 4-1,-1 1 43,0 0 0,0 0 0,-1 0 0,0-1 0,0 0 0,-1 0 0,0 0 1,0 0-1,-9 8 0,-48 48 228,60-62-206,1 1 0,0-1 1,-1 1-1,1-1 0,-1 0 0,1 0 0,-1 0 1,1 0-1,-1 0 0,0 0 0,0 0 1,1-1-1,-1 1 0,0-1 0,0 1 0,-2-1 1,6 1-63,1-2 0,0 1 0,0 0-1,0 0 1,0-1 0,0 1 0,-1-1 0,1 0 0,0 0 0,0 0 0,-1 0 0,1-1 0,-1 1 0,1-1 0,-1 1 0,0-1 0,1 0 0,-1 0 0,0 0 0,0 0 0,-1 0 0,1-1 0,0 1 0,1-4 0,14-21-2073,-1 7 592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2912,'13'-14'923,"-13"14"-909,1 0 0,-1 0 1,0-1-1,0 1 0,1 0 1,-1 0-1,0 0 0,0-1 1,1 1-1,-1 0 0,0 0 1,1 0-1,-1 0 1,0 0-1,1 0 0,-1 0 1,0-1-1,1 1 0,-1 0 1,0 0-1,1 0 0,-1 0 1,0 0-1,1 1 1,-1-1-1,3 0 29,0 0 1,-1 0-1,1-1 1,-1 1-1,1 0 0,3-2 1,0-3 311,-6 3-22,-1 3-4,4 5 14,-1-5-222,-1-1 0,1 1 1,-1-1-1,1 1 0,-1-1 1,1 0-1,-1 0 0,1 1 1,0-1-1,-1 0 0,1 0 0,2-1 1,6 1 183,7-1 93,25 2 260,-39-1-636,0 1 0,-1-1 0,1 1 0,0 0 0,-1-1 1,1 1-1,-1 1 0,1-1 0,-1 0 0,0 0 0,0 1 0,1 0 1,1 1-1,1 3 21,0-1 0,-1 1 0,7 12 0,-3-6 25,-6-8-15,0 0 0,0 0 0,0 0-1,0 1 1,-1-1 0,1 1 0,-1-1 0,0 1 0,-1-1 0,1 1 0,-1 0 0,0 0 0,0-1 0,0 1 0,-1 0 0,1-1 0,-1 1 0,0-1-1,-1 1 1,-1 5 0,-5 8 161,-1 0 0,0-1-1,-19 26 1,24-37-191,0 1-7,3-5-6,-1 0 0,1 0 1,-1 0-1,1 0 0,-1 0 1,1-1-1,-1 1 0,0 0 1,0-1-1,0 1 0,0-1 0,0 0 1,-4 2-1,4-2-13,1 0-1,0 0 1,0-1 0,0 1 0,0 0 0,0 0-1,0 0 1,0 0 0,0 0 0,1 1-1,-1-1 1,0 0 0,0 0 0,1 0-1,-1 1 1,1-1 0,-1 0 0,1 1-1,0-1 1,0 0 0,-1 1 0,1 1-1,0-3 2,0 0-1,0 0 0,0 0 1,0 0-1,0 0 1,0 0-1,0 0 0,0 0 1,0 1-1,0-1 0,0 0 1,0 0-1,0 0 1,0 0-1,0 0 0,0 0 1,0 0-1,0 0 1,0 0-1,0 0 0,0 1 1,0-1-1,0 0 0,0 0 1,0 0-1,0 0 1,0 0-1,0 0 0,0 0 1,0 0-1,0 0 0,0 0 1,0 0-1,0 0 1,-1 0-1,1 0 0,0 1 1,0-1-1,0 0 1,0 0-1,0 0 0,0 0 1,0 0-1,0 0 0,0 0 1,0 0-1,-1 0 1,1 0-1,0 0 0,0 0 1,0 0-1,0 0 0,0 0 1,0 0-1,0 0 1,-1-1-1,1 1-3,0 0 0,0 0-1,0 0 1,0 0 0,-1 0 0,1 0-1,0 0 1,0 0 0,0 0 0,-1 0 0,1 0-1,0 0 1,0 0 0,-1 0 0,1 0 0,0 0-1,0 0 1,0 0 0,-1 0 0,1 0-1,0 0 1,0 0 0,0 0 0,-1 0 0,1 0-1,0 1 1,0-1 0,0 0 0,0 0-1,-1 0 1,1 0 0,0 0 0,0 1 0,0-1-1,0 0 1,0 0 0,0 0 0,0 1 0,-1-1-1,1 0 1,0 0 0,0 0 0,0 1-1,0-1 1,0 0 0,0 0 0,0 1 0,7 8-53,-6-8 75,0-1 0,-1 0 0,1 1 0,-1-1 0,1 1 0,0-1 1,-1 0-1,1 0 0,0 1 0,-1-1 0,1 0 0,0 0 0,-1 0 1,1 0-1,0 0 0,-1 0 0,1 0 0,0 0 0,0 0 0,-1 0 0,1 0 1,0 0-1,0-1 0,2 1 45,-2 0-41,1 0 0,0 0 0,-1 0 1,1 1-1,-1-1 0,1 1 0,0-1 1,-1 1-1,1-1 0,-1 1 0,1 0 1,0 1-1,12 4-6,-10-5-48,0 0 0,0 0 0,0-1-1,7 0 1,-11 0 34,20 0-122</inkml:trace>
  <inkml:trace contextRef="#ctx0" brushRef="#br0" timeOffset="1">99 239 4992,'0'-16'1824,"0"16"-1408,16 0-128,1-17 352,15 17-416,1 0 256,0 17-256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4320,'0'0'1392,"0"0"-848,3-3 0,8-5 890,-5 14-367,10-14 32,-7 6-879,1 0 1,-1 1-1,1 1 0,-1 0 1,13 1-1,5 0 42,-8-1-143,-4 0-56,0 0 1,17-3-1,-6-2 51,-16 2-44,0 1 0,0 1 0,19-2 1,119 3 1449,-135 0-1136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1 232 4896,'2'0'180,"0"0"0,0 0 0,0 0 0,1 0 0,-1-1 1,0 1-1,0 0 0,0-1 0,0 0 0,0 1 0,0-1 0,0 0 0,2-2 0,-2 2-178,0 0 0,0 0-1,1 0 1,-1 0-1,0 0 1,0 1 0,0-1-1,0 1 1,1 0-1,-1-1 1,0 1 0,0 0-1,4 0 1,4 0-5,1-1 1,0-1 0,0 0 0,-1-1-1,1 0 1,10-4 0,18-6 12,-15 6 10,-1 0 0,0-2 0,27-15 0,14-10 22,11-6-87,-63 33 274,-1 0 0,0-1-1,16-15 1,-27 23-202,0 0 0,1-1-1,-1 1 1,0 0 0,1 0-1,-1-1 1,0 1 0,1 0-1,-1-1 1,0 1 0,0 0-1,1 0 1,-1-1 0,0 1-1,0-1 1,0 1 0,0 0-1,1-1 1,-1 1 0,0 0-1,0-1 1,0 0 0,0-9 1519,0 10-1540,0 1-1,0-1 0,0 0 1,0 1-1,0-1 0,0 1 1,0-1-1,0 0 0,0 1 0,0-1 1,0 0-1,0 1 0,0-1 1,-1 1-1,1-1 0,0 0 1,0 1-1,0-1 0,-1 0 1,1 1-1,0-1 0,0 0 1,-1 1-1,1-1 0,0 0 0,-1 0 1,1 0-1,0 1 0,-1-1 1,0 0-1,-9 8-36,8-6 20,1 1 0,-1-1 1,1 1-1,-1-1 0,1 1 1,0 0-1,0-1 0,0 1 1,0 0-1,0 0 0,1 0 1,-1 0-1,1 3 0,-1 49-167,2-29 159,-2 0 14,0-13 21,1 0 0,0 0 0,1 0 0,2 16 0,4-8 192,12 30 0,-18-50-163,-1 1 1,1-1 0,-1 0-1,1 0 1,-1 0-1,1 0 1,0 0 0,-1 0-1,1 0 1,0 0-1,0 0 1,0-1 0,0 1-1,0 0 1,1 0 0,1 1 109,-1 1 133,-2-94-1499,2 96 1318,-1 0 0,1 0 0,-1 0 0,1-1 0,5 10-1,-3-8-21,7 7 53,-10-11-111,1 0 0,0-1 1,-1 1-1,1 0 0,-1 0 1,0 0-1,1 0 0,1 4 1,0 7 44,-2-9-58,0 0 0,0-1 1,1 1-1,-1 0 0,1 0 1,0-1-1,3 5 0,8 18 29,-13-25-39,0 0-1,0 0 1,0-1 0,1 1 0,-1 0-1,0 0 1,1 0 0,-1 0 0,1 0-1,-1 0 1,1-1 0,-1 1 0,1 0-1,-1 0 1,1-1 0,0 1 0,-1-1-1,2 2 1,4 3 58,-1-1 86,-2-1-125,2-7-212,-2 1 85,-3 2 71,1 1 1,-1 0-1,0-1 0,0 1 1,1-1-1,-1 1 1,0 0-1,0-1 1,1 1-1,-1-1 1,0 1-1,0-1 1,0 1-1,0-1 1,0 1-1,0 0 0,0-1 1,0 1-1,0-1 1,0 1-1,0-1 1,0 1-1,0-1 1,0 1-1,0-1 1,0 1-1,0 0 1,-1-1-1,1 1 0,0-1 1,0 1-1,-1 0 1,1-1-1,0 1 1,-1-1-1,1 1 31,-10-5-574,4-8-106,4 9 557,0 1 0,-1 0 0,1 0 1,-1 0-1,-5-5 0,4 6 52,2-1-1,-1 0 1,0 0-1,0 0 1,-3-6-1,1-4 320,-2 9-86,2 0-8,4-9 170,4 3-123,-3 10-196,0 0 0,0-1 0,1 1 0,-1 0 0,0 0 0,0 0 1,0-1-1,1 1 0,-1 0 0,0 0 0,0 0 0,0 0 0,1 0 0,-1 0 0,0 0 0,0-1 1,0 1-1,1 0 0,-1 0 0,0 0 0,0 0 0,1 0 0,-1 0 0,0 0 0,0 0 1,1 0-1,-1 0 0,0 0 0,0 0 0,1 0 0,-1 1 0,0-1 0,0 0 0,0 0 1,1 0-1,-1 0 0,0 0 0,0 0 0,1 1 0,-1-1 0,0 0 0,0 0 0,0 0 1,0 0-1,1 1 0,1 3 55,3 2 44,19-1 26,-11 2-25,-12-6-90,1-1 0,-1 1 0,0 0 0,1 0 0,-1-1 0,1 1 0,-1-1 0,1 1 0,-1-1 0,1 0 0,-1 0 0,3 0 0,-2 1 16,1-1 1,-1 0 0,1 1-1,0-1 1,-1 1 0,1 0 0,-1 0-1,0 0 1,4 1 0,-5-1-23,0 0 1,1 0 0,-1 0 0,1-1 0,-1 1-1,1-1 1,0 1 0,-1-1 0,1 0 0,0 1-1,-1-1 1,1 0 0,0 0 0,-1 0 0,1 0-1,-1-1 1,4 0 0,8-5 56,-11 5-44,-1 0 1,0 1 0,1-1 0,-1 0 0,1 1 0,-1-1 0,1 1 0,-1-1 0,1 1 0,-1 0 0,1 0 0,1-1 0,0 1 1,0 0 0,-1 0 0,1 0 0,0-1 1,-1 0-1,1 1 0,0-1 0,-1 0 0,1 0 0,-1 0 0,1-1 0,-1 1 0,0-1 1,1 1-1,1-3 0,15-8 56,28-9-206,-45 20 138,0-1 0,0 0 0,-1 1 0,1-1 0,0 0-1,-1 0 1,0 0 0,1 0 0,-1 0 0,0 0 0,1-4 0,8-9 111,-10 14-104,1 0-1,-1 1 1,0-1-1,1 1 1,-1-1 0,0 1-1,1-1 1,-1 0 0,0 1-1,0-1 1,0 0-1,0 1 1,1-1 0,-1 0-1,0 1 1,0-1-1,0 0 1,0 1 0,0-1-1,-1 0 1,1 1 0,0-1-1,0 0 1,-1-2 96,1-46 3050,0 48-3138,0 1 0,0-1 0,0 0 0,0 1 0,0-1 0,0 1 0,-1-1 0,1 0 0,0 1 0,0-1 0,-1 1 0,1-1 0,0 0 0,-1 1 0,1-1 0,-1 1 0,1-1 0,-1 1 0,1 0 0,-1-1 0,1 1 0,-1-1 0,0 1-17,0-1 0,1 1-1,-1 0 1,1-1 0,-1 1-1,1-1 1,-1 1 0,1-1-1,0 1 1,-1-1 0,1 1-1,0-1 1,-1 1 0,1-1-1,0 0 1,0 1 0,-1-1-1,1 0 1,0 1 0,0-1-1,0 1 1,0-2 0,0 2-15,0 1 1,0-1 0,0 1 0,0-1 0,0 1 0,0-1 0,0 0 0,0 1-1,-1-1 1,1 1 0,0-1 0,0 0 0,0 1 0,0-1 0,-1 0 0,1 1 0,0-1-1,0 0 1,0 1 0,-1-1 0,1 0 0,0 1 0,-1-1 0,1 0 0,0 0-1,-1 1 1,0-1 0,-6 8-196,6-4 188,-1 1 0,2-1-1,-1 1 1,1-1 0,-1 0-1,1 1 1,0-1 0,1 1 0,0 6-1,0-5 27,0 0-1,0-1 0,1 1 0,0 0 1,0 0-1,5 10 0,-5-14-128,-1 1-1,1-1 0,1 0 1,-1 1-1,0-1 0,1 0 1,-1 0-1,1 0 0,-1-1 1,1 1-1,0-1 0,0 1 1,0-1-1,0 0 0,0 0 1,0 0-1,0 0 1,0-1-1,6 1 0,11 3-3550,11 6-188,0-7 267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2912,'-6'-6'496,"4"3"-350,0 1 0,1 0 0,-1 0 0,-1 0 0,1 0 0,0 0 0,0 1 0,-1-1 0,1 1 0,-1-1 0,1 1 0,-1 0 0,1 0 0,-1 0 0,-3-1 0,3 2 638,16 0 10,-10 0-698,1 0-65,-1 1-1,1-1 0,-1 1 1,0-1-1,0 1 0,1 0 1,-1 0-1,3 2 0,11 3 12,62 10 27,-69-14-67,-1-1 0,20 0 0,5 1 19,1 9 75,-5-6 0,-5 7 85,-24-12-162,-1 1 1,1-1-1,0 1 0,0 0 1,-1-1-1,1 1 0,0 0 1,-1 0-1,1-1 0,0 1 1,-1 0-1,0 0 0,1 0 1,-1 0-1,1 0 0,-1 0 0,0 0 1,0 0-1,1 0 0,-1 1 1,0 2 28,-1-1 1,1 0-1,-1 1 0,1-1 1,-1 0-1,0 1 1,0-1-1,-1 0 0,1 0 1,-1 0-1,1 0 1,-5 5-1,4-6-30,0 1 0,0 0 0,0-1 0,-1 0 0,0 0 1,1 1-1,-1-1 0,0-1 0,0 1 0,0 0 0,0-1 0,0 0 0,0 1 0,-1-1 0,-3 1 0,-7 2 13,12-3-9,-4 2-326,0-1-1,-1 1 0,1-1 1,-1-1-1,1 1 0,-1-1 0,0 0 1,-10 0-1,-30-1-1348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3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2912,'-14'0'923,"14"0"-917,0 0 1,0 0-1,0 0 1,0 0-1,0 0 1,-1 0-1,1 0 1,0 0-1,0 0 1,0 0 0,0 0-1,0 0 1,0 0-1,0 0 1,0 0-1,0 0 1,0 0-1,-1 0 1,1 0 0,0 0-1,0 0 1,0 0-1,0 0 1,0 0-1,0 0 1,0 0-1,0 1 1,0-1-1,0 0 1,0 0 0,0 0-1,-1 0 1,1 0-1,0 0 1,0 0-1,0 0 1,0 0-1,0 0 1,0 0 0,0 0-1,0 1 1,0-1-1,0 0 1,0 0-1,0 0 1,0 0-1,0 0 1,0 0-1,0 0 1,0 0 0,0 0-1,0 1 1,0-1-1,0 0 1,0 0-1,0 0 1,0 0 25,0 1-1,0 0 1,0-1 0,0 1 0,0-1-1,0 1 1,0-1 0,0 1 0,0-1-1,0 1 1,0-1 0,0 1 0,-1-1-1,1 0 1,0 1 0,0-1 0,-1 1-1,1-1 1,0 1 0,-1-1 0,1 0-1,0 1 1,-1-1 0,1 0-1,-1 1 1,1-1 0,0 0 0,-1 1-1,1-1 1,-1 0 0,1 0 0,-1 0-1,1 0 1,-1 1 0,1-1 0,-1 0-1,1 0 1,-1 0 0,1 0 0,-1 0-1,0 0 1,1 0-18,0 0 0,-1 0-1,1 0 1,0-1 0,0 1 0,0 0-1,0 0 1,0 0 0,0 0 0,0 0-1,0 0 1,0 0 0,-1 0 0,1 0-1,0 0 1,0 0 0,0 0 0,0 1-1,0-1 1,0 0 0,0 0 0,0 0 0,0 0-1,0 0 1,0 0 0,-1 0 0,1 0-1,0 0 1,0 0 0,0 0 0,0 0-1,0 0 1,0 0 0,0 0 0,0 0-1,0 1 1,0-1 0,0 0 0,0 0-1,0 0 1,0 0 0,0 0 0,0 0-1,0 0 1,0 0 0,0 0 0,0 0-1,0 1 1,0-1 0,0 0 0,0 0-1,0 0 1,0 0 0,0 0 0,0 0-1,0 0 1,0 2 98,0-1-1,-1 1 0,1 0 1,-1-1-1,1 0 0,-1 1 1,1-1-1,-1 1 0,0-1 1,-1 2-1,-5 12 301,2 18 20,-7 13-187,6-27-71,-3 28-1,3 16 73,1-31-97,1-10-10,-1 38-1,6-32-15,-1-11-43,0 0 0,-3 22 0,2-37-78,-2 22 160,-2 1 0,-1-1 1,-9 27-1,-3-22 248,6-6 28,9-15-291,3-6-188,0-1 1,-1 0-1,1 1 0,-1-1 1,1 0-1,-1 1 1,1-1-1,-1 0 1,1 0-1,-1 0 1,0 1-1,0-1 1,0 0-1,0 0 1,0 0-1,0 0 1,0 0-1,0-1 1,0 1-1,-2 1 1,2-2-24,0 1 0,-1-1 0,1 1 0,-1-1 0,1 0 0,-1 0 0,1 1 0,-1-1 0,-1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0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2912,'0'0'923,"2"6"-550,9 16-58,-10-21-206,0 1 0,0 0 1,-1 0-1,1 0 1,-1-1-1,1 1 0,-1 0 1,0 0-1,0 0 1,0 0-1,0 0 0,0 0 1,0 0-1,-1 2 1,0 4 323,1 123 1754,0-129-2143,0 1 1,0-1 0,-1 0-1,1 0 1,-1 0 0,1 0 0,-1 1-1,0-1 1,-1 2 0,2-3-35,-1-1 0,1 1 0,0-1 1,-1 1-1,1 0 0,0-1 0,-1 1 1,1 0-1,0-1 0,0 1 0,0 0 1,0-1-1,0 1 0,0 0 0,0-1 1,0 1-1,0 0 0,0-1 0,0 1 1,0 0-1,0-1 0,1 1 0,-1 0 1,0-1-1,0 1 0,1-1 0,-1 1 1,0 0-1,1-1 0,-1 1 0,1-1 1,-1 1-1,1-1 0,-1 1 0,1-1 1,0 1-3,-1 0 1,1-1 0,-1 1-1,0-1 1,1 1-1,-1 0 1,0-1 0,1 1-1,-1 0 1,0-1 0,0 1-1,0 0 1,0-1 0,0 1-1,1 0 1,-1-1-1,0 1 1,-1 0 0,1 0-1,0-1 1,0 1 0,0 0-1,0 0 1,-1 2 24,1 3-23,1 13 595,0-19-585,-1 1 1,0-1 0,0 1-1,1-1 1,-1 0-1,0 1 1,0-1-1,1 1 1,-1-1 0,0 0-1,1 1 1,-1-1-1,0 0 1,1 1-1,-1-1 1,1 0-1,-1 0 1,1 1 0,-1-1-1,0 0 1,1 0-1,-1 0 1,1 0-1,-1 0 1,1 0-1,-1 0 1,1 0 0,-1 0-1,2 0 1,3 3 523,-4-2-523,0 0 0,-1-1 0,1 1 1,0 0-1,0-1 0,0 1 0,0-1 0,0 1 1,0-1-1,0 1 0,0-1 0,0 0 1,0 1-1,0-1 0,0 0 0,0 0 0,0 0 1,0 0-1,0 0 0,0 0 0,0 0 1,0 0-1,0 0 0,0-1 0,0 1 0,0 0 1,0-1-1,0 1 0,0 0 0,1-2 1,2 1 43,0 0 0,0-1 0,0 1 1,0 1-1,0-1 0,7 0 0,-11 1-65,4 0 13,0 0 0,0 0 0,0 0-1,7-2 1,14-9 25,16 5 106,-18 0-64,-16 4-45,-1 1-1,1-1 1,0 1-1,-1 0 1,9 1 0,-4-1-278,-1 0 0,1 0 1,0-1-1,0 0 0,11-5 1,-3 4-686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4064,'-14'0'1307,"14"0"-1299,0 0 1,0 0 0,0 0 0,0 0 0,0 0 0,-1 0 0,1 0 0,0 0-1,0 0 1,0 0 0,0 0 0,0 0 0,0 0 0,0 0 0,0 0 0,0 0 0,-1 0-1,1 0 1,0 0 0,0 0 0,0 0 0,0 0 0,0 0 0,0 0 0,0 0 0,0 0-1,0 0 1,0 0 0,0 1 0,0-1 0,-1 0 0,1 0 0,0 0 0,0 0 0,0 0-1,0 0 1,0 0 0,0 0 0,0 0 0,0 0 0,0 0 0,0 1 0,0-1 0,0 0-1,0 0 1,0 0 0,0 0 0,0 0 0,0 0 0,0 0 0,0 0 0,0 0 0,0 0-1,0 1 1,0-1 0,0 0 0,0 4 76,2 19 538,-1-22-601,-1 0 0,1 0 0,-1 0-1,0 0 1,1 0 0,0 0 0,-1-1 0,1 1 0,0 0 0,-1 0 0,1 0 0,0-1 0,0 1 0,0 0 0,0-1 0,-1 1-1,1 0 1,0-1 0,0 1 0,2 0 0,25 4 485,-4 9-171,-15-11-272,-1 0 1,1 0 0,0-1-1,0 0 1,0-1-1,16 2 1,64-3 251,-51-1-231,-14 2-30,-15-1-19,0 1 0,0-2 0,0 1 0,16-4 0,8-7 241,-29 10-247,2 0 42,0-1 1,0 1-1,0-1 1,0-1-1,5-2 1,-9 4-58,-1 0 0,0 0 1,1 0-1,-1 0 0,0-1 1,1 1-1,-1 0 0,0 0 0,0-1 1,0 1-1,0-1 0,0 1 0,-1-1 1,1 1-1,0-1 0,-1 0 0,1 1 1,-1-1-1,1 0 0,-1 0 0,0 1 1,0-4-1,0 0-4,-1 0-1,0 0 1,1 0 0,-2 0-1,1 1 1,-1-1 0,1 1-1,-1-1 1,-1 1 0,1 0-1,0-1 1,-1 1 0,0 0-1,0 1 1,0-1 0,-6-5-1,0 4-66,0 0 0,-1 1 0,0 0-1,1 0 1,-1 1 0,0 0 0,-1 1-1,1 0 1,0 0 0,-15 1 0,18 1 56,1 0 0,-1 1 1,0 0-1,1 0 0,-1 1 1,1 0-1,-1 0 0,1 0 1,0 1-1,-12 6 0,5-2 45,4-2-36,0 0 1,0 0-1,0 1 1,1 0-1,0 1 1,0 0-1,-7 8 1,6-6-28,2-1 40,0 0-1,0 0 0,1 1 1,0 0-1,1 0 0,0 0 1,1 0-1,0 1 0,0 0 1,1 0-1,0 0 0,-2 13 1,4-18 6,1 0 0,0 0 0,-1 1 0,2-1 1,-1 0-1,1 0 0,-1 1 0,2-1 0,-1 0 1,0 0-1,1 0 0,0 0 0,4 7 0,-4-8 4,1 1 0,0-1-1,0 0 1,0 0-1,0 0 1,1 0-1,0 0 1,0-1 0,0 0-1,0 1 1,0-2-1,7 5 1,1-1 109,1-1 0,1 0-1,-1 0 1,1-1 0,-1-1 0,1 0 0,0-1-1,0-1 1,23 0 0,15-1 14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0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4064,'-16'-16'1504,"16"16"-1184,0-16-64,16 16 768,-16 0-608,33-17 192,-17 17-352,17 0 192,16-16-256,1-1 32,15 17-128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1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3808,'-16'0'1408,"16"0"-1088,-17 16-96,17 0 448,-16 17-416,0 16 544,-1 0-480,1 1 64,0 15-224,-1-16 384,17 1-288,0-18-3296,0 1 1664</inkml:trace>
  <inkml:trace contextRef="#ctx0" brushRef="#br0" timeOffset="0.5">525 99 3648,'0'42'1755,"1"-18"-1581,-1 0 0,-4 33 0,0-39-13,0 14 185,9 1-86,-2-17-163,-1 0-16,-1 1-1,-1 0 0,0-1 1,-1 1-1,-1-1 1,-5 25-1,3-17 29,1-3-104,2-9 231,-1 1-1,-1 0 1,-3 12 0,5-22-163,0 0 0,0-1 1,0 1-1,-1-1 1,1 1-1,-1-1 1,1 1-1,-1-1 0,0 0 1,0 0-1,0 0 1,0 0-1,0 0 1,0 0-1,0 0 0,-1-1 1,1 1-1,-1-1 1,-3 2-1,1-2-8,0 0 1,0 0-1,-1 0 1,1-1-1,0 0 0,0 0 1,-1 0-1,-8-3 0,2 1 13,1-1 0,-19-7-1,-6-6 41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2912,'0'0'1056,"0"0"-800,0 16-96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49 738 3552,'-30'0'1973,"27"0"-1141,3 0-187,0 0 161,-2-2-273,-9-9-64,8 8-202,3 3-112,0-3-59,0 3-90,0-1 1,0 0 0,0 1 0,0-1-1,0 1 1,1-1 0,-1 0 0,0 1-1,0-1 1,0 1 0,1-1 0,-1 1-1,0-1 1,1 1 0,-1-1 0,0 1-1,1-1 1,-1 1 0,1-1 0,-1 1-1,1 0 1,-1-1 0,2 0 0,-2 1-7,1-1 1,-1 1-1,1 0 1,0-1-1,-1 0 1,1 1 0,-1-1-1,1 1 1,-1-1-1,1 0 1,-1 1-1,0-1 1,1 0 0,-1 1-1,0-1 1,1 0-1,-1 1 1,0-1-1,0 0 1,0 0-1,0 0 1,0 1 0,0-1-1,0-1 1,0 0-2,1 1 1,-1-1 0,0 0 0,0 1-1,1-1 1,-1 0 0,1 1 0,-1-1-1,1 1 1,0-1 0,0 1 0,1-3-1,-1 2 8,0 0 0,0 0 0,0 1 0,0-1-1,0 0 1,0 0 0,-1 0 0,1 0 0,-1 0 0,0 0-1,1 0 1,-1-4 0,0-62 201,0 68-208,0-18 43,3-21-1,7-19 6,-6 21-60,-1 7-16,10-45-1,-6 47 2,18-45 1,-13 30-181,-11 34 193,1 1-1,0-1 0,0 1 0,1 0 1,0 0-1,5-8 0,25-33 341,-32 47-305,0 1 0,0 0 0,0-1 0,0 1 1,1 0-1,-1 0 0,0 0 0,1 0 0,-1 0 1,1 0-1,-1 0 0,3 0 0,7-6 386,-6 0-203,-5 7-203,0-1 0,0 1 0,1-1 1,-1 1-1,0-1 0,0 1 1,1 0-1,-1-1 0,0 1 1,1 0-1,-1-1 0,1 1 1,-1 0-1,1-1 0,-1 1 1,1 0-1,-1 0 0,0-1 1,1 1-1,-1 0 0,1 0 0,-1 0 1,1 0-1,0 0 0,-1 0 1,1 0-1,-1 0 0,1 0 1,-1 0-1,1 0 0,0 0 1,1 0-7,-1 0 0,1 0 1,0 0-1,-1-1 0,1 1 1,-1-1-1,1 1 0,0-1 1,-1 1-1,1-1 0,-1 0 1,2-1-1,11-4 7,10 3 9,-24 3-13,1 0 0,-1 0 1,0 0-1,1 0 0,-1 0 1,0 0-1,1 0 1,-1 0-1,0 0 0,1 0 1,-1 0-1,0 0 0,1 0 1,-1 0-1,0 0 0,1 0 1,-1 1-1,0-1 1,1 0-1,-1 0 0,0 0 1,0 1-1,1-1 0,-1 0 1,0 1-1,11 10 29,-10-11-12,-1 1 0,0-1 1,1 1-1,-1-1 1,0 1-1,1-1 0,-1 1 1,0-1-1,0 1 0,0-1 1,1 1-1,-1 0 0,0-1 1,0 1-1,0 0 1,0-1-1,0 1 0,0-1 1,0 1-1,0 0 0,-1-1 1,1 1-1,0-1 1,0 1-1,0-1 0,-1 1 1,1 0-1,0-1 0,0 1 1,-1 0-1,0 0 47,-1 3 20,-1 0-1,0-1 1,-1 1-1,1-1 0,0 1 1,-1-1-1,0 0 1,0 0-1,0-1 1,0 1-1,0-1 0,-1 0 1,1 0-1,-8 2 1,0-1-13,8-2-69,0 0 0,0 0 0,0 0 0,0 0 0,1 1 0,-1 0 0,0 0 0,-4 3 0,-39 25-480,40-27 353,6-2 120,1-1-1,-1 0 1,1 0-1,-1 0 1,1 0-1,-1 1 1,1-1-1,0 0 1,-1 1-1,1-1 1,-1 0-1,1 1 1,-1-1 0,1 0-1,0 1 1,-1-1-1,1 1 1,0-1-1,0 1 1,-1-1-1,1 1 1,0-1-1,0 1 1,0-1-1,-1 1 1,1-1-1,0 1 1,0-1 0,0 1-1,0-1 1,0 1-1,0-1 1,0 1-1,0-1 1,0 1-1,0-1 1,1 1-1,-1 0-8,0 0 0,0 0-1,0 0 1,1 0 0,-1 0-1,0 0 1,0 0 0,1 0-1,-1 0 1,1 0 0,-1 0-1,1 0 1,0 0 0,-1-1-1,1 1 1,0 0 0,-1 0-1,1-1 1,0 1 0,0 0-1,0-1 1,-1 1 0,1-1-1,0 1 1,0-1 0,1 1-1,15 10-224,5 6-211,-19-15 421,-1 0-1,1 0 1,0 0-1,-1 0 1,1 1-1,2 3 1,6 24-28,11 3 28,-17-26 10,0 0-1,0 1 1,0-1-1,-1 1 1,0 0-1,3 12 1,-1 13 37,-5-28-22,0-2 35,0-1 1,0 1-1,0-1 1,-1 1-1,1-1 1,-1 1-1,1 0 1,-1-1-1,0 1 1,0 0-1,-1-1 1,1 1-1,0-1 1,-1 1-1,0 0 1,1-1-1,-1 1 1,0-1-1,0 0 1,-3 5-1,-7 12 309,10-16-305,0-1 0,0 1-1,0-1 1,-1 1 0,1-1-1,-1 0 1,1 0 0,-1 0 0,0 0-1,0 0 1,-4 3 0,4-4 23,-1 0 0,0-1 1,-1 1-1,1-1 1,0 1-1,0-1 0,0 0 1,0 0-1,0-1 0,0 1 1,0-1-1,0 1 1,-4-2-1,6 1-61,1-1 0,-1 1 1,1 0-1,-1-1 0,1 1 0,-1 0 0,1-1 1,0 1-1,0-1 0,0 1 0,0 0 0,0-1 1,0 1-1,0-2 0,4-19-563,-1 16-68,0-1 1,0 1-1,1 0 1,0 0-1,6-8 0,-4 7-265,24-26-1573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3072,'0'0'976,"5"0"-587,104 0 3195,-102 1-3555,0-1 0,0 1-1,0 1 1,0-1 0,7 3-1,3 1 3,-4-2 34,-10-3-49,0 1 0,0-1 0,-1 1 0,1 0 0,0 0 0,-1 0 0,4 1 0,-5-1 1,0 0 0,0 0 0,0 0 1,0 0-1,-1 0 0,1-1 0,0 1 0,-1 0 0,1 1 0,0-1 1,-1 0-1,1 0 0,-1 0 0,0 0 0,1 0 0,-1 0 1,0 1-1,0-1 0,0 0 0,0 0 0,0 3 0,0-4-6,0 1-1,0-1 1,1 1-1,-1-1 1,0 1-1,0-1 1,0 1-1,0-1 1,0 1-1,0-1 1,-1 1-1,1-1 0,0 1 1,0-1-1,0 1 1,0-1-1,-1 1 1,1-1-1,0 0 1,0 1-1,-1-1 1,1 1-1,0-1 1,-1 0-1,1 1 1,0-1-1,-1 0 0,1 1 1,-1-1-1,1 0 1,-1 1-1,-9 6 285,-9 18-45,14-21-227,1 0 0,-1-1 0,0 0 0,0 0 0,-9 5 0,8-6-39,1 1-1,-1 0 0,1 1 0,-1-1 1,-8 9-1,-16 18-31,30-30 48,0 0 1,0 0 0,0 0 0,0 0-1,0 0 1,0 0 0,-1 0 0,1 0-1,0 1 1,0-1 0,0 0 0,0 0-1,0 0 1,0 0 0,0 0 0,0 0-1,0 0 1,0 0 0,0 1 0,-1-1-1,1 0 1,0 0 0,0 0 0,0 0-1,0 0 1,0 0 0,0 1 0,0-1-1,0 0 1,0 0 0,0 0 0,0 0-1,0 0 1,0 0 0,0 1 0,0-1-1,0 0 1,1 0 0,-1 0 0,0 0-1,0 0 1,0 0 0,0 0 0,0 0-1,0 1 1,0-1 0,0 0 0,0 0-1,0 0 1,0 0 0,1 0 0,-1 0-1,0 0 1,0 0 0,0 0 0,0 0-1,5 4 52,-1-1-1,1 0 0,-1 0 0,1 0 0,0-1 1,0 1-1,0-1 0,0-1 0,0 1 0,1-1 1,-1 0-1,1 0 0,-1 0 0,7-1 0,2 1-95,-1 1 0,1 0 1,21 6-1,-32-7-95,3 0-569,0 0 0,0 0 0,9-1 0,18 0-1372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3712,'-16'-16'1408,"16"16"-1120,0-16-64,16 16 512,1 0-448,-1 0-96,17 0-128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0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314 142 5152,'5'-9'556,"0"-1"-1,1 1 1,1 1 0,14-16-1,-21 24-496,1-1 0,-1 1 0,0-1 0,1 0 0,-1 1 0,0-1 0,1 1 0,-1-1-1,0 0 1,0 1 0,0-1 0,0 0 0,1 1 0,-1-1 0,0 0 0,0 1 0,0-1 0,0 0-1,0 1 1,-1-1 0,1 0 0,0 1 0,0-1 0,-1-2 165,1-1 7,0 0 1,0 1-1,0-1 1,-1 0 0,0 1-1,0-1 1,-2-6-1,2 8-234,0 0 0,0 1 0,0-1 0,0 1 0,0-1 0,0 1 0,-1-1 0,1 1 0,0 0 0,-1 0 0,0-1-1,1 1 1,-1 0 0,1 0 0,-1 1 0,0-1 0,-2-1 0,-1 1-5,1 0-1,0 0 1,-1 1 0,1 0 0,0-1-1,-1 1 1,1 1 0,-1-1-1,1 1 1,-6 1 0,-7 3-15,-22 8 1,11-2-29,12-6 34,6-2 26,0 0 0,-1 0 0,1 1 1,1 1-1,-1 0 0,1 0 0,-1 1 1,2 0-1,-14 11 0,14-9 27,1 0 1,0 0-1,0 1 0,-8 14 0,12-17-27,1 0 0,-1-1 1,1 1-1,0 0 0,0 1 0,1-1 0,0 0 0,0 0 0,0 11 0,1-7 4,-1-8-9,1 1 0,0 0 1,0-1-1,0 1 0,0-1 0,1 1 0,-1 0 1,1-1-1,-1 1 0,1-1 0,0 0 0,0 1 1,0-1-1,0 1 0,0-1 0,1 0 0,-1 0 1,1 0-1,-1 0 0,4 3 0,1 0 10,-1 0 1,1-1-1,0 0 0,0 0 0,1 0 0,8 3 0,46 16 71,-51-19-66,5 0-173,0 0 0,0-1 0,0 0 1,1-2-1,-1 1 0,1-2 0,-1 0 0,0-1 0,1 0 1,-1-2-1,0 1 0,23-8 0,53-9-433,-84 17 587,1 0-1,-1-1 1,0 0-1,0-1 1,0 0-1,0 0 1,-1 0-1,1-1 1,5-5-1,-12 9 23,1 1 1,-1-1-1,1 1 1,-1-1-1,0 1 1,1-1-1,-1 1 0,0-1 1,0 1-1,0-1 1,1 0-1,-1 1 0,0-1 1,0 1-1,0-1 1,0 1-1,0-1 1,0 0-1,0 1 0,0-1 1,0 0-1,0 1 1,-1-1-1,1 1 1,0-2-1,0 2 46,0-2 817,-3 4-234,-6 7-183,-14 14 4,22-22-469,-1 1 0,1-1 0,0 1 0,0 0 0,0 0 0,0 0-1,0-1 1,1 1 0,-1 0 0,0 0 0,1 0 0,-1 0 0,1 3 0,0 6-40,-1-8 36,1-1 0,0 1 0,0 0 0,0-1 0,0 1 0,0-1 0,1 1 0,-1-1 0,1 1 0,0-1 0,0 1 0,0-1 0,0 1 0,0-1 0,0 0-1,0 0 1,1 1 0,0-1 0,-1 0 0,4 3 0,5 5 60,-9-9-51,0-1 0,-1 1 0,1-1 0,-1 0 0,1 1-1,-1-1 1,1 0 0,0 0 0,-1 1 0,1-1 0,0 0 0,-1 0 0,1 0 0,0 0 0,-1 0 0,1 0-1,0 0 1,-1 0 0,1 0 0,0 0 0,-1 0 0,1 0 0,0-1 0,2 1 26,-3 0-27,1 0-1,-1 0 1,1 0 0,0 0-1,-1 0 1,1 0 0,-1 0-1,1 0 1,0 0-1,-1 0 1,1-1 0,-1 1-1,1 0 1,-1 0 0,1-1-1,-1 1 1,1 0 0,-1-1-1,1 1 1,-1 0 0,1-1-1,-1 1 1,0-1 0,1 1-1,-1 0 1,1-1 0,0-18-257,-1 10-75,0 7 293,0 1-1,-1-1 1,1 0-1,0 1 0,-1-1 1,0 1-1,1-1 1,-1 1-1,0-1 0,-2-2 1,-2-4-100,1-3 19,3 9 101,0 0 1,0-1 0,-1 1 0,1 0 0,0 0 0,-1 0 0,1 0-1,-3-2 1,2 2 2,0 0 0,0-1 0,0 1 0,1-1 0,-1 1 0,-1-5 0,2 6-5,1 0 1,0 0-1,-1 0 1,1 1-1,0-1 1,0 0 0,-1 0-1,1 0 1,0 0-1,0 0 1,0 0-1,0 1 1,0-1-1,0 0 1,0 0-1,1 0 1,-1 0 0,0 0-1,0 0 1,1 1-1,-1-1 1,0 0-1,1 0 1,0-1-1,28-13-284,-26 14 282,0 0 0,0 0 1,0 1-1,0-1 0,0 1 0,1 0 1,-1 0-1,0 0 0,4 0 1,4 1-26,-9-1 40,0 0 0,0 0 0,-1 1 0,1-1 0,0 1 0,0-1 0,-1 1 0,1-1 0,0 1 0,-1 0 0,1 0 0,1 1 0,-2-1 1,1 0 0,-1 0 1,1-1-1,-1 1 0,1 0 0,0-1 0,0 1 1,-1-1-1,1 1 0,0-1 0,-1 0 0,3 1 1,3-2 3,-5 1 1,0 0 1,1 0-1,-1 0 1,0 0-1,0 0 0,0 1 1,0-1-1,0 1 1,3 0-1,4 4 15,-8-4-24,1 0 0,-1 0 1,0 0-1,1 0 0,-1-1 1,1 1-1,0-1 0,-1 1 0,1-1 1,3 1-1,-5-1 4,0 0 0,0 0 0,0 0 0,0 0 0,0 0 0,0 0 0,1 0 0,-1 0 0,0 0 0,0 0 0,0 0 0,0 0 0,0 0 0,0 0 0,0 0 0,0 0 0,0 0 0,0 0 0,1 0 0,-1 0 0,0 0 0,0 0 0,0 0 0,0 0 0,0 0 0,0 0 0,0 0 0,0 0 0,0 1 0,0-1 0,0 0 0,0 0 0,0 0 0,0 0 0,1 0 0,-1 0 0,0 0 0,0 0 0,0 0 0,0 0 0,0 0 0,0 0 0,0 1 0,0-1 0,0 0 0,0 0 0,0 0 0,0 0 0,0 0 0,0 0 0,0 0 0,0 0 0,0 0 0,0 0 0,0 1 0,0-1 0,0 15 229,2-2-234,1-8-40,1 0-1,0-1 1,0 0 0,5 5 0,-7-7 58,29 29-24,-31-31 10,1 1 0,-1-1 1,0 0-1,0 0 0,1 0 0,-1 1 0,0-1 0,0 0 1,1 0-1,-1 0 0,0 0 0,1 1 0,-1-1 1,0 0-1,0 0 0,1 0 0,-1 0 0,0 0 0,1 0 1,-1 0-1,0 0 0,1 0 0,-1 0 0,0 0 1,1 0-1,87 0 395,-87 0-389,-1 0 0,1 0-1,-1 0 1,1 0 0,-1 0-1,1 0 1,-1 0-1,1 0 1,-1 0 0,1 0-1,-1 0 1,1 0 0,-1 0-1,1 0 1,-1 0 0,1-1-1,-1 1 1,1 0-1,-1 0 1,1-1 0,-1 1-1,1 0 1,-1 0 0,0-1-1,1 1 1,-1-1 0,0 1-1,1 0 1,-1-1-1,0 1 1,1-1 0,-1 1-1,0-1 1,0 1 0,0 0-1,1-1 1,-1 1 0,0-1-1,0 1 1,0-1-1,0 1 1,0-1 0,0 0-1,0 1 1,0-1 0,0 1-5,0 0 1,0-1 0,0 1 0,0 0-1,0 0 1,0 0 0,0 0 0,0 0-1,0 0 1,0 0 0,0 0 0,0 0-1,0 0 1,0-1 0,0 1 0,0 0-1,0 0 1,0 0 0,0 0 0,0 0-1,0 0 1,0 0 0,0 0 0,0 0-1,0 0 1,0 0 0,0 0 0,0-1-1,0 1 1,0 0 0,0 0 0,0 0-1,1 0 1,-1 0 0,0 0 0,0 0-1,0 0 1,0 0 0,0 0 0,0 0-1,0 0 1,0 0 0,0 0 0,0 0-1,0 0 1,1 0 0,-1 0 0,0 0-1,0 0 1,0 0 0,0 0 0,0 0-1,0 0 1,0 0 0,0 0 0,1 0-1,-1 0-4,0 0-1,0 0 0,0 1 1,1-1-1,-1 0 0,0 0 1,0 0-1,1 0 0,-1 0 0,0 0 1,0 0-1,1 0 0,-1 0 1,0 0-1,0 0 0,1 0 1,-1 0-1,0 0 0,0-1 1,1 1-1,-1 0 0,0 0 1,0 0-1,0 0 0,1 0 1,-1 0-1,0-1 0,0 1 0,0 0 1,1 0-1,-1 0 0,0 0 1,0-1-1,0 1 0,0 0 1,0 0-1,1-1 0,-1 1 1,-7-8-155,6 6 164,-2 0-79,3 2 10,0 1 59,0 0 1,1 0 0,-1 1 0,1-1 0,-1 0-1,1 0 1,-1 1 0,1-1 0,0 0 0,-1 0-1,1 0 1,0 0 0,0 0 0,0 0 0,0 0-1,0 0 1,0 0 0,0 0 0,0-1 0,0 1-1,0 0 1,1-1 0,-1 1 0,0-1 0,0 1-1,1-1 1,-1 0 0,0 1 0,3-1 0,4 2 120,1-1 1,0 0 0,14 0 0,42-1 592,-61 0-677,-3 0-23,0 0-1,0 0 0,0 0 1,0 0-1,0 0 1,0 0-1,0 0 0,0 0 1,0 0-1,0 0 1,0-1-1,0 1 1,0 0-1,0-1 0,-1 1 1,1-1-1,0 1 1,0-1-1,0 1 0,0-1 1,-1 0-1,1 1 1,0-1-1,-1 0 0,1 1 1,0-1-1,-1 0 1,1 0-1,-1 0 0,1 0 1,-1 1-1,1-3 1,0 1 2,0 0-1,1-1 1,-1 1 0,1 0 0,0 0 0,-1 1 0,1-1 0,0 0 0,0 0 0,0 1 0,0-1 0,0 1 0,1 0 0,-1 0 0,0 0 0,1 0-1,-1 0 1,0 0 0,3 0 0,-4 1-9,-1 0-1,0 0 0,0 0 1,0 0-1,0 0 0,0 0 0,0 0 1,0 0-1,0 0 0,0 0 1,0 0-1,1 0 0,-1 0 1,0 0-1,0 0 0,0 0 1,0 0-1,0 0 0,0 0 0,0 0 1,0 0-1,0 0 0,0 0 1,0 0-1,1 0 0,-1 0 1,0 0-1,0 0 0,0 0 1,0 0-1,0-1 0,0 1 1,0 0-1,0 0 0,0 0 0,0 0 1,0 0-1,0 0 0,0 0 1,0 0-1,0 0 0,0 0 1,0 0-1,0-1 0,0 1 1,0 0-1,0 0 0,0 0 0,0 0 1,0 0-1,0 0 0,0 0 1,0 0-1,0 0 0,0 0 1,0-1-1,0-25-60,0 26 58,0 0 0,0 0 0,0 0 0,0 0 0,0 0 0,0 0 0,0 0 0,0 0 0,0 0 0,0-1 0,0 1 0,0 0 0,0 0 0,0 0 0,0 0 0,0 0 0,0 0 0,0 0 0,0 0 0,0 0 0,0 0 0,0 0 0,0-1 0,0 1 0,0 0 0,0 0-1,0 0 1,0 0 0,0 0 0,0 0 0,1 0 0,-1 0 0,0 0 0,0 0 0,0 0 0,0 0 0,0 0 0,0 0 0,0 0 0,0 0 0,0 0 0,0 0 0,0 0 0,1 0 0,-1 0 0,0 0 0,0 0 0,0 0 0,0 0 0,0 0 0,0 0 0,0 0 0,0 0 0,0 0 0,0 0 0,1 0 0,5 0-26,3 0 167,1 0 0,0 0 0,14-3 0,-11-7 9,-10 7-42,-3 3 42,0-2-58,0-9-6,0 9-21,0 2-10,0 0 47,0 0-80,0 0-197,0 2 54,0 3 83,0-2 31,0 0 1,0 0 0,0-1 0,0 1 0,0 0 0,-1 0 0,-1 3 0,-2 9 21,1 0 1,1-1 0,0 1-1,0 0 1,2 0 0,0 17-1,0-25 1,-7 98 93,-1 21 45,9-95-78,-1-12 8,0 1 1,-4 32 0,2-40-37,-1 6 96,-6 24 0,7-37-184,0 0 1,0 1-1,0-1 0,0-1 0,-1 1 0,0 0 0,0-1 1,0 1-1,-5 3 0,7-6-133,0-1 0,0 0 0,-1 1 0,1-1 0,-1 0 0,1 0 0,0 0 0,-1 0 0,0-1 0,1 1 1,-1 0-1,1-1 0,-1 1 0,0-1 0,1 1 0,-1-1 0,0 0 0,0 0 0,1 0 0,-1 0 0,0 0 0,0 0 0,1 0 0,-1 0 0,0-1 0,1 1 0,-1-1 0,0 1 1,1-1-1,-1 0 0,0 0 0,1 0 0,-1 1 0,1-2 0,0 1 0,-1 0 0,1 0 0,-2-3 0,-13-11-3623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6:43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803 18 3648,'0'-14'1173,"0"12"-703,3 2-151,5-1 117,-4 1-252,-1 0 0,1-1-1,0 1 1,-1 1 0,1-1 0,0 1 0,-1-1 0,6 2 0,-1 3 10,-1 0-1,0 0 1,0 0 0,0 1-1,0 0 1,-1 0 0,10 14 0,-5-5 94,0 1 1,11 24 0,-16-26-88,0 0 0,5 24 0,-9-30-132,11 40 496,-1 2 1,7 76-1,-14 5 198,-3-97-624,2 74 191,-7-81-251,-1 0 1,-1 0-1,-1-1 1,-2 0-1,0 0 0,-2 0 1,-1-1-1,-14 24 1,8-22 153,-27 34 1,29-42-136,3-4-28,-6 9 68,-1-1 1,-22 21-1,18-24 112,0-2 0,-41 25 0,-70 31 175,132-73-427,-255 126-968,85-44-1633,52-17 915,120-66 1686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1 607 480,'0'63'224,"0"-3"-208,0-53-25,0 1 1,0-1-1,1 0 1,0 1-1,0-1 1,1 0 0,0 0-1,3 8 1,2 5 4,20 53 1945,-26-72-1832,-1 0-1,1-1 0,-1 1 0,1 0 1,-1 0-1,0 0 0,1-1 0,-1 1 1,0 0-1,0 0 0,0 0 1,1 0-1,-1 0 0,0-1 0,0 1 1,0 0-1,0 0 0,-1 0 0,1 1 1,0-2-97,0-1 0,-1 1 0,1 0 1,0-1-1,0 1 0,0 0 0,0-1 0,0 1 1,0-1-1,-1 1 0,1-1 0,0 1 0,0 0 1,0-1-1,0 1 0,1-1 0,-1 1 0,0 0 1,0-1-1,0 1 0,0-1 0,0 1 1,0 0-1,1-1 0,-1 1 0,0 0 0,0-1 1,1 1-1,-1 0 0,1-1 0,26-32 399,-24 26-380,0 0-1,0-1 1,-1 1 0,0-1-1,1-10 1,3-9-18,5-6-18,-6 1-107,6-1 37,-8 18 44,-3 13 15,0 0 0,1-1 0,-1 1 1,1 0-1,0-1 0,0 1 1,0 0-1,0 0 0,0 0 0,0 0 1,0 0-1,1 0 0,-1 0 1,1 0-1,-1 0 0,3-1 1,7-8-156,-8 8-16,-1 3 102,160 0 666,-149 0-561,0-1-1,0-1 1,13-3 0,-13 2-16,1 1 0,0 0 1,13 1-1,74-8 112,-57 4-29,41 0-18,13-6-170,17 5 10,53-11-38,-55 4 109,-46 6 47,213-16 127,-182 19-79,200-11 58,-200 7-158,517-30-51,-522 36 86,92-5 6,105-14-5,-98 15-11,-97 3-27,564-29-228,-414 18 468,656-35-133,-723 40 0,275-18 112,-150 0-107,6-2-73,144-10-72,-43 6 305,-235 19-181,-100 11-46,158-13 2,-12 0 156,-55 3 85,-154 12-234,33-2 76,61 2 0,-41 2-32,60-1 121,-120 1-150,0-1 1,-1 0-1,1 0 0,0-1 1,0 0-1,-1 1 0,1-2 0,-1 1 1,1 0-1,-1-1 0,1 0 1,-1 0-1,5-3 0,10-9 225,-10 12-174,-9 2-91,0 0 0,0 0-1,1 0 1,-1 0 0,0 0-1,0 0 1,1 0 0,-1 0-1,0 0 1,0 0-1,0 0 1,1 0 0,-1-1-1,0 1 1,0 0 0,0 0-1,1 0 1,-1 0-1,0 0 1,0 0 0,0-1-1,0 1 1,1 0 0,-1 0-1,0 0 1,0-1 0,0 1-1,0 0 1,0 0-1,0 0 1,1-1 0,-1 1-1,0 0 1,0-1 0,1-27 7,-1 14 135,0 11-86,0 3-207,0 0 21,0 0-5,0 3 53,0 93 224,0-90-146,-1 0 0,0 1 0,0-1 0,-1 0 1,1 0-1,-1 0 0,-1 0 0,-2 6 0,-9 25-61,9-7 20,-1-14 57,4-12-9,1-1 1,0 0 0,0 1-1,0-1 1,0 1 0,1 0-1,-1 4 1,1 77-76,0-83 76,0-1-1,0 1 0,1 0 0,-1 0 0,0-1 0,1 1 0,-1 0 0,1-1 0,0 1 0,0-1 1,-1 1-1,1-1 0,2 2 0,2 6 19,11 24 115,-13-20-16,-3-10-22,0 0 48,0-3-140,0 1 0,0-1 0,0 1 0,0-1 0,0 1 0,0-1 0,0 1 0,0-1-1,-1 1 1,1-1 0,0 1 0,0-1 0,0 1 0,0-1 0,-1 1 0,1-1 0,0 0-1,-1 1 1,1-1 0,0 1 0,-1-1 0,1 0 0,0 1 0,-1-1 0,1 0 0,-1 1-1,1-1 1,-1 0 0,1 0 0,0 1 0,-1-1 0,1 0 0,-1 0 0,1 0-1,-1 0 1,1 0 0,-1 0 0,1 0 0,-1 0 0,1 0 0,-2 0 0,-3-2 156,-6-9-26,10 10-136,1 1 0,-1-1 0,0 1 1,1 0-1,-1-1 0,1 1 0,-1 0 0,0-1 1,1 1-1,-1 0 0,0 0 0,1 0 1,-1 0-1,0 0 0,0-1 0,1 1 0,-1 0 1,0 1-1,1-1 0,-1 0 0,0 0 1,1 0-1,-2 0 0,0 1 5,-130-1-104,126 0 95,0 1 0,0-1 0,0 2 0,-10 2 0,-15 3-15,8-5-30,-45-1 1,28-2 50,-31 1 70,-158 3-16,117 8-54,-95-8 180,-1-1-263,69 9 8,-21-8 65,-6 0 42,83 1-2,-183 5-16,-130 8-409,1 2 417,69-5 16,-455 35-1,24 0-74,515-32-26,-261 12 79,-7-25-133,320-5 229,-108-7-3,-2 0-52,-314 8-179,581-1 111,1 2-1,0 1 1,0 2-1,-39 9 1,-76 33-245,142-44 216,0-1 0,0 1-1,0 0 1,0 0 0,0 0-1,0 1 1,1 0 0,-6 4 0,4-1-17,-1 1 0,1 0 1,1 0-1,-7 11 0,8-13-26,0 2 0,1-1 0,-1 0 0,1 1 0,1-1 0,-1 1 0,-1 9 0,4-15 58,0 0 0,1 0-1,-1 0 1,0 1-1,1-1 1,-1 0 0,1 0-1,-1 0 1,1 0 0,-1 0-1,1 0 1,0 0-1,0 0 1,-1 0 0,1 0-1,2 1 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3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85 428 2080,'-28'0'667,"28"0"-661,0 0 1,0 0 0,-1 0 0,1 0-1,0 0 1,-1 0 0,1 0-1,0 0 1,0 0 0,-1 0 0,1 0-1,0 0 1,-1 1 0,1-1 0,0 0-1,0 0 1,-1 0 0,1 0 0,0 0-1,0 0 1,-1 1 0,1-1 0,0 0-1,0 0 1,0 0 0,0 1-1,-1-1 1,1 0 0,0 0 0,0 1-1,0-1 1,0 0 0,0 0 0,-1 1-1,1-1 1,0 0 0,0 1 0,-9 26 230,7-20-114,1 0 0,-2 0 0,1-1 0,-1 1 0,0-1 0,-4 6 0,5-8-79,0 0-1,0 1 0,0-1 1,0 0-1,1 1 0,0 0 1,0-1-1,-1 8 1,1 37 368,1-38-281,-1 21 138,0-26-264,1 0 0,0 0 0,0 0 0,0 0 0,1 0 0,2 10 0,-2-15 7,-1 0 1,1 0-1,-1 0 1,1 0 0,-1 0-1,1 0 1,-1 0-1,1 0 1,0 0 0,-1 0-1,1-1 1,0 1 0,0 0-1,0-1 1,0 1-1,-1 0 1,1-1 0,0 1-1,0-1 1,2 1 0,20 1 508,-19-2-364,2-2 73,1-6-281,24-25-313,-28 30 328,0-1 1,0 0-1,-1 1 1,0-1-1,0-1 1,0 1 0,3-8-1,-4 7-5,0-1 0,-1 0 0,0-10 0,0 11 10,0-1 0,1 0 0,1-9 0,3-2-44,-3 10 52,0 0 0,0 0 0,-1 0 0,0 1 0,0-9 0,-1 12 23,1-30 41,0 31-42,-1 0 1,1 0 0,-1 0 0,1 0-1,-1 0 1,1 0 0,0 0-1,0 0 1,0 1 0,0-1 0,0 0-1,2-1 1,-2 2 0,-1 1-1,1 0 1,-1-1-1,0 1 1,1 0-1,-1-1 1,0 1-1,0 0 1,1-1-1,-1 1 1,0 0-1,0-1 1,0 1-1,1-1 1,-1 1-1,0-1 1,0 1-1,0-1 1,0 1-1,0 0 1,0-1-1,0 1 1,0-1-1,0 1 1,0-1-1,0 0 1,1-4 35,1 4-33,1 0 1,-1 1 0,1-1-1,0 1 1,-1-1 0,1 1-1,-1 0 1,1 0 0,0 0-1,-1 0 1,5 1 0,7-1-14,38 0 102,-32 1-54,72-4 27,-10-8-107,19 5 11,60-11 27,-43 4-32,123-8-177,83-10 92,-97 4 122,53 7 48,-20 2 21,110-20 125,208-14-105,-253 41-111,-7-10 17,33-2-11,-50 7-51,371-14 400,-386 24-162,-15-5-262,-31 6 22,-5-6 149,175 7-69,-238 5-33,-98 0 74,133-5 131,-147 0-111,120-5 123,230 9 967,-407 0-1076,-3 0-145,0 0 55,1-1 1,-1 1-1,1 0 1,0 0-1,-1 0 0,1 0 1,-1 0-1,1 0 0,0 1 1,-1-1-1,1 0 1,-1 0-1,1 0 0,0 0 1,-1 1-1,1-1 0,-1 0 1,1 0-1,-1 1 1,1-1-1,-1 1 0,1-1 1,-1 0-1,0 1 0,1-1 1,-1 1-1,1-1 1,-1 1-1,1 0 0,-1 0-2,0-1-1,1 1 1,-1 0 0,1-1-1,-1 1 1,1-1-1,0 1 1,-1-1-1,1 1 1,-1-1-1,1 1 1,0-1 0,0 1-1,-1-1 1,1 0-1,0 1 1,0-1-1,-1 0 1,1 0 0,0 0-1,0 0 1,-1 0-1,1 0 1,0 0-1,0 0 1,1 0-1,42 1 221,-15 0-298,-1-1 1,32-5-1,-35 1 65,-9 1 20,0 0 0,28 0 0,-17 3 41,-8 1 31,1-1 0,26-4 0,-29 1 64,16-2 185,-1 10-117,-15-2-170,9 0-100,0-2-1,38-1 1,-16-1 112,-41 0-38,1 1 0,-1-1 0,1-1 1,-1 0-1,13-4 0,-15 4-6,1 1 13,0 0 0,0 0 0,0 0 0,1 1 0,-1 0 0,12 1 0,-10-1 54,-2 0 74,-4 0 80,9 0 1024,-19 0-1095,12 0-182,22 0-287,-12 3 262,-13-2 48,0 0-1,0-1 0,0 1 0,0 0 1,1 0-1,-2 0 0,1 0 1,0 0-1,0 0 0,0 0 0,0 0 1,-1 1-1,1-1 0,0 0 1,-1 0-1,1 1 0,-1-1 0,0 0 1,1 1-1,-1-1 0,0 0 0,0 2 1,3 3-69,0-2 55,0 0-1,-1 0 1,1 1 0,-1-1 0,3 9-1,7 13-214,-7-17 266,-1 0 1,1 0 0,-2 0-1,1 1 1,-1-1-1,1 13 1,-1-11 25,0 0-1,0 0 1,6 13 0,-7-21-23,-1 1 0,0 0 0,-1 0 1,1 0-1,-1-1 0,1 1 0,-1 0 0,0 0 0,-1 0 1,0 4-1,0 9 491,1-17-522,0 0-1,0 0 1,0 0 0,0 0 0,0 0-1,0 0 1,0 0 0,0 0-1,0 0 1,0 1 0,0-1 0,0 0-1,0 0 1,0 0 0,0 0-1,0 0 1,0 0 0,0 0 0,0 0-1,0 0 1,0 0 0,0 1-1,0-1 1,0 0 0,0 0 0,0 0-1,0 0 1,0 0 0,0 0-1,0 0 1,0 0 0,0 0 0,0 0-1,-1 0 1,1 0 0,0 0-1,0 0 1,0 0 0,0 0 0,0 0-1,0 1 1,0-1 0,0 0-1,0 0 1,0 0 0,-1 0 0,1 0-1,0 0 1,0 0 0,0 0-1,0 0 1,0 0 0,0-1 0,0 1-1,0 0 1,-1 0 0,1 0 3,-1 0 1,1 0-1,-1 0 0,0 0 1,1 0-1,-1 0 1,1 0-1,-1-1 1,0 1-1,1 0 0,-1 0 1,1-1-1,-1 1 1,1 0-1,-1-1 0,1 1 1,-1 0-1,1-1 1,0 1-1,-1-1 1,1 1-1,-1-1 0,1 0 1,-1 0 0,1 1 0,-1-1 1,1 0-1,-1 1 0,1-1 1,-1 1-1,1-1 0,-1 1 0,0-1 1,1 1-1,-1-1 0,0 1 0,1 0 1,-1-1-1,0 1 0,0 0 0,1-1 1,-1 1-1,0 0 0,0 0 1,1 0-1,-1 0 0,0 0 0,-1 0 1,1 0-6,-1 0 1,0 0 0,0-1-1,1 1 1,-1 0 0,0-1-1,1 1 1,-1-1 0,0 0-1,1 0 1,-1 1 0,1-1-1,-1 0 1,1 0 0,0 0-1,-1-1 1,-1-1 0,3 3-7,-1-1 1,1 1 0,-1 0-1,0-1 1,1 1 0,-1 0-1,1-1 1,-1 1 0,0 0 0,1 0-1,-1-1 1,0 1 0,1 0-1,-1 0 1,0 0 0,0 0-1,1 0 1,-1 0 0,0 0-1,1 0 1,-1 0 0,0 1-1,0-1 1,-2 1-13,-65-1-203,64 0 198,0 0 0,0 1 0,0-1 0,0 1 1,0 0-1,0 0 0,0 1 0,0-1 0,0 1 0,0 0 0,-4 3 0,0-2 45,-1 0 0,1 0-1,-1-1 1,0 0-1,-11 1 1,1 0-22,-63 15-131,43-8 172,-47 6 1,1-11-44,-11 6-304,-10-5 26,-166 21-198,96-8 259,-215 14-50,368-31 257,-164 9-81,69-7 2,-242 14-110,251-7 169,-345 22-25,341-31 33,-110 4-26,-115 16 11,74-16 32,129-4 5,-261 9 21,-25-5 75,25 5 11,-11-9 90,-173-11 29,420 5-153,-176-2 17,14-5-100,27 9-572,41-1-1892,68-8 495,47 8-378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1920,'-26'0'627,"55"0"1775,-27 0-2316,-1-1 0,1 1-1,-1 0 1,1-1 0,-1 1 0,1-1-1,-1 1 1,1-1 0,-1 0-1,2-1 1,12-5 459,15 2-22,-13 0-140,25-11 0,-32 11-339,1 1-1,0 0 1,0 1-1,0 0 1,0 1-1,0 0 1,23-1-1,57-5 107,7 0 52,36 8-223,-132 0 41,1-1-1,0 1 0,-1 1 1,1-1-1,0 0 1,-1 1-1,1-1 1,0 1-1,-1 0 1,1 0-1,-1 0 0,1 0 1,-1 0-1,1 0 1,-1 1-1,3 2 1,-2-2 209,-6-2-64,-57 0-271,57 0-102,3 0-6,0 0 113,3 0 112,-2 0-11,-1 0 0,1 0 0,0 1 0,-1-1 0,1 0 0,0 0 0,-1 0 0,1 1 0,0-1 0,-1 0 0,1 0-1,-1 1 1,1-1 0,-1 1 0,1-1 0,0 1 0,-1-1 0,0 0 0,1 1 0,-1 0 0,1-1 0,0 1 0,-1 0-3,0 0-1,1-1 0,-1 1 0,1-1 1,-1 1-1,0-1 0,1 1 1,0-1-1,-1 1 0,1-1 1,-1 0-1,1 1 0,-1-1 1,1 0-1,0 1 0,-1-1 1,1 0-1,0 0 0,-1 0 0,1 0 1,0 1-1,0-1 0,-1 0 2,1 0 0,-1 0 0,0 0-1,0 0 1,0 0 0,0 0 0,0 0-1,1 0 1,-1 0 0,0 0-1,0 0 1,0 0 0,0 0 0,0 0-1,0 0 1,1 0 0,-1 0 0,0 0-1,0 1 1,0-1 0,0 0-1,0 0 1,0 0 0,0 0 0,0 0-1,0 0 1,1 0 0,-1 1 0,0-1-1,0 0 1,0 0 0,0 0-1,0 0 1,0 0 0,0 1 0,0-1-1,0 0 1,0 0 0,0 0 0,0 0-1,0 0 1,0 0 0,0 1-1,0-1 1,0 0 0,0 0 0,0 0-1,0 0 1,-1 0 0,1 1 0,0-1-1,0 0 1,0 0 0,0 12-46,1 0 28,-1 0 0,-1 1 0,-2 15 0,-2-11-13,3-11 24,0 1 0,1 0 1,0 0-1,0 0 0,0 7 0,1 65 148,0-72-155,0 0-1,1 0 1,0 0 0,1 0-1,2 10 1,1 0 7,1 15 73,-1-14-26,-3-11-13,0 0-1,-1 0 1,1 0-1,-1 10 0,-1 32 350,0-46 36,0-3-122,0 0-42,0 0-129,0 0-74,0 0-6,0 0 16,-2-3-53,-4-6-93,7 5-3,-4 4 129,0 0 17,0 0-8,3 0-148,-3 0 26,-10-3 37,11 2 43,2 1 2,-1-1 1,0 1-1,0-1 0,0 1 0,0-1 0,0 1 1,1-1-1,-1 1 0,0 0 0,0-1 0,0 1 1,0 0-1,0 0 0,0 0 0,0 0 0,0 0 1,0 0-1,0 0 0,0 0 0,0 0 0,0 0 1,0 1-1,0-1 0,0 0 0,0 1 0,0-1 1,0 1-1,0-1 0,0 1 0,-1 0 1,1 0-3,-2 0 3,0 0-1,0 0 0,0-1 1,0 1-1,0-1 1,0 0-1,0 1 0,0-1 1,0-1-1,-4 0 0,-5 1 15,-1-1 5,9 1-15,0-1 0,0 1 0,1 0 0,-1 0 0,0 1 0,0-1 0,1 1 0,-6 1 0,4 0-6,-3 1 2,1-1-1,0 0 1,0 0-1,-1-1 1,-13 1-1,-80-2-226,74 0 176,26 0 40,0 0-1,0 0 1,0 0-1,1 0 1,-1 0-1,0 0 0,0 0 1,0 0-1,1 0 1,-1 0-1,0 1 1,0-1-1,0 0 0,1 1 1,-1-1-1,0 0 1,1 1-1,-1-1 1,0 1-1,1-1 1,-1 1-1,1-1 0,-1 1 1,0 0-1,1-1 1,-1 2-1,1-2-3,-1 1 0,1-1 0,-1 1-1,1 0 1,0-1 0,-1 0 0,1 1 0,-1-1 0,1 1-1,-1-1 1,1 0 0,-1 1 0,0-1 0,1 0-1,-1 1 1,1-1 0,-1 0 0,0 0 0,1 0 0,-1 1-1,0-1 1,1 0 0,-1 0 0,0 0 0,1 0 0,-2-1-1,2 4-24,0-2 34,0-1 0,0 1-1,0 0 1,0-1 0,0 1-1,1-1 1,-1 1 0,0 0 0,0-1-1,0 1 1,1-1 0,-1 1 0,0-1-1,1 1 1,-1-1 0,0 1 0,1-1-1,-1 1 1,1-1 0,-1 0-1,1 1 1,-1-1 0,2 1 0,-2 0-3,1-1 0,-1 0 0,1 1 0,0-1 1,-1 1-1,1-1 0,-1 1 0,1 0 0,-1-1 0,1 1 1,-1 0-1,0-1 0,1 1 0,-1 0 0,0-1 0,1 1 1,-1 0-1,0 0 0,0-1 0,0 1 0,0 0 1,1 0-1,-1 0 0,-1 0 0,0 48-77,0-20 8,2-1-1,3 33 1,-1-40 39,2 10 99,1 45 0,-7 4 11,5 116 34,6-128-87,-4-2 75,-1-31-54,-1-14-42,1 38 1,-5-49 66,1 1 1,0 0-1,1-1 1,0 0-1,5 17 1,-6-24-26,0 0-1,0 0 1,-1 1-1,1-1 1,-1 0 0,0 1-1,0 3 1,0-5-31,0-1 0,0 0 0,0 1 0,0-1 0,0 0 0,0 1 0,0-1 0,0 0 0,2 3 0,5 4 98,-6-7-102,-1-1 0,1 0 0,-1 1 0,1-1 0,-1 0 0,0 1 1,1-1-1,-1 0 0,0 1 0,1-1 0,-1 1 0,0-1 0,0 1 0,1-1 0,-1 1 0,0-1 0,0 1 0,0-1 1,1 1-1,-1-1 0,0 1 0,0-1 0,0 1 0,0-1 0,0 1 0,0-1 0,0 1 0,-1 0 0,1 13 127,0-12 26,0-2-80,3-2-139,8-9 43,-11 11 26,1-1-1,-1 1 1,0 0-1,1-1 1,-1 1-1,0 0 1,1-1-1,-1 1 1,0 0-1,0-1 1,1 1-1,-1-1 1,0 1-1,0 0 1,0-1-1,0 1 1,1-1-1,-1 1 1,0-1 0,0 1-1,0-1 1,0 1-1,0 0 1,0-1-1,0 1 1,-1-2-1,3-3-5,11 0-84,5-8-10,-16 11 76,0 0 0,1 0 0,-1 0 1,1 0-1,-1 1 0,1-1 0,0 1 0,0 0 1,-1-1-1,1 1 0,6-1 0,89-28-23,38 10-154,-34 7 94,34-2 62,-92 11 59,4 0-2,87-5-1,-89 8-10,85 4 122,-88 3-87,-23-2-48,32 0 1,-45-4 32,0 1 0,0 0 0,0 0 0,0 0 0,0 1 0,10 3 0,-10-2 40,-3-2-8,0 0 1,1-1 0,-1 1-1,1-1 1,-1 1 0,1-1 0,4-1-1,0 0 62,-6 1 105,-3 0-220,0 0 0,0 0 0,1 0 0,-1 0 0,0 0 0,1-1 1,-1 1-1,0 0 0,0 0 0,1 0 0,-1 0 0,0 0 0,1 0 0,-1 0 1,0 0-1,1 0 0,-1 0 0,0 0 0,0 0 0,1 0 0,-1 0 0,0 1 1,1-1-1,-1 0 0,0 0 0,1 0 0,-1 1-1,0-1 1,1 0-1,-1 0 1,0 0-1,0 0 1,1 0-1,-1 0 0,0 1 1,1-1-1,-1 0 1,0 0-1,1 0 1,-1 0-1,0 0 0,0 0 1,1 0-1,-1 0 1,0 0-1,1 0 1,-1-1-1,0 1 0,1 0 1,-1 0-1,0 0 1,0 0-1,1-1 1,-1-12 240,0 10-202,1-37 277,0 26-284,-1-1 1,0 1-1,-1-1 1,0 0-1,-1 1 0,-1 0 1,-8-28-1,7 30-15,0-1 0,1 1 0,-2-20 0,2 5 20,-8-22 124,5 8-68,-8-32 31,5 39-173,2 0 1,0 0 0,3 0-1,-1-46 1,-6-42 38,8 99 2,2 14-6,-3-20-43,-7-31-1,-6-17-159,6 41 72,9 33 126,1 0-1,0 0 1,0 0 0,0 0-1,0 0 1,1 0 0,-1-5 0,1 7 7,0 1 1,0 0-1,0-1 1,0 1-1,0 0 1,0-1-1,0 1 1,0 0-1,0-1 1,0 1 0,0 0-1,0-1 1,0 1-1,0 0 1,0-1-1,0 1 1,-1 0-1,1 0 1,0-1-1,0 1 1,0 0-1,-1-1 1,1 1 0,0 0-1,-1-1 1,0 0-9,0 0 1,0-1 0,-1 1-1,1-1 1,0 1 0,0-1-1,0 0 1,1 1 0,-1-1 0,0 0-1,0 0 1,1 1 0,0-1-1,-1-3 1,1 2-166,0 3 32,0 0-64,-3-2 11,-5-9-129,13 8 220,-6 3 193,-11 0 487,11 0-567,1 0 0,-1 0 0,1 0 0,-1 0 0,1 0-1,0 0 1,-1 0 0,1 0 0,-1 0 0,1 0 0,0 1 0,-1-1 0,1 0 0,-1 0 0,1 0 0,0 1 0,-1-1-1,1 0 1,0 0 0,-1 1 0,1-1 0,0 0 0,-1 1 0,1-1 0,0 0 0,0 1 0,-1 0 0,-7 7 76,3-7-62,-1 0 0,1 0 0,0-1-1,0 1 1,0-1 0,-9-1 0,-4 0-1,3 2-28,1 1 0,-16 2 0,-12 3-11,-35-1 14,45-3 9,-113 7 109,102-9-99,0 2 0,-52 10 1,24-2-116,-35 8-529,88-16 230,36-4-1157,26 1 373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33 3136,'0'0'1029,"0"-2"-629,0-9-85,0 8 351,3 3-228,-2 0-405,1-1 1,0 1-1,-1 0 1,1-1-1,0 1 1,-1-1-1,1 1 1,-1-1-1,1 0 1,-1 0-1,2-1 1,-1 1-30,0 0 0,-1 0-1,1 0 1,0 0 0,0 1 0,0-1 0,0 0-1,0 1 1,0-1 0,0 1 0,3-1 0,11 1 6,19 1 102,-33 0-116,0-1 0,1 0 0,-1 1 0,0 0 0,0-1 0,0 1 0,-1 0-1,1 0 1,0 0 0,0 0 0,0 0 0,2 3 0,2 4-23,-4-3 50,0-2-7,0 0 0,-1 0-1,0 0 1,0 0 0,0 0 0,0 0 0,0 0 0,0 1 0,-1-1 0,0 0 0,0 5 0,1 3 7,-1-6-10,0 1 1,1-1-1,-2 1 1,1 0 0,-1-1-1,0 1 1,0-1-1,0 1 1,-1-1 0,0 1-1,0-1 1,0 0 0,-6 8-1,-6 7 32,5-7-27,-1 1 0,0-2-1,-1 1 1,-14 11-1,-5-2-11,21-12-6,-6 7 0,-8-4 7,18-11-2,0 0 0,1 1-1,-1-1 1,0 1 0,1 0-1,0 1 1,0-1 0,0 1-1,0 0 1,-6 8-1,0 10 24,1 2-13,4-15 0,3-4 137,12 0 204,6 8-49,-15-11-284,0-1-1,1 1 0,-1-1 0,1 0 0,-1 0 1,1 1-1,-1-1 0,1 0 0,-1-1 1,1 1-1,0 0 0,0 0 0,-1-1 0,1 1 1,0-1-1,0 1 0,0-1 0,0 0 1,3 0-1,156 0-1148,-160 0 856,1 0 0,-1 0-1,1 0 1,-1 0-1,1 0 1,-1 0 0,1-1-1,-1 1 1,2-1 0,13-13-1629</inkml:trace>
  <inkml:trace contextRef="#ctx0" brushRef="#br0" timeOffset="1">43 295 2816,'0'0'1056,"0"0"-832,17 0-64,-17 0 832,16 0-576,17 0 192,-17 0-352,34-16-32,-18 16-128,1 0-2592,-17 0 1344</inkml:trace>
  <inkml:trace contextRef="#ctx0" brushRef="#br0" timeOffset="2">306 427 2400,'13'13'779,"-12"-12"-760,-1-1 0,1 1 0,-1-1 0,0 1 0,1-1 0,-1 1 0,0-1 0,0 1 0,1 0 0,-1-1 0,0 1 0,0-1 0,0 1 0,0 0 0,0-1 0,0 1 0,0 0 0,0-1 0,0 1 0,0 0 0,0-1 0,0 1 0,0-1 0,0 1 0,-1 0 0,1 0 36,1 13 945,-1-10-890,0-1 0,0 1 0,0-1 0,0 0 0,0 1 0,0-1-1,-1 1 1,-2 5 0,-8 8 210,6-3 117,-2-10-232,7-4-192,-1 1 0,1-1 0,-1 0 0,1 0 0,-1 1 1,1-1-1,0 0 0,-1 1 0,1-1 0,0 0 0,-1 1 0,1-1 0,0 1 0,-1-1 1,1 1-1,0-1 0,0 1 0,-1-1 0,1 1 0,0-1 0,0 1 0,0-1 0,0 1 1,0-1-1,0 1 0,0-1 0,0 1 0,0-1 0,0 1 0,0-1 0,0 2 0,0 14 553,6-16-262,25-1 15,-6 0-707,0 1 1,33 5 0,-52-4 210,0 1 0,-1 0 0,1 0 0,7 4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5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1 2912,'0'0'923,"-3"0"-550,-11 0 2144,14 2-2394,0 20 7,-1-9-54,1 0-1,0 0 0,4 22 1,2-19-28,-5-13-26,1 0 1,-1 0-1,0 0 1,0 1-1,-1-1 1,1 0-1,-1 1 1,1 6-1,0 1 40,1 0 0,0 0-1,0 0 1,1 0-1,1-1 1,0 1-1,7 12 1,6 20 171,-13-32-82,1 0 1,9 17-1,-4-10-35,-7-4 60,-1-9-85,9 6-128,-8-8 26,-3-3 187,0 3 16,0 7 203,0-9-389,0-1 0,0 0 1,0 0-1,0 0 0,0 0 0,0 0 1,0 0-1,0 0 0,0 0 0,0 0 1,0 1-1,0-1 0,0 0 0,0 0 1,0 0-1,0 0 0,0 0 1,0 0-1,0 0 0,0 0 0,0 0 1,0 0-1,0 1 0,0-1 0,0 0 1,0 0-1,0 0 0,0 0 0,0 0 1,0 0-1,0 0 0,0 0 1,-1 0-1,1 0 0,0 0 0,0 0 1,0 0-1,0 0 0,0 0 0,0 0 1,0 0-1,0 0 0,0 0 1,0 0-1,0 0 0,-1 0 0,1 0 1,0 0-1,0 0 0,0 0 0,0 0 1,0 0-1,0 0 0,0 0 0,0 0 1,-1 0-1,-4 0 258,-1 1-1,1 0 1,-1-1 0,0 2-1,-7 1 1,-11 4-59,4-3-14,3-2 60,-31 11 0,34-9-199,0 0 0,-1-1-1,1-1 1,-1 0 0,1-1 0,-17-1 0,-94 8 142,-21 1-116,-24-21-157,149 10 46,-50-1-47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5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2656,'0'0'837,"3"-3"-501,8-8-106,-11 11-203,1-1 1,0 1 0,-1-1 0,1 1 0,0 0 0,-1-1 0,1 1 0,0 0 0,-1 0 0,1-1 0,0 1 0,0 0 0,-1 0 0,1 0 0,0 0 0,0 0 0,-1 0 0,1 0 0,0 0 0,0 0 0,1 1-1,3-1 105,65 1 860,122-4-256,-146-1-646,137-6 151,-121 10-162,133-3 76,-125-2-131,73-3 48,125 8 1134,-265 0-1180,15-2-2,-18 2-70,1 0 1,-1 0-1,1 0 1,-1-1-1,1 1 1,-1 0-1,0 0 1,1-1-1,-1 1 1,1 0-1,-1-1 1,0 1 0,1 0-1,-1-1 1,0 1-1,1-1 1,-1 1-1,0 0 1,0-1-1,1 1 1,-1-1-1,0 1 1,0-1-1,0 1 1,0-1-1,1 1 1,-1-1-1,0 1 1,0-1-1,0 0 1,0-2-947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3328,'16'0'1216,"-16"0"-928,33 33-96,-17-33 864,1 16-608,16 0 192,-17 1-384,17-1 256,-17 1-288,0-1 160,1 0-224,-34 1 416,1-1-320,-33 17 32,16-17-192,-16 1-192,0-1 32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2 2720,'0'0'891,"0"0"-545,0 0-116,0 0 170,-3 0-96,-21-1 315,6 1-340,1 0 0,-28 4-1,-209 42 80,47-13-129,56-17-33,105-13-115,-44 8 90,0-5 154,38 0-172,25-3-173,-28 1-1,-27-4-107,63 0 118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7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2 1824,'-10'-1'481,"6"1"-390,0 0 0,0-1 0,0 2 0,1-1 0,-1 0 1,0 1-1,0-1 0,-4 2 0,-15 10 371,-49 23 287,43-23-588,1 2 1,1 0-1,-34 25 0,29-16 263,19-14-201,0 1 0,-17 16 0,24-19-235,2-4 62,0 1 1,1 0-1,-1-1 0,-4 9 1,8-11-30,-1 0 1,0 1-1,1-1 1,-1 0 0,1 1-1,-1-1 1,1 1-1,0-1 1,0 1 0,-1-1-1,1 0 1,0 1 0,0-1-1,1 1 1,-1-1-1,0 1 1,0-1 0,1 0-1,-1 1 1,1-1 0,0 3-1,2 0 20,-1 0-1,1 0 1,0 0 0,0-1-1,0 1 1,0-1 0,0 0-1,8 5 1,34 19 305,-14-9-125,-26-15-138,1 0 0,0-1 0,0 0 0,0 0 0,0 0 0,1-1 0,-1 1 0,0-2 0,1 1-1,-1-1 1,0 0 0,13-1 0,3 0 237,-20 1-258,0 0-1,0 0 1,0 0 0,0-1 0,0 1 0,-1 0-1,1-1 1,0 0 0,0 1 0,-1-1 0,1 0-1,0 0 1,-1 0 0,1 0 0,-1 0 0,1 0-1,-1-1 1,1 1 0,1-3 0,13-9 632,-15 13-647,1-1 0,-1 0-1,0 0 1,0 0 0,0 0-1,0 0 1,0 0-1,0 0 1,0 0 0,-1 0-1,1 0 1,0-1 0,0 1-1,-1 0 1,1 0 0,-1-1-1,1 1 1,-1 0-1,0-1 1,1-1 0,-1-5 158,1 0 1,-2-15 0,1 3-75,-1 4-68,1 8-63,0 0-1,0 0 0,1 0 0,1-10 0,12-15-36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3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3392,'-22'0'927,"19"0"-305,15 0 143,-6 0-617,0 0 0,0 0 0,-1 1 0,1-1 0,0 1 0,-1 0 0,1 1 0,0 0 0,-1-1 0,0 2 0,6 2 0,0 2-39,0-1-1,0 0 1,1-1-1,-1 0 1,1-1-1,0-1 1,1 1-1,19 1 1,-11-1 24,11 7 17,-22-7-99,0 0 0,16 3 1,-9-5 15,0-1 0,27-1 0,-16 0 94,-18-1-330,-1 0-1,1-1 0,0 0 0,-1-1 1,0 0-1,0 0 0,0-1 0,0 0 0,0-1 1,-1 0-1,16-11 0,7-13-1099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29 4992,'-13'-13'1589,"13"12"-1540,-1 1-1,1-1 1,-1 1-1,1-1 1,0 1-1,0-1 1,-1 1-1,1-1 1,0 1-1,0-1 1,0 0-1,-1 1 1,1-1-1,0 1 1,0-1-1,0 0 1,0 1-1,0-1 1,0 1-1,0-1 1,0 0-1,0 1 1,1-1-1,-1 1 1,0-2-1,0 2 259,0 2-269,0-1 0,0 0 0,-1 1 0,1-1 0,0 1 0,-1-1 0,0 0 0,1 1 0,-1-1 0,-1 2 0,-5 11 136,2 17 82,3-18-102,-2 3 129,1 0 0,-1 30 0,4 110 543,0-145-755,0-1 1,-2 13-1,-6 11 441,13-3-70,-10-11 3,4-17-353,0 0 0,0 0 0,1 0 0,-1 0-1,0 0 1,1 6 0,-1 2 184,2 13 217,-1-23-489,0-1 0,0 1 0,0 0 0,1-1 0,-1 1 1,0-1-1,1 1 0,-1-1 0,0 1 0,1-1 0,-1 1 1,0-1-1,1 1 0,-1-1 0,1 1 0,-1-1 0,1 0 0,-1 1 1,1-1-1,-1 0 0,1 1 0,0-1 0,-1 0 0,1 0 1,-1 0-1,1 0 0,0 1 0,-1-1 0,1 0 0,-1 0 0,2 0 1,250 0-133,-148-8 70,8 0-44,-82 7 48,42-8 1,-52 6 32,17-2-23,-8 1 90,32-8 0,-30 2 71,-26 9-99,1 0 8,-1-1 1,1 0 0,-1 0-1,1 0 1,5-3-1,-10 4-20,0 0 0,1 0-1,-1 0 1,0 0 0,0 0 0,1 0-1,-1 0 1,0-1 0,0 1 0,0 0-1,-1-1 1,1 1 0,0-1 0,0 1-1,-1-1 1,1 1 0,-1-1 0,1 0-1,-1 1 1,0-1 0,0 1-1,1-4 1,-2 3-4,1 0 0,0 1-1,0-1 1,0 0 0,-1 1 0,1-1-1,-1 1 1,1-1 0,-1 1 0,0-1-1,0 1 1,0-1 0,-1-1 0,-2-5 27,-2-2 19,-19-36 185,23 42-259,0 1 0,-1 0 0,1-1 0,-1 1 0,0 0 0,0 0 0,-1 0 0,1 1 0,-6-4 0,-23-10-225,30 15 238,-1 0 0,1 1-1,-1-1 1,1 1 0,-1 0-1,0-1 1,1 1 0,-1 0-1,0 1 1,1-1 0,-1 0-1,0 1 1,-4 1 0,-3 11-83,0-6 41,9-6 45,-1 0-1,1 0 1,0 0 0,-1 0 0,1 1-1,0-1 1,-1 0 0,1 1-1,0-1 1,0 1 0,0-1 0,1 1-1,-1-1 1,0 1 0,0 0 0,0 3-1,-10 13-20,8-14 26,1 1-1,-1-1 1,1 0-1,-3 7 1,4-4-11,0 0 0,0 0 1,1 0-1,0 10 0,0-2 100,0-13-78,1 0 0,-1-1 0,0 1 0,0-1 0,1 1-1,-1 0 1,1-1 0,-1 1 0,1-1 0,0 1 0,-1-1 0,1 1 0,0-1 0,0 0 0,0 1 0,0-1 0,2 2 0,-2-3-25,-1 1 0,1-1 0,0 0 0,-1 1 0,1-1 0,0 0 0,-1 1 0,1-1 0,0 0 0,-1 0 0,1 1 0,0-1 0,-1 0 0,1 0 0,0 0 0,0 0 0,-1 0 0,1 0 0,0 0 0,-1 0 0,3-1 0,1 0-113,15 2-199,28-1-763,-44 0 1061,0-1 0,0 1 0,0-1 0,0 1 0,-1-1 0,1 0 0,0 0 0,-1 0 0,1-1 0,0 1-1,-1-1 1,0 1 0,4-3 0,-1-1 32,1 0 0,0 0 0,10-5-1,-11 7 16,-1 0-1,1 0 1,0-1 0,-1 1-1,0-1 1,0 0-1,0 0 1,6-8 0,-7 6-22,1 1 0,0 0 0,1 0 0,-1 1 0,1-1 0,0 1 0,9-6 0,-7 4 35,1 0 0,-1-1 1,9-9-1,-8 7 29,-7 8-49,-1 1-1,1-1 1,-1 1 0,1 0-1,-1-1 1,1 1 0,-1 0-1,1 0 1,0-1 0,-1 1-1,1 0 1,-1 0 0,1 0-1,0 0 1,-1 0 0,1 0-1,-1 0 1,1 0 0,0 0-1,-1 0 1,1 0 0,-1 0-1,1 0 1,-1 0 0,2 1-1,-2-1 8,5 3 71,-1 1-42,-1 1-1,0 0 1,0 0-1,0 0 1,3 10-1,3 5 66,23 43-252,-22-50 229,-10-13-80,1 0-1,-1 1 1,1-1-1,-1 1 1,1-1-1,-1 0 1,1 1-1,-1-1 1,1 0 0,-1 0-1,1 1 1,0-1-1,-1 0 1,1 0-1,-1 0 1,1 0-1,0 0 1,-1 0 0,1 0-1,0 0 1,5 1 6,16 11 19,-22-12-30,0 0 0,0 0-1,1 0 1,-1 0-1,0 0 1,0 1-1,0-1 1,0 0 0,0 0-1,0 0 1,0 0-1,0 0 1,1 0-1,-1 0 1,0 0 0,0 0-1,0 1 1,0-1-1,0 0 1,0 0-1,1 0 1,-1 0 0,0 0-1,0 0 1,0 0-1,0 0 1,0 0-1,1 0 1,-1 0 0,0 0-1,0 0 1,0 0-1,0 0 1,0-1-1,1 1 1,-1 0 0,0 0-1,0 0 1,0 0-1,0 0 1,4-3-19,-1 1-33,0 0 0,-1-1 0,1 1 0,-1-1 0,1 0 0,-1 0 0,0 1 0,0-1 0,2-7 0,1 2-25,-2 4 65,-1 1 0,0-1 0,0 0 0,-1 1 0,1-1 0,-1 0 0,1-5 0,2-3 60,1-3 2,-3 12-48,-1-1 0,0 1 0,0 0 0,0-1 1,-1 1-1,1-1 0,-1 1 0,1-4 0,-2-5-11,0 9 7,1 0 1,0 0-1,0 1 1,0-1-1,0 0 1,0 0-1,1 0 0,-1 0 1,1 0-1,1-3 1,0 3 6,9-17 129,-11 19-130,0 1-1,0 0 1,0-1-1,1 1 1,-1 0-1,0-1 1,0 1-1,0 0 1,1-1-1,-1 1 1,0 0-1,0-1 1,1 1-1,-1 0 1,0 0-1,1-1 1,-1 1-1,0 0 0,1 0 1,-1 0-1,0 0 1,1-1-1,-1 1 1,1 0-1,-1 0 1,0 0-1,1 0 1,-1 0-1,1 0 1,-1 0-1,0 0 1,1 0-1,-1 0 1,0 0-1,1 0 1,-1 0-1,1 1 1,-1-1-1,0 0 1,1 0-1,1 4 26,-2-3-25,0 0 1,0 0 0,0-1-1,0 1 1,0 0 0,0-1-1,0 1 1,0 0 0,0 0-1,0-1 1,0 1 0,1 0 0,-1-1-1,0 1 1,1 0 0,-1-1-1,0 1 1,1 0 0,6 10 47,-3-6-31,-1 0 1,0 0-1,0 0 1,3 9 0,0 14-38,-5-22 16,0 0 0,1 0 0,0 0 0,1 0 0,-1 0 0,1-1 0,0 1 0,1-1 0,3 5 0,0-2 65,-4-5-32,0 1 0,1-1-1,-1 0 1,1 0-1,3 2 1,6 0 79,-8 2-59,-5-7-49,0 1-1,0-1 0,1 0 1,-1 1-1,0-1 0,0 1 1,1-1-1,-1 0 0,0 1 1,1-1-1,-1 0 0,1 1 1,-1-1-1,0 0 0,1 0 1,-1 1-1,1-1 0,-1 0 1,1 0-1,-1 0 0,1 0 1,-1 1-1,1-1 0,-1 0 1,1 0-1,-1 0 0,1 0 1,-1 0-1,1 0 0,-1 0 1,1-1-1,96 1-19,-95 0 59,0 0-1,1 0 1,-1-1 0,0 1 0,0-1 0,1 1-1,-1-1 1,0 0 0,0 0 0,3-1-1,-3 1-17,1-1 0,-1 1-1,1 0 1,-1 0-1,1 1 1,0-1 0,-1 1-1,1-1 1,0 1 0,3 0-1,-1-1 4,-1 0 1,0-1-1,1 1 0,-1-1 0,0 1 0,0-1 1,0-1-1,0 1 0,-1 0 0,7-6 0,-1 1 52,2 0 120,-6 4-102,1 0 1,-1-1-1,0 0 0,0 0 0,-1 0 1,6-7-1,-8 8-7,0-1 1,0 1 0,0-1-1,-1 0 1,0 1 0,0-1-1,0 0 1,0 0 0,0 0 0,-1 0-1,0 0 1,0-7 0,0-117 735,0 72-4529,0 25 1473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5888,'4'-3'210,"0"1"1,0 0-1,0 1 1,1-1-1,-1 1 1,0 0-1,1 0 1,0 0-1,-1 0 1,1 1-1,-1 0 1,1 0-1,0 0 1,8 2-1,8 8 622,-8-7-536,-11-2-214,0-1 1,1 1-1,-1-1 1,0 1-1,0 0 1,0 0-1,0 0 1,1 0-1,-1 0 1,0 0-1,-1 1 1,1-1-1,2 2 1,12 10 503,-16-12-554,1-1 0,0 1 0,0-1-1,0 0 1,0 1 0,-1 0-1,1-1 1,0 1 0,0 0 0,-1-1-1,1 1 1,-1 0 0,1-1 0,0 1-1,-1 0 1,0 0 0,1 0 0,-1 0-1,1 0 1,-1-1 0,0 1 0,1 2-1,-1-1 6,0-1-1,-1 1 0,1 0 1,0-1-1,-1 1 0,1 0 1,-1-1-1,1 1 0,-1-1 1,0 1-1,0-1 0,-1 3 1,-4 4 75,-1 0 0,0 0 0,-13 11 1,9-9-37,7-5-88,-2-1-1,1 0 0,0 0 0,-10 6 1,4-3-95,9-6 11,-1 1 0,1-1 0,0 1 0,0-1 0,-1 0 0,1 0 0,-1 0 0,1 0 0,-1 0 0,1-1 0,-1 1 0,1-1 0,-1 1 0,0-1 0,1 0 0,-1 0 0,0-1 0,1 1 0,-1 0 0,0-1 0,1 1 0,-1-1 0,1 0 0,-1 0 0,1 0 0,0 0 0,-1 0 0,1-1 0,-4-2 0,4 3-102,1 0 1,0 0 0,0 0 0,-1 0 0,1 0-1,0 0 1,0 0 0,0 0 0,0-1-1,0 1 1,0 0 0,1-1 0,-1 1-1,0 0 1,1-1 0,-1 1 0,1-1-1,-1-2 1,-2-4-626,-10-21-2478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2080,'0'-14'667,"0"14"-663,0 0 1,0 0 0,0-1 0,0 1-1,0 0 1,0 0 0,0 0 0,0 0-1,0 0 1,0-1 0,0 1-1,0 0 1,0 0 0,0 0 0,0 0-1,0 0 1,0 0 0,0-1 0,0 1-1,1 0 1,-1 0 0,0 0 0,0 0-1,0 0 1,0 0 0,0 0 0,0 0-1,0 0 1,1 0 0,-1 0 0,0-1-1,0 1 1,0 0 0,0 0 0,0 0-1,1 0 1,-1 0 0,0 0-1,0 0 1,0 0 0,0 0 0,0 0-1,1 0 1,-1 0 0,0 1 0,0-1-1,0 0 1,0 0 0,0 0 0,0 0-1,1 0 1,-1 0 0,0 0 0,4 0 112,1-1 1,-1 0 0,0 0 0,1 0 0,-1 0 0,0-1 0,0 1 0,6-4 0,-7 4-35,-1 0 0,1 0 0,0 0 0,0 1 0,0-1 0,0 1 0,0 0 0,0 0 0,0 0 0,5 1 0,4 0 124,42-2 401,-27-1-307,1 2-1,43 6 0,-68-6-295,15 3 123,0 0 0,0 1 0,-1 1 0,24 10 0,-8-2 171,-21-11-212,2 2 105,-13-4-166,-1 0-1,1 1 1,-1-1 0,1 1 0,-1-1-1,1 1 1,-1-1 0,0 1-1,1-1 1,-1 1 0,0-1 0,0 1-1,1 0 1,-1-1 0,0 1-1,0-1 1,0 1 0,0 0 0,0-1-1,1 1 1,-1-1 0,0 1-1,-1 0 1,2 6 181,-1-5-160,0-1 1,0 1-1,0 0 0,0 0 0,0-1 0,0 1 1,0 0-1,-1-1 0,1 1 0,-1 0 0,0 2 0,-16 5 193,4 1-92,10-6-143,-1-1 0,1 0 0,-1 0 0,0-1 0,0 1 0,0-1 0,0 0 0,0 0 0,0 0 0,-1-1 0,-7 3 0,-45 1-1423,44-3 1060,1 1 1,-15 6 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3648,'0'0'1344,"0"0"-1024,17 0-128,-17 16 896,0 0-640,0 1 544,0 32-576,16 0-32,-16 17-224,0-17 256,0 16-224,0 1 320,0-17-288,0 17 32,0-17-160,0 16-2464,0-15 1312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4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2976,'-14'0'971,"12"1"-729,-1 6-116,-14 67 850,7-39-529,4 12-84,1-22-242,2-9 98,1 0 1,-2 25-1,4 71 597,0-109-755,1 1 0,-1-1-1,0 0 1,1 0 0,-1 1 0,1-1 0,0 0 0,0 0 0,0 0 0,1 0 0,1 4 0,0-2 24,-2-4-61,-1 0 0,1 0 0,-1 1 0,1-1 0,0 0 0,-1 0 0,1 0 0,0 0 0,0 0-1,0 0 1,0 0 0,0 0 0,0 0 0,0-1 0,0 1 0,1 0 0,-1-1 0,0 1 0,0 0 0,0-1 0,1 0 0,-1 1 0,0-1 0,1 0 0,-1 0 0,0 1 0,1-1 0,2 0 0,-2-1-14,-1 2 1,1-1-1,0 0 1,0 0-1,0 1 1,0-1-1,0 1 1,2 0-1,10 10 6,-14-11-15,0 1 0,0-1 0,1 0-1,-1 0 1,0 1 0,0-1 0,1 0 0,-1 0-1,0 0 1,1 0 0,-1 1 0,0-1 0,0 0 0,1 0-1,-1 0 1,0 0 0,1 0 0,-1 0 0,0 0-1,1 0 1,-1 0 0,0 0 0,1 0 0,-1 0 0,1 0-1,3 0 5,1 1-1,-1 0 0,0 0 0,0 0 0,1 0 0,-1 1 0,0-1 1,6 5-1,-9-6 10,0 1 1,1-1 0,-1 0 0,1 1 0,-1-1-1,0 0 1,1 0 0,-1 1 0,3-2-1,15 4 20,11 8-285,-24-10 197,0 0-1,-1-1 0,11 1 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49 5152,'-16'-33'1888,"16"33"-1440,33 0-160,-17 0 128,17 0-288,0 0-96,16-16-64,-17 32-3296,18-16 1824</inkml:trace>
  <inkml:trace contextRef="#ctx0" brushRef="#br0" timeOffset="0.5">148 262 5408,'-49'-16'1984,"49"16"-1536,17 16-128,-1 1 96,17-17-288,16 0 256,0 0-256,0-17-960,17 1 448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51 2912,'0'0'923,"0"0"-550,0 0-69,0 0 405,0-2-202,0 1-488,0 1-1,0-1 1,0 1 0,0-1-1,0 1 1,0-1 0,0 1-1,0-1 1,0 1 0,0 0-1,0-1 1,1 1 0,-1-1-1,0 1 1,0-1 0,1 1 0,-1-1-1,0 1 1,0 0 0,1-1-1,-1 1 1,0 0 0,1-1-1,-1 1 1,0 0 0,1-1-1,-1 1 1,1 0 0,-1 0-1,0 0 1,1-1 0,-1 1-1,1 0 1,-1 0 0,1 0 0,-1 0-1,1 0 1,-1 0 0,1 0-1,-1 0 1,1 0 0,-1 0-1,1 0 1,-1 0 0,1 0-1,1 0 9,0 0 0,0 0-1,0 0 1,0-1-1,-1 1 1,1-1-1,0 1 1,2-2-1,4-3-22,-7 4-6,1 0 0,-1 0 0,1 0 0,-1 1 0,1-1 0,0 0 0,-1 1 0,1-1 0,0 1 0,-1-1 0,1 1 0,0 0 0,0 0 0,2 0 0,9 0 18,-5 0-2,1 0 1,-1 0 0,17-3-1,-18 1-12,5-1 4,0 0 0,1 1 0,-1 0 0,14 0 0,7 2 2,-14-1-37,0 1 0,36 4-1,-52-3 41,0 1 0,0-1 0,0 1 0,0-1 0,-1 1 0,1 0 0,0 0 0,-1 1-1,0-1 1,1 0 0,-1 1 0,0-1 0,0 1 0,0 0 0,-1 0 0,1 0 0,-1 0-1,1 0 1,-1 0 0,0 0 0,0 0 0,0 0 0,0 5 0,-1-5 8,-1 1 0,0-1 0,1 0 0,-1 1 1,0-1-1,-3 6 0,1-3 7,-7 22 52,-2-1 0,-1-1-1,-1 0 1,-22 31 0,-89 104 247,86-114-266,-40 21-22,66-56-35,0-1 0,-24 15 0,33-23-11,0 0 0,1 0 0,-1 0 1,-6 7-1,9-9 2,0 1 0,0-1 1,0 1-1,0 0 0,0-1 1,0 1-1,1 0 0,-1-1 1,0 1-1,1 0 0,0 0 1,-1 0-1,1 0 0,0 1 1,0-2 26,0 0 1,0 0 0,0 0 0,0 0-1,1 0 1,-1 0 0,0 0 0,1 0-1,-1 0 1,0-1 0,1 1-1,-1 0 1,1 0 0,0 0 0,-1-1-1,1 1 1,-1 0 0,1 0-1,1 0 1,1 1 36,-1-1 1,0 0-1,1 1 0,-1-1 0,1 0 0,-1 0 0,4 0 1,2 1 54,1-1 1,0 0 0,12 0-1,13 0 34,-15-1-101,1 0 1,25-4 0,-19-1 90,-17 2-62,1 1 0,1 1 0,14-1 0,-9 2-56,-11 1-33,1-1-1,-1 0 1,1 0-1,-1-1 0,1 0 1,6-1-1,-7-5-298,-2 3 106,-2 4 180,-1-1 1,1 1-1,0 0 1,0-1 0,0 1-1,0 0 1,-1 0-1,1-1 1,0 1-1,0 0 1,0 0 0,0 0-1,1 0 1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4160,'-17'-16'1536,"17"16"-1216,17 0-64,-17 0 992,0 0-736,32 0 640,-15 0-672,16 0-96,16-17-256,0 17 192,16 0-192,-15-16-2656,15 16 1376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1888,'14'-14'613,"-11"11"-367,-3 3 15,0 0 422,0 3-230,0 1-332,0-1 20,0 0 0,0 0 0,0 0-1,0 0 1,-1-1 0,1 1 0,-2 3 0,-3 3-50,4-8-76,0 0 0,0 1-1,0-1 1,0 1 0,1 0 0,-1-1 0,0 1 0,1-1-1,0 1 1,-1 0 0,1 0 0,0-1 0,-1 3-1,1 45 1026,1-48-1021,-1 0-1,0-1 0,-1 1 0,1 0 1,0 0-1,0 0 0,0-1 0,0 1 1,-1 0-1,1 0 0,0-1 0,0 1 1,-1 0-1,1-1 0,-1 1 0,1 0 1,-1-1-1,1 1 0,-1-1 0,1 1 1,-1-1-1,1 1 0,-1-1 0,0 1 1,0 0-6,0-1 1,1 0 0,-1 1-1,1-1 1,0 0 0,-1 1-1,1-1 1,-1 1 0,1-1-1,0 1 1,-1-1 0,1 1-1,0-1 1,-1 1 0,1-1-1,0 1 1,0-1-1,0 1 1,-1 0 0,1-1-1,0 1 1,0-1 0,0 2-1,0 1 366,0-3-118,1 0-253,-1 0-1,1 0 1,-1 1-1,1-1 0,-1 0 1,1 0-1,-1 0 0,1 0 1,-1 0-1,1 0 1,-1 0-1,1-1 0,-1 1 1,1 0-1,-1 0 0,1 0 1,-1 0-1,1-1 1,-1 1-1,1 0 0,-1 0 1,1-1-1,-1 1 0,1 0 1,-1-1-1,0 1 1,1-1-1,-1 1 0,0 0 1,1-1-1,-1 1 0,0-1 1,0 1-1,1-1 1,-1 1-1,0-1 0,0 1 1,0-1-1,0 1 0,1-1 1,-1 1-1,0-1 1,0 1-1,0-1 0,0 1 1,-1-2-1,4-3 46,79-77 107,-81 81-199,1-1-1,-1 1 1,1 0 0,-1 0-1,1 0 1,-1 0-1,1 0 1,0 0-1,0 0 1,-1 1-1,1-1 1,0 0-1,0 1 1,2-1-1,-3 1 40,-1 0 0,0 0 0,0 0 0,0 0 0,0 0 0,0 0 0,0 0 0,0 0 0,0 0-1,0 0 1,0 0 0,1 0 0,-1 0 0,0 0 0,0 0 0,0 0 0,0 0 0,0 0 0,0 0 0,0 0-1,0 0 1,0 0 0,0 0 0,1 0 0,-1 0 0,0 0 0,0 0 0,0 1 0,0-1 0,0 0 0,0 0-1,0 0 1,0 0 0,0 0 0,0 0 0,0 0 0,0 0 0,0 0 0,0 0 0,0 0 0,0 1-1,0-1 1,0 0 0,0 0 0,0 0 0,0 0 0,0 0 0,0 0 0,0 0 0,0 0 0,0 0 0,0 0-1,0 1 1,0-1 0,0 0 0,0 0 0,0 96 1291,0-95-1280,0 1 1,1 0-1,-1-1 1,0 1-1,1 0 1,-1 0 0,1-1-1,-1 1 1,1-1-1,0 1 1,0 0-1,-1-1 1,1 0-1,0 1 1,1-1 0,-1 1-1,2 1 1,-3-3 6,1 1 1,-1-1-1,0 1 1,1-1 0,-1 1-1,0-1 1,1 1-1,-1-1 1,0 1-1,0 0 1,0-1 0,1 1-1,-1-1 1,0 1-1,0 0 1,0-1-1,0 1 1,0 0 0,0-1-1,0 1 1,0 0-1,0-1 1,-1 1-1,1-1 1,0 2 0,0-2 20,0 5 255,-1 3-112,4-16-87,4 3-218,-6 5 54,-1 0-1,1 0 0,-1 0 1,0 0-1,1-1 0,-1 1 1,0 0-1,1-1 0,-1 1 1,0 0-1,1 0 0,-1-1 1,0 1-1,0-1 0,1 1 1,-1 0-1,0-1 0,0 1 1,0 0-1,1-1 0,-1 1 0,0-1 1,0 1-1,0-1 0,0 1 1,0-1-1,0 1 0,0 0 1,0-1-1,0 0 0,0-2-1316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3072,'0'0'976,"0"0"-587,-3 0-63,3 0-292,-1 0 1,1 0-1,-1 0 1,1 0-1,-1 0 1,0 1-1,1-1 1,-1 0-1,1 0 1,-1 0-1,1 1 1,-1-1-1,1 0 1,-1 1-1,1-1 1,-1 0-1,1 1 1,0-1-1,-1 1 1,1-1-1,-1 1 1,1-1-1,0 0 1,-1 1-1,1 0 1,0-1-1,0 1 1,0-1-1,-1 1 1,1-1-1,0 1 1,0-1-1,0 2 1,-1 27 805,2-23-730,-1-1 0,0 0-1,0 1 1,0-1 0,-3 11-1,2-12-85,0-3-10,0 1-1,0 0 1,1 0 0,-1 0 0,1-1-1,0 1 1,-1 0 0,1 0-1,0 0 1,0 0 0,0 0 0,0 0-1,0 0 1,1 0 0,-1-1-1,0 1 1,1 0 0,0 0 0,-1 0-1,1-1 1,1 3 0,-1 1 22,0-1 0,0 0-1,0 1 1,0-1 0,-1 1 0,0 0 0,0-1 0,-1 9 0,0 4 105,1 13 723,0-27-667,0-3 80,3 0-127,13-1-50,-12 0-54,0 0 0,0 1-1,0 0 1,-1 0-1,1 0 1,0 1 0,0-1-1,0 1 1,0 0 0,3 1-1,-2 1-24,-1-1-1,0 0 1,1-1-1,-1 1 1,1-1-1,-1 0 1,1 0-1,0 0 1,0-1-1,-1 1 1,1-1-1,9-1 1,98 1-2480,-80 0 961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17 361 4640,'0'-16'1728,"0"16"-1344,-16-16-96,16 16 1376,16 0-960,-16 0-288,16 0-256,-16 0-160,33-17 0,0 17 192,0 0-96</inkml:trace>
  <inkml:trace contextRef="#ctx0" brushRef="#br0" timeOffset="0.5">836 17 4160,'0'-16'1536,"0"16"-1216,0 16-64,0-16 576,0 0-512,0 17 768,0-17-608,0 33-96,0-1-224,0 17-64,0 17-32,0 16 384,-16-17-256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3968,'-14'-13'1285,"11"10"-768,6 0-218,8-8 133,-11 11-419,0 0 0,1 0 1,-1-1-1,0 1 0,0 0 0,1 0 0,-1-1 0,0 1 0,0 0 0,1 0 1,-1 0-1,0 0 0,1 0 0,-1 0 0,0-1 0,1 1 0,-1 0 0,0 0 1,1 0-1,-1 0 0,0 0 0,1 0 0,-1 0 0,0 0 0,1 1 0,81-1 979,104 0-261,-116 0-412,201-3 535,-50-8-320,17 5-225,24-4-128,-141 6-130,253-12 245,-148 3-136,-55 10-34,2 0-17,-89-3-24,32-1 102,-53 7 389,-88 2-518,-8 12-52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5824,'0'0'1866,"0"2"-1130,1 31 941,-4 75 214,-23 105-536,24-182-1234,2 32-1,0-38-8,-3 43-1,-3-38 64,4-21-84,0 0 0,0 0 0,1 14 0,1-20-69,-2 29 173,2-30-329,0 0 0,-1 0 0,1-1 0,-1 1 0,0 0 0,1 0 0,-1 0 0,0-1 0,0 1 0,0 0-1,0-1 1,-2 3 0,3-4 102,0 0 0,0 0-1,0 0 1,0 0 0,-1 0 0,1 0-1,0 1 1,0-1 0,0 0-1,0 0 1,0 0 0,0 0 0,0 0-1,0 0 1,0 0 0,0 0 0,-1 0-1,1 0 1,0 0 0,0 1-1,0-1 1,0 0 0,0 0 0,0 0-1,0 0 1,-1 0 0,1 0-1,0 0 1,0 0 0,0 0 0,0 0-1,0 0 1,0 0 0,-1 0-1,1 0 1,0 0 0,0 0 0,0-1-1,0 1 1,0 0 0,0 0 0,0 0-1,0 0 1,-1 0 0,1 0-1,0 0 1,0 0 0,0 0 0,0 0-1,0 0 1,0-1 0,0 1-1,0 0 1,0 0 0,0 0 0,0 0-1,-11-11-3801,9 6 1103,2-8 102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 2080,'-23'0'583,"19"0"-239,15 0-66,-9 0-201,-1 0 0,1 0 1,0 0-1,-1 0 0,1-1 0,-1 1 0,1-1 0,0 1 0,-1-1 0,1 0 0,-1 0 0,2 0 1,11-6 381,16 1 554,-21 4-819,2-1-30,1 0 0,-1 1-1,1 1 1,17-1 0,52-5 120,-57 4-198,0 1 0,27 0 0,-43 3-67,0 0 0,-1 0 0,1 0 0,0 1 1,0 0-1,-1 1 0,1 0 0,-1 0 0,0 0 0,10 7 0,-15-9-13,-1 0-1,0 0 1,0 0 0,1 0-1,-1 0 1,0 0-1,0 0 1,0 0 0,0 0-1,-1 1 1,1-1 0,0 0-1,0 1 1,-1-1-1,1 0 1,-1 1 0,1-1-1,-1 1 1,0-1-1,1 1 1,-1-1 0,0 1-1,0-1 1,0 1 0,0-1-1,0 1 1,-1-1-1,1 1 1,0-1 0,-1 1-1,1-1 1,-1 1-1,1-1 1,-1 0 0,0 1-1,1-1 1,-2 2 0,-3 3 13,1 1 1,-1-1 0,0 0 0,-1-1 0,1 1-1,-8 4 1,-23 18 43,-102 87 275,114-92-131,1 1 1,1 1 0,-28 39 0,45-56-143,-8 11 220,1 1-1,-11 22 1,21-37-191,0 0 1,0 0-1,0 0 1,1 1-1,-1-1 1,1 0-1,1 1 1,-1-1-1,1 0 1,0 1-1,0-1 1,0 1-1,1-1 1,2 10-1,-2-13-51,1 1 0,-1-1 0,1 0 0,0 1 0,0-1-1,0 0 1,0 0 0,0 0 0,1 0 0,-1-1 0,0 1 0,1-1 0,0 1 0,-1-1 0,1 0 0,0 0 0,4 1 0,-2 0 11,16 6 51,0-2 1,1 0 0,-1-1-1,1-1 1,1-1-1,-1-1 1,0-1 0,0-1-1,1-1 1,-1-1-1,24-6 1,-25 4-1110,-1-2-1,0 0 1,0-1-1,19-10 1,-35 15 370,1-1 1,-1 1-1,0-1 0,0 1 0,5-5 1,-6 3 209,0 0 1,0 0 0,-1 0 0,1-1 0,2-5 0</inkml:trace>
  <inkml:trace contextRef="#ctx0" brushRef="#br0" timeOffset="1">27 309 3232,'0'0'1184,"0"0"-896,0 0-96,17 0 512,-17 0-416,33 0 256,-1 0-320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4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4800,'0'41'2160,"-1"-29"-2009,-1 0 1,0-1-1,0 1 1,-5 12-1,6-20-95,0 1 0,0 0 0,0-1 0,1 1 1,-1 0-1,1 0 0,0-1 0,1 7 0,0-7-15,-1 1 0,0-1 1,0 1-1,0 0 0,-2 8 0,-3 3 76,3-9-41,0 0 0,0 0-1,1 0 1,0 0-1,0 8 1,1 15 526,0-30-597,0 0 0,0 0 1,0 0-1,0 0 0,0 1 0,0-1 0,0 0 0,0 0 0,0 0 0,0 0 0,0 0 0,0 0 0,0 0 0,0 0 0,0 0 0,0 0 0,0 1 0,0-1 0,0 0 0,0 0 0,0 0 1,0 0-1,0 0 0,0 0 0,0 0 0,0 0 0,0 0 0,0 0 0,0 0 0,0 0 0,0 1 0,-1-1 0,1 0 0,0 0 0,0 0 0,0 0 0,0 0 0,0 0 0,0 0 0,0 0 1,0 0-1,0 0 0,0 0 0,0 0 0,-1 0 0,1 0 0,0 0 0,0 0 0,0 0 0,0 0 0,0 0 0,0 0 0,0 0 0,0 0 0,0 0 0,-1 0 0,-5 0 183,6 0-121,0 0-64,1-1 0,-1 1 0,1 0 0,0-1 0,-1 1 0,1 0 0,-1-1 0,1 1 0,-1-1 0,1 1 0,-1-1 0,0 1 0,1-1 0,-1 0 0,0 1 0,1-1 0,-1 1 0,0-1 0,0 0 0,1 1 0,-1-1 0,0 0 0,0 1 0,0-1 0,0 0 0,0 1 0,0-1 0,0-1 0,0 1-5,0-1-1,0 0 1,1 1 0,-1-1 0,0 1 0,1-1 0,-1 0 0,1 1 0,0-1 0,-1 1 0,1-1 0,1 0-1,5-12-1,-1-9-54,-5 19 30,0 0-1,0 0 0,0-1 0,1 1 0,-1 0 0,1 0 1,0 0-1,0 0 0,1 1 0,-1-1 0,1 1 1,5-6-1,4-4-107,13-12-137,-24 24 247,1 0 1,-1 0-1,1 0 0,-1 0 1,1 0-1,0 0 0,0 0 1,-1 0-1,1 1 0,0-1 1,0 1-1,0-1 0,2 0 1,2 4-162,-2 5 250,1-1-1,-1 1 1,-1 0-1,1 0 1,3 12 0,-7-19-66,1 3 34,0 0-1,0-1 1,-1 1-1,1 0 1,-1 0 0,0-1-1,0 1 1,-1 5-1,1 1 21,0 59 770,0-68-809,-1 1 1,1 0-1,0 0 1,0-1-1,-1 1 1,1 0-1,-1-1 1,0 1-1,1 0 0,-1-1 1,0 1-1,0-1 1,0 1-1,0-1 1,0 0-1,0 1 1,-2 1-1,0 0-332,3-6-336,0-8-1301,0 8 565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3 459 2912,'0'0'923,"0"0"-550,0 0-48,0 0 481,0 0-167,0 0 167,0 0-273,0 0-64,0 3-202,-1 14-15,0-13-218,1-1 0,0 1 0,0 0-1,0 0 1,0 0 0,0 0 0,1 0 0,0-1-1,-1 1 1,3 4 0,2 0 50,-4-6-68,0-1-1,0 1 0,0-1 1,-1 1-1,1-1 0,0 1 1,-1 0-1,1-1 0,-1 1 0,1 0 1,-1-1-1,0 1 0,0 2 1,0 59 1018,0-61-799,3-2-91,63 0-107,29 0-1306,-78 0 304</inkml:trace>
  <inkml:trace contextRef="#ctx0" brushRef="#br0" timeOffset="1">495 33 4992,'16'-16'1824,"-16"16"-1408,16 0-128,1 0 640,-1 0-576,1 0 352,15 0-416,18 0-160,-18 0-64,18-16 0,-1 16-32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7:5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99 2496,'-17'0'896,"17"0"-672,0 16-96,0 1 1504,0-1-928,0 17 352,0 0-640,-16-1 256,16 18-384,-16-1 0,16 0-192,-17 0 96,17 0-128,0-16-1440,17 0 768</inkml:trace>
  <inkml:trace contextRef="#ctx0" brushRef="#br0" timeOffset="1">803 1 5216,'-16'0'1952,"16"0"-1536,16 16-96,-16 0 672,0 1-608,17 16 352,-17-1-448,0 17 352,0 1-384,0-1 96,0 16-224,0 1 160,0-1-192,-17-15 32,17-1-64,-16 0-5536,16-33 2976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74 150 2656,'-47'-46'1424,"45"43"-928,2 3-470,-1-1 1,1 1 0,0-1-1,0 1 1,0-1-1,0 1 1,0-1-1,0 1 1,0-1 0,0 1-1,0-1 1,0 1-1,0-1 1,1 1-1,-1-1 1,0 1 0,0-1-1,0 1 1,1 0-1,-1-1 1,0 1 0,0-1-1,1 1 1,-1 0-1,0-1 1,1 1-1,-1 0 1,1-1 0,-1 1-1,0 0 1,1-1-1,0 1 1,9-8 114,-3-1-110,-6 7-30,0 1-1,0 0 1,0-1 0,0 1 0,0 0 0,0-1 0,1 1 0,-1 0-1,0 0 1,1 0 0,-1 0 0,1 0 0,-1 0 0,1 1-1,-1-1 1,1 0 0,0 1 0,-1-1 0,1 1 0,2-1-1,95-29 70,-56 23-110,0 1 1,0 2-1,1 2 1,86 8-1,-111-4 40,0 2 0,0 1 0,0 0 0,20 9 0,-35-13 7,0 1 0,0-1 0,0 1 0,-1 0 0,1 1 0,0-1 0,-1 0 0,1 1 0,-1 0 0,0 0 0,0 0 0,0 0 0,0 1-1,-1-1 1,4 6 0,-4-3 19,1 1 1,-2-1-1,1 1 0,-1-1 0,0 1 1,0 0-1,-1-1 0,0 10 0,0-3 26,-1-1 0,0 0 0,-1 0 0,-1 1 0,1-1 0,-8 16 0,2-8 22,-1-1 1,-1 0-1,-15 21 0,0-6-17,-1-2-1,-52 51 0,-75 55 136,113-103-137,-89 61-47,31-25 75,65-41 13,32-30-89,0 1 1,0 0-1,1 0 0,-1-1 0,0 1 1,0 0-1,1 0 0,-1 0 0,1 0 0,-1 0 1,1 0-1,-1 0 0,1 0 0,-1 0 1,1 0-1,0 0 0,0 0 0,-1 0 1,1 1-1,0-1 0,0 0 0,0 0 1,0 0-1,0 0 0,1 0 0,-1 0 1,0 2-1,1-2 7,1 1 1,-1 0-1,0-1 1,0 1-1,1-1 1,-1 1-1,1-1 1,-1 0-1,1 1 1,0-1-1,0 0 0,-1 0 1,4 1-1,17 3 114,-11-2-58,-1 0 5,0 0 1,0-1 0,0-1 0,18 1-1,117-2 416,-96 0-512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1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2720,'-17'-16'1024,"17"16"-800,17 0-64,-17 0 768,16 0-544,0 0 256,17 0-352,0-17 32,0 17-192,-1 0-192,18 0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0 416,'0'0'112,"0"6"-64,-1-1 1,0 0-1,0 0 1,0 0 0,-3 6-1,2-4 64,0-1-1,1 1 0,-1-1 1,0 13-1,2-4 57,0 0 0,-2 0 0,0 0 0,0 0 0,-8 25 0,-2 5 131,10-32-165,-1-1 1,-1 1 0,-8 19-1,9-27-38,1 1-1,-1-1 0,1 1 1,1 0-1,-1 0 1,1 0-1,0 0 0,0 10 1,1-18-93,0 0 0,1 0 0,-1 1 1,1-1-1,-1 0 0,1 0 0,0 0 0,0 0 1,0 1-1,0-1 0,0 0 0,0 1 0,2-3 0,22-21 41,-13 15 1,-5 1-40,1 0 0,-1 0-1,-1 0 1,7-13 0,-8 12-26,1 0 0,1 1 1,0 0-1,9-10 0,-4 5 4,-8 9 16,0 1-1,0 0 1,0 0 0,0 0-1,1 1 1,7-6 0,-12 9 3,1 0 0,0-1 1,-1 1-1,1 0 0,0-1 1,-1 1-1,1 0 0,0 0 1,0 0-1,-1 0 0,1-1 1,0 1-1,-1 0 1,1 0-1,0 0 0,0 1 1,-1-1-1,1 0 0,0 0 1,0 0-1,-1 0 0,1 1 1,0-1-1,-1 0 0,1 1 1,-1-1-1,1 0 0,0 1 1,-1-1-1,1 1 1,-1-1-1,1 1 0,-1-1 1,1 2-1,1 1 102,0 1 0,0 0 0,0-1 0,-1 1 0,0 0 0,1 5 0,0-2-3,0-1-20,-1 0 0,1 0 0,-2 0 1,2 7-1,-7 20 383,1-17-256,3-5 36,0 1 0,2 16 0,-1-18 10,0 0 1,0 1 0,-1-1-1,-2 12 1,-3-5-207,5-14-54,-1 0 1,1 0 0,0 0-1,0 1 1,1-1 0,-1 0 0,1 1-1,-1 3 1,1 6 117,0-13-112,0 0-1,0 1 1,0-1 0,0 0-1,0 0 1,0 0-1,0 0 1,0 0 0,0 0-1,0 0 1,0 0 0,0 0-1,0 0 1,0 1-1,0-1 1,0 0 0,0 0-1,0 0 1,0 0 0,0 0-1,0 0 1,0 0-1,0 0 1,0 0 0,0 0-1,0 1 1,0-1 0,1 0-1,-1 0 1,0 0-1,0 0 1,0 0 0,0 0-1,0 0 1,0 0 0,0 0-1,0 0 1,0 0-1,0 0 1,0 0 0,1 0-1,-1 0 1,0 0 0,0 0-1,0 0 1,0 0 0,0 0-1,0 0 1,0 0-1,0 0 1,0 0 0,0 0-1,1 0 1,-1 0 0,0 0-1,0 0 1,11 0-491,-11 0 466,0 0 0,1 0-1,-1 0 1,0 0 0,0 0-1,0 0 1,1 0 0,-1 0-1,0 0 1,0-1 0,1 1 0,-1 0-1,0 0 1,0 0 0,0 0-1,1 0 1,-1 0 0,0-1 0,0 1-1,0 0 1,0 0 0,0 0-1,1-1 1,-1 1 0,0 0-1,0 0 1,0 0 0,0-1 0,0 1-1,0 0 1,0 0 0,0-1-1,0 1 1,0 0 0,14-25-2428,2 6 714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2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66 148 1888,'-13'0'613,"12"0"-608,1 0-1,0 0 1,0 0-1,0 0 1,0 0 0,0 0-1,-1 0 1,1 0-1,0 0 1,0 0-1,0 0 1,0 0-1,0 0 1,0 0-1,-1 0 1,1 1-1,0-1 1,0 0 0,0 0-1,0 0 1,0 0-1,0 0 1,0 0-1,0 0 1,-1 0-1,1 1 1,0-1-1,0 0 1,0 0 0,0 0-1,0 0 1,0 0-1,0 1 1,0-1-1,0 0 1,0 0-1,0 0 1,0 0-1,0 0 1,0 1 0,0-1-1,0 0 1,0 0-1,0 0 1,0 0-1,0 0 1,0 0-1,0 1 1,0-1-1,0 0 1,1 0-1,-1 0 1,0 0 0,-1 5 135,1-1 0,-1 0 1,0 1-1,0-1 1,0 0-1,-1 0 1,0 0-1,-3 6 1,4-7-38,0 0 1,1 0 0,-1 0 0,0 0 0,1 0-1,0 0 1,0 0 0,0 0 0,0 0 0,1 4-1,-1 5 164,0-1-119,-1-1 1,0 1 0,-6 17-1,3-9-23,-2 17 51,2-21-112,1-1 0,0 1 0,0 17 0,3-28-66,0-1 0,0 1 0,0-1 0,1 0 0,-1 1 0,1-1 0,0 0 0,0 0 0,0 1 0,3 3 0,0 4 19,-2-5 29,-1-3-28,0-1 1,-1 0-1,1 1 1,0-1-1,0 0 1,0 0-1,0 0 1,3 3-1,-3-4-9,0 0 0,1 0 1,-1-1-1,0 1 0,1 0 0,-1-1 0,1 1 1,-1-1-1,1 0 0,-1 1 0,1-1 0,-1 0 0,1 0 1,-1 0-1,1 0 0,1 0 0,73 0 146,9 0-2614,-52 0 1190</inkml:trace>
  <inkml:trace contextRef="#ctx0" brushRef="#br0" timeOffset="1">623 0 2912,'0'0'1056,"0"0"-800,33 0-96,-16 0 352,-1 0-320,17 0 192,0 0-224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2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2720,'0'17'1024,"0"-17"-800,16 16-64,0-16 128,17 0-192,0 0 256,16 0-224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3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61 1728,'0'-2'50,"0"0"1,1 1-1,-1-1 1,0 0-1,1 0 0,-1 1 1,1-1-1,-1 0 0,1 1 1,0-1-1,0 1 1,0-1-1,0 1 0,0-1 1,0 1-1,0-1 1,0 1-1,0 0 0,3-2 1,-4 3-51,13-14 581,-12 14-567,-1 0 0,0 0-1,0-1 1,1 1 0,-1 0 0,0 0-1,0 0 1,1-1 0,-1 1 0,0 0-1,1 0 1,-1 0 0,0 0 0,0 0-1,1 0 1,-1 0 0,0-1 0,1 1-1,-1 0 1,0 0 0,1 0 0,-1 0-1,0 0 1,1 1 0,0-1 0,8 0 55,0 0-29,0 0 0,-1 0 0,17-3 0,-15 0 42,-7 2-43,0 0-1,1 0 1,-1 0 0,1 1 0,4-1 0,10 2 8,-1 1 0,0 1 0,1 1 0,-1 1 0,19 7 0,-25-6 29,19 13 0,-19-11-25,-9-7-25,1 1 0,-1-1 0,1 1-1,-1 0 1,0 0 0,0 0 0,0 0 0,0 0 0,0 1 0,0-1 0,-1 0 0,1 1 0,1 4 0,-4-4 14,0 0 0,1 0 0,-2-1 0,1 1 0,0 0 0,-1 0 0,1-1 0,-1 1 0,0 0-1,0-1 1,-2 3 0,-23 18 189,-23 20-20,6 1-127,-54 70 1,75-83 232,-1-1-1,-43 40 1,64-67-288,-5 4 45,1 1 0,0 0 0,1 0 0,0 1 0,-9 16 0,-2 5-104,8-12 25,9-17 19,0 0 0,0 0 0,0 0-1,0 0 1,1-1 0,-1 1 0,0 0 0,0 0 0,1 0 0,-1 0 0,0-1 0,1 1 0,0 1 0,2 3 57,-2-3-44,0-1 0,0 0 0,1 1-1,-1-1 1,1 0 0,-1 0 0,1 0 0,-1 1 0,1-2-1,0 1 1,0 0 0,-1 0 0,1-1 0,0 1 0,0 0-1,0-1 1,0 0 0,0 0 0,0 1 0,2-1 0,12 0 87,23-1 1,-14 0-76,-4 1-26,-1-1-1,1-1 1,-1 0 0,0-2-1,0-1 1,38-13 0,-44 13-137,22-4 1,-24 7 43,25 1-1,-37 1 83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6560,'-2'0'191,"0"1"-1,1-1 1,-1 0 0,1 0 0,-1 1 0,0-1-1,1 1 1,-1-1 0,1 1 0,-1 0 0,1-1 0,0 1-1,-1 0 1,1 0 0,0 0 0,-1 0 0,-1 2-1,3-2-195,-1 0-1,1-1 1,-1 1-1,1-1 1,0 1-1,-1 0 1,1-1-1,0 1 1,0 0-1,-1-1 0,1 1 1,0 0-1,0 0 1,0-1-1,0 1 1,0 0-1,0-1 1,0 1-1,0 0 1,0 0-1,1 1 1,-1 2-28,0 303-719,1-299 998,0 1 1,0-1-1,0 0 1,4 11-1,-3-12-95,-1-1 1,1 1-1,-1 0 1,0 7-1,-1-7-13,-1 13 254,1-19-404,-1-1 0,1 0-1,0 1 1,0-1 0,-1 1 0,1-1 0,0 0 0,0 1 0,-1-1-1,1 0 1,0 1 0,-1-1 0,1 0 0,-1 0 0,1 1-1,0-1 1,-1 0 0,1 0 0,-1 0 0,1 1 0,0-1 0,-1 0-1,1 0 1,-1 0 0,1 0 0,-1 0 0,1 0 0,-1 0-1,0 0 1,-2 0-820,1 0-1776,-9 0 416,9 0-922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3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2816,'-16'0'1056,"16"0"-832,0 0-64,0 0 992,16 0-672,1 0 512,15 0-576,1-17 128,0 17-320,16-16-64,17 16-96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4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1888,'0'232'3701,"0"-228"-3673,0 0 0,-1 0-1,0 0 1,0 0 0,0 0 0,0 0-1,-1 0 1,1 0 0,-4 6-1,3-7-12,2 0 0,-1 0 0,0 0 0,1 1 0,-1-1 0,1 0 0,0 0 0,0 0 0,0 0 0,1 4 0,0-1-9,-1-6-5,0 0-1,0 0 1,-1 0 0,1 0-1,0 1 1,0-1-1,0 0 1,0 0-1,0 0 1,0 0 0,0 0-1,0 1 1,0-1-1,0 0 1,0 0 0,0 0-1,0 0 1,0 0-1,0 1 1,0-1 0,0 0-1,0 0 1,0 0-1,0 0 1,0 0 0,0 0-1,0 1 1,0-1-1,0 0 1,0 0 0,1 0-1,-1 0 1,0 0-1,0 0 1,0 1-1,0-1 1,0 0 0,0 0-1,0 0 1,0 0-1,1 0 1,-1 0 0,0 0-1,0 0 1,0 0-1,0 0 1,0 0 0,1 0-1,-1 0 1,0 0-1,0 0 1,0 0 0,1 0-1,-1 0 11,1 0 0,-1 0 0,1 1 0,0-1-1,-1 0 1,1 0 0,-1 0 0,1 0 0,-1 0 0,1 1-1,0-1 1,-1 0 0,1 1 0,-1-1 0,1 0 0,-1 1 0,1-1-1,-1 0 1,0 1 0,1-1 0,-1 1 0,1-1 0,-1 2-1,1-1-3,-1-1-1,1 1 0,-1-1 0,1 1 1,-1 0-1,1-1 0,-1 1 0,1-1 0,0 1 1,-1-1-1,1 0 0,0 1 0,-1-1 1,1 0-1,0 1 0,-1-1 0,1 0 1,0 0-1,0 1 0,-1-1 0,1 0 0,0 0 1,0 0-1,1 0 0,44 0 154,-43 0-148,0 0-1,0 0 1,-1 0-1,1 1 1,0-1-1,0 1 1,0-1-1,-1 1 1,1 0-1,0 0 1,2 2-1,-2-1-14,-1-1-1,0 0 1,0 0-1,1-1 1,-1 1-1,1 0 1,-1-1-1,1 1 1,-1-1-1,1 0 1,2 0-1,14 3-556,11 11 139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2080,'0'-13'667,"0"10"-411,0 3-54,0 0 220,6 0-113,-2 0-227,1 1 0,0 0 0,-1 0 1,8 3-1,-5-2-3,-1 0 0,1-1 0,0 1 0,-1-1 0,10 0 0,16-1 51,78 3 252,-81 0-310,35 2 80,11-9 71,-27 0-94,88-2 180,-66 2-82,153-5 389,345 9-173,-562 0-438,0 0 1,0 1-1,0 0 1,7 2-1,-12-3-24,-1 0 1,0 0-1,1 0 1,-1 0-1,1 1 1,-1-1-1,0 0 0,1 0 1,-1 0-1,0 0 1,1 1-1,-1-1 1,0 0-1,1 0 0,-1 1 1,0-1-1,0 0 1,1 0-1,-1 1 1,0-1-1,0 0 0,0 1 1,1-1-1,-1 1 1,0 0-71,-1-1 1,1 1 0,-1-1 0,1 1-1,-1-1 1,1 1 0,-1-1-1,1 1 1,-1-1 0,0 1 0,1-1-1,-1 0 1,0 1 0,1-1 0,-1 0-1,0 0 1,1 1 0,-1-1-1,0 0 1,-30 14-1181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1408,'0'0'448,"5"0"-267,-1 0-124,1-1-1,-1 0 0,0 0 0,1 0 1,-1 0-1,0-1 0,0 1 1,6-4-1,-8 4-28,0 0-1,1 0 1,-1 0-1,1 1 1,-1 0 0,1-1-1,-1 1 1,1 0-1,4 0 1,10-1 27,8-10 14,-13 9-49,1 1 1,0 0-1,17 2 1,-3-1 14,9 2 59,51 10-1,-76-10-99,0-2 0,11 1 0,-18-1 12,-1 0 0,1 0 0,-1 0 0,1 0 1,-1 1-1,1-1 0,0 1 0,5 2 0,-5 0 57,0 1 0,0-1 0,-1 1 0,0-1 0,1 1 0,-1 0 0,-1 0 0,1 0 0,3 7 0,-6-10-51,0 0 0,1 0 1,-1 0-1,0 0 0,0 0 1,0 0-1,1 0 0,-1 0 1,0 0-1,-1 0 0,1 0 1,0 0-1,0 0 1,0 0-1,0-1 0,-1 1 1,1 0-1,0 0 0,-1 0 1,1 0-1,-1 0 0,1 0 1,-1-1-1,0 1 0,1 0 1,-1 0-1,0-1 0,1 1 1,-1 0-1,0-1 1,-1 1-1,-3 3 60,0 0 1,-1-1 0,-9 4-1,9-4 27,-30 13 197,-7 4 16,25-8-175,0 1 1,-20 18 0,-5 6 72,31-29-137,-6 6 71,0 0 1,-16 18 0,25-24-71,7-7-70,0 1 1,0-1-1,1 1 0,-1 0 0,0-1 1,1 1-1,-1 0 0,1 0 0,0 0 1,-1 0-1,1 0 0,0 1 0,0-1 1,1 0-1,-1 0 0,0 1 0,1-1 1,-1 4-1,1-4 23,0-1-15,0-1 0,0 1 0,0-1 0,0 1 0,0 0 0,0-1 0,0 1 0,0-1 0,0 1 0,0-1 0,0 1 0,0 0 0,1-1 0,-1 1 0,0-1 0,0 1 0,1-1 0,0 2 0,0-2 13,1 1 0,-1-1 1,0 1-1,1-1 0,0 0 1,-1 0-1,1 1 0,-1-1 0,1 0 1,2-1-1,1 2-25,0 0 0,0 0-1,0 0 1,6 3 0,-4-2-12,-1 0 1,1-1-1,-1 1 1,13 0-1,-10-2 39,1 1-1,-1 0 0,0 0 0,10 4 0,-9-3 15,0 0 0,0 0 0,0-1 0,12 0 0,71-1 333,-86 0-369,-1-1 0,1 1-1,0-1 1,0-1 0,10-3 0,0 1-109,-11 2 67,-1 2-1,1-1 1,10 1 0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3552,'0'0'1312,"0"0"-992,16 0-128,1 0 1120,-17 0-768,32-16 704,1 16-736,16-16 96,1 16-352,15 0-32,1 0-128,-17-17-960,16 17 448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1 640,'0'0'224,"0"0"-133,-2 2 85,0 0-103,1-1 0,0 0 0,0 0 0,0 1 0,0-1 0,0 1 0,0-1 0,1 1 0,-1-1 0,-1 4 0,0 26 1214,2 64 303,0-92-1557,0 0 0,0 0 0,0 0 0,1 0 0,-1 0 0,1 0 0,0 0 0,0 0 0,0 0 0,2 3 0,0-1 51,1 0 0,0 0 0,0 0 0,6 5 0,-10-10-74,0 1-1,1 0 0,-1-1 0,1 1 0,-1 0 0,1-1 0,-1 1 0,1-1 1,0 1-1,-1-1 0,1 1 0,0-1 0,-1 0 0,1 1 0,0-1 0,-1 0 1,1 1-1,0-1 0,0 0 0,-1 0 0,1 0 0,0 0 0,0 0 0,-1 0 1,1 0-1,0 0 0,0 0 0,0 0 0,-1 0 0,1 0 0,0 0 0,0-1 1,-1 1-1,1 0 0,0-1 0,-1 1 0,1 0 0,0-1 0,0 0 0,4-2 53,3 0 22,-5 2-57,-1 0 1,1-1-1,0 1 0,0-1 0,0 0 0,-1 1 0,1-1 0,-1 0 0,0 0 0,1-1 0,-1 1 1,0 0-1,0-1 0,2-3 0,9-30 422,-10 25-376,-2 8-39,0 0-1,0-1 0,-1 1 0,1 0 0,-1-1 0,0 1 1,0-1-1,0 1 0,-1-1 0,1 1 0,-1-1 0,0 1 0,0 0 1,0 0-1,0-1 0,0 1 0,-4-6 0,-1 1 191,1 0 0,-1 1 0,0 0 0,-9-8 1,12 12-60,2 2-180,1 1 1,-1 0-1,1-1 1,-1 1-1,0 0 1,1 0-1,-1-1 0,0 1 1,0 0-1,1 0 1,-1 0-1,0 0 1,1 0-1,-2 0 0,-1 0-203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3072,'0'0'976,"0"0"-587,0-2-111,0 2-267,0-1 0,0 1 1,0 0-1,0 0 1,0 0-1,0-1 0,0 1 1,0 0-1,0 0 1,0 0-1,0-1 1,0 1-1,0 0 0,0 0 1,0-1-1,0 1 1,0 0-1,0 0 0,0 0 1,0-1-1,0 1 1,0 0-1,0 0 0,0 0 1,0-1-1,0 1 1,1 0-1,-1 0 1,0 0-1,0 0 0,0 0 1,0-1-1,0 1 1,1 0-1,-1 0 0,0 0 1,0 0-1,0 0 1,1 0-1,-1 0 1,0 0-1,0-1 0,0 1 1,1 0-1,-1 0 1,0 0-1,1 0 0,8 8 295,-6-3 62,-3-1-318,0-1 1,1 1-1,0-1 1,-1 1 0,1-1-1,1 1 1,-1-1-1,3 6 1,18 27 150,-5-11-121,-5 0 13,-1 0-1,9 31 1,-11-30 35,24 50-1,-13-43-45,38 46-1,6 8-9,-26-24 29,14 2 73,-25-31 15,-25-31-122,1 0 0,0 0 0,0 0 0,0 0 0,0-1 1,0 1-1,1-1 0,-1 1 0,1-1 0,-1 0 0,1-1 0,0 1 1,0-1-1,0 1 0,0-1 0,8 1 0,-1 2 160,-9-4-197,-1 1 0,0-1 0,0 1 1,1-1-1,-1 1 0,0-1 0,0 0 0,1 0 0,-1 0 0,0 1 0,1-1 0,-1-1 0,0 1 0,1 0 0,-1 0 0,0 0 0,1-1 0,-1 1 1,0 0-1,0-1 0,1 1 0,-1-1 0,0 0 0,0 1 0,0-1 0,0 0 0,0 0 0,0 0 0,0 0 0,0 0 0,1-2 0,13-13 148,-2-1 1,0-1-1,-1 0 0,12-25 0,-2-6-82,5-3-96,-5-8-160,5 8 27,-14 26 44,23-43-94,-33 64 170,0 0 0,1 0 1,-1 0-1,1 0 1,0 1-1,0 0 0,0 0 1,1 0-1,-1 0 1,8-3-1,-9 4 21,1 1 1,0 0-1,0 0 1,-1 1-1,1-1 0,1 1 1,4-2-1,4 0-240,9-8-803,-18 10 887,0 0 0,1 0-1,-1 1 1,9 0 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3904,'0'0'1253,"-3"0"-762,-8 0-166,11 0-315,0 0 0,0 0 0,0 0 1,0 0-1,0 0 0,-1 0 0,1 0 0,0 0 0,0 0 0,0 0 0,0 0 0,0 0 1,0 0-1,0 0 0,0 0 0,0 0 0,-1 0 0,1 0 0,0 0 0,0 0 0,0 0 0,0 0 1,0 0-1,0 0 0,0 0 0,0 1 0,0-1 0,0 0 0,0 0 0,0 0 0,-1 0 1,1 0-1,0 0 0,0 0 0,0 0 0,0 0 0,0 0 0,0 0 0,0 0 0,0 1 0,0-1 1,0 0-1,0 0 0,0 0 0,0 0 0,0 0 0,0 0 0,0 0 0,0 0 0,0 0 1,0 0-1,0 1 0,0-1 0,0 0 0,0 0 0,0 0 0,0 1 17,0-1-1,0 1 0,0 0 1,0 0-1,0-1 0,-1 1 1,1 0-1,0-1 1,0 1-1,-1-1 0,1 1 1,0 0-1,-1-1 0,1 1 1,-1-1-1,1 1 1,-1-1-1,1 1 0,-1-1 1,1 1-1,-1-1 0,1 1 1,-1-1-1,0 0 1,1 1-1,-1-1 0,0 0 1,-2 2 17,0-1 1,1 1 0,-1 0 0,1 0-1,0 0 1,0 0 0,0 0 0,-3 4-1,-12 19 122,1 1-1,1 1 0,-14 37 1,-20 80 138,41-118-226,0 1 0,2 0 0,1 0 1,1 0-1,0 52 0,4-63-25,1 1-1,7 26 1,-4-18 2,-1-4 15,-2-14-39,0 1 0,0 0 1,1-1-1,0 1 0,1-1 0,3 9 0,11 17 33,-1 0-26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2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4640,'0'0'1504,"3"0"-912,-1 0-514,0 1-1,0-1 1,0 1 0,-1-1 0,1 1 0,0-1-1,0 1 1,-1 0 0,1 0 0,0 0 0,-1 0-1,1 0 1,-1 0 0,1 1 0,-1-1 0,2 3-1,76 75 702,-68-69-701,-8-8-62,-1 0 0,0 0 0,0 0 0,0 0 1,0 0-1,0 1 0,-1-1 0,1 1 1,-1-1-1,2 4 0,3 21 208,-2-16-151,-2 0 114,-11 6 49,2-6-148,3-4-83,0-1 0,0 0-1,0-1 1,-9 9 0,3-4-24,-1 0 0,0 0-1,0-1 1,-25 15 0,33-23 7,-5 3-32,1 0 1,-1 0 0,-10 9-1,16-12 19,1 1 0,-1 0-1,0-1 1,1 1 0,-1 0-1,1 0 1,-1 0 0,1 0-1,0 0 1,0 0 0,0 0 0,0 0-1,0 1 1,1-1 0,-1 0-1,1 1 1,-1-1 0,1 4-1,0-6 24,0 1-1,0 0 0,0-1 1,0 1-1,0-1 0,1 1 1,-1-1-1,0 1 0,0-1 1,1 1-1,-1-1 0,0 1 1,1-1-1,-1 0 0,0 1 1,1-1-1,-1 1 1,0-1-1,1 0 0,-1 1 1,1-1-1,-1 0 0,1 0 1,-1 1-1,1-1 0,0 0 1,21 4 1,-13-3 35,-1-2 1,0 1 0,1-1 0,8-2 0,0-2 9,-11 3-289,1 0-1,0 0 0,0 1 1,0 0-1,7 0 0,19 1-676</inkml:trace>
  <inkml:trace contextRef="#ctx0" brushRef="#br0" timeOffset="1">17 279 4320,'-16'-17'1600,"16"17"-1248,16-16-96,-16 16 832,16 16-640,-16-16 480,17 0-576,16 0 192,-1-16-320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5056,'16'17'1888,"-16"-17"-1472,33 16-128,-17 17 576,17 0-544,-17 16 224,17 16-320,0 17 128,-17-16-192,1-17 352,-17 16-288,0 1 160,-17-17-224,-32 17-1696,16-17 832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4576,'11'-9'1082,"-6"11"-386,-5-1-664,1-1-1,-1 1 1,1-1-1,-1 1 0,1-1 1,0 1-1,-1-1 1,1 1-1,0-1 0,-1 0 1,1 1-1,0-1 1,-1 0-1,1 0 0,0 0 1,0 1-1,-1-1 1,1 0-1,0 0 0,0 0 1,0 0-1,1 0 50,0 0 0,-1 0 0,1 0 0,0 1 0,-1-1-1,1 0 1,-1 1 0,1 0 0,-1-1 0,1 1 0,-1 0 0,1 0 0,-1 0 0,1-1-1,-1 2 1,0-1 0,2 2 0,-3-3-43,1 0-1,-1 1 1,1-1 0,-1 0-1,1 1 1,-1-1-1,1 0 1,0 1 0,-1-1-1,1 0 1,-1 0-1,1 0 1,-1 0 0,1 0-1,0 0 1,-1 0-1,1 0 1,-1 0 0,1 0-1,0 0 1,-1 0 0,1 0-1,-1 0 1,1 0-1,0-1 1,0 1 35,1 0 284,-2 0-144,29 0-575,-29 0 350,0 0 0,0 0 0,0 0 1,0 0-1,0 0 0,0 0 0,0 0 0,0 0 1,0 0-1,1 0 0,-1 0 0,0 0 0,0 0 1,0 0-1,0 0 0,0 0 0,0 0 1,0 0-1,0 0 0,0 0 0,0 0 0,1 0 1,-1 0-1,0 0 0,0 0 0,0 0 0,0 0 1,0 0-1,0 0 0,0 0 0,0 0 0,0 0 1,0 0-1,0 0 0,0-1 0,0 1 1,0 0-1,0 0 0,0 0 0,0 0 0,0 0 1,0 0-1,1 0 0,-1 0 0,0 0 0,0 0 1,0-1-1,0 1 0,0 0 0,0 0 0,-1 0 1,1 0-1,0 0 0,0 0 0,0 0 1,0 0-1,1-3-422,-1 1 0,1 0 0,-1 0 1,1 0-1,0 0 0,0 0 0,2-3 0,-2 3 133,0 0 0,0 0 0,0 0 0,0-1-1,0 1 1,-1 0 0,1 0 0,0-3 0,-1 2 471,2 1 492,9-9 1023,-11 11-1661,0 0 0,0 0 0,0 0 0,0 0 0,0 0 0,0 0 0,0 0-1,0 0 1,0-1 0,1 1 0,-1 0 0,0 0 0,0 0 0,0 0 0,0 0 0,0 0 0,0 0 0,0 0 0,0 0 0,0 0 0,1 0 0,-1 0 0,0 0 0,0 0 0,0 0 0,0 0 0,0 0 0,0 0-1,1 0 1,-1 0 0,0 0 0,0 0 0,0 0 0,0 0 0,0 0 0,0 0 0,0 0 0,1 0 0,-1 0 0,0 0 0,0 0 0,0 0 0,0 0 0,0 0 0,0 0 0,0 0 0,0 0 0,0 0 0,1 1-1,-1-1 1,0 0 0,0 0 0,0 0 0,0 0 0,0 0 0,0 0 0,0 1-11,27 25 4376,-20-20-4001,1 0 0,-1 0 0,1-1-1,10 5 1,11 6-20,-26-14-352,0 0 0,1 0 1,-1-1-1,0 1 0,1-1 0,-1 0 0,1 1 0,0-2 0,-1 1 0,7 0 0,6 2 53,10 7 203,-14-8-209,0 0 0,1-1 0,-1-1 1,1 0-1,-1-1 0,18-3 0,-15-1-337,-13 4 156,1-1-1,1 1 0,-1 0 0,0 0 0,0 1 0,0-1 0,0 1 0,7-1 0,-2 2-332,-5-1 282,0 0-1,-1 0 0,1 0 1,0 0-1,0 0 0,-1-1 0,1 1 1,0-1-1,-1 1 0,1-1 1,-1 0-1,1 0 0,-1 0 0,1-1 1,-1 1-1,0 0 0,0-1 0,1 0 1,2-3-1,-4 4 154,1 0-1,-1 0 1,0 0 0,0 0 0,1 0-1,-1 0 1,0 0 0,1 0-1,-1 0 1,1 1 0,0-1 0,-1 1-1,1-1 1,-1 1 0,1 0-1,0-1 1,2 1 0,-4 0 31,1 0 1,-1 1 0,1-1-1,-1 0 1,1 0 0,-1 0-1,1 0 1,-1 0 0,1 0-1,-1-1 1,1 1 0,-1 0-1,1 0 1,-1 0 0,1 0-1,-1 0 1,0-1 0,1 1-1,-1 0 1,1 0 0,-1-1-1,0 1 1,1 0 0,-1-1 0,1 1-1,-1 0 1,0-1 0,0 1-1,1-1 1,-1 1 0,1-1-1,3-6 284,6 2 538,-5-1-430,-5 5-381,0 1-1,0-1 1,1 1-1,-1-1 1,0 1-1,1 0 0,-1-1 1,0 1-1,1 0 1,-1-1-1,0 1 1,1 0-1,-1-1 0,1 1 1,-1 0-1,0 0 1,1-1-1,-1 1 1,1 0-1,-1 0 1,1 0-1,-1 0 0,1 0 1,-1 0-1,1 0 1,-1 0-1,1 0 1,-1 0-1,1 0 0,-1 0 1,2 0-1,-2 0-6,1 0-1,-1 0 0,1 0 1,-1 0-1,1 0 0,0 0 0,-1 0 1,1 0-1,-1 0 0,1 0 1,0 0-1,-1-1 0,1 1 0,-1 0 1,1 0-1,-1-1 0,1 1 1,-1 0-1,1-1 0,-1 1 1,1 0-1,-1-1 0,0 1 0,1-1 1,0 0-1,0-17 409,-1 8-146,0 0-121,0 10-158,0 0-1,0 0 1,0 0 0,0-1-1,0 1 1,0 0-1,0 0 1,0 0 0,0 0-1,0 0 1,0 0-1,0 0 1,0 0 0,0 0-1,0 0 1,0-1-1,0 1 1,0 0-1,0 0 1,0 0 0,0 0-1,0 0 1,0 0-1,0 0 1,0 0 0,0 0-1,0 0 1,0 0-1,0 0 1,0 0 0,0-1-1,0 1 1,-1 0-1,1 0 1,0 0 0,0 0-1,0 0 1,0 0-1,0 0 1,0 0-1,0 0 1,0 0 0,0 0-1,0 0 1,0 0-1,-1 0 1,1 0 0,0 0-1,0 0 1,0 0-1,0 0 1,0 0 0,0 0-1,0 0 1,0 0-1,0 0 1,-42 0-669,40 0 635,0 1 0,1-1 0,-1 0 0,0 1 0,1-1 0,-1 1 0,0 0 0,1-1 0,-1 1 0,1 0 0,-1 0 0,1 0 0,0 0 0,-1 0 0,1 0-1,0 1 1,0-1 0,-1 0 0,1 1 0,0-1 0,0 0 0,1 1 0,-1 0 0,-1 2 0,-12 16-276,11-17 290,0 1-1,0-1 1,0 1-1,1-1 1,-1 1-1,1 0 1,0 0 0,0 0-1,1 0 1,-1 0-1,1 0 1,-1 6-1,0 3-29,1 1 0,1 24 0,0-13-59,0 20 28,3 121 441,2-101-188,3 78 319,-8 129 525,0-255-847,-1-1-1,0 1 1,-1-1-1,-5 18 1,6-29-123,0-1 0,-1 1 0,1-1 0,-1 0 0,0 1 0,0-1 0,-1 0 0,1 0 0,-1 0 0,0-1 0,0 1 0,0-1 0,0 1 0,-1-1 0,0 0 0,1 0 0,-6 3 1,4-5-25,0 1 0,0-1 1,-1 0-1,1 0 0,0-1 1,0 1-1,0-1 1,-1-1-1,1 1 0,0 0 1,0-1-1,0 0 0,-9-3 1,5 0-18,-1 0 1,1 0-1,0 0 1,1-1-1,-1-1 1,1 0-1,-11-9 1,-1-3 29,-29-36-1,43 47-37,0 0-1,1-1 0,0 0 1,-6-14-1,9 18-10,0-1 0,1 1 1,0 0-1,0-1 0,0 1 0,0-1 0,1 1 0,0-1 0,-1 1 0,2-6 1,0 4-8,1 1 0,-1 0 0,1 0 0,1 0 0,-1 0 0,6-9 0,-4 7-14,5-8-69,1-3-60,0 0 0,1 1 0,1 0 0,17-18 0,-12 19-772,25-17 0,-41 33 925,61-47-1340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3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3136,'0'0'1029,"0"0"-629,0 0-64,0 0 427,0 0-198,2 0 48,9 0-186,-11 0-419,0 0 0,0 0 0,0 0 0,1 0 0,-1 0 0,0 0 0,0 0 0,0 0 1,0 0-1,0 0 0,0 0 0,0 0 0,0 0 0,0 0 0,1 0 0,-1 0 0,0 0 0,0 0 0,0 0 0,0 0 0,0 0 0,0 0 0,0 0 0,0 0 0,0 0 0,0 0 0,0 0 0,1 1 0,-1-1 1,0 0-1,0 0 0,0 0 0,0 0 0,0 0 0,0 0 0,0 0 0,0 0 0,0 0 0,0 0 0,0 0 0,0 0 0,0 1 0,0-1 0,0 0 0,0 0 0,0 0 0,0 0 0,0 0 0,0 0 0,0 0 0,0 0 1,0 0-1,0 1 0,0-1 0,0 0 0,0 0 0,0 1 26,0 0 1,0 0-1,1-1 0,-1 1 1,0 0-1,1 0 1,-1 0-1,0 0 0,1-1 1,-1 1-1,1 0 1,-1 0-1,1-1 1,0 1-1,-1 0 0,1-1 1,0 1-1,-1-1 1,3 2-1,0-1 35,0 1 1,0 0-1,0-1 0,1 0 0,-1 1 1,0-1-1,5 0 0,10 1 179,1 0 0,30-2-1,1-1 2,4 2 14,168-7 461,-33-16-297,-47 16-215,-71 3-104,267-19 447,-10 1-332,-131 15-121,-20-5 100,-29 6-58,-67-3-75,-52 5 20,0 0-1,0 2 1,0 1 0,36 4-1,-60-3-77,-1 0 0,1 0-1,0 1 1,-1-1 0,6 4-1,-10-5-26,0 0 0,0 0 0,1 0 0,-1 0-1,0 0 1,0 0 0,1 0 0,-1 0 0,0 0 0,0 0 0,0 1-1,1-1 1,-1 0 0,0 0 0,0 0 0,0 0 0,1 0 0,-1 1-1,0-1 1,0 0 0,0 0 0,0 0 0,0 0 0,1 1-1,-1-1 1,0 0 0,0 0 0,0 1 0,0-1 0,0 0 0,0 0-1,0 0 1,0 1 0,0-1 0,0 1-16,0-1 0,0 1 0,0-1 1,0 1-1,0-1 0,0 0 0,0 1 0,0-1 0,0 1 1,0-1-1,-1 1 0,1-1 0,0 0 0,0 1 0,-1-1 1,1 0-1,0 1 0,0-1 0,-1 0 0,1 1 0,0-1 1,-1 0-1,1 1 0,0-1 0,-1 0 0,1 0 0,-1 1 1,1-1-1,0 0 0,-1 0 0,0 0 0,-37 6-2826,32-5 2455,0 1-1,1 0 1,-1 0 0,-7 4 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4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4480,'-27'-14'1445,"22"12"-885,7-1-277,9-8-102,-8 8-112,0 3 6,177 0 1189,-179 0-1252,-1 0 0,1 0 0,-1 0 0,1 0 0,-1 0 0,1 0 0,-1 0 0,1 0 0,-1 0-1,1 1 1,-1-1 0,1 0 0,-1 0 0,1 0 0,-1 1 0,0-1 0,1 0 0,-1 0 0,1 1 0,-1-1 0,0 1 0,1-1 0,-1 0 0,0 1-1,1-1 1,-1 1 0,0-1 0,1 0 0,-1 1 0,0-1 0,0 1 0,0-1 0,0 1 0,1-1 0,-1 1 0,0-1 0,0 1 0,0-1 0,0 1 0,0-1-1,0 2 1,0-2-8,0 0-1,0 0 1,0 0-1,0 0 1,0 0-1,0 0 1,0 1-1,0-1 1,0 0-1,0 0 0,0 0 1,0 0-1,0 0 1,0 0-1,0 0 1,0 0-1,0 0 1,0 0-1,0 1 1,0-1-1,0 0 1,0 0-1,0 0 0,0 0 1,0 0-1,0 0 1,-1 0-1,1 0 1,0 0-1,0 0 1,0 0-1,0 0 1,0 0-1,0 1 1,0-1-1,0 0 0,0 0 1,0 0-1,0 0 1,0 0-1,-1 0 1,1 0-1,0 0 1,0 0-1,0 0 1,0 0-1,0 0 1,0 0-1,0 0 0,0 0 1,0 0-1,-1 0 1,1 0-1,0 0 1,0 0-1,0 0 1,-14 2-10,12 0-37,-1 0 0,0 0 0,1 0 0,-1 0 0,1 0 0,0 0 0,0 1 0,0-1-1,0 1 1,0 0 0,-3 5 0,5-6 29,-1 0 1,1-1-1,-1 1 0,1 0 1,-1 0-1,1 0 0,0 0 0,0 0 1,0 2-1,1 11-174,-2-10 170,0 1 0,0-1 0,0 1-1,-3 5 1,2-5 26,0 0-1,0 1 1,1-1-1,-1 9 0,2 86 313,0-99-315,0 0 0,0 0 0,-1-1 0,1 1 0,0 0 0,-1-1 0,1 1 0,-1 0 0,0-1 0,0 1 0,1-1 0,-1 1 0,-1 1 0,-3 5 0,2-3 0,3-4-2,0 0 0,-1-1 0,1 1 0,0 0 0,-1-1 0,1 1 0,0-1 0,-1 1 0,1 0 0,-1-1 0,1 1 0,-1-1 0,1 1 0,-1-1 0,0 0 0,1 1 0,-1-1 0,1 1 0,-1-1 0,0 0 0,0 1 0,-5 1 11,3 1-7,-1-1-1,1 1 0,0-1 1,0 1-1,-5 6 1,5-6-3,0 0 0,0 1 0,0-2 1,0 1-1,-7 4 0,-3-2 2,8 2 138,1-2 209,-9-3 30,2 2 185,11-4-559,-1 0 1,1 0 0,0 0 0,0 0 0,0 1-1,-1-1 1,1 0 0,0 0 0,0 0 0,0 1-1,0-1 1,0 0 0,0 0 0,-1 1 0,1-1-1,0 0 1,0 0 0,0 1 0,0-1 0,0 0-1,0 0 1,0 1 0,0-1 0,0 0 0,0 0-1,0 1 1,0-1 0,0 0 0,0 0 0,0 1-1,0-1 1,0 0 0,1 0 0,-1 0 0,0 1-1,0-1 1,0 0 0,0 0 0,0 1 0,1-1-1,-1 0 1,0 0 0,0 0 0,0 0 0,1 1-1,10 4 578,-5 7-244,-5-11-329,-1 0 0,1 0 0,-1 0 0,1 0 0,-1 0-1,1 0 1,0 0 0,-1 0 0,1 0 0,0 0 0,0 0 0,0 0 0,0-1 0,0 1-1,1 1 1,31 14 189,-32-16-195,0 1 0,1-1 0,-1 1 0,1-1 0,-1 0 0,1 1 0,-1-1 0,1 0 0,1 0 0,-1 0 8,-1 0 1,1 0 0,-1 0-1,1 0 1,-1 0-1,1 0 1,-1 1-1,0-1 1,2 1-1,11 10 96,-13-10-108,-1-1-1,1 1 0,-1-1 1,1 0-1,0 1 0,-1-1 0,1 0 1,-1 1-1,1-1 0,0 0 1,-1 0-1,1 0 0,0 0 1,0 0-1,-1 0 0,1 1 0,0-2 1,-1 1-1,1 0 0,0 0 1,-1 0-1,1 0 0,1-1 1,0 1-4,16 1-8,-13-1-388,1 1-1,-1-1 1,1 0 0,-1 0 0,1-1-1,-1 0 1,7-2 0,18-8-2602,-24 10 2484,0 0-1,0 1 1,9 0-1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4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3904,'-13'0'1253,"10"0"-762,0 3-1,-21 31 2615,18-25-2898,-16 32 596,9-16-603,-15 13 8,6 9-37,5-17-101,9-18-67,1 0 0,-7 18 1,7-14-6,2 0 1,0 0-1,0 1 1,1 0-1,1 0 1,-1 29-1,4-46 2,0 20 57,0-1 0,1 0 0,1 1 0,0-1-1,10 31 1,-1-2-32,-3-14-194,5-1 47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4896,'0'0'1584,"3"0"-976,8 0-283,-8 0 22,-1 2-129,2 1-134,1 0-1,-1 0 1,0-1-1,1 0 0,8 3 1,12 7 87,-17-6-94,-1 0 0,0 0 0,10 12-1,-4-4 33,-10-11-67,-2-3-29,0 1 0,0 0 0,0-1 0,0 1 0,0 0 0,0 0 0,-1 0 0,1 0 0,0 0 0,-1 0 0,1 0 0,-1 0 0,1 0 0,-1 0 0,1 0 0,-1 1 0,0-1 0,0 0 0,1 0 0,-1 0 0,0 1 0,0-1 0,0 0 0,0 0 0,0 0 0,-1 0 0,1 1 0,0-1 0,-1 1 0,-6 12 167,0-1-1,-17 25 0,16-26-71,3-6-79,1 0 0,-1 1 1,0-2-1,0 1 1,-11 9-1,-10 8 13,-4 7-52,27-27-60,3-3-26,3 0-170,-3 0 259,1 0 0,-1 0 0,1 0 0,-1 0 0,1 0 0,-1 0 0,0 0 0,1-1 0,-1 1 0,1 0 0,-1 0 0,1 0 0,-1 0 0,0 0-1,1-1 1,-1 1 0,0 0 0,1 0 0,-1-1 0,0 1 0,1 0 0,-1-1 0,0 1 0,1 0 0,-1-1 0,0 1 0,1-1 0,7-7-74,17 3 87,-9-1 118,-13 4-120,1 1-1,-1 0 1,0 0 0,1 0 0,0 0 0,-1 1 0,6-1-1,1 1-344,-8 0 229,1 1-1,-1-1 1,0 0-1,0 0 1,0-1-1,0 1 1,0 0-1,0-1 1,0 1-1,2-2 1,13-9-1856,-16 11 1832,1-1 0,-1 1 0,0-1 0,1 1 0,-1 0 0,1 0 0,-1-1 0,1 1 0,1 0 0</inkml:trace>
  <inkml:trace contextRef="#ctx0" brushRef="#br0" timeOffset="1">1 165 4480,'0'0'1664,"0"0"-1312,0 16-64,16-16 192,-16 0-320,17 0 192,-1 0-192,0 0-64,1 0-64,16 0 384,-1 0-224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4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4640,'0'0'1728,"0"0"-1344,16 33-96,0-16 544,17-1-512,-16 17 576,15-1-512,1 1 160,-16 16-320,-1 1 128,0-1-192,-32 16 576,0 1-448,-50 16 256,17-17-320,-33-16-1056,0 1 448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50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3904,'-17'-17'1440,"17"17"-1120,-33 17-96,33-17 960,0 0-704,0 16 288,17-16-448,16 0 96,-17 17-256,33-17-64,-16 0-64,16 0 224,-16 0-128,0 0 160,-1 0-160,-15 16-1888,-17-16 928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5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4800,'-49'17'1792,"49"-17"-1408,0 0-96,17 0 640,-17 16-576,32 1 640,-15-17-576,16 16 0,-1-16-256,18 0 320,-1 16-256,0-16-256,-16 0 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2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 3136,'-13'0'1029,"10"0"-629,6-3-133,6-4 124,-9 7-383,0 0 0,1 0 0,-1 0 0,0 0 0,0 0 0,1 0 0,-1 0 0,0 0 0,0 0 0,0 0 0,1 0 1,-1 0-1,0 0 0,0 0 0,0 1 0,0-1 0,1 0 0,-1 0 0,0 0 0,0 0 0,0 0 0,0 1 0,0-1 1,0 0-1,1 0 0,-1 0 0,0 1 0,0-1 0,0 0 0,0 0 0,0 0 0,0 1 0,0-1 0,0 0 0,0 0 1,0 0-1,0 1 0,0-1 0,0 0 0,0 0 0,0 0 0,0 1 0,0-1 0,0 0 0,0 0 0,0 0 0,-1 1 0,1-1-1,0 0 0,0 0 0,0 0 0,0 0 0,0 0 0,0 1 0,0-1 0,0 0 0,0 0 0,0 0 0,0 0 0,0 0 0,0 0-1,0 0 1,0 0 0,0 0 0,0 1 0,0-1 0,0 0 0,0 0 0,0 0 0,0 0 0,0 0 0,0 0 0,1 0 0,-1 0-1,0 0 1,0 0 0,0 0 0,0 0 0,0 1 0,0-1 0,0 0 0,0 0 0,0 0 0,0 0 0,0 0 0,0 0 0,1 0-1,-1 0 1,0 0 0,0 0 0,0 0 0,0 0 0,0 0 0,0 0 0,0 0 0,0 0 0,0 0 0,0 0 0,1 0 0,-1 0-1,0 0 1,0 0 0,0 0 0,0 0 0,180 0 2382,-177 0-2333,0 0-13,-1-1 0,0 1 0,1 1 0,-1-1 0,0 0 0,0 1 0,1-1 1,-1 1-1,0-1 0,0 1 0,0 0 0,0 0 0,0 0 0,0 0 0,0 0 0,0 1 0,0-1 0,0 1 0,-1-1 0,4 4 0,5 6-96,-7-9-1328,-3-2 341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2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4224,'-33'0'1568,"33"0"-1216,0 16-96,-16-16 992,16 0-736,16 0 64,-16 0-352,17 0 64,16 0-160,-1 0 224,-15 0-224,32 0 96,-16 0-128,-1 0-4992,1 0 2688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2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27 132 3136,'0'-2'95,"0"0"1,0 0-1,0 1 1,1-1-1,-1 0 0,0 1 1,1-1-1,0 0 1,-1 1-1,1-1 0,0 1 1,0-1-1,0 1 1,0 0-1,0-1 0,0 1 1,2-2-1,3 0 455,-4 2-496,1 1 1,-1-1-1,1 0 1,-1 0 0,1 0-1,-1 0 1,0 0 0,1-1-1,-1 1 1,0 0-1,0-1 1,0 0 0,0 0-1,0 1 1,-1-1 0,3-4-1,1 1 29,0 0-1,0 1 1,6-5-1,-3 4-43,-1 0 0,0 1 0,1 0 0,0 1-1,0 0 1,12-3 0,24 0 41,-20 1-28,-14 2-32,1 1 1,0 1-1,17-2 0,-19 4-3,0-1 0,-1 1 0,1 0 0,-1 0 0,0 1 0,1 1 0,-1-1 0,0 1-1,0 1 1,0-1 0,12 9 0,-18-11 0,-1 1-1,1-1 0,-1 0 1,1 0-1,-1 1 1,0-1-1,0 1 1,1-1-1,-1 1 0,0 0 1,-1-1-1,1 1 1,0 0-1,0 0 1,-1 0-1,1 0 0,-1-1 1,0 1-1,1 0 1,-1 0-1,0 0 1,0 0-1,0 0 0,-1 2 1,1-1 20,0 1-12,0 0 1,-1 0-1,0 0 0,0 0 1,0 0-1,0 0 0,-1 0 0,1 0 1,-1 0-1,0 0 0,0-1 1,-1 1-1,1-1 0,-1 1 0,1-1 1,-1 0-1,-4 3 0,-8 11 27,0 3 6,7-9-27,0 0 0,-1-1 0,0 0 0,-13 10 0,14-13-18,0-1 5,0 1 0,0 0 0,-12 15 0,-12 38 41,25-52-55,0 0 0,-14 12 0,4-4 0,-24 33-9,15-18-59,-77 99-310,102-128 370,0 0-1,0 0 0,0 0 1,0 0-1,0 0 0,0 0 1,0 0-1,1 0 0,-1 4 1,1-5 5,0-1-1,0 1 1,0 0 0,0 0 0,0 0-1,0 0 1,0 0 0,1 0 0,-1 0-1,0 0 1,0 0 0,1-1 0,-1 1-1,1 0 1,-1 0 0,2 1 0,1 0 16,0 1 1,0-1 0,0 0-1,0 1 1,1-1-1,-1-1 1,1 1 0,5 1-1,10 6 88,-14-7-40,0 1 1,0-1-1,0 0 1,1 0-1,-1-1 0,1 1 1,0-1-1,-1-1 1,1 1-1,8-1 1,-4 0 47,0 0 1,13 3 0,1 2 27,-13-2-61,0-1 1,0-1 0,17 1 0,-6-2-2,-12-1 35,1 1-1,0 1 1,20 2-1,-12 3 6,-15-4-91,1-1 0,-1 1 1,1-1-1,0 0 0,-1-1 1,1 1-1,0-1 0,4 0 1,24 0-125,-19 0-16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3136,'0'0'1029,"0"0"-629,0 0-74,0 0 388,0 0-122,0 0 272,0 0-320,0 0-192,0 0-187,0 3-69,0-3-84,0 1-1,0-1 0,0 1 1,0-1-1,0 1 0,0-1 1,0 1-1,0-1 0,1 1 0,-1-1 1,0 1-1,0-1 0,0 1 1,1-1-1,-1 1 0,0-1 1,0 0-1,1 1 0,-1-1 0,0 1 1,1-1-1,-1 0 0,0 1 1,1-1-1,-1 0 0,0 0 1,1 1-1,-1-1 0,1 0 0,-1 0 1,1 0-1,-1 1 0,1-1 1,-1 0-1,1 0 0,-1 0 1,1 0-1,-1 0 0,0 0 0,1 0 1,0 0-1,5-3 293,-5 2-243,1 0 0,-1 0 0,1-1 0,0 1 0,-1 0 0,1 1 0,0-1 0,0 0 0,0 0 0,0 1 0,0-1 0,3 0 1,32 0 589,-23 1-523,-10 0-107,0 0 0,0-1 0,0 1 0,0-1-1,0 0 1,0-1 0,-1 1 0,1-1 0,6-3-1,-6 4 28,0 0 0,0 0-1,0 1 1,1-1 0,-1 1-1,0 0 1,1 0-1,7 1 1,4 0 227,18-1-824,-21 0-336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2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3488,'-49'-17'1280,"49"17"-992,16 0-64,-16 0 928,33 17-672,-17-17 224,34 0-416,-1 0-32,16 16-160,-16-16 512,17 0-352,16 0 128,-17 0-256,1 17-4928,-17-17 2624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4064,'-28'41'1307,"26"-37"-1190,-1 0 1,0 0-1,0-1 1,0 0-1,-8 6 1,10-8-103,0 0 1,0 0 0,0 0 0,0-1-1,0 1 1,1 0 0,-1 0 0,0 0-1,0 0 1,1 1 0,-1-1 0,0 0-1,1 0 1,-1 0 0,1 0 0,0 1-1,-1-1 1,1 0 0,0 1 0,0-1-1,0 0 1,0 0 0,0 1 0,0-1-1,0 2 1,0 43 560,0-43-539,1 0 0,-1 0 1,1-1-1,0 1 0,0 0 0,0-1 0,0 1 0,0 0 1,0-1-1,1 0 0,-1 1 0,1-1 0,3 4 0,-2-3-10,0 1 0,0-1 0,1 0 0,0 0 0,0 0 0,6 4 0,-9-7-21,0 0 0,0 1 0,0-1 0,0 0 0,0 0 0,-1 0 0,1 0 0,0 0 0,0 0-1,0 0 1,0 0 0,0 0 0,0 0 0,0 0 0,0 0 0,0-1 0,0 1 0,-1 0-1,1-1 1,0 1 0,0-1 0,0 1 0,-1-1 0,1 1 0,1-2 0,10-4 112,0 2-52,-9 4-43,-1-1 0,1 1-1,0-1 1,0 0 0,-1 0-1,1 0 1,-1-1-1,1 1 1,-1-1 0,1 1-1,-1-1 1,0 0 0,0 1-1,0-1 1,0 0 0,0-1-1,0 1 1,3-5-1,-3 3 48,0 1 0,0-1-1,-1 0 1,3-8-1,-4 11-12,0-1-1,0 1 1,0-1-1,-1 0 1,1 1-1,0-1 1,0 1-1,-1-1 1,1 1-1,-1-1 1,0 1 0,-1-3-1,-3-10 397,-6 9-133,6-2-203,5 6-117,0 1 1,-1 0-1,1-1 1,0 1-1,0 0 1,-1-1-1,1 1 1,0-1 0,0 1-1,-1 0 1,1 0-1,0-1 1,-1 1-1,1 0 1,-1 0-1,1-1 1,0 1 0,-1 0-1,1 0 1,-1 0-1,1 0 1,0-1-1,-1 1 1,1 0-1,-1 0 1,1 0-1,-1 0 1,1 0 0,0 0-1,-2 0 1,0 0-33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53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36 4160,'-14'0'1333,"11"0"-821,3-3-208,0 2-288,0 1-1,0-1 0,0 1 1,0-1-1,0 1 1,0 0-1,0-1 1,1 1-1,-1-1 1,0 1-1,0-1 0,0 1 1,0-1-1,1 1 1,-1-1-1,0 1 1,0 0-1,1-1 0,-1 1 1,0-1-1,1 1 1,-1 0-1,0-1 1,1 1-1,-1 0 1,0-1-1,1 1 0,0 0 1,15-2 134,-12 3-151,-1-1 0,1 0 0,0-1 0,-1 1 1,1-1-1,3 0 0,9-4-9,0 2-1,0 0 0,1 1 1,-1 1-1,31 1 1,-44 0 14,39-1 25,-14 0 15,0 1 0,36 5-1,17 11 48,-78-15-69,-1-1 1,1 1-1,-1 0 1,1 0-1,-1 1 0,0-1 1,0 0-1,0 1 0,0-1 1,0 1-1,0 0 0,0-1 1,0 1-1,-1 0 1,1 0-1,0 0 0,-1 1 1,1 1-1,1 1 31,-1 0 0,-1 0 0,1 0 1,-1 0-1,0 1 0,0-1 0,0 0 0,-1 8 0,0-2 27,0 0 0,-1-1 0,-1 1-1,0 0 1,0-1 0,-1 0 0,-8 19-1,8-22-39,-1-1 0,0 0-1,-9 10 1,5-7-12,-20 28 42,16-18-38,-30 32-1,-5-13-25,24-18-1,-52 39 48,51-43-31,8-6 31,0 1 0,-21 18 1,10 1 20,-9-8-36,35-21-38,0 1-1,-1 0 1,1-1 0,0 1 0,0 0 0,0 0 0,0 0-1,1 0 1,-2 3 0,1-2-17,1-1 0,-1 0 0,0 0 1,0 1-1,0-1 0,0 0 0,-1 0 0,1 0 0,-3 3 0,2-3-7,-1 1 0,1 0-1,0-1 1,1 1 0,-1 0 0,-1 3-1,2-5 24,1 0-1,-1 0 0,1 0 0,0-1 0,-1 1 0,1 0 0,0 0 0,0 0 0,0 0 1,0 0-1,0 0 0,0 0 0,0 0 0,0 0 0,0 0 0,0-1 0,0 1 0,0 0 1,1 0-1,-1 0 0,0 0 0,1 0 0,-1 0 0,1-1 0,0 2 0,4 2 124,0-1 0,1 0-1,-1-1 1,7 3-1,-6-4-81,0 0 0,-1 0 0,1-1-1,0 1 1,11-2 0,5 1 15,150 0 537,6 0 336,-173 0-2224,-5-3 395,0 3 736,0-1 0,0 1 1,1-1-1,-1 0 0,0 1 0,-1-1 0,1 1 1,0-1-1,0 0 0,0 1 0,0-1 0,0 1 1,-1-1-1,1 1 0,0-1 0,0 1 0,-1-1 1,0 0-1,1 0 37,-1 1 0,0 0 0,0-1 0,0 1 0,1 0 0,-1 0 0,0-1 0,0 1 0,0 0 0,0 0 0,0 0 0,0 0 0,-1 0 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3488,'-33'16'1280,"33"-16"-992,0-16-64,0 16 1184,0 0-800,17 0 256,-17 0-512,33 0 192,-1 0-288,17 0 128,17 0-224,-17-16 224,17 16-256,-17 0 256,0 0-256,0 0-3264,-16 16 1664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8:53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2304,'-13'14'752,"12"-14"-741,1 0 1,0 1-1,0-1 1,-1 0-1,1 0 1,0 1-1,0-1 1,0 0-1,-1 1 1,1-1-1,0 0 1,0 1-1,0-1 1,0 0-1,0 0 1,0 1-1,0-1 1,0 0-1,0 1 1,0-1-1,0 0 1,0 1-1,0-1 1,0 1-1,0-1 1,0 3 39,0-1 0,0 1 0,0 0 0,-1-1 0,1 1 0,-2 3 0,-5 2 712,6-8-727,1 1 1,-1-1-1,1 0 0,-1 1 0,1-1 0,-1 1 1,1-1-1,0 1 0,-1-1 0,1 1 0,0-1 1,-1 1-1,1-1 0,0 1 0,0 0 0,-1-1 1,1 1-1,0-1 0,0 1 0,0 0 1,0-1-1,0 1 0,0 0 0,0-1 0,0 1 1,0-1-1,0 1 0,0 1 0,1 2 171,-1 0 0,-1 0 0,1 0 0,-2 7 0,-9 14 449,8-6-414,2 1 0,0-1 1,2 25-1,0-4-150,0-33-84,-1 1-1,1-1 1,1 1-1,-1-1 1,6 13-1,-5-15 7,-2-2 1,1-1 0,-1 0 0,1 0 0,0 0 0,0 0 1,0 0-1,0 0 0,0 0 0,1 0 0,-1 0 0,1 0 0,-1 0 1,4 2-1,-2-3 21,-1 0-1,1 0 1,0 0 0,0-1 0,0 1 0,0-1 0,0 0 0,-1 0 0,7 0-1,-5 0 19,1 0 0,0 0 0,0 0-1,0 0 1,-1-1 0,1 0 0,0 0-1,0 0 1,-1-1 0,1 1 0,-1-1-1,5-3 1,-1 2 24,-1-1 78,-5-11 21,-3 7-76,-1-1 0,1 1 1,-1-1-1,-1 1 0,0 0 1,0 0-1,0 0 0,-1 0 1,-7-10-1,10 16-88,0 1 0,1 0-1,-1-1 1,0 1 0,0 0 0,0 0 0,0 0-1,0 0 1,0 0 0,-1 0 0,1 0 0,0 0-1,0 1 1,-1-1 0,1 0 0,-1 1 0,1-1-1,0 1 1,-1-1 0,1 1 0,-1 0 0,1 0-1,-1-1 1,-2 1 0,4 1-13,-1-1 0,1 0 0,-1 0 0,0 0 1,1 0-1,-1 0 0,1 0 0,-1 0 0,1 0 0,-1 0 0,1 0 0,-1 0 1,1-1-1,-1 1 0,1 0 0,-1 0 0,1 0 0,-1-1 0,1 1 0,0 0 0,-1-1 1,1 1-1,-1 0 0,1-1 0,0 1 0,-1 0 0,1-1 0,0 1 0,-1-1 1,1 1-1,0-1 0,-5-6-47,-2 3-673,17 5-1946,6-1 666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67 2080,'-11'1'467,"11"-1"-461,0 0-1,0 0 1,0 0 0,0 0 0,0 0-1,0 0 1,0 0 0,0 0 0,0 1 0,-1-1-1,1 0 1,0 0 0,0 0 0,0 0 0,0 0-1,0 0 1,0 0 0,0 0 0,0 0-1,0 0 1,0 0 0,0 0 0,0 0 0,0 0-1,0 0 1,0 0 0,0 0 0,0 0 0,0 1-1,0-1 1,0 0 0,0 0 0,0 0-1,0 0 1,0 0 0,0 0 0,0 0 0,0 0-1,0 0 1,0 0 0,0 0 0,0 0 0,0 0-1,0 1 1,0-1 0,0 0 0,0 0-1,0 0 1,0 0 0,0 0 0,0 0 0,0 0-1,14 8 359,-2-1-13,-10-3-242,4 3 54,0-5-108,0-1-1,0 0 1,1 0 0,-1-1-1,0 0 1,0 0 0,7-1-1,10 0 10,43 2 38,122-5 63,-133-7 6,-6 6-49,-23 0-48,-17 2 158,1 1-1,0 1 1,0-1 0,10 1-1,-20 1-200,1 0-1,-1 1 1,1-1-1,-1 0 1,1-1-1,-1 1 0,1 0 1,0 0-1,-1 0 1,1 0-1,-1 0 1,0 0-1,1-1 1,-1 1-1,1 0 1,-1 0-1,1-1 1,-1 1-1,1 0 1,-1-1-1,0 1 1,1 0-1,-1-1 1,0 1-1,1-1 0,-1 1 1,0 0-1,0-1 1,1 1-1,-1-1 1,0 1-1,0-1 1,0 1-1,0-1 1,1 1-1,-1-1 1,0 1-1,0-1 1,0 1-1,0-1 1,0 0-1,-3-5 338,1 5-338,0-1-1,0 0 1,0 1-1,0-1 1,0 1-1,0 0 1,0 0-1,-1 0 1,1 0-1,0 0 1,-1 1-1,1-1 1,-1 0-1,-2 1 1,-134-27 167,113 24-188,0 1 0,-38 3 1,13 0-49,41-1 9,0 1-1,0 0 1,0 0-1,0 1 1,0 0-1,0 1 1,0 0-1,0 1 1,1 0-1,-17 10 0,23-11 28,0-1 0,1 1-1,-1-1 1,1 1-1,-4 6 1,0-1-14,2-1-2,-1-2 2,0 1-1,1 0 1,0 0 0,0 0 0,1 1-1,-1 0 1,2-1 0,-1 1-1,-2 12 1,2-7 9,2 0 1,0 1-1,1 17 0,1-23 8,-1-1-1,1 0 0,1 1 0,0-1 1,0 0-1,0 0 0,0 0 1,7 11-1,-5-11 14,1 1 0,-1-2-1,1 1 1,1 0 0,-1-1 0,1 0 0,0 0 0,8 4 0,1 0 34,0 0 0,0-2 0,19 7 0,-9-5 52,1-1 1,51 8-1,-17-11 104,-25 1-106,-20-3-3,1-1 0,16 1 0,37-3-2590,-36 0 896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34 3904,'-32'0'1440,"32"0"-1120,0 0-96,0 0 448,0 0-416,16 0 320,17 0-320,0 0 64,-1-17-192,18 17 224,-18-16-224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246 377 4320,'-16'33'1600,"16"-33"-1248,-17 66-96,1-34 64,16 18-224,-16-1-32,-1 16-32,17-16 160,-16 1-96,-1-18 320,1 1-224,-17 0 256,17-17-256,-17-16 32,0 0-128</inkml:trace>
  <inkml:trace contextRef="#ctx0" brushRef="#br0" timeOffset="1">230 17 4224,'0'-17'1568,"0"17"-1216,0 0-96,0 17-128,0-1-128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114 754 4384,'0'27'1424,"0"-27"-1402,0 1 0,0-1 0,0 0 0,0 1 0,0-1 0,0 0-1,0 1 1,0-1 0,0 0 0,0 1 0,0-1 0,0 0 0,0 1 0,0-1 0,0 0 0,-1 1 0,1-1 0,0 0 0,0 1 0,0-1 0,0 0 0,-1 0 0,1 1 0,0-1 0,-1 0-1,0 2 99,0-1 0,-1 0 0,1 1 0,0-1 0,0 1-1,0 0 1,0-1 0,0 1 0,1 0 0,-1 0-1,0-1 1,1 1 0,-1 0 0,1 3 0,1-18 270,-1 9-341,1 0 0,-1 0-1,0-1 1,0 1 0,0 0 0,-1 0 0,1 0-1,-1-1 1,0 1 0,0 0 0,-3-6 0,-2-1-22,2 4-7,0-1-1,1 0 1,0 0 0,0 0 0,1 0-1,-3-16 1,-21-76 91,-2-3-87,25 91-54,1-1-1,1 0 1,0 0-1,0 0 1,3-23-1,3 12-141,12-40 1,-9 38 23,-3 10 133,1 1 0,0 0-1,1 1 1,0-1-1,2 1 1,12-16-1,2 1 41,38-37 0,-58 63-16,1-1 0,0 1 0,0-1 0,0 1 0,0 0 0,1 1 0,-1-1 0,1 1 0,7-3 0,-11 4-6,-1 1 0,1 0 0,-1 0 0,1-1-1,-1 1 1,1 0 0,-1 0 0,1 0 0,-1 0-1,1 0 1,0 0 0,-1 0 0,1 0 0,-1 0-1,1 0 1,-1 0 0,1 0 0,0 0 0,-1 0-1,1 0 1,-1 1 0,1-1 0,-1 0 0,1 0 0,-1 1-1,1-1 1,-1 0 0,1 1 0,-1-1 0,1 0-1,-1 1 1,0-1 0,1 1 0,-1-1 0,0 1-1,1-1 1,-1 1 0,1 0 0,-1 1 15,0-1 0,0 0 0,0 1 0,0-1 0,0 1-1,0-1 1,0 1 0,0-1 0,0 0 0,-1 1 0,1-1 0,0 1 0,-1-1 0,-1 3 0,-28 42 398,-2-8-144,27-30-252,4-6-20,0 0-1,-1 0 1,1 0 0,-1 0 0,1-1-1,-1 1 1,0 0 0,0 0-1,0-1 1,0 0 0,0 1 0,0-1-1,-4 2 1,5-2-1,0-1-1,1 0 1,-1 1-1,0-1 1,1 1-1,-1-1 1,0 1-1,1-1 1,-1 1-1,1-1 1,-1 1 0,1 0-1,-1-1 1,1 1-1,0 0 1,-1-1-1,1 1 1,0 0-1,-1-1 1,1 1-1,0 1 1,0-1 1,0-1 1,0 1-1,1 0 0,-1 0 0,0-1 0,1 1 1,-1 0-1,0-1 0,1 1 0,-1 0 1,1-1-1,-1 1 0,1 0 0,-1-1 1,1 1-1,0-1 0,-1 1 0,1-1 1,0 0-1,-1 1 0,2-1 0,47 20 38,-29-8-151,-16-9 65,1 0 0,0 0 0,0 0 0,8 3 1,8-1-92,-14-3 60,0-1 0,0 2 0,0-1 0,12 7 0,-18-9 67,1 1 7,1 0 0,-1 1-1,1-1 1,-1 1 0,1 0-1,3 3 1,-6-4 16,1 0-1,0 0 1,-1 0-1,1 0 1,0 0-1,-1 0 1,1 0-1,-1 0 1,0 0-1,1 0 1,-1 1-1,0-1 1,0 0-1,0 0 1,0 0-1,1 0 1,-2 0 0,1 1-1,0-1 1,0 0-1,0 0 1,0 0-1,-1 0 1,1 0-1,-1 0 1,1 0-1,-1 2 1,-2 1 45,-1 0-1,1 1 1,-1-2 0,0 1 0,0 0-1,0-1 1,0 0 0,0 0 0,-1 0 0,0 0-1,1-1 1,-8 3 0,8-4-20,0 0 0,1 0 0,-1 0 0,0-1 1,0 0-1,1 1 0,-1-1 0,-5-1 0,-2 0 50,-21 1-220,29 0-20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4576,'11'-11'-588,"1"1"1,17-12 0,61-31 3111,-55 34-1548,-11 4-387,-18 11-388,0 0 0,0 0 0,1 0 0,-1 1 1,1 0-1,0 1 0,0-1 0,0 1 0,0 0 1,0 1-1,13-1 0,-2 1 100,-13 0-226,1 1 1,-1 0-1,1 0 1,-1 0-1,1 0 1,-1 1-1,1 0 1,-1 0-1,8 3 1,0 10 32,-7-6-51,10 3 109,-14-10-153,-1 0 0,0 1 0,0-1-1,0 1 1,0-1 0,0 1 0,0-1 0,0 1 0,1 2 0,5 12 460,-5-14-425,-1 1 0,0 0 0,1 0 0,-1 0 0,1 5 0,-3-8-42,1 0 1,0 0-1,0 1 0,0-1 0,0 0 0,0 0 0,0 1 1,0-1-1,0 0 0,0 1 0,0-1 0,-1 0 0,1 0 0,0 0 1,0 1-1,0-1 0,-1 0 0,1 0 0,0 0 0,0 1 0,0-1 1,-1 0-1,1 0 0,0 0 0,0 0 0,-1 0 0,1 1 1,-4 1 66,-4 11 71,-1-5-123,0-2 0,-1 1 0,0-2 0,0 1 0,-12 3 0,-1 2-158,10 0 20,12-10 101,1-1 1,-1 1 0,1-1-1,0 1 1,-1-1 0,1 1-1,0-1 1,0 1-1,-1 0 1,1-1 0,0 1-1,0-1 1,0 1 0,0 0-1,0-1 1,0 1 0,-1 0-1,2-1 1,-1 1 0,0 0-1,0-1 1,0 1 0,0-1-1,0 1 1,1 0 0,-1 0-8,0-1 24,0 0 0,0 0 0,0 0 0,0 0 0,0 0-1,0 0 1,0 0 0,0 0 0,0 0 0,0 1 0,0-1-1,0 0 1,0 0 0,0 0 0,0 0 0,0 0 0,0 0-1,0 0 1,0 0 0,0 0 0,0 0 0,0 1 0,0-1 0,0 0-1,0 0 1,0 0 0,0 0 0,0 0 0,0 0 0,0 0-1,0 0 1,0 0 0,1 0 0,-1 0 0,0 0 0,0 0-1,0 0 1,0 0 0,0 0 0,0 0 0,0 1 0,0-1 0,0 0-1,0 0 1,1 0 0,-1 0 0,0 0 0,0 0 0,0 0-1,0 0 1,0 0 0,0 0 0,0-1 0,0 1 0,0 0-1,1 0 1,6 0 47,-1 0 8,-1 0-1,0 0 1,1 1-1,8 1 1,2 4-52,-13-5-155,1 1 0,-1-1 0,1 0 0,0 0 0,-1-1 0,1 1 0,-1-1 0,5 1 0,-4-1-148,0-1 1,-1 1-1,1 0 0,0-1 1,-1 0-1,1 0 0,-1 0 0,4-2 1,9-3-2400,-12 5 2164,1 0 1,-1 1 0,1-1-1,7 1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2720,'0'0'891,"0"0"-545,0 0-36,0 0 447,0 0-117,0 0 298,0 0-260,0 0 111,0 0-240,0 0 17,0 0-156,0 0 108,3 0-161,-2-1-191,1 1-1,0 0 1,0-1-1,-1 1 1,1-1-1,0 1 1,-1-1-1,1 0 1,0 0-1,2-2 1,3-1-94,6-1 232,-9-2-89,0 2-44,9 4 163,13 1-46,-21-3-208,6-7-42,-11 9-37,1 1 0,-1-1 0,1 1 1,-1 0-1,1-1 0,-1 1 0,1 0 1,0-1-1,-1 1 0,1 0 0,0 0 1,-1 0-1,1 0 0,0 0 0,-1 0 1,1 0-1,0 0 0,-1 0 0,1 0 1,0 0-1,-1 0 0,1 0 0,0 1 1,2-1 0,-2 0-1,-1 0 1,1 0-1,0 0 1,0 0-1,0 0 1,0 0-1,0 0 1,-1 0-1,1-1 1,0 1-1,0 0 1,0 0-1,1-2 1,1-1 32,2 0 50,2 9-179,-7-6 88,3 3-628,-3-3 145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3712,'-33'0'1408,"33"0"-1120,16 0-64,1-16 1088,-1 16-768,0 0 64,34 0-384,-18-17 352,18 17-320,-1 0-2240,0 0 1088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2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3648,'-16'-17'1344,"16"17"-1024,0 0-128,0 0 1536,0 0-992,16 0-160,-16 0-352,33 0 224,0 0-224,16 0 160,0-16-224,0 16 288,17 0-256,-1-16-384,-15 16 96</inkml:trace>
  <inkml:trace contextRef="#ctx0" brushRef="#br0" timeOffset="1">296 0 3968,'-33'17'1472,"33"-17"-1120,-33 49-128,33-33 800,-16 17-608,-1 0 128,1 0-352,16 16 192,-16-16-256,16-1 320,0 1-256,0-17-5184,32 1 2720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2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17 4480,'41'-13'1445,"-39"12"-1389,0 1 0,-1-1 0,1 1 0,0-1 0,0 1 0,-1 0 0,1 0 0,0 0 0,1 0 0,6 0 41,-1 1 1,1-1-1,-1 1 0,1 1 0,-1 0 0,0 0 0,1 1 1,11 5-1,-15-4 36,1 0 1,-1 0-1,0 1 1,0-1-1,5 8 1,3 2 227,-7-8-236,0 1-1,-1 0 1,0 1-1,0-1 1,-1 1-1,0 0 0,0 0 1,3 12-1,-6-18-87,-1 0-1,1 0 1,-1 0-1,0 0 1,0 0-1,0 0 1,0 0-1,0 0 1,-1 0-1,1 0 1,-1 0-1,1 0 1,-1 0-1,0 0 1,1 0-1,-1 0 1,0-1-1,0 1 0,0 0 1,-1 0-1,1-1 1,0 1-1,-1-1 1,-2 3-1,-23 18 338,19-14-289,6-5-65,0-1 1,0 1 0,0-1-1,0 0 1,-1 0-1,-4 3 1,-15 5-111,0-2 0,-1 0-1,-34 6 1,12-2-1400,-7 4 120</inkml:trace>
  <inkml:trace contextRef="#ctx0" brushRef="#br0" timeOffset="1">1 247 4480,'0'0'1664,"0"0"-1312,0 49-64,0-16 448,16 0-448,-16-1 320,0 1-352,-16 16 128,16-16-224,0 0 352,0 0-288,0-1-1728,16-15 800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4160,'-27'0'1333,"27"0"-1324,0 0 0,-1 0 0,1 0 0,0 0 0,0 0 0,0 0 0,0 0 0,-1-1 0,1 1 0,0 0 0,0 0 0,0 0 0,-1 0 0,1 1 0,0-1 0,0 0 0,0 0 0,0 0 0,-1 0 0,1 0 0,0 0 0,0 0 0,0 0 0,0 0 0,0 0 0,-1 0 0,1 0 0,0 1 0,0-1 0,0 0 0,0 0 0,0 0 0,0 0 0,-1 0 0,1 1 0,0-1 0,0 0-1,0 0 1,0 0 0,0 0 0,0 1 0,0-1 0,0 0 0,0 0 0,0 0 0,0 0 0,0 1 0,0-1 0,0 0 0,0 0 0,0 0 0,0 0 0,0 1 0,0-1 0,0 0 0,0 0 0,0 3 51,0 0 1,0-1-1,0 1 0,0 0 0,-1-1 0,0 4 0,-6 0 508,3-4-224,-2 15 280,4-11-507,0-1-37,0 0-1,1 0 1,-1 1-1,1-1 1,0 1 0,0-1-1,1 1 1,0 0 0,0-1-1,0 1 1,1 7-1,2-5-24,0 0-1,0 0 0,1 0 0,0 0 0,0-1 1,10 14-1,-2-4 52,-7-10-73,0 0 1,1 0 0,0-1 0,0 0 0,1 0-1,0 0 1,0-1 0,12 8 0,-17-12-31,1 1 7,-1-1 0,1 1 0,0 0-1,-1-1 1,1 0 0,0 1-1,0-1 1,0-1 0,0 1-1,0 0 1,0-1 0,0 1 0,1-1-1,2 0 1,-2 0 15,1 1-1,-1-1 1,0 1-1,0 0 1,0 0-1,0 0 1,0 1-1,-1-1 1,8 5-1,-10-6-11,0 1-1,1-1 0,-1 0 0,1 1 1,-1-1-1,1 0 0,-1 0 0,1 0 1,1 0-1,-1 0 7,-1 0 0,1 0 0,-1 0 1,1 1-1,-1-1 0,1 0 0,-1 1 1,0-1-1,2 1 0,14 13 104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4480,'0'0'1445,"3"0"-885,0 0-482,0 0 1,1 1-1,-1-1 0,0 1 0,0-1 0,0 1 1,0 0-1,0 0 0,0 0 0,0 0 1,0 1-1,0-1 0,-1 1 0,5 3 0,0-1-6,-1 0 0,1 0 0,0-1 0,0 1 0,0-2 0,0 1 0,0-1 0,1 0 0,-1 0 0,1-1 0,10 1 0,99-2 510,-103-1-492,-1-1 0,1 0 0,21-6 1,-32 7-63,11-1 159,-12 2-159,-1 0 0,1-1 0,0 1 0,-1 0 0,1 0-1,-1-1 1,1 1 0,0-1 0,-1 1 0,1-1 0,-1 0 0,1 0-1,-1 1 1,0-1 0,1 0 0,-1 0 0,0 0 0,0-1-1,0 1 1,1 0 0,0-2 0,-2 3-20,0-1 0,1 1 1,-1-1-1,0 1 0,0 0 0,0-1 0,0 1 1,1-1-1,-1 1 0,0-1 0,0 1 0,0 0 1,0-1-1,0 1 0,0-1 0,0 1 0,0-1 1,0 1-1,0-1 0,-1 1 0,1 0 0,0-1 1,0 1-1,0-1 0,0 1 0,-1 0 0,1-1 1,0 1-1,0-1 0,-1 1 0,1 0 0,0-1 1,-1 1-1,1 0 0,0 0 0,-1-1 0,1 1 1,0 0-1,-1 0 0,1 0 0,-1-1 0,1 1 0,0 0 1,-1 0-1,1 0 0,-1 0 0,1 0 0,-1 0 1,1 0-1,-1 0 0,-29-1-38,22 1-11,-28-1-62,23 0 86,1 1-1,-1 0 0,1 1 0,-19 3 0,15-1 197,0 1 0,0 1 0,0 1 0,1 0 0,-1 0 0,-15 11 0,30-16-178,-1 0 1,1 0-1,-1 0 0,1 0 1,0 1-1,0-1 1,-1 0-1,1 1 0,0-1 1,0 1-1,0 0 0,1-1 1,-1 1-1,0 0 0,0-1 1,1 1-1,-1 0 0,1 0 1,0 0-1,0-1 1,-1 1-1,1 0 0,0 0 1,0 0-1,1 0 0,-1-1 1,0 1-1,1 0 0,-1 0 1,1 0-1,-1-1 1,1 1-1,0 0 0,0-1 1,1 3-1,3 4 95,0 0 0,1 0-1,0 0 1,0 0 0,8 6 0,-8-8 68,0 0 0,0 0 0,0-1 1,0 0-1,1 0 0,0-1 0,0 0 0,11 5 0,2-1-846,1-1-1,33 8 0,-41-14-127,23 0 0,-36-1 788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3808,'0'0'1408,"0"0"-1088,0 0-96,0 0 864,17 0-640,-1 0 544,0 0-576,34 0 128,-18 0-320,1 0 352,0 0-320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2144,'0'-16'800,"0"16"-608,-16 16-64,16 0 1056,0-16-672,0 33 352,0 0-512,0-17 32,0 17-256,0 0 224,0-17-224,16 17-1952,1-17 992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214 296 3552,'-33'16'1312,"33"-16"-992,0 66-128,0-33 480,-16-1-416,16 17 128,0 17-256,-17 0 160,17-1-192,-16-16 256,16 0-224,-16-32 736,-1 16-480,-16-33-96,17 0-192,-17-33 128,17 0-128</inkml:trace>
  <inkml:trace contextRef="#ctx0" brushRef="#br0" timeOffset="1">66 1 5056,'0'0'1888,"0"0"-1472,17 0-128,-17 0 64,16 16-256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66 868 576,'0'41'171,"0"-41"-168,0 1 0,0-1 1,0 0-1,0 1 0,0-1 1,0 1-1,0-1 0,0 1 1,0-1-1,0 1 0,0-1 1,0 1-1,0-1 0,0 0 1,-1 1-1,1-1 0,0 1 1,0-1-1,0 0 0,-1 1 1,1-1-1,0 1 0,-1 0 1,0 0 101,-1 0 1,1 1 0,0-1 0,0 1 0,0 0 0,0-1-1,0 1 1,0 0 0,0-1 0,1 1 0,-1 0-1,1 0 1,-1 0 0,1 0 0,0 0 0,-1-1-1,1 1 1,0 0 0,0 0 0,1 0 0,-1 0-1,0 0 1,1 0 0,0 2 0,10 10 795,-8-12 193,-6-2-380,-8 0-58,11 0-649,0 0 1,0 0-1,0 1 0,0-1 0,-1 0 0,1 0 1,0 0-1,0 0 0,0 0 0,0 0 0,0 0 1,0 0-1,0 0 0,0 0 0,0 0 0,-1 0 1,1 0-1,0 0 0,0-1 0,0 1 0,0 0 1,0 0-1,0 0 0,0 0 0,0 0 0,0 0 1,0 0-1,0 0 0,0 0 0,-1 0 0,1 0 1,0 0-1,0 0 0,0 0 0,0 0 0,0 0 1,0-1-1,0 1 0,0 0 0,0 0 1,0 0-1,0 0 0,0 0 0,0 0 0,0 0 1,0 0-1,0 0 0,0-1 0,0 1 0,0 0 1,0 0-1,0 0 0,0 0 0,0 0 0,0 0 1,0 0-1,0-2 25,0 1 0,0-1 1,-1 1-1,1-1 0,-1 1 0,1-1 1,-1 1-1,1-1 0,-1 1 0,0 0 1,0-1-1,0 1 0,0 0 0,0 0 1,0-1-1,0 1 0,-2-1 0,1 0 31,1 0-1,-1 0 0,0 0 1,1 0-1,-1 0 0,1 0 0,-1 0 1,-1-6-1,2 3-27,-1-1-1,1 1 1,1-1-1,-1 0 1,1 0-1,0 1 1,1-12 0,0 7-55,-1 0 0,0-1 0,-2-19 0,-3 8 65,2 9 11,1 0-1,0 0 1,0-24-1,2 18 36,3-20-1,8-15 17,-7 16-77,0 7 6,7-29-1,7-51 222,-3 15 126,-1 12 4,-9 53-224,-3 19-110,1 1 1,1 0 0,0-1 0,0 1-1,7-10 1,-9 17-40,0-1-23,0 0 0,1 0 1,0 0-1,0 1 0,0-1 1,1 1-1,-1 0 0,1-1 1,0 2-1,0-1 0,1 0 1,-1 1-1,1 0 0,0 0 1,6-3-1,-10 6 10,1-1 0,-1 1 0,0 0-1,0 0 1,1-1 0,-1 1 0,0 0 0,0 0 0,0 1 0,1-1 0,-1 0-1,0 0 1,0 0 0,0 1 0,1-1 0,-1 1 0,0-1 0,0 1 0,0-1-1,0 1 1,0 0 0,0-1 0,0 1 0,0 0 0,0 0 0,0 0 0,-1 0-1,2 1 1,0 1 41,0-1 0,-1 0 0,1 0 0,-1 1 0,1-1 0,-1 1 0,0-1 0,0 1 0,0-1 0,0 1 0,-1 0 0,1-1 0,-1 4 0,0 2 130,-2 1 0,1-1 0,-1 0 0,-4 12 0,-2 6 120,7-22-254,-1 5 59,0-1 1,-1 1-1,-5 10 0,-1-3-17,6-11-255,0-1 0,1 1 0,-1 0 0,-2 7 0,14-7-358,-9-4 507,0 0 1,1 0-1,-1-1 1,1 1-1,-1 0 1,0 0-1,0 0 1,0 0-1,1 0 1,-1-1-1,0 1 1,0 0-1,0 0 1,0 1-1,2 14-188,2-7 110,8 18-155,-10-22 222,1 2-16,-1 0 0,0 1-1,0-1 1,-1 1-1,1 13 1,-1-15 20,-1 1 0,1 0 1,3 10-1,1 8 4,-9-11 76,0-6-9,1 5 1,3-11-23,0 0-1,0 0 0,-1-1 1,1 1-1,-1 0 1,1 0-1,-1-1 0,0 1 1,1 0-1,-1-1 1,0 1-1,0-1 0,0 1 1,0-1-1,-1 1 1,1-1-1,0 0 0,0 0 1,-1 1-1,-1 0 1,-24 11 160,26-12-164,0-1 1,0 0-1,0 0 1,0 0-1,0 1 1,0-1-1,0 0 1,0 1-1,0-1 1,0 1 0,1-1-1,-1 1 1,0 0-1,0-1 1,0 1-1,1 0 1,-1 0-1,0 0 1,-4 6 69,4-7-72,0 1 0,0-1 0,0 1 0,1-1 0,-1 1 0,0-1 0,0 0 0,0 0 0,0 1 0,0-1 0,0 0 0,0 0 0,0 0 0,0 0 0,0 0 1,0 0-1,0 0 0,0 0 0,0 0 0,0-1 0,0 1-4,1 0-1,-1 0 1,1 0 0,-1-1-1,1 1 1,-1 0 0,1 0 0,0 0-1,-1-1 1,1 1 0,-1 0 0,1-1-1,0 1 1,-1 0 0,1-1 0,0 1-1,0 0 1,-1-1 0,1 1 0,0-1-1,0 1 1,-1 0 0,1-1-1,0 1 1,0-1 0,0 1 0,0-1-1,0 1 1,0-1 0,0 1 0,0-1-1,0 1 1,0 0 0,0-1 0,0 1-1,0-1 1,0 1 0,0-1 0,0 1-1,0-1 1,0 1 0,1-1 0,-1 1-1,0-1 1,14-15 117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5056,'0'0'1642,"3"0"-1002,24 0 1675,-27 0-2304,0 0 0,0 0-1,0 0 1,1 0 0,-1 0 0,0 0-1,0 0 1,0 0 0,0 0 0,0 0-1,0 0 1,0 0 0,0 0 0,0 0-1,1 0 1,-1 0 0,0 0 0,0 0-1,0 0 1,0 0 0,0 0 0,0 0 0,0 0-1,0 0 1,0 0 0,0 0 0,0 0-1,1 0 1,-1 1 0,0-1 0,0 0-1,0 0 1,0 0 0,0 0 0,0 0-1,0 0 1,0 0 0,0 0 0,0 0-1,0 0 1,0 0 0,0 1 0,0-1-1,0 0 1,0 0 0,0 0 0,0 0-1,0 0 1,0 0 0,0 0 0,0 0 0,0 0-1,0 0 1,0 1 0,0-1 0,0 0-1,0 4 157,-1 0-110,1-1-1,0 0 1,1 0-1,-1 0 1,0 0-1,1 0 1,1 4-1,0 0 4,1 0 0,-1 1 0,0-1 0,-1 1 1,1-1-1,-2 1 0,1 0 0,-1 0 0,0-1 0,-2 16 0,-9 23 575,5 1-171,-5-12-96,6-5-160,-6-8-37,5 6-91,2-17-102,3-11 18,1 1-1,0-1 0,-1 1 1,1-1-1,0 1 1,0 0-1,0-1 0,-1 1 1,1-1-1,0 1 0,0 0 1,0-1-1,0 1 0,0-1 1,0 1-1,0 1 1,1 0-3,0-1 0,0 1 0,0 0 0,1-1 0,-1 1 1,0 0-1,4 2 0,6 7 23,-11-11-15,1 1 0,-1-1 0,1 0 0,0 1 0,-1-1 0,1 0 0,0 1 0,-1-1 0,1 0 0,0 0 0,-1 1-1,1-1 1,0 0 0,-1 0 0,1 0 0,0 0 0,-1 0 0,1 0 0,0 0 0,0 0 0,-1 0 0,1-1 0,0 1 0,2-1-115,13 1-995,1 0 272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46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3392,'0'0'1088,"0"0"-651,0 0-47,0 0 495,0 0-208,0 0 134,0 0-235,3 0 85,-2 1-592,1-1 0,0 0 0,0 1 0,-1-1 0,1 1 0,0 0 0,-1-1 0,1 1 0,-1 0 0,1 0 0,-1 0 0,1 0 0,-1 0 0,3 2 0,-4-2-26,0-1 0,1 1 1,-1-1-1,1 0 0,-1 1 1,1-1-1,-1 0 1,1 1-1,-1-1 0,1 0 1,0 0-1,-1 0 0,1 1 1,-1-1-1,1 0 0,0 0 1,-1 0-1,1 0 0,-1 0 1,2 0-1,4 1 215,1 3 4,-5-3-208,-1 0 0,1 0 0,-1 0 0,1 0 0,-1-1 0,1 1 0,-1 0 0,1-1 0,-1 1 0,1-1 0,0 0 0,-1 0 0,1 1 0,2-1 0,7 0 83,-7 1-43,1-1 0,0 1 0,0-1-1,-1 0 1,1-1 0,0 1-1,-1-1 1,8-2 0,-4-2-9,-7 4-74,1 0 0,-1 0 0,1 1 0,-1-1 0,1 0 0,-1 0 0,1 1 1,-1-1-1,1 1 0,0 0 0,-1-1 0,1 1 0,1 0 0,0 0 4,-1 0 0,1 0-1,-1 0 1,1 0 0,-1 0 0,0 0 0,1-1-1,-1 1 1,1-1 0,-1 0 0,0 0 0,0 0 0,1 0-1,-1 0 1,0 0 0,0 0 0,2-3 0,-1 1 70,13 3-949,-16 3-512,0 7-2480,0-7 1115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4160,'0'0'1536,"0"0"-1216,16 0-64,1 0 832,-1 0-640,17 0 128,-1 0-384,1 0-96,0 16-64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7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1 320,'0'0'112,"2"2"-69,9 9 106,-8-8 491,-3-3-48,0 0 320,0 0-288,0 0-48,0 3-219,0 8-74,0-9-112,0-2-6,-3 3-53,-8 8-21,11-11-88,0 1 1,-1-1-1,1 0 1,0 1-1,-1-1 1,1 0-1,0 1 1,0-1 0,-1 0-1,1 1 1,0-1-1,0 1 1,-1-1-1,1 0 1,0 1-1,0-1 1,0 1 0,0-1-1,0 1 1,0-1-1,0 0 1,0 1-1,0-1 1,0 1 0,0-1-1,0 1 1,-1 4 28,-4-3 156,0-1 0,0 0 0,1-1 0,-1 1 0,0-1 1,0 0-1,-8-1 0,-6 0 13,-273 1 2194,291 0-2378,1 0 1,-1 0-1,0 0 1,1 0-1,-1 0 1,0 0-1,1 0 1,-1 1-1,0-1 1,0 0-1,1 0 1,-1 1-1,1-1 1,-1 0-1,0 1 1,1-1-1,-1 0 1,1 1-1,-1-1 1,0 1-1,1-1 1,0 1-1,-1-1 1,1 1-1,-1 0 1,0 0-17,1 0 0,0-1 0,-1 1 1,1-1-1,-1 1 0,1-1 0,-1 1 0,1-1 0,-1 1 1,0-1-1,1 0 0,-1 1 0,1-1 0,-1 0 0,0 1 0,1-1 1,-1 0-1,0 0 0,1 0 0,-1 1 0,0-1 0,0 0 1,1 0-1,-1 0 0,-1 0 0,-5-1-40,-11 3-4,17-2 49,1 1 0,-1-1 1,1 0-1,-1 1 0,1-1 0,-1 1 0,1-1 1,-1 1-1,1-1 0,0 1 0,-1-1 0,1 1 1,0-1-1,0 1 0,-1-1 0,1 1 0,0 0 1,0-1-1,0 1 0,0-1 0,-1 1 0,1 0 1,0-1-1,0 1 0,0-1 0,1 2 0,-4-2 48,-8 0 47,8 0-32,3 0-31,-2 0-12,-9 0 1,8 0 69,3 0 0,0 0 53,0 3-90,0 2-102,1-1 37,-1 0 0,0-1 1,0 1-1,0 0 0,-1 0 0,1 0 0,-1 0 0,-1 3 0,-2-3-29,4-4 33,0 0 0,0 0 0,-1 1 0,1-1 1,0 0-1,0 0 0,0 0 0,0 0 0,0 0 1,0 0-1,-1 0 0,1 0 0,0 0 0,0 1 1,0-1-1,0 0 0,0 0 0,0 0 0,0 0 1,0 0-1,0 1 0,0-1 0,0 0 0,-1 0 1,1 0-1,0 0 0,0 0 0,0 1 0,0-1 1,0 0-1,0 0 0,0 0 0,0 0 0,1 0 1,-1 1-1,0-1 0,0 0 0,0 0 0,0 0 0,0 0 1,0 0-1,0 1 0,0-1 0,0 0 0,0 0 1,0 0-1,0 0 0,1 0 0,-1 0 0,0 1 1,5 8 16,-4-8 3,-1 0-1,1 1 1,-1-1-1,0 1 1,1-1 0,-1 1-1,0-1 1,0 1-1,0 1 1,0-3-18,0 16 123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8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1984,'30'0'1141,"-27"0"-506,0 3-134,-2-2-442,0 0 0,0 1 0,1-1 0,-1 0 0,0 0 0,1 0 0,-1 0 0,1-1 0,0 1 0,-1 0 0,1-1 0,-1 1 0,1-1 0,0 1 0,0-1 0,-1 0 0,4 0 0,-4 1-10,1-1 0,0 0 0,-1 0 1,1 0-1,0 1 0,-1-1 0,1 1 1,0-1-1,-1 1 0,1 0 1,-1 0-1,3 1 0,-2-1-20,0 0 0,-1 0 0,1 0 0,0 0 1,0 0-1,0 0 0,0-1 0,0 1 0,0-1 0,0 0 0,0 1 0,4-1 0,1 0-8,0 1 0,0 0 0,0 1 0,8 1 0,-7 0-27,1-1 0,0-1 0,0 1 0,11-1 0,1-1 23,4 0 11,33 3 1,-33 0-26,14 2 7,-1-2 0,59-3-1,217-16-51,118-17-204,-146 5 684,15 4-92,54-14-154,5 16-74,40 6 83,408-20 152,-407 9-246,-15 9-68,-338 16-35,383-16 36,313-10 101,-389 23 131,19-10 18,156 0 188,-287 12-174,-30-8-107,-36 8 38,-43 0 74,-35-8 491,-37 6-256,-60 5-515,0-1 1,-1 1-1,1 0 0,-1-1 0,1 0 0,0 1 0,-1-1 0,0 0 0,1 0 1,-1 0-1,1 0 0,1-2 0,-3 3-29,2-3 34,-6 1-532,-24-12-2323,-5-2 741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116 130 3072,'-14'0'976,"14"0"-969,0 0 0,-1 0 1,1 0-1,0 0 0,0 0 0,0 0 0,0 0 1,0 0-1,-1 0 0,1 0 0,0 0 0,0 0 1,0 0-1,0 0 0,0 0 0,0 0 0,0 1 1,-1-1-1,1 0 0,0 0 0,0 0 0,0 0 1,0 0-1,0 0 0,0 0 0,0 0 1,0 1-1,0-1 0,0 0 0,-1 0 0,1 0 1,0 0-1,0 0 0,0 1 0,0-1 0,0 0 1,0 0-1,0 0 0,0 0 0,0 0 0,0 1 1,0-1-1,0 0 0,0 0 0,0 0 1,0 0-1,1 0 0,-1 0 0,0 1 0,0-1 1,0 0-1,0 0 0,0 0 0,0 4 34,2 11 157,-2-14-174,0-1 1,1 1-1,-1-1 0,0 1 1,1-1-1,-1 1 1,0-1-1,1 1 1,-1-1-1,1 1 0,-1-1 1,1 0-1,-1 1 1,1-1-1,-1 0 1,1 0-1,-1 1 1,1-1-1,0 0 0,-1 0 1,1 0-1,-1 1 1,1-1-1,0 0 1,-1 0-1,1 0 0,1 0 1,1 0 75,1 0-1,0 0 1,0 1 0,-1 0 0,1 0-1,0 0 1,-1 0 0,1 1 0,-1-1-1,1 1 1,3 2 0,-3-1-71,1-1 0,-1 1 0,1-1 0,0 0 0,9 2-1,2-2 27,-1-1 0,26-1 0,-17-1-12,-7 0 30,1 0 0,30-8 0,-36 7-20,68-15 123,-74 16-124,-1-1 0,1 0 0,0 0 0,-1-1 0,1 1 0,-1-1 0,0-1-1,0 1 1,0-1 0,6-5 0,-10 8-41,-1 1-1,1-1 1,0 1 0,-1-1-1,1 0 1,-1 1-1,1-1 1,-1 0 0,1 1-1,-1-1 1,0 0 0,1 0-1,-1 0 1,0 1 0,0-1-1,0 0 1,1 0-1,-1 0 1,0 1 0,0-1-1,0 0 1,0 0 0,0 0-1,-1 0 1,1 1-1,0-1 1,0 0 0,0 0-1,-1 0 1,1 1 0,0-1-1,-1 0 1,1 0-1,-2-1 1,0-1 15,-1 1 0,0-1 0,0 0 1,0 1-1,-6-4 0,2 1 16,-3-2 5,1 0 0,-1 0 0,0 1 0,-1 0 0,-21-7 0,3 3-49,-54-11-1,74 21 4,0-1-1,1 2 1,-1-1 0,0 1 0,1 0-1,-1 1 1,0 0 0,1 0-1,0 1 1,-1 0 0,-11 6-1,9-4 13,4-2-18,0 0-1,-1 1 0,2 0 1,-1 0-1,0 0 1,1 1-1,0 0 0,0 1 1,0-1-1,0 1 0,-5 8 1,7-9-8,-9 12 7,2 0-1,-18 33 0,14-22 65,10-21-58,1 1 0,0 0 1,0 0-1,1 0 0,0 0 1,0 0-1,1 1 0,0-1 1,0 1-1,1 0 0,1 0 1,-1-1-1,1 1 0,1 0 1,2 14-1,-2-19 24,0 1 0,1 0 0,0 0-1,0-1 1,0 1 0,1-1 0,0 0 0,0 0 0,0 0 0,0 0-1,0 0 1,7 5 0,-5-5 25,0 1 1,1-1-1,0 0 0,0-1 0,0 1 1,0-1-1,14 4 0,-6-4 54,0-1 1,0-1-1,1 0 0,24-2 0,-4 1 138,20 1-18,-12 0-137,67-6 0,-59-6-3041,-38 9 1861,23 1 0,-35 1 1064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5056,'-16'0'1888,"16"0"-1472,16 0-128,-16 0 64,17 0-256,-1 0 544,1 0-384,15-16 128,-15 16-256,32 0 160,0 0-192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0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410 214 3552,'-27'0'1147,"27"0"-1139,-1 0 1,1 0-1,0 0 1,0 0-1,0 0 1,0-1 0,0 1-1,0 0 1,-1 0-1,1 0 1,0 0 0,0 0-1,0 0 1,0 0-1,0 0 1,-1 0 0,1 0-1,0 0 1,0 0-1,0 0 1,0 0 0,0 0-1,-1 0 1,1 0-1,0 0 1,0 0 0,0 0-1,0 1 1,0-1-1,0 0 1,-1 0-1,1 0 1,0 0 0,0 0-1,0 0 1,0 0-1,0 0 1,0 0 0,0 1-1,0-1 1,0 0-1,-1 0 1,1 0 0,0 0-1,0 0 1,0 0-1,0 1 1,0-1 0,0 0-1,0 0 1,0 0-1,0 0 1,0 1 0,0 1 67,1 1 1,-1-1 0,-1 0 0,1 1 0,0-1 0,0 1 0,-1-1 0,0 0 0,1 1 0,-1-1 0,0 0-1,0 1 1,0-1 0,0 0 0,-1 0 0,1 0 0,0 0 0,-4 3 0,1-1-33,1-1 1,0 1-1,0 0 1,1 0-1,-1 1 1,1-1-1,0 0 1,0 1-1,-2 7 1,-1 2 32,-1 2 29,0-1-1,-1 1 0,-1-1 0,0-1 0,-1 1 0,-13 14 0,8-11-48,-37 43 568,43-53-477,0-1 0,0 0-1,0 0 1,-1-1 0,-16 9-1,23-14-120,-1 0 0,0 0 0,1 1 0,-1-2 0,0 1 0,0 0 0,0 0 0,0-1 0,0 0 0,0 1 0,0-1 0,0 0 0,0-1-1,0 1 1,0 0 0,0-1 0,1 0 0,-1 0 0,-5-2 0,5 3-98,0-1 0,0 0 0,0 0 0,0 0 0,0-1 0,0 1 0,1-1 0,-1 1 0,0-1 0,1 0 0,0 0 0,-1 0 0,1 0 0,0 0 0,0-1 0,-3-3 0,2 2-50,-16-29-764</inkml:trace>
  <inkml:trace contextRef="#ctx0" brushRef="#br0" timeOffset="0.5">443 1 4320,'-17'16'1600,"17"-16"-1248,0 17-96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34 722 3904,'-13'27'1253,"10"-16"-762,3 11-315,0-17-267,0-5 48,0 0 331,0 0 0,0 0 150,0-2-113,0 2-325,0-1 22,0 0-1,0 1 1,0-1 0,0 0 0,0 0-1,0 1 1,0-1 0,0 0-1,1 1 1,-1-1 0,0 0-1,0 1 1,1-1 0,0 0-1,3-3 64,-4 4-83,0 0 0,0 0 1,0-1-1,1 1 0,-1 0 1,0 0-1,0 0 1,0 0-1,0 0 0,0 0 1,0 0-1,0 0 0,0 0 1,1 0-1,-1 0 0,0-1 1,0 1-1,0 0 1,0 0-1,0 0 0,0 0 1,0 0-1,0 0 0,0-1 1,0 1-1,0 0 0,0 0 1,0 0-1,0 0 0,0 0 1,0 0-1,0-1 1,0 1-1,0 0 0,0 0 1,0 0-1,0 0 0,0 0 1,0 0-1,0 0 0,0-1 1,0 1-1,0 0 1,0 0-1,0 0 0,-1 0 1,1 0-1,0 0 0,-5-13 17,3 5-10,1 1-1,0-1 1,0 1-1,1-1 1,1-13 0,0 1 35,-1-5-4,1 6-6,-5-38-1,1 37-25,-2-13 63,-1-40-1,6 53-37,0 0-82,0 0 0,1 0 0,1 0 0,1 1 0,8-31 0,-4 23 40,-1 2 64,16-38 0,-15 48 53,-2 1 43,1 1 0,0 0 1,2 0-1,9-15 0,11-4-167,-26 28 11,0 1-1,0 1 1,0-1-1,1 0 1,-1 0-1,1 1 1,0 0 0,5-4-1,-4 4 23,1 1 0,-1 0-1,0 1 1,0-1 0,0 1 0,1-1 0,6 2-1,-9-1 3,-1 0 0,0 1 0,1-1 0,-1 0 0,1 1 0,-1-1 0,0 1 0,1 0 0,-1-1 0,0 1 0,0 0 1,0 0-1,1 0 0,-1 0 0,0 0 0,0 0 0,0 0 0,0 0 0,-1 0 0,1 1 0,0-1 0,0 0 0,-1 0 0,1 1 0,-1-1 0,1 1 0,-1-1 0,1 3 0,-1-3-11,1 0 12,-1 0 0,0 0-1,0 0 1,1 0 0,-1 1-1,0-1 1,0 0 0,0 0-1,0 0 1,0 0 0,0 0-1,0 1 1,-1-1 0,1 0-1,0 0 1,-1 0 0,1 0-1,-1 0 1,1 0 0,-1 0-1,1 0 1,-1 0 0,0 0-1,1 0 1,-1 0 0,-1 1-1,-5 6 74,-14 30 277,13-22-127,-16 21 0,22-33-202,0-1-1,-1 0 0,0 0 0,1 0 0,-1-1 1,0 1-1,-1-1 0,1 1 0,0-1 1,-1 0-1,-6 3 0,3-3 13,6-2-61,1 0 1,-1 0 0,1 0-1,-1 0 1,1 0-1,-1 0 1,1 1-1,-1-1 1,1 0 0,-1 0-1,1 0 1,-1 1-1,1-1 1,-1 0-1,1 1 1,-1-1 0,1 0-1,0 1 1,-1-1-1,1 1 1,-1-1-1,1 0 1,0 1-1,0-1 1,-1 1 0,1-1-1,0 1 1,0-1-1,0 1 1,-1-1-1,1 1 1,0 0 0,0-1-1,0 1 1,0-1-1,0 1 1,0-1-1,0 1 1,0-1 0,0 1-1,0-1 1,1 2-1,1-2-344,19-1 88,-12 1 215,0-1 1,0 2 0,-1-1-1,16 4 1,8 6-80,-20-7 93,9 3-26,9 16-73,-18-16 80,-12-6 61,1 0 0,-1 1-1,1-1 1,-1 0 0,1 0-1,-1 1 1,0-1 0,1 0-1,-1 1 1,1-1 0,-1 0-1,0 1 1,1-1 0,-1 0 0,0 1-1,0-1 1,1 1 0,-1-1-1,0 1 1,0-1 0,1 1-1,-1-1 1,0 1 0,0-1-1,0 1 1,0-1 0,0 1-1,0-1 1,0 1 0,0-1 0,0 1-1,0-1 1,0 1 0,0-1-1,-1 1 1,1 2 3,-1 0 0,0 0 0,0 0 0,0 0 0,0 0 0,0 0 0,0-1 0,-1 1 0,0-1-1,1 1 1,-1-1 0,0 1 0,0-1 0,0 0 0,-1 0 0,1 0 0,0 0 0,-1 0 0,-4 2 0,-3 2 59,0-1 0,0 0 0,-18 7 0,-21 4 352,48-16-411,-1 1 1,1-1-1,0 0 1,0 0-1,0 1 1,0-1-1,-1 0 1,1 0-1,0 0 1,0 0-1,0-1 1,0 1-1,-1 0 1,1 0-1,0-1 1,0 1-1,0-1 1,0 1-1,0-1 1,0 1-1,0-1 1,0 0-1,0 1 1,0-1-1,0 0 1,1 0-1,-3-1 1,2 0-81,0 2 1,1-1-1,0 0 1,-1 1 0,1-1 0,-1 1-1,1-1 1,0 0 0,0 1-1,-1-1 1,1 0 0,0 1-1,0-1 1,0 0 0,0 1 0,0-1-1,0 0 1,0 0 0,0 1-1,0-1 1,0 0 0,0 1 0,0-1-1,1 0 1,-1-2-471,0 2 352,0 0 0,0 0-1,0 0 1,0 1 0,0-1-1,0 0 1,0 0 0,1 0-1,-1 0 1,0 0 0,1 1-1,-1-1 1,0 0 0,1 0-1,-1 1 1,1-1 0,-1 0-1,2 0 1,2-3-321,0 1 0,0 1 0,1-1 1,5-2-1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3968,'115'0'4853,"-111"0"-4820,-1 0-1,0 0 1,1 1-1,-1 0 1,1 0 0,-1 0-1,0 0 1,6 3-1,2 0 32,12 7 184,-21-10-229,-1 0 1,0 0-1,0 0 0,0 1 1,-1-1-1,1 0 0,0 1 1,0-1-1,0 3 0,4 6 122,-1-2-86,-3-7-25,0 0-1,0 1 1,0-1-1,0 1 1,0-1-1,0 1 1,-1-1-1,1 1 0,-1 0 1,1-1-1,-1 1 1,0 0-1,1-1 1,-1 1-1,0 0 1,0 0-1,0-1 1,0 1-1,-1 0 1,1-1-1,0 1 0,-1 0 1,0 2-1,-4 1 37,0 1 0,0-1-1,0 0 1,0 0-1,-1-1 1,0 0-1,-9 6 1,7-5-100,-10 8 15,16-11-11,-1 0 0,1 0 0,-1 0 0,1-1 0,-1 1 0,0-1 0,0 1 0,0-1 0,0 0 0,0 0 0,0 0 0,0-1 0,0 1 0,-6 0 0,9-1 25,0 0 0,0 0 0,0 0 0,0 0 0,0 0 0,0 0 1,-1 0-1,1 0 0,0 0 0,0 0 0,0 0 0,0 0 0,0 0 1,0 0-1,0 0 0,0 0 0,0 0 0,-1 0 0,1 0 0,0 0 1,0 0-1,0 0 0,0 0 0,0 0 0,0 0 0,0 0 0,0 0 0,0 0 1,0 0-1,0 0 0,0 0 0,-1 0 0,1 0 0,0 0 0,0 1 1,0-1-1,0 0 0,0 0 0,0 0 0,0 0 0,0 0 0,0 0 0,0 0 1,0 0-1,0 0 0,0 0 0,0 1 0,0-1 0,0 0 0,0 0 1,0 0-1,0 0 0,0 0 0,0 0 0,0 0 0,0 1 0,0 6-121,0-6 109,0 0 0,0 1 0,0-1 0,0 0 0,0 1 0,0-1 0,0 0-1,0 0 1,1 1 0,0 1 0,-1-3 22,1 1-1,-1-1 0,1 1 1,-1 0-1,1-1 1,0 1-1,-1-1 1,1 0-1,0 1 0,-1-1 1,1 0-1,0 1 1,0-1-1,-1 0 1,1 0-1,0 1 0,0-1 1,0 0-1,-1 0 1,1 0-1,0 0 0,0 0 1,0 0-1,15 0 34,-6 1 91,0-1 0,0-1 0,0 1 0,11-3 0,1-8-1228,-18 10 931,1 0-1,-1 1 1,0-1-1,9 1 1</inkml:trace>
  <inkml:trace contextRef="#ctx0" brushRef="#br0" timeOffset="1">132 148 4800,'0'-16'1792,"0"16"-1408,16 0-96,-16 0 224,16-17-352,17 17 64,0 0-128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83 3968,'-14'0'1285,"11"0"-768,3 0-138,0 0 410,0 0-202,3-3 90,3-1-513,0 0 0,0 1-1,0-1 1,0 1 0,1 1 0,-1-1-1,13-2 1,-4 0-71,7-6 72,10 6 1,-13 0-113,-9 3-48,0 0 1,1 0-1,-1 0 0,12 1 1,153 1 1258,-175 0-1255,0 0-1,0 0 1,0 0 0,0 0 0,1 0 0,-1 0 0,0 0 0,0 0 0,0 0 0,0 0-1,0 0 1,0 0 0,0 0 0,0 0 0,0 0 0,0 0 0,1 0 0,-1 0 0,0 0-1,0 0 1,0 0 0,0 0 0,0 0 0,0 0 0,0 0 0,0 0 0,0 0 0,0 0-1,0 0 1,0 0 0,1 0 0,-1 0 0,0 0 0,0-1 0,0 1 0,0 0 0,0 0-1,0 0 1,0 0 0,0 0 0,0 0 0,0 0 0,0 0 0,0 0 0,0 0 0,0-1-1,0 1 1,0 0 0,0 0 0,0 0 0,0 0 0,0 0 0,0 0 0,0 0 0,0 0-1,0-1 1,0 1-9,0 0 36,0-1-1,0 0 1,0 1 0,0-1-1,0 0 1,0 0-1,0 1 1,0-1-1,1 0 1,-1 1-1,0-1 1,0 0 0,1 1-1,-1-1 1,1 0-14,0 1 1,0-1 0,0 1 0,0 0 0,-1-1 0,1 1 0,0 0-1,0 0 1,0 0 0,0 0 0,0 0 0,0 0 0,1 0 0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2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3648,'2'0'134,"0"0"-1,0 0 1,-1-1 0,1 1 0,0-1-1,0 1 1,-1-1 0,1 1 0,0-1-1,-1 0 1,1 0 0,0 0 0,1-1-1,4-3-32,-5 5-14,0-1 0,0 0-1,0 1 1,0 0 0,0-1 0,0 1 0,0 0-1,0 0 1,0 0 0,3 0 0,6 1 158,-2-2-20,-6 1-150,0-1 0,0 1 0,0 0 0,0 0 0,0 0 0,0 1 0,0-1 1,0 1-1,0-1 0,4 2 0,12 9 357,-6-7-284,-9-3-82,1 0 0,-1 0 0,0 1 0,0 0 1,0 0-1,-1 0 0,5 2 0,-1 1 10,-4-4-42,-1 1 0,0-1 0,0 0 0,0 1 1,-1 0-1,1-1 0,0 1 0,-1 0 1,1 0-1,-1 0 0,1 0 0,-1 0 0,2 4 1,2 3 72,-4-8-63,0 0-1,0 1 0,0-1 1,0 1-1,-1 0 1,1-1-1,0 1 0,-1-1 1,1 1-1,-1 0 0,0 0 1,0-1-1,1 3 0,-1 6 114,0-9-104,0 0 0,0 0 1,0 0-1,0 1 1,0-1-1,0 0 0,0 0 1,0 0-1,-1 1 0,1-1 1,-1 1-1,0-1-16,0 0 1,0 0-1,0 0 0,0 0 0,0 0 0,0 0 0,0-1 1,-1 1-1,1-1 0,0 1 0,0-1 0,-1 1 0,0 0 1,-9 3 76,8-2-139,0-1 0,-1 0-1,1 0 1,0 0 0,0 0-1,-1 0 1,1-1 0,0 1-1,-7-1 1,-20 3-2684,-2 11 709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1278 3488,'13'-13'1115,"-13"13"-1088,1-1 0,-1 1 0,1 0 0,-1-1 0,1 1 0,-1 0 0,1-1 0,0 1 0,-1 0 1,1 0-1,-1 0 0,1-1 0,0 1 0,-1 0 0,1 0 0,-1 0 0,1 0 0,0 0 1,-1 0-1,1 0 0,-1 0 0,1 1 0,0-1 0,-1 0 0,1 0 0,0 0 42,1 0 555,-2-2-128,0 0-417,1 1 1,-1 0-1,0-1 1,1 1-1,-1-1 0,1 1 1,-1-1-1,1 1 1,-1 0-1,2-2 0,5-11 290,-6 10-266,0 0-1,0 0 0,-1 0 1,0 0-1,0-6 0,2-23 335,9-13 91,-5-8-225,6-33-83,41-263 68,-13 69-203,-31 218-76,-4 0 0,-3-67 0,-2 119-9,0 7-50,0 0 1,0 1-1,-1-1 1,1 0-1,-1 1 0,0-1 1,0 1-1,0-1 1,0 1-1,-1-1 1,-2-3-1,3 4 5,0 1-200,1 0 0,-1 0 0,1-1 1,-1 1-1,1 0 0,0 0 0,0-1 1,0-3-1,0 2-752,0 1-667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3072,'-14'0'976,"11"0"-587,3 0 43,-3 0 757,3 0-1110,-1 0 0,0 0 0,0 1 0,0-1 0,0 0 0,1 1 0,-1-1 0,0 0 0,0 1 0,0-1 0,1 1 0,-1-1 0,0 1 0,1 0 0,-1-1 0,0 1 0,1 0 0,-1-1 0,1 1 0,-1 0 0,1-1 0,0 1 0,-1 0 0,0 1 0,-14 20 720,11-19-697,0 2 1,0-1-1,0 0 0,-5 10 1,-2 21 158,-11 11-64,21-39-175,-1 0 0,1 0 0,-1 7-1,0 3 10,-11 47 58,8-44-35,1 0 0,1 1-1,-2 32 1,5 42 314,0-87-281,-1-1 1,1 0-1,-2 0 1,1 0 0,-1 0-1,-3 9 1,2-9 40,3-4-128,-1 0-1,0 0 1,1 0-1,-1 0 1,1 1 0,0-1-1,1 3 1,-1-1-210,0-5 190,0 0 1,0 0 0,0 0 0,0 0-1,0 0 1,0 0 0,0 0-1,0 1 1,0-1 0,-1 0 0,1 0-1,1 0 1,-1 0 0,0 0 0,0 0-1,0 0 1,0 0 0,0 0-1,0 1 1,0-1 0,0 0 0,0 0-1,0 0 1,0 0 0,0 0 0,0 0-1,0 0 1,0 0 0,0 0-1,0 0 1,0 0 0,0 0 0,0 0-1,0 1 1,1-1 0,-1 0-1,0 0 1,0 0 0,0 0 0,0 0-1,0 0 1,0 0 0,0 0 0,0 0-1,0 0 1,0 0 0,1 0-1,-1 0 1,0 0 0,0 0 0,0 0-1,0 0 1,0 0 0,0 0 0,0 0-1,0 0 1,14-3-3522,3-11 997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3072,'-27'14'976,"26"-14"-958,1 0 1,-1 0-1,1 1 1,-1-1 0,1 0-1,0 1 1,-1-1-1,1 0 1,-1 1-1,1-1 1,0 0-1,-1 1 1,1-1-1,0 0 1,-1 1 0,1-1-1,0 1 1,-1-1-1,1 1 1,0 0-1,-11 21 366,8-11 592,3-9-872,0 1-1,0 0 1,0-1 0,-1 1-1,1 0 1,-2 3-1,-9 5 644,10-5-565,0 0 1,1 0-1,-1 0 0,1 0 1,1 9-1,-1 0 148,0-14-319,0 1 0,0 0 0,0 0 0,1-1 0,-1 1 0,1 0 0,-1-1 0,1 1 0,-1 0 0,1-1 0,0 1 0,0-1 0,0 1 0,0-1 0,0 0-1,0 1 1,2 1 0,-2-3 26,-1 0 0,0 1 0,1-1 0,-1 0-1,0 1 1,1-1 0,-1 0 0,0 1 0,1-1-1,-1 0 1,0 1 0,0-1 0,0 1-1,0-1 1,1 0 0,-1 1 0,0-1 0,0 1-1,0-1 1,0 1 0,0-1 0,0 1 0,0-1-1,0 1 1,0-1 0,0 1 0,1 4 111,10 1 262,-7 1-253,0-3-45,10-2 147,-10-2-178,-2 1-52,1-1 0,-1 0 0,1 0 0,-1 0 0,0-1 0,1 1 0,-1-1 0,5 0 0,-6 0-16,1 0 0,0 0 0,0 0 0,-1 1 0,1-1 0,0 1 0,0-1 0,0 1 1,0 0-1,0-1 0,0 1 0,-1 0 0,1 0 0,0 1 0,0-1 0,0 0 0,0 1 0,0-1 1,0 1-1,-1-1 0,3 2 0,0 0 8,3-1 77,-1 0-1,1 1 1,0-2-1,0 1 1,0-1-1,0 0 1,7-2-1,9 1 387,10 1 193,-17 0-415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50 131 3808,'-41'-13'1227,"33"10"-742,8 3-160,3 3 251,22 15 330,-16-12-662,-1 0 0,12 10-1,-18-14-228,0 0 0,0-1 0,0 1 0,0-1-1,1 1 1,-1-1 0,0 0 0,1 0 0,-1 0-1,0 0 1,1 0 0,4 0 0,1 0-6,0 0 1,0-1 0,8-1-1,12 0 48,-13 0 14,1-1 0,0 0 0,-1-1 0,20-5 0,59-26 470,-89 32-500,1 0-1,-1-1 1,1 0-1,-1 0 1,0 0-1,0-1 0,-1 0 1,1 0-1,-1 0 1,1-1-1,3-4 1,-8 8-33,1 0 0,0 0 0,-1 0 0,1 0 0,-1 0 0,1 0 0,-1 0 0,1 0 0,-1 0 0,0 0 0,1 0 0,-1 0 0,0 0 0,0-1 0,0 1 0,0 0 0,0 0 0,0 0 0,0 0 0,0 0 0,-1 0 0,1-1 0,0 1 0,-1 0 0,1 0 0,-1 0 0,0-2 0,-1 1 6,0 0 0,0 0 0,0 0-1,0 1 1,0-1 0,-1 0 0,-4-2 0,2 1 19,2 1-25,-1 0 0,1 0 0,-1 0 0,1 0 0,-1 1 1,1 0-1,-1 0 0,0 0 0,0 0 0,0 0 0,-4 0 1,-10-1 5,-7-4 16,18 4 10,1 0 0,-1 1 0,0 0 0,0 0 1,1 0-1,-1 1 0,0 0 0,0 1 0,-10 1 1,10-1-12,3 0-15,1-1-1,-1 1 0,1 0 1,0 0-1,-1 0 0,1 0 1,0 1-1,0-1 0,0 1 1,0 0-1,0 0 0,0 0 0,0 0 1,1 0-1,-1 1 0,1-1 1,-1 1-1,-1 2 0,-4 8-12,0-1-1,1 1 0,0 0 1,1 1-1,1-1 0,0 1 1,0 0-1,2 0 0,0 1 1,0-1-1,2 1 0,0 0 1,0-1-1,1 1 0,3 18 1,8 13 175,-10-39-95,0-1 1,1 0 0,0 0 0,4 9 0,-5-12-47,1 0 0,0-1 0,0 1 0,0-1 0,1 1 1,-1-1-1,0 0 0,5 4 0,23 13 546,-24-16-646,0 0 0,0-1 0,0 1 0,1-1 0,-1 0 0,1-1 0,-1 0 0,1 0 0,-1 0 0,1-1 0,-1 0 0,1 0 0,-1-1 0,1 1 0,12-4 0,19-7-3108,-27 9 2420,0 1 0,13 1 0,-23 0 735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181 394 3392,'0'0'1088,"0"3"-651,0 141 4059,-1-137-4397,1 1 1,-1-1-1,0-1 0,-1 1 0,-2 7 0,-1 3 143,2-3-95,3-12-86,0 1 0,-1-1 1,1 0-1,-1 1 0,0-1 1,0 0-1,0 1 0,0-1 1,0 0-1,0 0 1,0 0-1,-1 0 0,1 0 1,-3 2-1,-8 9 337,9-9-283,0-1 0,0 1 0,0-1 0,-1 0-1,1 0 1,-1 0 0,0 0 0,0 0 0,-5 2 0,5-5-66,0 1 1,-1 0 0,1-1 0,0 0 0,-1 0 0,1 0 0,0-1 0,-1 1 0,1-1-1,0 0 1,0 0 0,0-1 0,0 1 0,0-1 0,0 0 0,-5-3 0,-11-11 30</inkml:trace>
  <inkml:trace contextRef="#ctx0" brushRef="#br0" timeOffset="1">345 1 4384,'0'0'1632,"0"0"-1248,0 16-128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0 525 4736,'0'51'2538,"0"-49"-2520,1 0 0,-1 0 0,1 0 0,-1-1-1,1 1 1,-1 0 0,1 0 0,0-1-1,0 1 1,0-1 0,0 1 0,0 0 0,0-1-1,3 3 1,-1-2 281,-3-2-81,0-13 17,2 7-155,1 4-62,-2 1-4,0 0-1,0 0 0,0 0 0,0-1 0,0 1 1,0 0-1,-1-1 0,1 1 0,0-1 1,-1 1-1,1-1 0,-1 1 0,1-1 1,-1 1-1,0-1 0,0 1 0,1-1 0,-1 0 1,0 1-1,-1-1 0,1-1 0,0-30 435,0 22-281,-1 0-106,1 0 0,0 0 0,4-19 0,7 6-50,-10 16 49,0 0 1,-1-14-1,0 22-60,0-5 29,0 1 0,1 0-1,-1 0 1,2-7 0,12-27 152,-11 33-164,-1-1 0,0 1 0,0-1 0,0 1 0,0-1-1,-1 0 1,1-6 0,1-5-2,8-19 33,-6 3 53,6-2-21,-5-6 5,5 16 11,-10 7 18,-1 15-90,0-1-1,0 1 0,0 0 0,1-1 0,-1 1 0,1-1 0,1-3 0,9-17 89,-11 23-111,0 1-1,0 0 1,0 0-1,0-1 1,0 1 0,0 0-1,0 0 1,0 0-1,0-1 1,1 1 0,-1 0-1,0 0 1,0 0 0,0-1-1,0 1 1,0 0-1,0 0 1,1 0 0,-1-1-1,0 1 1,0 0-1,0 0 1,1 0 0,-1 0-1,0 0 1,0 0-1,0 0 1,1-1 0,-1 1-1,0 0 1,0 0-1,1 0 1,-1 0 0,0 0-1,11 0-181,-8 0 74,-2 5 132,-1-1 0,1 1 0,-1-1 0,0 1 0,-1 7 0,0 0 33,1 50 214,0-58-224,0-1 0,0 1 1,0-1-1,-1 1 0,1-1 0,-1 0 0,0 1 0,0-1 0,-3 6 0,-2 6 202,5-9-167,0 0 1,1 0-1,-1-1 0,2 10 1,-1-4 48,0-10-120,0 0-1,0 0 1,0-1-1,0 1 1,0 0-1,-1 0 1,1-1-1,0 1 1,0 0-1,0 0 0,-1-1 1,1 1-1,-1 0 1,1-1-1,0 1 1,-1 0-1,1-1 1,-1 1-1,1-1 1,-1 1-1,1-1 1,-1 1-1,0-1 1,0 1-1,0 0-2,1-1 0,-1 0 0,1 1 0,-1-1 0,1 0 0,-1 1 0,1-1 0,0 1 0,-1-1-1,1 1 1,0-1 0,-1 1 0,1-1 0,0 1 0,-1-1 0,1 1 0,0-1 0,0 1 0,0 0 0,0-1 0,-1 1 0,1-1 0,0 2 0,0 1-36,3-3-32,10-1-157,-10 1 165,0 0 1,0 0 0,0 0 0,0 0 0,5 1 0,-7-1 42,-1 1 0,1-1 0,-1 0 0,1 0 0,0 1 0,-1-1 0,1 0 0,-1 1 0,1-1 1,-1 1-1,1-1 0,-1 1 0,0-1 0,1 1 0,-1-1 0,1 1 0,-1-1 0,0 1 0,0-1 1,1 1-1,-1 0 0,0-1 0,0 1 0,0-1 0,0 1 0,1 0 0,-1-1 0,0 1 0,0 0 1,0 0-1,0 1-7,0 0 0,0 0 0,0 0 0,1 0 0,-1-1 0,1 1 0,-1 0 0,1 0 0,0-1 1,0 1-1,0 0 0,1 1 0,-1-1 1,0-1-1,0 1 1,0-1 0,-1 1 0,1 0 0,0 0-1,-1-1 1,1 1 0,-1 0 0,0 0-1,1 0 1,-1 2 0,0 7-77,0-7 79,0-1 0,0 1 0,0-1-1,0 1 1,0 0 0,-3 6 0,-8 1 236,6 11-27,-3-13-27,7-9-164,1 0 0,0 0-1,-1 0 1,1 1-1,0-1 1,-1 0-1,1 1 1,0-1-1,-1 0 1,1 1-1,0-1 1,0 0 0,-1 1-1,1-1 1,0 0-1,0 1 1,0-1-1,-1 1 1,1-1-1,0 0 1,0 1-1,0-1 1,0 1-1,0-1 1,0 1 0,0-1-1,0 1 1,0 2 148,0-3-145,-1-1 1,1 1-1,-1 0 0,1 0 0,-1 0 0,1 0 1,-1 0-1,1 0 0,-1 0 0,1 0 0,-1 0 1,1 0-1,-1 0 0,1 0 0,-1 0 0,1 0 1,-1 0-1,1 0 0,-1 1 0,1-1 0,0 0 1,-1 0-1,1 1 0,-1-1 0,1 0 0,-1 1 0,1-1 1,0 0-1,-1 1 0,1-1 0,0 0 0,0 1 1,-1-1-1,1 1 0,0-1 0,0 1 0,-1-1 1,1 1-1,0-1 0,0 0 0,0 1 0,0-1 1,0 1-1,0-1 0,0 2 0,0-2-2,0-8-5,0 5-28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4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3232,'0'0'1035,"2"0"-614,9 0-10,-8 0 660,0 0-260,-2 1-731,1-1-1,0 0 1,0 1 0,0-1-1,-1 1 1,1 0 0,0-1-1,-1 1 1,1 0-1,-1 0 1,1 0 0,-1 0-1,1 0 1,-1 1 0,0-1-1,2 2 1,15 12 395,-15-14-443,-1 0-1,1 1 0,-1 0 0,1-1 1,-1 1-1,0 0 0,0 0 0,1 0 0,-2 1 1,1-1-1,0 0 0,1 4 0,16 17 70,-14-18-79,-1 1 0,1-1-1,-1 1 1,3 5 0,-4-5 33,1 0 0,0-1 0,0 1 0,5 4 0,-8-9-43,0 0-1,0 0 1,0 0-1,0 0 1,0 0-1,-1 0 1,1 0-1,0 0 1,-1 1-1,1-1 1,-1 0-1,0 0 1,1 1-1,-1-1 1,0 0-1,0 1 1,1-1 0,-1 0-1,0 1 1,0-1-1,-1 0 1,1 1-1,0-1 1,0 0-1,-1 0 1,1 1-1,-1-1 1,1 0-1,-1 0 1,0 2-1,-2 4 48,2-4-44,1-1 21,-1 1 0,0-1-1,0 1 1,0-1 0,0 1 0,0-1-1,-4 5 1,3-6-8,0 1 0,0-1 0,-1 1 0,1-1 0,-1 0 0,1 0 0,-6 1 0,6-1-20,-9 2 20,-25 10 14,28-8-92,7-4 36,-1 0 0,1 0 0,-1 0 0,1 0 0,-1-1 0,1 1 0,-1 0 0,0-1 0,1 1 0,-1-1 0,0 0 0,0 0 0,-1 1 0,2-1 4,1-1 0,-1 1 0,1 0 0,-1 0 0,1 0 1,-1 0-1,0 0 0,1 0 0,-1 0 0,1 0 0,-1 0 0,1 0 0,-1 0 0,1 1 0,-1-1 0,1 0 0,-1 0 0,1 0 0,-1 1 0,1-1 0,-1 0 0,1 1 0,0-1 0,-1 0 0,1 1 0,-1-1 0,1 0 0,0 1 0,-1-1 0,1 1 0,0-1 0,0 1 0,-1-1 0,1 1 0,0-1 0,0 1 0,0-1 0,-1 1 1,1-1-1,0 1 0,0-1 0,0 1 0,0-1 0,0 1 0,0 0 0,0 2 10,3-3 80,63 0 625,-34 0-3218,-2 0 913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1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5312,'0'0'1952,"0"0"-1504,33 0-128,-17 0 672,0 0-608,17 0 128,16 0-320,-16 17 448,16-17-352,1 0-5056,-1 0 2592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2164 249 1312,'-10'-12'157,"7"9"-102,1 0 0,-1 0 0,0 0 0,0 0 0,-1 0 0,1 1 0,-7-5 0,-26-17 52,34 22-80,-1 0 0,1 0 1,0 0-1,-1-1 0,1 1 1,0-1-1,1 1 0,-1-1 0,0 0 1,-1-4-1,1 4-7,1 0-1,0 1 1,-1-1-1,0 1 1,1-1 0,-4-2-1,-9-8 39,7 7-45,1-1 1,-1 0 0,-8-12-1,-2-6 41,4 17-6,6-3 22,7 10-69,-1 0 1,1-1-1,-1 1 0,1 0 0,-1 0 1,1 0-1,-1 0 0,0 0 0,0 1 1,1-1-1,-1 0 0,0 0 0,0 0 1,0 1-1,-1-2 0,-12-3-91,12 1 58,-4-3-6,-3 5 18,0 0-1,0 2 1,0-1-1,-1 1 1,-13 1-1,-4 0-16,-12-2 31,3 1 36,-47 4 0,-16 18-30,69-14-22,-161 41-31,118-30-16,2 8 79,-13-7 200,6-2-137,-148 62-516,115-24 332,-13 5 73,97-49 43,-58 23 49,42-19-32,1 3 0,-66 41 0,74-41-19,17-9 12,-1 0-1,2 1 1,-31 27 0,9 8 33,21-27-20,6-6 5,0 0 0,-16 27 1,0 6 40,8 3-31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525 394 480,'-58'20'224,"52"-19"-214,1 1 11,1-1-1,-1 1 0,0 0 1,1 0-1,0 0 1,-1 1-1,1-1 0,0 1 1,0 0-1,-3 4 1,5-6-8,0 1 1,-1 0-1,1-1 1,0 1-1,0-1 1,-1 0-1,1 1 1,-1-1-1,1 0 1,-1-1-1,0 1 1,1 0-1,-1-1 0,0 0 1,0 1-1,-3-1 1,-11 2 50,9 0-57,0 1 0,0-1 0,0 2 0,1-1-1,-1 1 1,1 1 0,0-1 0,0 1 0,-9 8 0,6-5 5,0 0 1,-20 10 0,21-13 7,0 0 1,1 0 0,0 1-1,0 0 1,0 0-1,1 1 1,-9 9 0,4-4 32,7-6-9,-3 1 30,1 0 0,0 0 0,1 1 0,0 0-1,0 1 1,0-1 0,-5 14 0,0 4-22,0-1-78,-14 50 0,17-40 70,5-24-61,0 0 1,1-1 0,1 1 0,-1 12 0,3-15 32,0 1 1,0 0-1,5 16 1,-4-18 33,0 1 0,-1-1 0,2 15 0,-3-18-47,0-1 0,0 1-1,0-1 1,1 0 0,0 1 0,0-1-1,0 0 1,2 7 0,3 5-22,-3-1-2,-3-11 16,1-1 1,-1 0-1,1 1 0,-1-1 1,1 0-1,0 1 0,0-1 1,0 0-1,0 0 0,0 0 1,1 1-1,-1-1 0,1-1 1,1 3-1,0-1 16,0 0 0,0 1 0,0-1 0,0 0 0,-1 1 0,0 0 0,0-1 0,0 1 0,0 0 0,0 0-1,-1 0 1,2 6 0,2 6-25,-3-8 32,1 0 0,1-1 0,-1 1 0,1 0 1,0-1-1,1 0 0,0 0 0,0-1 0,9 10 0,1 0 82,-4-4-104,1-1 1,0 0-1,20 15 1,12-4-72,-6 5 128,-15-14-5,37 13 1,-34-16-12,8 4-33,50 11 1,11 5-105,-84-26 110,-1-1-1,1 0 1,19 2 0,-10-1 63,18 7 34,-13-9-64,-1 0 0,36-3 0,-27 1-12,25 0 2,-23 1-2,55-5 1,-24-7 117,-39 8-97,-10 1-53,0 0 0,-1-1 0,22-6 0,-13 0-34,4 1 30,-1-2 1,0-1-1,0-2 0,30-18 0,-34 14-14,0 1 39,27-14 1,-25 17 0,-4 2-10,28-17-1,-36 18-2,6-3-4,0 0 0,0 1-1,1 1 1,31-12 0,-19 13-3,-16 5 10,0 0 1,-1-1-1,0-1 1,19-12 0,12-8 9,-1 5-64,-6-7 11,-31 22 30,0 0 1,18-10-1,-20 13 2,23-10 4,-2-1-1,51-37 1,-55 32 21,-2-1 0,-1-1 1,35-46-1,-28 33 28,-16 16 40,0 0-1,15-33 0,1 0-1,-25 47-93,-1-1 0,1 1 0,-1-1 0,0 1 0,0-1 1,-1 0-1,1 0 0,0-11 0,1-3-2,8-18 4,-10 29 1,0 1 1,0-1-1,0 0 0,-1 1 1,-1-1-1,1 1 0,-3-12 1,-14-48 78,16 62-79,-1 0 1,0 0 0,0 0 0,0 0-1,-5-8 1,-20-27 20,15 10-18,11 23 2,-2 1 0,1 0 0,-1 0 1,0 0-1,0 0 0,-9-11 1,-31-36 515,-56-54 1,84 92-537,12 12 26,1 1 1,-1 0 0,0 0-1,0 0 1,-1 0-1,1 0 1,-1 1 0,1-1-1,-8-3 1,-17 1-29,12-1-1,13 4 23,-1 1-1,1 0 0,0 0 1,-1 0-1,1 0 1,-1 1-1,-5-1 1,-17 1 26,20 0-30,0 0 0,0 0 0,0 0 0,-9 3 0,-26 8 30,13-8-12,17-2-54,-1 0 1,1 1-1,0 0 1,-1 1-1,-15 7 1,-36 17-1151,-3-8 304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7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33 2976,'30'-30'1669,"-28"28"-906,-2 2-209,0 0 12,0 0-209,-2 2-74,0 0-268,0 1 0,1-1 1,0 0-1,-1 0 1,1 1-1,0-1 0,0 1 1,0-1-1,1 1 0,-1-1 1,1 1-1,-1 5 0,-2 5 4,-19 67 139,-2 3 26,21-71-161,-13 53 114,-9 0-36,15-17-61,9-38-27,-1 0 0,0 0-1,-5 11 1,4-14 45,0 0 1,1 1 0,0 0-1,0-1 1,0 1 0,1 0-1,0 0 1,1 15 0,0-22-49,0-1 0,0 1-1,-1 0 1,1-1 0,0 1 0,0-1 0,0 1 0,0-1 0,0 1 0,0 0 0,1-1 0,-1 1-1,0-1 1,0 1 0,0-1 0,0 1 0,1-1 0,-1 1 0,0-1 0,0 1 0,1-1 0,-1 1 0,0-1-1,1 0 1,-1 1 0,1-1 0,-1 1 0,1-1 0,-1 0 0,0 1 0,1-1 0,-1 0 0,1 0-1,0 1 1,-1-1 0,1 0 0,-1 0 0,1 0 0,-1 0 0,1 0 0,-1 0 0,1 0 0,-1 0 0,1 0-1,0 0 1,-1 0 0,1 0 0,0 0 0,16 0 145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0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3 141 3552,'0'0'1147,"0"0"-683,0-2-160,-1-14 669,1 12-915,-1 0 0,1 1 0,0-1 0,0 0-1,0 1 1,0-1 0,1 0 0,0 1 0,0-1 0,1-3 0,3-1 12,-4 6-54,0 1 1,-1 0-1,1-1 0,0 1 1,0-1-1,-1 1 0,1-1 1,-1 1-1,1-1 0,-1 0 1,0 1-1,1-1 0,-1-1 1,-1-8 51,2-13 504,-1 23-560,0 1 0,0-1 1,0 0-1,1 1 0,-1-1 1,0 1-1,0-1 0,0 1 0,1-1 1,-1 1-1,0-1 0,1 1 1,-1 0-1,0-1 0,1 1 0,-1-1 1,0 1-1,1 0 0,-1-1 0,1 1 1,-1 0-1,1-1 0,-1 1 1,1 0-1,-1 0 0,1 0 0,-1-1 1,1 1-1,-1 0 0,1 0 1,-1 0-1,2 0 0,-2 0 2,1 0-1,0 0 1,-1-1-1,1 1 1,0 0-1,-1 0 1,1 1-1,0-1 1,-1 0-1,1 0 1,0 0-1,-1 0 1,1 1-1,0-1 1,-1 0-1,1 0 1,-1 1-1,1-1 1,0 1-1,-1-1 1,1 0-1,-1 1 1,1-1-1,-1 1 1,0-1-1,1 1 1,-1-1-1,1 1 1,-1 0-1,0-1 1,1 1-1,-1-1 1,0 1-1,0 0 1,0-1-1,1 1 1,-1 0-1,0-1 1,0 1-1,0 1 1,4 10 104,20 12 47,-11 1-54,-6-9-56,-1-6-26,-1-1 1,2 0-1,7 8 1,14 21 54,34 66-1353,-30-57 464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4992,'33'-16'1824,"-33"16"-1408,82 0-128,-50 0 416,1 0-448,0 0 32,16 0-160,0 0 128,-16 0-160,0-16 96,0 16-96,-1 0 288,-15 16-192,-17-16 160,16 0-192,-16 16-2464,-16-16 1248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3488,'-16'0'1280,"16"0"-992,0 0-64,-17 17 704,17-1-544,0 0 192,-16 17-320,0 16 96,16 0-192,-33 17 0,33-17-96,-16 0 288,16-16-160,-17 0 384,17-17-320,0 17-2880,0-17 1440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8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33 3648,'27'-27'1173,"-20"22"-866,8 4-144,231 1 1959,-237 0-2087,1 0 1,0 1-1,-1 0 0,1 1 1,-1 0-1,1 0 0,16 7 1,-2 4 241,-13-10-188,-6-2-11,0 0 1,0 1-1,-1 0 1,7 2-1,-10-3-60,0-1-1,0 1 1,0 0-1,0-1 1,0 1-1,0 0 1,0 0-1,0 0 1,0 0-1,0 0 1,-1 0-1,1 0 1,0 0-1,-1 0 1,1 0-1,-1 0 1,1 0-1,-1 0 1,0 0-1,1 1 1,-1-1-1,0 0 1,0 3-1,0-1 26,-1 0-1,0 0 1,0 0-1,0 0 1,0 0-1,0 0 1,-1 0-1,0 0 1,1-1 0,-1 1-1,0 0 1,0-1-1,-1 1 1,-3 3-1,2-2 15,0-1-1,-1 1 1,1-1-1,-1 0 1,1 0-1,-1-1 1,0 1-1,-9 2 1,-19 1 247,0 7-133</inkml:trace>
  <inkml:trace contextRef="#ctx0" brushRef="#br0" timeOffset="1">148 82 3232,'-14'0'1035,"11"0"-614,1 3-69,-9 8 458,10-11-756,1 1-1,-1 0 1,1-1-1,0 1 1,-1-1-1,1 1 0,0 0 1,-1-1-1,1 1 1,0 0-1,0-1 0,0 1 1,0 0-1,0-1 1,0 1-1,0 0 1,0 0-1,0-1 0,0 1 1,0 0-1,0-1 1,0 1-1,1 0 0,-1 2 169,0 0-145,0 1-1,-1-1 0,1 0 0,-1 1 0,0-1 0,0 0 0,0 0 0,-2 4 0,-3 9 45,0 12 54,-3 32 0,8-49-136,-5 54 180,-4 3 181,6-31-255,2-13-26,-1 1-1,-8 31 1,2-24-35,-12 48 243,11-33-3,8-38-385,0 0 0,0 0 0,-1 18 0,3-27 61,0 2-304,0 0 1,0 0-1,0-1 1,0 1-1,1 0 1,-1 0-1,0-1 1,1 1 0,0 2-1,13 12-1957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8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2496,'-13'28'784,"10"-17"-464,2-7-234,1 0 1,-1 1-1,0-1 1,0 0-1,0 0 1,-1 0 0,0 0-1,-3 6 1,4-5 86,0-1 0,0 0 0,0 1 0,1-1 0,-1 1 0,1 0 0,0-1 0,2 9 0,-2 4 328,0-7-410,0-7 79,-1 0-1,1 1 1,0-1-1,0 0 1,1 1 0,-1-1-1,1 0 1,-1 1-1,2 2 1,12 0 315,-6-1-310,-6-4-134,-1 0 0,1 0 1,-1 0-1,1-1 0,-1 1 0,1 0 0,-1-1 1,1 1-1,0-1 0,-1 1 0,1-1 1,0 0-1,2 0 0,11 0 380,-6 0-122,0 0-1,-1 0 1,16 3 0,-7 2-266,-10-3-34,0 0 0,0-1 0,0 1 0,0-1 0,7 0 0,87-1-581,-55 0-180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4640,'0'14'1504,"0"-14"-1494,0 0 1,0 0-1,0 0 0,0 0 1,0 0-1,0 0 1,0 1-1,0-1 0,0 0 1,0 0-1,0 0 0,0 0 1,0 0-1,0 0 1,0 0-1,0 0 0,0 0 1,0 1-1,0-1 1,0 0-1,0 0 0,0 0 1,0 0-1,0 0 0,0 0 1,0 0-1,0 0 1,0 0-1,0 0 0,0 0 1,1 0-1,-1 1 1,0-1-1,0 0 0,0 0 1,0 0-1,0 0 0,0 0 1,0 0-1,0 0 1,0 0-1,0 0 0,0 0 1,1 0-1,-1 0 1,0 0-1,0 0 0,0 0 1,0 0-1,0 0 0,0 0 1,0 0-1,0 0 1,0 0-1,1 0 0,-1 0 1,4-1 105,-2 1-34,1 0-1,-1 0 0,1 0 0,-1 0 1,1 1-1,-1-1 0,0 0 1,5 2-1,-5 0-42,2-1 13,-1 1-1,0 0 1,1-1 0,0 1 0,-1-1 0,1 0 0,0 0 0,0-1-1,0 1 1,-1-1 0,7 0 0,11-1 114,34-6 1,-19 1-36,-2 2-41,-4 1 30,37-9 1,-26 1-31,32-8 284,-56 18-274,10-3 82,-26 4-153,1 0 0,-1-1 0,0 1 0,0 0 0,0-1 0,0 0 0,0 1 0,0-1 0,0 0 1,0 1-1,0-1 0,0 0 0,0 0 0,0 0 0,0 0 0,-1 0 0,2-2 0,-1 2-9,-1 0-1,1-1 1,-1 1-1,0 0 1,0-1-1,0 1 1,1 0-1,-1 0 1,0-1-1,-1 1 1,1 0-1,0-1 1,0 1-1,-1 0 1,1-1-1,0 1 1,-1 0-1,0-2 1,-11-15 36,11 18-55,0-1 0,0 0 0,0 1 1,0-1-1,0 0 0,0 1 0,0-1 0,0 1 1,-1 0-1,1-1 0,0 1 0,-2 0 1,-3-2-2,-19-7 5,15 5-13,0 0 0,0 1 0,-17-4 0,1 5-68,-42 1 0,39 1 116,22 0 5,0 0 1,0 1-1,1 0 1,-1 0-1,0 0 0,1 1 1,-1 0-1,1 0 0,-9 4 1,8-1-23,0-1 0,0 1 1,1 0-1,-1 1 0,1-1 0,1 1 1,-9 10-1,7-4-5,0-1 1,0 1-1,1 0 0,0 0 0,1 0 1,-6 27-1,7-25 24,0 1 0,1 0 0,-2 26 0,5-34-22,0 0 1,1 0 0,0 1-1,0-1 1,0 0-1,1 0 1,0 0-1,1 0 1,5 10-1,-5-10 53,0 0 0,1 0 0,0-1 0,1 0 0,0 0 0,-1 0 0,2 0 0,-1-1 0,1 0 0,0 0 0,0 0 0,0-1 0,0 0 0,1 0 0,0 0 0,0-1 0,0 0 0,10 3 0,109 24-862,-74-28-43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3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2304,'0'0'752,"0"3"-453,1 42 577,0-12-122,-6 56-1,-6-16 69,9-49-620,0-2 133,-1-1-1,-9 33 0,7-34-245,0-2 281,-7 19 0,10-31-243,-1 1 0,0-1 0,0-1 0,-1 1 0,1 0 0,-1-1 0,-6 7 0,-29 18 577,37-28-651,-1 0 0,0 0 0,0 0 0,0 0 0,0-1 0,0 1 0,0-1 0,-1 0 0,1 0 0,0 0 0,-1 0 0,1 0 0,-6 0 0,-7 1 133,5 2-53,-6 0 60,-12-10 129,20 4-228,6 1-260,0 1 1,1-1 0,-1 1-1,0-1 1,0 0 0,1 0-1,-1-1 1,1 1-1,-1 0 1,1-1 0,-1 0-1,1 1 1,0-1 0,0 0-1,-4-5 1,-2-1-789,-11-11-1382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4384,'0'0'1632,"0"0"-1248,0-16-128,0 16 288,0 0-352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0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3488,'0'0'1115,"0"-3"-673,0-8-127,0 8 239,2 3-154,2 0-226,-1 0-87,0 0 0,0 0 0,0 0 0,0 1 0,0-1 0,0 1 0,3 0 0,-3 1-71,1 0 1,0 0-1,-1-1 1,1 1-1,0-1 1,0 0 0,0 0-1,1 0 1,6 0-1,-9-1-10,0 0 1,0 0-1,0 0 0,-1 1 0,1-1 0,0 0 1,0 1-1,0 0 0,-1-1 0,1 1 0,0 0 1,-1 0-1,1 0 0,0 0 0,-1 0 0,1 0 1,-1 1-1,0-1 0,3 3 0,12 9 110,-15-13-88,1 1 1,0 0-1,-1-1 0,1 1 0,-1 0 0,0 0 1,1 0-1,-1 0 0,0 0 0,1 0 1,-1 0-1,0 1 0,0-1 0,0 0 0,0 1 1,0-1-1,0 1 0,-1-1 0,2 3 0,-2-1 34,0 0 0,0 1-1,-1-1 1,1 0-1,-1 0 1,0 0-1,1 0 1,-2 0-1,0 3 1,-3 7 198,2-6-203,-1 0 0,0 0 0,-1 0 0,0 0 0,0-1 0,-7 6-1,-7 11 15,16-18-75,0-1-1,0 0 1,-1 0-1,1 0 1,-1 0-1,0-1 0,0 1 1,-1-1-1,1 0 1,-1 0-1,1-1 1,-10 5-1,3-2-154,10-4 133,0-1 0,0 1 0,0 0 0,-1 0 0,1 0 0,0 0 0,1 0 0,-1 0 0,0 0 0,0 0 0,0 0 0,1 0 0,-1 1 0,0-1 0,1 0 0,-1 1 0,1-1 0,0 0 0,-1 1 0,1-1 0,0 0 0,0 2 0,0 0-112,2 0 394,0-3-245,-1 1 1,0 0-1,0-1 1,1 1-1,-1 0 1,0-1-1,0 0 1,1 1-1,-1-1 1,1 0-1,-1 0 1,0 1-1,1-1 1,-1 0-1,1-1 1,-1 1-1,0 0 1,1 0-1,-1 0 1,0-1-1,1 1 1,-1-1-1,2 0 1,2-1 2,-1 1 0,1 0 0,0 1 0,5-1 0,171 1 1154,-149 0-1050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1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0 853 2304,'0'0'752,"0"0"-453,0 0 37,0 0 565,0 0-218,0 0 36,0-3-265,0 2-413,1-1 1,-1 0-1,0 1 1,1-1-1,-1 1 0,1-1 1,-1 0-1,1 1 1,0-1-1,0 1 1,1-2-1,-1 1 1,0 1-1,0-1 1,0 0 0,0 0-1,0 0 1,-1 0 0,1 0-1,-1 0 1,1 0 0,-1 0-1,1-3 1,-1-192 763,8 94-752,-3 59-31,-2 10 2,8-57 10,-9 78-74,1 0-1,0 1 1,1-1-1,8-19 1,16-9-77,-6-2 143,5 4 38,-5-2 80,-5 26-86,-7 6-36,1-7 1,-10 14-19,0 0-1,0 0 1,1 0-1,-1 0 1,0 0-1,1 0 1,-1 0-1,1 1 0,0-1 1,0 0-1,-1 1 1,1 0-1,0-1 1,4-1-1,24-2 50,-14 0-10,-9 3-129,-1 0 0,1 0 0,0 1-1,-1 0 1,14 0 0,4 1 342,-24 0-251,0 0-1,1 0 1,-1 0 0,0 0 0,0 0 0,0-1 0,0 1-1,0 0 1,0 0 0,1 0 0,-1 0 0,0 0 0,0 0 0,0 0-1,0 0 1,0 0 0,1 0 0,-1 0 0,0 0 0,0 0-1,0 0 1,0 0 0,0 0 0,1 0 0,-1 0 0,0 0-1,0 0 1,0 1 0,0-1 0,0 0 0,0 0 0,0 0-1,1 0 1,-1 0 0,0 0 0,0 0 0,0 0 0,0 0-1,0 1 1,0-1 0,0 0 0,0 0 0,0 0 0,0 0 0,1 0-1,-1 1 1,0-1 0,0 0 0,0 0 0,0 0 0,0 0-1,0 0 1,0 1 0,0-1 17,0 1 1,0 0-1,0 0 1,0-1-1,0 1 0,0 0 1,0-1-1,0 1 1,0 0-1,1-1 0,-1 1 1,0 0-1,1-1 1,-1 2-1,4 1 74,-1 2 156,-9 3 2,5-8-248,1 0 9,0 1 0,0-1 1,-1 1-1,1-1 0,0 0 0,-1 0 1,1 1-1,0-1 0,-1 0 0,1 0 1,-1 1-1,1-1 0,0 0 0,-1 0 0,1 0 1,-1 0-1,1 1 0,-1-1 0,1 0 1,-1 0-1,1 0 0,0 0 0,-1 0 1,1 0-1,-1 0 0,0-1 0,-4 3 70,0 8 48,-9-4-117,0 5-64,14-11 43,0 1-1,-1-1 0,1 0 0,0 1 1,-1-1-1,1 1 0,0-1 0,0 0 0,0 1 1,-1-1-1,1 1 0,0-1 0,0 1 1,0-1-1,0 1 0,0-1 0,0 1 1,0-1-1,0 1 0,0-1 0,0 1 0,0-1 1,0 1-1,0-1 0,0 1 0,0-1 1,1 0-1,-1 1 0,0-1 0,0 1 1,1-1-1,-1 1 0,0-1 0,0 0 1,1 1-1,-1-1 5,1 1-4,0-1-1,0 1 0,-1-1 0,1 0 0,0 0 0,0 1 1,0-1-1,0 0 0,0 0 0,-1 0 0,1 0 0,0 0 1,0 0-1,1 0 0,14 3-51,-14-3 56,-1 1 1,0 0-1,0 0 0,0 0 0,0 0 0,0 0 0,0 0 0,0 0 0,0 0 0,0 0 1,1 2-1,-1-1-2,-1-1 0,1 0 1,0 0-1,-1 0 1,1 0-1,0 0 0,0 0 1,0 0-1,0 0 1,0 0-1,0 0 0,0 0 1,0-1-1,0 1 1,1 0-1,-1-1 0,0 1 1,0-1-1,1 1 1,-1-1-1,2 0 0,0 1-4,-1 0-1,0-1 0,0 1 1,0 0-1,0 0 0,1 0 1,-1 0-1,-1 0 0,1 1 1,0-1-1,3 3 0,11 10-114,-11-12 93,-4-1 30,0-1 0,-1 0-1,1 0 1,0 1 0,-1-1-1,1 0 1,0 1 0,-1-1-1,1 1 1,-1-1 0,1 1-1,-1-1 1,1 1 0,-1-1-1,1 1 1,-1-1 0,0 1-1,1 0 1,-1-1 0,0 1-1,1 1 1,1 3 23,1 0-6,-3-4-14,1-1-1,-1 1 1,1-1 0,-1 1-1,1 0 1,-1 0-1,0-1 1,0 1-1,1 0 1,-1-1-1,0 1 1,0 0-1,0 0 1,0 0 0,0-1-1,0 1 1,0 0-1,0 0 1,0-1-1,0 1 1,0 0-1,0 0 1,-1 0 0,1-1-1,0 1 1,0 0-1,-1-1 1,1 1-1,-1 0 1,1-1-1,-1 1 1,1 0 0,-1-1-1,1 1 1,-1-1-1,1 1 1,-1-1-1,0 1 1,0 0-1,-4 2 13,0 1 0,0-1 0,0 1 0,0-1 0,0-1 0,-1 1 0,1-1 0,-1 0 0,0 0 0,0-1 0,1 0 0,-11 1 0,0 1-21,-19 8 37,2-5 21,0 4-63,3-4-177,14 0 76,12-5 88,1 1 0,0-1 0,-1 0 1,1 0-1,-1-1 0,1 1 0,-6 0 1,-1-2-23,8 1 31,1 0 0,-1 0 1,1 0-1,-1 0 0,1 0 0,-1 0 0,0 0 1,1 0-1,-1 1 0,1-1 0,-1 1 1,-2 0-1,4-1 13,0 1 0,-1-1 1,1 0-1,0 0 1,0 0-1,0 0 0,0 1 1,0-1-1,0 0 1,-1 0-1,1 0 0,0 1 1,0-1-1,0 0 0,0 0 1,0 0-1,0 1 1,0-1-1,0 0 0,0 0 1,0 0-1,0 1 0,0-1 1,0 0-1,0 0 1,0 0-1,0 1 0,0-1 1,0 0-1,0 0 0,0 1 1,0-1-1,0 0 1,1 0-1,-1 0 0,0 0 1,0 1-1,0-1 1,0 0-1,0 0 0,1 0 1,-1 1-1,11-10 177,-11 9-161,1-1-1,0 1 0,-1 0 1,1-1-1,0 1 1,-1 0-1,1-1 1,0 1-1,-1 0 1,1 0-1,0-1 1,0 1-1,-1 0 0,1 0 1,0 0-1,0 0 1,-1 0-1,1 0 1,0 0-1,0 0 1,1 1-1,3 0 52,25-1 89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2144,'0'0'699,"8"-6"-417,1 0-161,-1 1 0,13-6 0,12 3 988,-17 2-531,-13 5-463,1 0 1,-1-1-1,1 1 0,-1 0 1,1 1-1,0-1 0,-1 1 1,5-1-1,8 1 145,-8 0-176,0 0-1,0 0 1,0 1-1,9 1 0,25 11 145,-38-13-204,-1 2 0,0-1-1,0 0 1,0 1 0,0-1 0,-1 1 0,1 0 0,0 0 0,-1 0 0,4 3 0,-5-3 6,0 0 1,0 0-1,0 1 1,-1-1-1,1 0 0,0 0 1,-1 4-1,1-5-12,-1 1 0,0-1 0,0 0-1,0 1 1,0-1 0,0 0 0,0 1 0,-1-1-1,1 0 1,0 1 0,-1-1 0,1 0 0,-1 0-1,1 1 1,-1-1 0,0 0 0,1 0 0,-2 1-1,-13 10 184,8-8-127,1 0 0,0 0 0,-7 8-1,6-5-23,-1 1 0,0-2 0,-1 1 0,0-1-1,-12 6 1,1 1-17,16-10-36,-1 0 1,0 0 0,0 0 0,-8 2-1,2-3-67,10-2 62,1 0 1,-1 0 0,0 0 0,0 0 0,1 0 0,-1 0-1,0 0 1,1 1 0,-1-1 0,0 0 0,1 0 0,-1 0-1,0 1 1,1-1 0,-1 0 0,0 1 0,1-1 0,-1 0-1,1 1 1,-1-1 0,1 1 0,-1-1 0,1 1 0,-1-1-1,1 1 1,-1 0 0,1-1 0,0 1 0,-1 0 0,1-1 0,0 1-1,0-1 1,-1 1 0,1 0 0,0 0 0,0-1 0,0 1-1,0 0 1,0 1 0,0 28-62,2-25 213,1-3-116,0 0 1,-1-1-1,1 1 1,0-1-1,0 0 1,0 1-1,0-1 1,0-1-1,0 1 1,0 0-1,0-1 1,0 1-1,4-1 1,50 0 368,-33-1-196,44 1-1364,-35 0 321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1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1247 4736,'0'0'1530,"0"0"-932,0-3-161,1 2-317,-1-1 0,0 0 0,1 0-1,-1 1 1,1-1 0,-1 0 0,1 1 0,0-1 0,0 1 0,0-1-1,0 1 1,0-1 0,0 1 0,0-1 0,0 1 0,3-2-1,-1-1-66,0 1-1,0-1 0,0 0 1,-1 0-1,1 0 0,-1 0 1,0 0-1,0 0 0,-1-1 1,3-6-1,-1 0 18,2-5-11,-2 1 0,0-1 1,2-25-1,-3 17-19,17-99 162,4-35 81,-21 74-194,-13-113 0,10 172-75,-15-159 488,14 157-362,2-31 0,1 39-125,-1 0 0,-4-35 0,-1 30-54,2 15-526,1-1 0,1 0 0,-1-15 0,2 9-741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3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2144,'0'0'800,"0"0"-608,66 0-64,-33 0 352,0 16-288,-1-16 128,17 0-192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17 426 2304,'0'0'752,"-3"0"-453,-7 0-33,7 0 326,3 0-234,3 0-236,0 0-103,-1 1-4,1-1 0,-1 0 1,0 0-1,0 0 0,0-1 0,0 1 0,0 0 1,1-1-1,1 0 0,0-6 96,0 2-23,12 3 316,0 2-273,-1-1-34,0 1-1,0 0 0,17 4 1,-21-2-117,0 2 6,0-2 0,1 0 0,-1 0-1,21-1 1,241-1 377,-108-7-331,-79 1-70,-5 2-23,152-11-27,341-34 851,-375 34-545,224-22-324,-333 26 81,282-25-14,-110 17 39,-5-8-16,16 7-53,-3 2 31,-183 10 35,121-9 1,71 6 23,-55-6 48,136-7 97,-76 19 180,16-10 4,-61 2-28,92 11 77,20-1-14,-245-2-275,146-4 138,122 9 744,-344-1-693,52-8-1,-60 6-133,-7 0-85,-9 3-140,0-1 1,0 0 0,0 0 0,0-1-1,0 0 1,-1 0 0,7-3 0,-10 5 17,-1-1 0,1 1 1,-1-1-1,1 1 1,-1 0-1,1-1 0,-1 1 1,1 0-1,1 0 1</inkml:trace>
  <inkml:trace contextRef="#ctx0" brushRef="#br0" timeOffset="1">607 820 2912,'-14'-14'923,"14"14"-901,0-1 0,-1 1 1,0-1-1,1 1 1,-1 0-1,1 0 0,-1-1 1,1 1-1,-1 0 1,0 0-1,1-1 0,-1 1 1,1 0-1,-1 0 0,0 0 1,1 0-1,-1 0 1,0 0-1,1 0 0,-1 0 1,1 0-1,-1 0 1,0 1-1,1-1 0,-2 0 1,2 0 35,0 0-49,0 0 1,0 0-1,0 0 1,0 0-1,0 0 1,0 0-1,-1 0 1,1 0-1,0 0 1,0 0 0,0 0-1,0 0 1,0 0-1,0 0 1,0 0-1,0 0 1,0 0-1,-1 0 1,1 0-1,0 0 1,0 0-1,0 0 1,0 0 0,0 0-1,0 0 1,0 1-1,0-1 1,0 0-1,0 0 1,0 0-1,0 0 1,-1 0-1,1 0 1,0 0 0,0 0-1,0 0 1,0 0-1,0 0 1,0 0-1,0 1 1,0-1-1,0 0 1,0 0-1,0 0 1,0 0 0,0 0-1,0 0 1,0 0-1,0 0 1,0 0-1,0 1 1,0-1-1,0 0 1,0 0-1,0 0 1,0 0 0,0 2 44,0-1 1,0 1 0,0-1 0,-1 1 0,1-1-1,-1 0 1,1 1 0,-1-1 0,1 1-1,-1-1 1,-2 3 0,2-3 6,0 1-1,0 0 1,0 0-1,0 0 1,0 0 0,0 0-1,1 0 1,-1 0-1,1 0 1,-1 1 0,1-1-1,0 3 1,0 15 33,0-1 0,-1 0 0,-1 1 1,-1-1-1,-1 0 0,0 0 0,-2-1 1,-10 26-1,11-31-75,-1-1 22,-7 26 0,2 25 66,8-56-72,0 1 1,0-1 0,-5 8-1,0-1 20,-6 19 45,12-26-46,-1 0-1,0 0 1,0 0-1,0-1 1,-1 1-1,0-1 1,-1 0-1,-6 7 0,10-12-29,0 0-1,-1 1 1,1-1 0,0 1-1,0-1 1,0 1-1,0 0 1,0-1-1,0 1 1,0 0-1,1 0 1,-1 0-1,0 2 1,1-3-134,0 0 1,0 0-1,0-1 0,0 1 1,1 0-1,-1 0 0,0 0 1,0 0-1,1 0 0,-1 0 1,0 0-1,1-1 0,-1 1 1,1 0-1,-1 0 0,1-1 1,0 1-1,-1 0 0,1 0 1,0-1-1,-1 1 0,1-1 1,0 1-1,0-1 0,-1 1 1,1-1-1,1 1 0,0 0-100,-1-1 0,1 1 0,-1-1 0,1 0 0,-1 1-1,1-1 1,-1 0 0,1 0 0,1 0 0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4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4640,'0'0'1504,"11"-2"-912,9-4-216,0 0 1,-1-1-1,0-1 1,26-14-1,-38 17-279,1 1 27,-1-1 0,1 1-1,9-3 1,35-4 228,8-11-117,-26 16-147,-16 4-53,33-9 55,-34 9-69,62-12-31,-74 13 47,0 0 1,1 1-1,-1 0 0,0 0 1,0 0-1,0 1 0,1-1 1,-1 1-1,0 0 0,0 1 1,0-1-1,0 1 0,4 3 1,-3-3 319,-6 12 80,0-11-303,0 0 20,0 10-1898,0-13 662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 2912,'-27'0'923,"27"0"-917,0 0 1,0 0 0,0 0 0,0 0 0,-1 1 0,1-1 0,0 0 0,0 0 0,0 0 0,0 0 0,0 0 0,0 0-1,-1 0 1,1 0 0,0 0 0,0 0 0,0 0 0,0 0 0,0 0 0,-1 0 0,1 0 0,0 0 0,0 0-1,0 0 1,0 0 0,0 0 0,-1 0 0,1 0 0,0-1 0,0 1 0,0 0 0,0 0 0,0 0 0,0 0 0,0 0-1,-1 0 1,1 0 0,0 0 0,0-1 0,0 1 0,0 0 0,0 0 0,0 0 0,0 0 0,0 0 0,0 0-1,0-1 1,0 1 0,0 0 0,0 0 0,0 0 0,0 0 0,0-1 0,0-12 889,-3 13-459,3 0-423,0-1 0,-1 1 0,1 0 0,0 0 0,0 0 0,-1 0 0,1 0 0,0 0 0,-1 0 0,1 0 0,0 0 0,0 0 0,-1 0 0,1 0 0,0 0 0,0 0 0,-1 0 0,1 0 0,0 0 0,0 0 0,-1 0 0,1 1 0,0-1 0,0 0 0,0 0 0,-1 0 0,1 0 0,0 1 0,0-1 0,0 0 0,-1 0 0,1 0 0,0 1 0,0-1 0,0 0 0,0 0 0,0 0 0,-1 1 0,8 7 148,-5-6-198,-1-1 45,-1-1 0,1 1 0,0-1 0,-1 1-1,1-1 1,0 0 0,-1 1 0,1-1 0,0 0 0,0 0-1,0 0 1,-1 0 0,1 1 0,0-1 0,0 0 0,0 0 0,-1 0-1,1-1 1,0 1 0,0 0 0,1 0 0,5-1 15,167 1 269,-160 1-257,0 0 0,24 5 0,-25-3 28,0-1-1,24 1 1,-36-3-52,0 0 0,0 0 0,0 0 0,0 0 1,0 0-1,0 1 0,1-1 0,-1 0 0,0 0 0,0 1 1,0-1-1,0 1 0,1 0 0,-2-1 9,1 1 0,-1-1 0,0 1 0,0-1 0,1 0 0,-1 1 1,0 0-1,0-1 0,1 1 0,-1-1 0,0 1 0,0-1 0,0 1 0,0-1 0,0 1 0,0-1 0,0 1 0,0 0 0,0-1-12,0 1-1,0-1 0,0 0 0,0 0 1,0 0-1,0 1 0,0-1 0,-1 0 0,1 0 1,0 1-1,0-1 0,0 0 0,0 0 1,0 0-1,0 1 0,0-1 0,-1 0 1,1 0-1,0 0 0,0 0 0,0 1 0,-1-1 1,1 0-1,0 0 0,0 0 0,0 0 1,-1 0-1,1 0 0,0 0 0,0 0 1,0 0-1,-1 0 0,1 1 0,-1-1 0,-77 33 413,44-20-239,9-3-603,-42 10-1,31-17-180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5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2240,'-3'0'501,"0"-1"0,0 1 0,0 1 0,0-1 0,0 0 0,0 1 0,0-1 0,0 1 0,-5 2 0,6-2-488,1 1-1,-1 0 1,0 0-1,1-1 0,0 1 1,-1 0-1,1 0 0,0 1 1,0-1-1,0 0 1,1 0-1,-1 0 0,0 3 1,-23 62 191,-15 47-147,-27 82 290,53-155-150,12-37-165,0 0 0,0-1 0,0 1-1,-1 0 1,0-1 0,-2 5 0,-1 1 44,3-6 0,1 0 0,-1 1 0,1-1 0,-1 1 0,1-1 0,0 1 0,-1 5 0,2-8-96,0-1 0,0 1 0,1 0 0,-1-1 0,0 1 0,0-1 0,0 1 0,0-1 0,0 1 0,1-1 0,-1 1 0,0-1 0,1 1 0,-1-1 0,0 1 1,1-1-1,-1 1 0,0-1 0,1 0 0,-1 1 0,1-1 0,1 1-208,-1 0-1,0-1 1,1 1 0,-1-1-1,1 1 1,-1-1 0,1 0-1,-1 1 1,1-1 0,0 0-1,1 0 1,13 0-1729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6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2304,'-14'27'752,"11"-16"-453,3 33 1263,0-43-1517,0-1 1,0 1-1,0 0 0,0-1 0,0 1 0,0 0 0,1 0 0,-1-1 1,0 1-1,0 0 0,0-1 0,1 1 0,-1 0 0,0-1 1,1 1-1,-1-1 0,1 1 0,-1 0 0,0-1 0,1 1 1,-1-1-1,1 1 0,0-1 0,-1 0 0,1 1 0,0 0-13,0-1 0,-1 0 0,1 1-1,-1-1 1,1 1 0,-1-1 0,1 1-1,-1-1 1,1 1 0,-1 0 0,1-1-1,-1 1 1,0-1 0,0 1 0,1 0-1,-1-1 1,0 1 0,0 0 0,1 0 0,-1-1-1,0 1 1,0 0 0,0-1 0,0 1-1,0 1 1,0 4 107,1 13 641,-1-19-759,0 1 0,1-1 0,-1 1-1,0-1 1,0 0 0,1 1-1,-1-1 1,0 1 0,1-1 0,-1 0-1,0 1 1,1-1 0,-1 0 0,0 1-1,1-1 1,-1 0 0,1 0 0,-1 1-1,1-1 1,-1 0 0,1 0 0,-1 0-1,0 0 1,1 0 0,-1 0-1,1 1 1,-1-1 0,1 0 0,0-1-1,2 1 295,0 0-64,49 0 234,106 0 134,-145 0-526,23 3 0,13 11 23,-49-14-114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41 133 3808,'0'14'1227,"0"-14"-1214,0 0 1,0 1 0,0-1 0,0 0 0,0 0 0,0 0 0,0 1-1,0-1 1,1 0 0,-1 0 0,0 1 0,0-1 0,0 0 0,0 0 0,0 0-1,0 0 1,1 1 0,-1-1 0,0 0 0,0 0 0,0 0 0,0 0-1,1 1 1,-1-1 0,0 0 0,0 0 0,1 0 0,-1 0 0,0 0 0,0 0-1,0 0 1,1 0 0,-1 0 0,1 0 0,72 28 658,-70-28-649,0 1 0,0 0-1,0-1 1,0 0 0,0 0 0,4 0 0,-7 0-23,21-1 173,39-10 0,-51 10-119,15-4 62,-6 2 7,25-8 0,-34 8-90,46-17 61,-49 17-82,0 1-1,0-1 1,-1 0 0,1 0-1,-1-1 1,6-5-1,-10 9-2,-1-1-1,1 0 1,0 0-1,-1 0 0,1 1 1,-1-1-1,1 0 0,-1 0 1,0 0-1,1 0 1,-1 0-1,0 0 0,1 0 1,-1 0-1,0 0 0,0 0 1,0 0-1,0 0 0,0 0 1,0 0-1,0 0 1,-1 0-1,1 0 0,0 0 1,0 0-1,-1-2 0,-1 0 6,1 1-1,-1-1 1,0 0-1,1 1 1,-1-1-1,-4-3 0,1 2 4,2-1 17,-1 1 0,0 1 0,0-1 0,0 1 0,0-1 0,0 1 0,-1 0 0,0 1 0,1-1 0,-1 1 0,0 0 0,-7-2 0,-7 1 334,0 2 0,0 0 0,0 1 0,-34 5 0,44-4-322,0 1 1,0 0-1,0 1 0,1 0 0,-1 1 1,1-1-1,-15 10 0,14-6-55,0 0 1,1 0-1,0 1 0,0 0 1,1 0-1,-10 14 0,12-15-3,-6 8-46,-14 26 0,20-29 27,0 0-1,-5 20 1,8-25 19,0 0 20,0 1 1,1-1-1,0 1 0,0-1 1,0 1-1,1-1 1,0 1-1,1 0 0,-1-1 1,2 1-1,-1-1 1,1 1-1,0-1 1,0 0-1,1 1 0,0-1 1,0-1-1,5 8 1,-5-10 14,0 0 0,1 0 0,-1 0 0,1-1 0,-1 1 1,1-1-1,0 0 0,0 0 0,1-1 0,-1 1 0,0-1 1,6 2-1,12 8 70,-9-3-42,-9-6-25,0-1-1,-1 0 0,1 1 0,0-1 1,5 1-1,-2-1 53,1 0 0,0-1 0,7 1 0,4 0 74,-7 0-49,0 1 1,15 5-1,-26-8-98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2912,'-16'17'1056,"16"-17"-800,0 65-96,0-48 288,-17 15-288,17-15 352,0 16-288,-16-1 448,0-15-384,-1-1 160,1 1-288,-17-1 288,17-16-256,-1 0 256,1 0-256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4640,'0'-16'1728,"0"16"-1344,0 0-96,0 0 96,0 0-256,0 0-32,0 0-64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3072,'0'0'976,"3"-5"-587,-2 3-381,0 0 22,0 0-1,-1 1 1,1-1 0,0 0 0,1 1 0,-1-1-1,0 0 1,0 1 0,3-3 0,-2 3 54,1 0 0,-1 0 1,0 0-1,0 1 0,1-1 1,-1 0-1,0 1 0,1 0 1,-1-1-1,1 1 0,4 0 0,39 0 199,-44 0-263,1 1 0,-1-1 1,0 0-1,0 1 0,0-1 0,1 1 0,-1 0 0,0 0 1,0-1-1,0 2 0,0-1 0,0 0 0,0 0 0,0 0 0,0 1 1,-1-1-1,1 1 0,-1 0 0,1-1 0,1 4 0,6 4 53,-8-8-63,1 1 1,-1-1-1,0 0 0,0 1 1,0-1-1,0 1 0,0-1 1,0 1-1,0-1 0,0 1 1,0 0-1,-1-1 0,1 1 1,-1 0-1,1 2 0,-1-1 13,-1 0 0,1 0-1,-1-1 1,1 1 0,-1 0 0,0-1-1,-2 5 1,-2 8 174,1-2-98,3-10-81,0 0 1,0 0-1,0 0 1,0 0 0,0 0-1,0 0 1,-1 0-1,0 0 1,0 0-1,1-1 1,-1 1-1,-1-1 1,1 0-1,0 1 1,-1-1-1,1 0 1,-5 2-1,-17 13-2,13-1 5,-11-2-42,17-12-96,5-2 63,5 0 118,137 0 784,-93 0-730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 3904,'0'0'1253,"3"0"-762,7-2-177,-7-6 125,-3 21 957,0-13-1369,0 1 0,0-1 0,0 1 1,0-1-1,0 0 0,0 1 0,0-1 0,0 1 0,0-1 0,0 0 0,0 1 1,0-1-1,0 0 0,0 1 0,1-1 0,-1 1 0,0-1 0,0 0 0,0 1 1,1-1-1,-1 0 0,0 0 0,1 1 0,-1-1 0,0 0 0,0 0 0,1 1 1,-1-1-1,0 0 0,1 1 0,10 6 615,2 11-189,-10-13-383,1 0 1,-1-1 0,1 1-1,0-1 1,0 1 0,0-1 0,6 3-1,16 11 26,-14-3-57,-11-13-37,1 0 0,0 0 0,-1 0 0,1 0 0,0 0 1,0 0-1,0-1 0,1 1 0,-1-1 0,0 1 0,0-1 0,1 0 0,-1 0 1,1 0-1,-1 0 0,5 1 0,7 0 77,0-1 0,0 0-1,0-1 1,0-1 0,0 0 0,0-1 0,0-1 0,24-7-1,-31 7-34,4 0 171,0-2 1,0 0-1,0 0 1,-1-1-1,0 0 1,13-10-1,-17 9-57,0 0-1,0-1 0,-1 1 1,0-1-1,0 0 0,-1-1 1,6-13-1,-8 8-142,0 0-1,-1-1 1,-1 1 0,-2-19-1,1 1-140,1 23 53,0 8-274,0-1 0,-1 1 0,1-1-1,0 1 1,0-1 0,1 1 0,-1-1-1,0 1 1,0-1 0,1 1 0,-1-1-1,2-2 1,-1 4 155,-1-1-1,1 1 1,0 0 0,0-1-1,0 1 1,-1 0-1,1 0 1,0 0 0,0-1-1,0 1 1,0 0 0,-1 0-1,3 1 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0 313 3808,'2'0'77,"-1"0"0,0 0 0,0 0 0,1 0 1,-1 0-1,0-1 0,0 1 0,0 0 0,1-1 0,-1 1 0,0-1 0,0 1 1,0-1-1,0 1 0,0-1 0,0 0 0,0 1 0,0-1 0,0 0 0,0 0 1,0 0-1,0 0 0,-1 0 0,1 0 0,1-2 0,3-10 355,8 5-181,5-18-81,55-80-36,-67 95-98,0 1-1,-1-1 1,-1 0 0,0-1 0,0 1-1,2-13 1,-5 18-20,10-23 139,-10 26-90,4-10 332,-5 13-382,1 0 0,-1 0 0,1-1 0,-1 1 0,1 0 0,-1 0 0,1 0 0,-1-1 0,0 1 0,1 0-1,-1 0 1,1 0 0,-1 0 0,1 0 0,-1 0 0,1 0 0,0 0 0,-1 0-12,0 0-1,0 0 1,1 0 0,-1 0 0,0 0 0,0 0-1,0 0 1,0 0 0,0 0 0,0 0 0,0 0-1,0 0 1,0 0 0,0 0 0,1 0 0,-1 0-1,0 0 1,0 0 0,0 0 0,0 0 0,0 0 0,0 0-1,0 0 1,0 0 0,0 0 0,0 0 0,0 0-1,1 0 1,-1 0 0,0 1 0,0-1 0,0 0-1,0 0 1,0 0 0,0 0 0,0 0 0,0 0-1,0 0 1,0 0 0,0 0 0,0 0 0,0 0-1,0 0 1,0 1 0,0-1 0,0 0 0,0 0-1,0 0 1,0 0 0,0 0 0,0 0 0,0 0 0,0 0-1,0 0 1,0 0 0,0 1 0,0 20 60,-1-4-116,1 0 0,3 19 0,8 13-731,-9-30 498,-2 21 1,0-39 280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18 886 3072,'-14'-14'976,"14"14"-951,0-1 1,-1 1-1,1-1 1,-1 1-1,1-1 1,0 1-1,0-1 1,-1 0-1,1 1 1,0-1 0,0 1-1,0-1 1,-1 0-1,1 1 1,0-1-1,0 0 1,0 1-1,0-1 1,0 0-1,0 1 1,1-1-1,-1 1 1,0-1-1,0 0 1,1 0-1,-1 1 48,0-110 3636,0-42-2848,0 136-779,1 1-1,6-25 1,-2 7-28,-1 5-33,-2 6-26,11-43 0,-5 38-99,-2 3-71,16-40 0,-12 40 98,0 0 63,0 0 0,2 0 0,25-38 0,13 9 106,-37 40-77,-8 8-7,0 0 0,0 1 0,12-8 0,-14 10-9,-1 1-1,1 0 1,-1 0-1,1 0 1,0 0-1,-1 0 1,1 1-1,0-1 1,0 1-1,3 0 1,0 3-69,-4-1 75,-1 1 1,1-1-1,-1 1 0,1-1 0,-1 1 0,0 0 0,0 0 0,0 0 0,0 0 0,-1-1 0,1 1 0,-1 0 0,0 0 0,0 0 1,0 0-1,0 0 0,0 0 0,-1 0 0,1 0 0,-2 3 0,0 1 50,0-1 0,0 1 0,-1-1 0,0 0 1,0 0-1,-1 0 0,1-1 0,-8 9 0,-16 8 142,22-16-137,0 1-1,0 0 1,1 0-1,-5 9 1,6-10-3,0 0 1,-1 0 0,-7 10-1,10-16-60,1 0 0,0 1 0,-1-1 1,1 0-1,0 1 0,-1-1 0,1 1 0,0-1 0,0 1 0,0-1 0,0 1 0,-1-1 0,1 0 0,0 1 0,0-1 0,0 1 0,0-1 0,0 1 0,0-1 0,0 1 0,0-1 0,0 1 0,0-1 0,0 1 0,1-1 0,-1 1 0,0-1 1,0 1-1,0-1 0,1 0 0,-1 1 0,0-1 0,0 1 0,1-1 0,0 1 0,-1-1 3,13 5-86,4 6 1,-15-9 61,1-1-1,-1 1 1,0-1 0,1 1 0,-1 0-1,0 0 1,0 0 0,2 2 0,9 8-147,6-4 23,-17-8 130,1 1 0,-1 0 0,0 0 0,0 0 0,1 0 1,-1 0-1,0 0 0,0 0 0,0 1 0,0-1 0,2 2 0,3 5-25,-5-7 48,0 1 0,0 0 0,0-1 0,0 1 0,0 0 0,0 0 0,-1 0 0,1 0 0,-1 1 0,0-1 0,0 0 0,1 1 0,-2-1 1,1 1-1,0-1 0,0 4 0,-3-1 165,-3-1-129,1-1 0,-1 0 0,0 0-1,0 0 1,0-1 0,0 1 0,0-1-1,-1-1 1,1 1 0,-1-1 0,1 0-1,-1 0 1,-7 0 0,-36-1 375,33 0-261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4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 4384,'27'-13'1424,"-26"12"-1389,-1 1-1,1-1 1,-1 1 0,1 0 0,0-1 0,0 1 0,-1 0-1,1-1 1,0 1 0,-1 0 0,1 0 0,0 0-1,0 0 1,-1 0 0,1 0 0,0 0 0,0 0 0,-1 0-1,1 0 1,0 0 0,1 0 0,0 1 84,4 2 270,0 3-265,-4-5-122,0 1 0,0-1 0,-1 1 0,1-1 0,0 1 1,-1 0-1,1 0 0,-1 0 0,0 0 0,0 0 0,0 0 0,0 0 0,0 1 0,0-1 0,0 0 0,-1 0 1,1 1-1,-1-1 0,1 4 0,-1-2 34,0 0 0,0 0 1,0 0-1,2 7 0,2-2 24,1 4 61,-10 4 84,4-14-155,0 0 1,0 0-1,0 0 1,0 1-1,1-1 1,-1 1-1,1 5 0,0-6-23,0-1-1,0 1 0,0-1 0,0 1 0,-1-1 0,1 1 0,-1-1 0,1 0 0,-1 1 0,0-1 1,0 0-1,0 1 0,0-1 0,0 0 0,-1 0 0,1 0 0,-1 0 0,-2 3 0,-15 18 194,18-20-225,-1-1 1,1 1-1,-1-1 1,0 1-1,0-1 0,0 0 1,-1 0-1,1 0 1,0-1-1,-1 1 1,1 0-1,-4 1 0,1 0-131,0 1-1,1 0 1,-1 0-1,-4 6 0,7-8 180,2-2-42,0 0 0,0 0 0,0 0 0,-1 0 0,1 0-1,0 0 1,0 0 0,0 0 0,0 1 0,0-1 0,0 0 0,0 0-1,0 0 1,0 0 0,-1 0 0,1 0 0,0 0 0,0 0-1,0 1 1,0-1 0,0 0 0,0 0 0,0 0 0,0 0-1,0 0 1,0 0 0,0 0 0,0 1 0,0-1 0,0 0 0,0 0-1,0 0 1,0 0 0,0 0 0,0 0 0,0 1 0,0-1-1,0 0 1,0 0 0,0 0 0,0 0 0,0 0 0,1 0-1,-1 0 1,0 1 0,0-1 0,0 0 0,0 0 0,0 0 0,0 0-1,0 0 1,0 0 0,0 0 0,1 0 0,-1 0 0,0 0-1,9 7 60,0-2 0,0 1-1,10 4 1,-19-10-59,4 1 73,-1 0 1,0-1-1,0 1 0,1-1 0,-1 1 0,0-1 0,1 0 0,-1 0 0,4-1 0,6 0 188,3 1-59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29:5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5056,'17'0'1888,"-17"0"-1472,32-16-128,-15 16 128,16 0-288,-1 0 320,1 0-256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66 3648,'-13'0'1173,"13"0"-1165,-1 0 1,1 0-1,0 0 0,0 0 0,0 0 1,0 0-1,0 0 0,0 0 0,0 0 1,0 0-1,0 0 0,0 0 0,-1 0 0,1 0 1,0 0-1,0 0 0,0 0 0,0 0 1,0 0-1,0 0 0,0 0 0,0 0 1,0 0-1,0 0 0,-1 0 0,1 0 0,0 0 1,0-1-1,0 1 0,0 0 0,0 0 1,0 0-1,0 0 0,0 0 0,0 0 1,0 0-1,0 0 0,0 0 0,0 0 1,0 0-1,0-1 0,0 1 0,0 0 0,0 0 1,0 0-1,0 0 0,0 0 0,0 0 1,0 0-1,0 0 0,0 0 0,0 0 1,0-1-1,0 1 0,0 0 0,0 0 1,0-8 158,0 2 2844,3 6-2739,-3 0-259,1 0 0,0 0 1,-1 0-1,1 0 0,0 0 0,0 0 0,-1 0 0,1 0 0,0 0 1,-1-1-1,1 1 0,0 0 0,-1-1 0,2 1 0,3-9 297,9 15-22,5-14 170,-13 6-389,0 1 0,-1 1 0,1-1-1,0 1 1,12 1 0,-10-1-37,-1 0-1,1 0 1,-1 0-1,11-3 1,-1-2-40,-10 3 2,0 0 1,-1 1-1,1 0 0,0 0 0,11 0 0,0 1 38,-9 1-4,0-1 0,1 0-1,-1-1 1,15-2 0,-7-2 17,-10 3-15,0 0-1,0 0 0,0 1 1,11-1-1,-12 2 53,38 0 475,-33 0-308,-18 0-113,5 0-1293,2 0-3147,0 0 1184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3072,'-27'14'976,"27"-13"-947,-1-1 1,0 1-1,1-1 1,-1 0-1,0 1 1,1-1-1,-1 0 1,0 1-1,0-1 1,1 0-1,-1 0 1,0 0-1,0 0 1,1 0-1,-1 0 1,0 0-1,0 0 1,1 0-1,-1 0 1,0 0-1,-1 0 1,0-1 212,-1 1 1256,3 0-410,0 0-149,0 0-347,3 0 64,191 0 1360,-188-1-1977,1 1 1,-1-1 0,11-3-1,12-1 144,1 10-40,-24-3-84,1-1 0,-1 0 0,11 1 0,65-2-4737,-33 0 1772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83 4480,'0'0'1445,"0"-3"-885,0-8-219,0 11-333,0 0 0,0 0 0,0 0 0,0-1-1,0 1 1,0 0 0,0 0 0,0 0-1,0 0 1,0 0 0,0 0 0,0 0-1,0 0 1,0 0 0,0 0 0,0-1-1,0 1 1,0 0 0,0 0 0,0 0 0,0 0-1,0 0 1,0 0 0,0 0 0,1 0-1,-1 0 1,0 0 0,0 0 0,0-1-1,0 1 1,0 0 0,0 0 0,0 0-1,0 0 1,0 0 0,0 0 0,0 0 0,0 0-1,1 0 1,-1 0 0,0 0 0,0 0-1,0 0 1,0 0 0,0 0 0,0 0-1,0 0 1,0 0 0,0 0 0,0 0 0,1 0-1,-1 0 1,0 0 0,0 0 0,0 0-1,0 0 1,2 0 71,0 0-1,0-1 1,0 1-1,-1-1 1,1 1-1,0-1 1,0 0 0,-1 0-1,1 0 1,2-2-1,4-1 18,-5 3-48,-1 0-1,0 0 1,1 0-1,-1 1 1,1-1-1,-1 1 1,1 0-1,-1 0 1,6 0-1,11-1 65,10-6-48,57-13 16,-37 14-48,-23 2 38,-10 0 2,1 2 1,20-1 0,80 3 204,-115 0-257,-1-1-12,-1 1 0,1 0 0,0 0 0,-1 0 0,1 0 0,-1 0 0,1 0 0,0 0 0,-1 1 0,1-1 0,-1 0 0,1 0 0,-1 0 0,1 0 0,-1 1 0,1-1 0,0 0 0,0 1 0,-1 1 11,1-1 1,-1 1-1,1-1 0,-1 1 1,0-1-1,1 1 0,-1-1 0,0 1 1,0-1-1,0 3 0,-1 3-7,0-1 1,1 0-1,-2 0 1,1 0-1,-1 0 0,-3 8 1,-21 41 35,1-2-39,18-35-3,3-6 2,0 0 1,-9 14 0,-38 53 44,7 1 6,10-38 14,11-13-23,-32 47 24,-2-8-36,18-9 4,27-40 11,-28 34 1,-8-2 11,-13 13 35,38-35-61,-22 24-67,33-41-36,0 0 0,1 1 0,-17 27 0,28-40 63,-1 0 0,1 1 0,0-1 0,-1 1 1,1-1-1,0 1 0,-1 0 0,1-1 0,0 1 0,0-1 0,-1 1 0,1-1 1,0 1-1,0 0 0,0-1 0,0 1 0,0 0 0,0-1 0,0 1 0,0-1 1,0 1-1,0 0 0,0-1 0,1 1 0,-1-1 0,0 1 0,0-1 0,1 1 1,-1 0-1,0-1 0,1 1 0,-1 0 0,2-1 6,-1 1-1,0-1 1,1 1-1,-1-1 1,0 0-1,1 0 0,-1 0 1,0 1-1,1-1 1,1-1-1,-3 1-3,5 0 11,5 0-61,1 0 1,0 0-1,0 1 0,-1 0 0,1 1 1,-1 0-1,1 1 0,11 5 1,-14-5 56,-1 0 0,0-1 1,1 0-1,-1 0 1,1 0-1,9 0 0,3 1 35,109 24 352,-99-20-121,-12-3 89,0-1 1,1 0-1,30-1 1,-33-2-236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 5408,'0'0'1728,"0"-3"-1046,0 2-642,0 0 0,0 0-1,0 0 1,0 0 0,1 0 0,-1 0-1,0 0 1,0 0 0,1-1-1,-1 1 1,1 0 0,-1 0-1,1 0 1,-1 1 0,1-1-1,0 0 1,-1 0 0,1 0-1,0 0 1,0 0 0,-1 1-1,1-1 1,0 0 0,0 1-1,0-1 1,0 1 0,0-1-1,0 1 1,2-1 0,2-1 121,1 1 0,-1 1 0,1-1 0,-1 1 0,7 0 0,-4 0-62,5 0 48,0-1-1,23-5 0,3 0-51,40 0 49,3-5 85,0 6-21,-39-1-24,-18 3 44,41-2 0,29 5 215,-56 0-1671,-12 0-3832,-11 0 2244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4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618 34 2080,'0'-14'667,"0"14"-663,0 0 1,0 0-1,0 0 1,0 0-1,0-1 1,0 1-1,0 0 1,0 0-1,0 0 0,0 0 1,0 0-1,0 0 1,0 0-1,0 0 1,0 0-1,0 0 1,0-1-1,0 1 1,0 0-1,0 0 1,0 0-1,0 0 1,0 0-1,0 0 1,0 0-1,0 0 1,-1 0-1,1 0 1,0 0-1,0-1 1,0 1-1,0 0 1,0 0-1,0 0 1,0 0-1,0 0 1,0 0-1,0 0 1,0 0-1,0 0 1,-1 0-1,1 0 1,0 0-1,0 0 1,0 0-1,0 0 1,0 0-1,0 0 1,0 0-1,0 0 1,0 0-1,0 0 1,-1 0-1,1 0 1,0 0-1,0 0 1,-4 0 60,-1 1 357,1-1 1,-1 0 0,0 0-1,1 0 1,-1-1 0,-7-2-1,8-3-199,4 5-211,-1 1 1,1-1-1,0 1 1,-1-1 0,1 1-1,0 0 1,-1-1-1,1 1 1,0-1-1,-1 1 1,1 0-1,0-1 1,-1 1 0,1 0-1,-1 0 1,1-1-1,-1 1 1,1 0-1,-1 0 1,1 0-1,-1 0 1,1 0 0,-1-1-1,1 1 1,-1 0-1,1 0 1,-1 0-1,1 0 1,-1 0-1,1 0 1,-2 1-1,-9-1 112,6-1-74,0 1-1,1 0 1,-1 1 0,0-1-1,-6 3 1,-14 7 62,20-9-110,-1 0 0,1 0 1,-10-1-1,3 0 11,0 0 0,-15 3 0,20-2 15,-2 0 17,1 1 1,-1 0-1,1 0 0,0 1 0,0 0 0,0 0 0,0 1 0,0 0 1,-9 6-1,-8 8 122,0 1 0,2 1 0,0 1 0,1 1 0,-29 40 0,39-42-54,1 1-1,2 0 0,0 0 0,-7 28 0,2-7 74,3-12-119,1 0-1,1 0 1,-8 61 0,12-4-46,2-59 4,-3 40 46,9-28-54,1 0-1,13 54 1,-13-77-24,-1-4 52,0 0 0,2 0 0,-1 0 0,2 0 0,-1-1 0,2 0 0,0 0 0,16 21 0,-17-24 25,1 0 1,1-1-1,0 1 1,0-2-1,1 1 0,-1-1 1,2 0-1,-1-1 1,16 8-1,-12-6 87,20 17 0,8 5 318,-21-20-557,-1 0 0,2-2 0,-1 0 0,26 5 0,-13-10-2185,-14-3 614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5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68 2400,'-13'-14'779,"12"14"-758,1-1 1,-1 1 0,1-1 0,0 1-1,-1-1 1,1 1 0,0-1 0,-1 1 0,1-1-1,0 0 1,0 1 0,0-1 0,0 1-1,0-1 1,-1 0 0,1 1 0,0-1 0,0 0-1,1 1 1,-1-1 0,0 0 0,0 1-1,0-1 1,0 1 0,1-2 0,-1 2 52,0 0-57,0 0 1,0 0 0,0 0 0,0 0-1,0 0 1,0-1 0,0 1 0,0 0 0,0 0-1,0 0 1,0 0 0,0 0 0,0 0-1,0 0 1,0 0 0,0 0 0,0-1 0,0 1-1,0 0 1,0 0 0,0 0 0,0 0-1,0 0 1,0 0 0,0 0 0,0 0 0,0 0-1,0 0 1,0 0 0,0 0 0,0-1-1,0 1 1,0 0 0,1 0 0,-1 0 0,0 0-1,0 0 1,0 0 0,0 0 0,0 0-1,0 0 1,0 0 0,0 0 0,0 0 0,0 0-1,1 0 1,-1 0 0,0 0 0,0 0-1,0 0 1,0 0 0,0 0 0,0 0 0,0 0-1,0 0 1,1 0 0,-1 0 31,1 0 0,-1 0 0,1 0 0,-1 0 0,1 0 0,-1 0 0,1 0 0,-1 0 0,1 0 0,-1 0 0,1 0 0,-1 0 0,1-1 0,-1 1 0,1 0 0,-1 0 0,1-1 0,-1 1 0,1 0 0,-1-1 0,0 1 0,1 0 0,-1-1 0,0 1 0,1-1 0,-1 1 0,0-1 0,1 1 0,-1-1 0,0 1 0,0-1 0,0 1 1,1-1-1,-1 1 0,0-1 0,0 1 0,0-1 0,0 1 0,0-1 0,0 1 0,0-1 0,0 1 0,0-1 0,0 1 0,0-1 0,-1 0 0,4-2 383,0 1-374,1 0 0,-1 0-1,1 0 1,0 1 0,-1-1 0,1 1 0,0 0 0,0 0 0,0 0-1,0 1 1,0-1 0,0 1 0,0 0 0,0 0 0,0 1 0,0-1-1,0 1 1,0 0 0,5 1 0,-1 1-33,-4-3-10,0 2 1,0-1-1,0 0 0,0 1 1,0 0-1,0-1 0,0 2 1,-1-1-1,1 0 0,0 1 0,-1-1 1,6 7-1,21 37 230,-29-41-185,0 0 0,0 0-1,-1 0 1,1 0 0,-1 0-1,0 0 1,0 0-1,-1 0 1,1 0 0,-3 8-1,1-9-40,0 0 0,0-1 0,-1 1 0,1-1 0,-1 0 0,1 0 0,-1 0 0,0 0 0,0 0 0,-1-1 0,1 1 0,0-1 0,-1 0 0,-6 3 0,6-3-1,0 0 0,0 1 0,0-1 0,1 1 0,-1-1 0,1 1 0,-1 0 0,1 1 0,0-1 1,0 0-1,-2 5 0,4-6-10,-1 1 1,1-1 0,0 0 0,-1 0 0,1 0 0,-1 0-1,0 0 1,0 0 0,0 0 0,-3 2 0,-4 4 6,1 5 33,-3-7 53,5 7-42,-5 1-75,11-14 15,0 1 0,-1-1 0,1 1 0,0-1 0,-1 0 0,1 1 0,0-1 1,0 1-1,0-1 0,-1 1 0,1-1 0,0 1 0,0-1 0,0 0 0,0 1 0,0-1 1,0 1-1,0-1 0,0 1 0,0-1 0,0 1 0,0-1 0,0 1 0,0-1 0,0 1 1,0-1-1,1 1 0,-1-1 0,0 1 0,0-1 0,1 0 0,-1 1 0,0-1 0,0 1 1,1 0-1,-1-1 1,14 5 10,0 6 38,-14-11-43,1 1-1,-1-1 0,1 1 1,-1-1-1,1 0 0,0 1 1,-1-1-1,1 0 0,0 0 1,-1 1-1,1-1 0,0 0 1,-1 0-1,1 0 0,0 0 1,0 0-1,-1 0 0,1 0 1,0 0-1,-1 0 0,1 0 1,0 0-1,0-1 0,2 1 15,12 0 76,-7 0-19,-1 0 0,0 0 0,1 0 0,10-3 0,-5-4 56,-11 6-140,-1 0 0,1 1 0,-1-1-1,1 0 1,-1 1 0,1-1 0,-1 1 0,1-1 0,-1 1 0,1 0 0,0-1-1,1 1 1,4 0-385,12-1-1228,-19 1 1505,1-1 0,-1 1 1,0 0-1,1 0 1,-1-1-1,1 1 0,-1 0 1,0 0-1,1-1 1,-1 1-1,0 0 0,1-1 1,-1 1-1,0-1 1,0 1-1,1-1 1,-1 1-1,0 0 0,0-1 1,0 1-1,1-1 1,-1 1-1,0-1 0,0 1 1,0-1-1,0 1 1,0-1-1,0 1 0,0-1 1,0-2-1933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49 3648,'-9'0'3450,"25"0"-1924,24 0-918,-3 1-181,-23 0-306,0 0 1,0-2-1,27-3 0,5-7-4,1 5-112,-21 0-160,-20 4 4,0 0 0,1 1-1,-1 0 1,8 0-1,-11 1-183,0 0 0,-1 0 0,1-1-1,0 1 1,-1-1 0,4 0 0,24-13-1361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1169 4224,'0'26'1365,"0"-26"-1351,0 1 1,0-1-1,0 0 0,0 0 0,0 1 0,0-1 0,0 0 1,0 1-1,0-1 0,0 0 0,0 0 0,0 1 0,0-1 1,0 0-1,0 0 0,0 1 0,0-1 0,1 0 0,-1 0 1,0 0-1,0 1 0,0-1 0,0 0 0,1 0 1,-1 0-1,0 1 0,0-1 0,0 0 0,1 0 0,-1 0 1,0 0-1,0 0 0,1 1 0,-1-1 0,0 0 0,0 0 1,1 0-1,20 10 396,-21-10-385,0 0-1,1 0 0,-1 0 0,0 0 0,0 0 0,0 1 0,1-1 0,-1 0 0,0 0 0,0 0 0,0 0 0,1 0 0,-1 0 1,0 0-1,0 0 0,0 1 0,1-1 0,-1 0 0,0 0 0,0 0 0,0 0 0,0 1 0,0-1 0,0 0 0,1 0 0,-1 0 1,0 1-1,0-1 0,0 0 0,0 0 0,0 0 0,0 1 0,0-1 0,0 1 0,0-1 0,0 0 1,0 0-1,0 1 0,0-1 0,0 0 0,0 0 1,0 1-1,0-1 0,0 0 0,0 1 0,0-1 1,0 0-1,0 0 0,0 1 0,0-1 0,0 0 1,0 0-1,1 1 0,-1-1 0,0 0 1,0 0-1,0 1 0,0-1 0,1 0 0,-1 0 1,0 1-1,7-4 809,0-1-229,-4 2-522,0 1-1,-1-1 1,1 0 0,0 1 0,-1-1 0,1 0 0,-1 0 0,1-1-1,-1 1 1,0 0 0,0-1 0,0 0 0,2-3 0,4-6 68,-4 6-93,13-19 94,-13 17-124,9-19 49,0 0 0,14-48 1,-6-22 120,5 9-80,-16 39-94,-2 0 0,3-63-1,-7-103 11,-4 196-32,0-15 4,-1 0 0,-2 0 1,-8-35-1,-18-85 134,28 151-192,0-1 0,0 1 0,0-1 0,0 1 0,-1 0 0,-2-5 0,0 0-190,1-8-103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0:26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2656,'13'-14'837,"-12"14"-824,-1 0 0,0-1 0,0 1 0,1 0 0,-1 0 0,0 0 0,0-1 0,1 1 0,-1 0-1,0 0 1,1 0 0,-1 0 0,0 0 0,1-1 0,-1 1 0,0 0 0,1 0 0,-1 0 0,0 0 0,1 0 0,-1 0 0,0 0-1,1 0 1,-1 0 0,1 0 0,11 0 64,2 0 663,0 0 1,25 3 0,-25 0-451,0 1 1,-1 0 0,1 1-1,-1 0 1,17 10 0,-12-5-146,-2 1 1,1 1-1,-1 0 1,-1 1-1,0 1 0,-1 0 1,-1 1-1,0 1 1,-1 0-1,17 28 1,-4 6 102,-2 1 0,-2 1 0,22 87 0,-38-121-134,-1 0 0,-1 0 1,0 0-1,-1 1 1,-1-1-1,-1 1 0,-1-1 1,-3 19-1,-3-6 240,-13 34 0,20-65-353,-5 18 141,-2-1-1,0 0 0,-15 27 1,7-24 42,0 0 0,-1-1 0,-1-1 0,-28 22 0,-79 56-1430,53-44 260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17 183 2656,'-13'-14'837,"10"11"-501,3 3-321,0-1 0,0 1 0,-1-1 0,1 1 0,0-1 0,0 1 0,0-1 0,0 0 0,0 1 0,0-1 0,0 1 0,0-1 0,1 1 0,-1-1 0,0 1 0,0-1 0,0 1 0,1-1 0,-1 1 0,0-1 0,0 1 0,1-1 0,-1 1 0,0 0 0,1-1 0,-1 1 0,0 0 0,1-1 0,-1 1 0,1 0 0,-1-1 0,1 1-1,-1 0 1,1 0 0,-1-1 0,1 1 0,-1 0 0,1 0 0,-1 0 0,1 0 0,-1 0 0,1 0 0,-1 0 0,1 0 0,-1 0 0,2 0 0,3-3 337,3-3-280,0 1 0,0 0-1,0 0 1,1 0 0,0 1-1,0 1 1,0 0 0,19-5-1,-12 6-45,17-4 34,16-16 68,-16 16-71,-17 4-40,6-2 8,34-13-1,-36 10-65,1 1 0,27-4 0,12 5-13,-6-6 118,-53 11-63,9-2 42,1 1-1,0 0 1,-1 0-1,1 1 1,-1 1 0,22 3-1,-22-1 82,-1 1 0,1 0-1,-1 0 1,16 11 0,-22-13-94,0 1 0,0-1 0,-1 1 0,1-1 0,-1 1 0,1 0 0,-1 0 1,0 0-1,0 1 0,0-1 0,-1 0 0,1 1 0,1 4 0,-3-6-23,1 0 0,-1-1 0,0 1 0,0-1-1,1 1 1,-1 0 0,0-1 0,0 1 0,0 0 0,-1-1 0,1 1-1,0 0 1,-1 1 0,0 0 4,-1 5 17,0 0 0,0-1 0,-1 1-1,0-1 1,-1 1 0,1-1 0,-1 0 0,-8 9-1,-111 129 133,96-110-138,-28 45-1,43-60-14,-14 20 29,-18 4 65,25-18-62,14-19-45,1-1 1,-1 0-1,1 0 1,-2 0-1,1-1 1,-1 1 0,1-1-1,-2-1 1,-11 9-1,-29 9-69,19-2 8,19-14 49,1 0-1,-15 8 1,8-6 20,0 0 1,1 1 0,-18 15-1,31-23-22,0 1-1,0-1 1,0 1-1,1-1 0,-1 1 1,1-1-1,-1 1 1,1 0-1,0-1 1,-1 1-1,1-1 0,0 1 1,0 0-1,0-1 1,0 1-1,1 2 0,-1-3 9,0-1 13,0 0 0,0 1 0,0-1 0,0 0 0,0 0 0,0 0 0,0 0 0,0 0 1,0 1-1,0-1 0,0 0 0,0 0 0,0 0 0,1 0 0,-1 0 0,0 0 0,0 1 0,0-1 0,0 0 1,0 0-1,0 0 0,0 0 0,0 0 0,0 0 0,1 0 0,-1 0 0,0 0 0,0 0 0,0 1 0,0-1 0,0 0 1,1 0-1,-1 0 0,0 0 0,0 0 0,0 0 0,0 0 0,0 0 0,0 0 0,1 0 0,-1 0 0,0 0 0,0 0 1,0 0-1,0 0 0,0 0 0,1-1 0,-1 1 0,0 0 0,0 0 0,0 0 0,0 0 0,1 0 0,4-1 14,0 1 0,0-1 0,0-1 0,6-1 0,-5 1 8,1 0-1,-1 0 0,1 1 1,12-2-1,-3 4 103,-6-1-44,-1 0 0,1 0-1,13-3 1,-4-2-30,-9 3-28,0-1 0,1 2-1,-1-1 1,12 1 0,109 1 297,-121 0-269,-1 1 0,0 0-1,14 3 1,-21-4-22,1 1-1,0 0 1,-1 0 0,1 0 0,-1 0 0,1 0 0,-1 0 0,1 0 0,-1 1 0,0-1-1,0 1 1,1 0 0,-1 0 0,-1 0 0,1 0 0,3 4 0,-4-5-21,-1 1 0,1-1 0,-1 1 0,0-1 0,1 1 0,-1-1 0,0 1 0,0-1 0,0 2 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66 3968,'-49'0'1472,"49"0"-1120,0 0-128,0 0 672,17 0-544,-1 0 640,17 0-576,16-16 224,-16 16-384,16 0 64,0-16-192,0-1 64,0 17-96,0-16-64,1 16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0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1568,'-27'0'501,"21"0"-303,3 0 15,1 0-143,0 1 0,0-1 0,0 1 1,0-1-1,0 1 0,0 0 0,1 0 0,-1 0 0,0 0 1,0 0-1,0 0 0,1 0 0,-3 2 0,-20 22 476,16-17-287,-3 4 104,0 1 0,1 0 0,-17 26 1,-1 5 145,-70 109 1203,54-82-1195,23-35-208,2 2 1,1 1-1,-21 67 0,18-47-116,14-40-143,1 0 1,1 0 0,0 0-1,1 1 1,1 0 0,1 0-1,1 0 1,1 0 0,3 36-1,1-35-62,0 0 0,1-1 0,12 30 0,-12-40-102,0-1 0,0-1 1,0 1-1,1-1 0,1 1 0,-1-2 0,1 1 0,0-1 0,1 0 0,13 10 0,-17-15-257,-1 0-1,0 0 1,1 0 0,0 0-1,-1 0 1,1-1 0,4 2-1,-2-2-166,0 0-1,-1-1 1,11 1-1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2976,'-16'0'1120,"16"0"-896,0 0-32,0 0 960,0 0-672,16 16 864,1-16-768,-17 0 544,16 0-640,17-16-96,0 16-256,-1 0 64,1-17-128,0 17-160,16-16 32,-16 0-2368,0 16 1344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1 574 1152,'0'28'363,"0"-28"-361,0 0 1,0 0-1,0 0 1,0 0 0,0 1-1,0-1 1,0 0 0,0 0-1,0 0 1,0 0-1,0 1 1,0-1 0,0 0-1,0 0 1,0 0 0,0 0-1,0 1 1,0-1-1,0 0 1,0 0 0,0 0-1,0 0 1,0 1-1,0-1 1,1 0 0,-1 0-1,0 0 1,0 0 0,0 0-1,0 1 1,0-1-1,0 0 1,1 0 0,-1 0-1,0 0 1,0 0 0,0 0-1,0 0 1,0 0-1,1 0 1,-1 0 0,0 0-1,0 0 1,0 1 0,1-1-1,-1 0 1,0 0-1,0 0 1,0 0 0,0-1-1,1 1 1,-1 0-1,0 0 1,0 0 0,0 0-1,1 0 1,21 0 173,-12 3 267,-8-2-408,0 0 1,-1-1-1,1 1 1,-1 0 0,1-1-1,0 1 1,0-1 0,-1 1-1,1-1 1,0 0-1,0 0 1,-1 0 0,1 0-1,0 0 1,0 0 0,-1 0-1,1-1 1,0 1-1,0-1 1,-1 1 0,1-1-1,0 0 1,-1 1 0,2-2-1,0 1 14,-1 0-1,0 0 1,1 1-1,-1-1 1,1 1 0,-1-1-1,1 1 1,-1 0-1,5 1 1,11-3 127,-15 1-146,1-1 1,-1 0-1,1 0 1,-1 0-1,0-1 0,0 1 1,0-1-1,0 0 1,4-5-1,9-7 87,-8 8-72,-5 5-32,0 0 0,0 0 0,0 0 0,0-1 0,4-4 0,14-34 51,7 3-32,-6-9-27,-11 26-4,-2 4 26,-1 0 1,0-1-1,-1 0 0,-1 0 1,5-20-1,-6-9 309,1 23-138,-4 18-45,0-1 1,-1 1-1,0-1 1,1-11-1,-2-45 1026,0 61-1126,0 0 1,0 0-1,-1 0 0,1 0 1,0 0-1,-1 0 0,0 0 0,1 1 1,-1-1-1,0 0 0,0 0 1,-2-3-1,2 4-25,0-1 0,0 1 0,1-1 0,-1 1 0,0-1-1,1 0 1,-1 1 0,1-1 0,-1 1 0,1-1 0,0 0 0,-1-3 0,1-25 169,0 30-196,0 0 0,0 0-1,1 0 1,-1 0-1,0 0 1,0 0-1,0 0 1,0 0-1,0 0 1,0 0 0,0-1-1,0 1 1,0 0-1,0 0 1,0 0-1,0 0 1,0 0 0,0 0-1,-1 0 1,1 0-1,0 0 1,0 0-1,0-1 1,0 1-1,0 0 1,0 0 0,0 0-1,0 0 1,0 0-1,0 0 1,0 0-1,0 0 1,0 0 0,0 0-1,0 0 1,0 0-1,-1 0 1,1 0-1,0 0 1,0 0-1,0 0 1,0 0 0,0-1-1,0 1 1,0 0-1,0 0 1,0 0-1,-1 0 1,1 0-1,0 0 1,0 1 0,0-1-1,0 0 1,0 0-1,0 0 1,0 0-1,-28 0-48,23 2 11,1 4 101,0-1-1,1 0 1,0 1 0,0-1-1,0 1 1,1 0 0,-1 0-1,1 0 1,-1 8-1,0-2 38,-1-1 0,-6 13 0,7-16-84,0-1 1,1 1-1,-1-1 1,1 1-1,1 0 0,-2 14 1,3 50 90,1-31 40,-1-34-142,0 0-1,0 0 0,1 1 1,0-1-1,0 0 0,1 0 1,0 0-1,0 0 0,5 11 1,-4-12-15,-1 0 1,1 0 0,1 10-1,-4-12 20,1 0-1,0 0 0,0-1 1,0 1-1,1 0 0,-1 0 1,1-1-1,0 1 0,0-1 1,1 0-1,2 5 0,-4-8-14,3 5 27,1-1-1,-1 0 0,1 0 0,5 4 0,-7-7-36,0 0 0,0 0 0,0 0 0,0 0 0,0 0 0,0-1 0,0 1 0,0-1 0,0 0-1,4 0 1,-5 1-251,1-1 1,-1 0-1,0 0 0,1 0 0,-1 0 0,1-1 0,-1 1 0,1 0 0,-1-1 1,0 0-1,0 0 0,1 1 0,-1-1 0,0-1 0,0 1 0,0 0 0,0 0 1,0-1-1,0 1 0,2-3 0,12-12-1639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1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1312,'0'0'421,"0"0"-245,0 0 59,0 3 533,0 0-654,0 0 0,0 0 0,1 0-1,-1 0 1,1 0 0,0 0 0,0 0 0,0-1 0,1 5 0,10 28 720,-8-23-647,1-1 0,11 22 0,3 6 68,-11-17-75,9 17 152,7-6-88,-8-12-83,-8-8-17,0 0-1,-1 1 0,-1 0 0,8 26 0,-2-5 43,-11-33-168,13 36 328,18 69-1,-28-86-241,6 26 169,-2 0 0,2 65 0,-10-100-211,-1 1 1,0-1-1,-1 1 1,0-1-1,-1 1 1,-7 17-1,-2-4 133,-22 39-1,28-55-163,0 0 0,-1-1-1,0 0 1,-1 0 0,-15 14-1,3-7-7,-29 18-1,27-20-16,8-4-1,-1-1 1,-1-1-1,1-1 0,-23 8 1,29-12-234,0 0 1,0 1-1,0 0 0,0 1 1,-14 9-1,-7 3-582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1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3136,'-11'-1'1613,"20"4"-437,-5 4-706,0-2 48,10-3 25,-2-2-294,-2-1-119,0 1-1,0 1 1,13 2 0,-4 1-49,-9-1-8,0-1 1,0 0-1,1-1 0,11 0 1,-4-1 4,-9-1-45,1 1 1,-1 0-1,0 1 1,15 2-1,-8 2-9,-9-3-85,0 0 0,0-1 0,-1 1 0,1-1 1,9 0-1,-15-1 30,-1 0 0,1 0 1,0 0-1,0 0 1,0 0-1,-1 0 0,1 0 1,0 0-1,0 0 0,0 0 1,-1 1-1,1-1 1,0 0-1,0 1 0,0-1 1,0 1-261,-1 0-1,1 0 1,-1 0 0,0 0 0,1 0 0,-1 0 0,0 0 0,0 1 0,0-1 0,0 0 0,1 0 0,-2 0 0,1 2 0,0 11-1640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2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3712,'-33'32'1408,"33"-32"-1120,0 0-64,17 17 960,-1-17-704,17 0 704,0 0-672,-1 0-128,18 0-224,-1 0 96,0-17-160,-16 17 32,-1-16-64,-15 16 160,-1 0-128,1-16-1024,-1 16 512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84 3904,'-1'0'52,"1"0"0,0 0 1,-1 0-1,1 0 0,-1 0 1,1 0-1,-1 0 0,1 0 0,0 0 1,-1 0-1,1 0 0,-1 0 1,1 0-1,-1 0 0,1 0 0,0 0 1,-1 0-1,1-1 0,-1 1 1,1 0-1,0 0 0,-1 0 0,1-1 1,0 1-1,-1 0 0,1-1 1,-1 0-1,7-6 527,-3 4-633,0-2 273,-2 2-215,-1 0-1,1 0 1,0 1 0,0-1 0,1 0 0,-1 1-1,0 0 1,1-1 0,0 1 0,-1 0 0,1-1-1,0 1 1,0 0 0,0 0 0,3-1 0,2-4 25,-6 5-19,1 1 0,0-1 0,0 1 0,1-1 0,-1 1 0,0-1 0,0 1 0,1 0-1,-1 0 1,1 0 0,-1 1 0,0-1 0,1 1 0,0-1 0,-1 1 0,1 0 0,-1 0-1,1 0 1,-1 0 0,5 1 0,5-1 38,-10 0-42,0 0 0,0 0-1,0 1 1,-1-1 0,1 1-1,0-1 1,0 1-1,-1-1 1,1 1 0,0 0-1,-1 0 1,1 0-1,-1 0 1,1 0 0,-1 1-1,1-1 1,-1 0-1,0 0 1,0 1 0,1-1-1,-1 1 1,0-1-1,0 1 1,-1 0 0,1-1-1,0 3 1,2 1 24,-2 1-1,1 0 1,-1 0 0,1-1 0,-2 1-1,1 0 1,-1 7 0,1 11 132,0-18-144,-1 0 0,0 1-1,0-1 1,-1 0 0,1 1 0,-1-1-1,-1 0 1,1 0 0,-1 1 0,0-1-1,0 0 1,-1-1 0,-4 8-1,-19 23 76,-8 10 348,12-5-95,-5-14 76,-9 36 52,23-35-399,12-26-81,0-1-1,1 1 1,-1 0 0,1 0-1,0 0 1,-1 0 0,1 0-1,0 0 1,0 0 0,0 0-1,1 0 1,-1 0 0,0 0-1,1 0 1,1 4 0,0-2 17,1 0 0,0 0 0,0 0 0,0 0 0,1 0 0,4 4 0,-6-7 10,0 1 0,0 0 0,1 0 0,-1-1 0,0 0 1,1 1-1,-1-1 0,1 0 0,-1 0 0,1 0 1,0 0-1,-1-1 0,4 1 0,-5-1-10,1 0 0,-1 0 1,1 0-1,-1 0 0,1 1 0,-1-1 0,1 0 1,-1 1-1,2 0 0,13 13 64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1 748 3328,'0'-15'1216,"0"15"-928,31-62-96,-15 30 96,-1 1-192,16-16 544,0 1-384,-15-32 128,15 15-256,0-14 0,-15-1-64,0 15-128,-1 17 32,-15-1 160,0 16-64,16 15-96,-16 0 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17 230 4896,'-16'-16'1824,"16"16"-1440,16 0-96,0 0 768,-16 0-640,17-17 64,-1 17-320,17-16 192,0 16-224,16-16-192,0 16 32</inkml:trace>
  <inkml:trace contextRef="#ctx0" brushRef="#br0" timeOffset="1">640 1 5152,'-33'0'1888,"33"0"-1440,-17 16-160,17-16 832,0 17-672,0-17-384,0 0-64,17 0 0,-1 16 32</inkml:trace>
  <inkml:trace contextRef="#ctx0" brushRef="#br0" timeOffset="2">558 116 5824,'-17'0'2144,"17"0"-1664,17 0-128,-1 16-128,-16-16-192,16 0 416,17 0-256,0 0-1056,0 0 448</inkml:trace>
  <inkml:trace contextRef="#ctx0" brushRef="#br0" timeOffset="3">902 116 4160,'16'16'1536,"-16"-16"-1216,17 0-64,-1-16 352,-16 16-384,33 0 416,0 0-384,-1 0-320,1 0 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5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2816,'3'0'197,"4"0"122,0 0 0,0 0-1,13-3 1,-14-4-138,-4 3-79,3 1-1,1 0 0,-1 0 1,0 0-1,7-1 0,-3 2-23,9-4 42,-16 4-97,0 0 1,0 0 0,0 0 0,0 0 0,0 0 0,1-4-1,4-4 45,20-22 76,-5 2-75,-13 22-52,-7 6-3,1 0-1,-1 0 1,0 0 0,1-1-1,-1 1 1,3-5-1,-2 0 55,1-1 0,-1 0 0,2-8 0,-1 3 23,-1 3 14,1-1 1,-1 0-1,-1-1 0,0 1 1,-1 0-1,0-1 0,-1-11 1,-1 2 135,0-1 1,-7-28-1,4 31-69,-12-65 964,14 70-932,-1-2 33,2 16-231,1-1 0,0 1 0,0 0 1,-1-1-1,1 1 0,0-1 0,-1 1 0,1 0 1,0 0-1,-1-1 0,1 1 0,0 0 0,-1-1 0,1 1 1,-1 0-1,1 0 0,-1 0 0,1 0 0,0-1 0,-1 1 1,1 0-1,-1 0 0,1 0 0,-1 0 0,1 0 1,-1 0-1,0 0-4,1 0 0,-1 0 0,1 1 0,0-1 0,-1 0 0,1 0 0,-1 0 0,1 0-1,0 1 1,-1-1 0,1 0 0,0 0 0,-1 1 0,1-1 0,0 0 0,-1 1 0,1-1 0,0 0 0,0 1 0,0-1 0,-1 1 0,1-1 0,0 0 0,0 1 0,0-1 0,-1 1 0,-3 5 8,0 1 0,1-1 0,0 1 1,0-1-1,0 1 0,0 0 0,1 0 0,1 1 0,-3 10 0,-14 70 82,9-54-46,2 1 1,2 0-1,-2 47 1,7 32 273,0-109-298,0-1-1,0 0 1,0 1 0,1-1 0,-1 0 0,1 0 0,0 0 0,0 1 0,1-1 0,-1 0 0,1 0-1,0-1 1,0 1 0,0 0 0,1-1 0,-1 1 0,1-1 0,4 5 0,-5-6-6,0-1 0,0 1 0,0 0 0,0 0 0,1-1 0,-1 0 1,0 1-1,1-1 0,-1 0 0,1 0 0,-1 0 0,1 0 0,0-1 1,-1 1-1,1-1 0,0 1 0,0-1 0,-1 0 0,1 0 0,5-1 1,3 1-266,38 0-1991,1 0 582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81 3968,'-27'0'1285,"16"-3"-768,5 1-297,1 0 0,-1 0 0,0 0 0,0 0 0,0 1 0,0 0-1,0 0 1,-7 1 0,12 0-193,1 0 1,-1 0-1,1 0 0,-1 0 0,1 0 1,-1 0-1,1 0 0,-1 0 0,1 0 1,-1 0-1,1 0 0,-1 0 0,0 0 1,1 0-1,-1 0 0,1-1 0,-1 1 0,1 0 1,0 0-1,-1-1 0,1 1 0,-1 0 1,1-1-1,-1 1 0,1 0 0,0-1 1,-1 1-1,1-1 0,0 1 0,-1-1 1,1 1-1,0 0 0,0-1 0,-1 1 1,1-1-1,0 1 0,0-1 0,-3-7 106,-1 3-63,0-6-49,4 10-30,0 1 1,0-1-1,0 0 1,0 0-1,1 1 1,-1-1-1,0 0 1,1 1 0,-1-1-1,0 1 1,1-1-1,-1 1 1,1-1-1,-1 0 1,1 1-1,-1-1 1,1 1-1,-1 0 1,1-1-1,0 1 1,-1-1-1,1 1 1,-1 0-1,1 0 1,0-1 0,0 1-1,-1 0 1,1 0-1,0 0 1,1 0-1,27-2-164,-28 2 171,13-1-61,0-1 0,16-3 0,-19 3 54,-1 0 0,1 0 0,0 1 1,-1 1-1,1 0 0,12 1 1,26 10-8,-23-8-20,-20-3 31,0 1 0,0 0 0,0 0 0,0 0 0,-1 0 0,1 1 0,-1 0 0,1 0 0,9 6 0,-13-6 16,1 0-1,0 1 1,-1 0-1,0 0 1,4 5-1,0 1 18,2 0-8,-6-6-3,0-1 0,1 1-1,-1 0 1,-1 0 0,1 0-1,0 0 1,-1 0 0,1 0 0,-1 1-1,0-1 1,0 0 0,0 1-1,-1-1 1,1 0 0,-1 1-1,0 5 1,0 10 48,-1-1 1,-1 1-1,-1-1 0,0 1 1,-1-1-1,-1 0 0,-15 33 1,-21 28 94,30-55-123,3-7-16,-14 22 1,12-25-24,-1-1 0,-1 0 0,0 0-1,-20 15 1,-59 40 32,71-53-7,-21 11 19,21-13-33,-25 20-1,41-29-8,-1 0-1,1 0 1,0 1-1,0-1 1,1 1-1,-1 0 1,1 0-1,0 0 1,1 0-1,-4 8 1,6-12 2,0 0-1,-1 1 1,1-1 0,0 0 0,0 1-1,0-1 1,0 0 0,0 1 0,0-1 0,0 0-1,0 1 1,1-1 0,-1 0 0,0 0 0,1 1-1,-1-1 1,1 0 0,0 0 0,-1 0 0,1 1-1,0-1 1,1 1 0,1 1 4,-1 0 0,1-1 1,0 1-1,0-1 0,1 0 0,-1 0 0,5 3 0,8 1 23,1 0 0,0-1-1,0-1 1,0-1-1,32 3 1,-10-1 157,-6 0-57,-19-2-61,1 0 0,0-2 0,-1 0 1,1 0-1,29-4 0,-18-3 42,-16 4-52,0 0 0,0 0 0,16 0 0,67 2-992,-93 0 887,0 0-1,0 1 0,0-1 0,0 0 0,1 0 1,-1 0-1,0 0 0,0 0 0,0 0 0,0 0 1,0 0-1,0 0 0,1 0 0,-1 0 0,0 0 1,0 0-1,0 0 0,0 0 0,0 0 0,1 0 1,-1 0-1,0 0 0,0 0 0,0 0 0,0 0 1,0 0-1,1 0 0,-1 0 0,0 0 0,0 0 1,0 0-1,0-1 0,0 1 0,0 0 0,0 0 1,1 0-1,-1 0 0,0 0 0,0 0 0,0 0 1,0-1-1,0 1 0,0 0 0,0 0 0,0 0 1,0 0-1,0 0 0,0 0 0,0-1 0,0 1 1,0 0-1,0 0 0,0 0 0,0-14-1829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7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50 132 4160,'-49'0'1536,"49"0"-1216,0-16-64,0-1 928,0 17-704,33-16 416,-1 16-512,34-17 96,-17 1-320,17 0 0,-1 16-96,1-17 448,-17 1-288,16 16-384,-15 0 96,-1 16-3680,16-16 2048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2976,'-27'13'971,"26"-12"-954,1-1 1,-1 0-1,1 0 1,-1 0-1,1 1 1,-1-1-1,1 0 1,0 1-1,-1-1 1,1 0-1,-1 1 1,1-1-1,0 1 1,-1-1-1,1 0 1,0 1-1,0-1 1,-1 1-1,1-1 1,0 2 0,-28 41 755,27-40-712,0 0 0,1 0 0,-1 0 0,0 0 1,1 0-1,0 0 0,0 1 0,0-1 0,0 0 0,1 4 0,0 2 109,-1-6-139,0 0-1,0 1 0,0-1 0,1 0 0,-1 1 0,1-1 0,0 0 0,0 0 0,1 0 0,-1 0 0,0 0 0,1 0 0,0 0 0,0 0 0,0 0 0,0-1 0,0 1 1,0-1-1,1 0 0,3 3 0,-2-2-17,0 0 0,1-1 0,-1 0 0,1 0 0,0 0 0,-1-1 0,1 1 0,0-1 0,0 0 0,0 0-1,0-1 1,6 0 0,5 1 156,-8-1-80,0 0 0,0 0 0,0-1 0,9-1 0,16-9 44,-24 9-126,-3 0 43,-1 1 0,1-1 0,8-3 0,-12 4-32,0 0 0,0-1-1,-1 1 1,1 0-1,0-1 1,0 1-1,-1-1 1,1 1 0,-1-1-1,0 0 1,1 0-1,-1 0 1,1-2-1,1-1 53,0-1-1,-1 0 0,4-10 1,-8 11 75,-1 0 0,1 0 1,-1 0-1,0 0 0,-1 0 1,1 1-1,-5-5 0,-5 1 207,7-6-149,-5 0-38,9 12-79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9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115 133 2400,'-13'-13'779,"7"10"-481,4 3-198,0-1 0,1 1 0,-1-1 0,0 1 0,0-1 0,0 1 0,1-1-1,-1 0 1,0 0 0,1 0 0,-1 0 0,1 0 0,-1 0 0,-1-3 0,0 2 801,3-1 198,0 2-1058,0 0-1,0 0 1,1 1 0,-1-1-1,0 0 1,0 1 0,1-1 0,-1 0-1,0 0 1,1 1 0,-1-1-1,1 0 1,-1 1 0,1-1 0,-1 1-1,1-1 1,-1 1 0,1-1-1,-1 1 1,2-1 0,21-12 160,-17 10-185,35-14-8,58-15 0,-83 27-7,1 1-1,1 0 1,-1 2 0,27-1 0,-38 3 0,0 0-1,0 0 1,0 1 0,1 0 0,-1 0-1,-1 1 1,1-1 0,0 1 0,0 1-1,-1-1 1,1 1 0,-1 0 0,0 0-1,1 0 1,8 9 0,-11-9 13,0 0 0,0 1 0,0 0 0,0-1 0,-1 1 1,1 0-1,-1 0 0,0 1 0,0-1 0,-1 0 0,1 1 0,-1-1 0,0 1 1,0-1-1,0 1 0,-1 0 0,0-1 0,0 1 0,-1 9 0,-2 0 61,-1 0 0,-1-1-1,-1 1 1,-8 15 0,11-23-60,-1 0 0,1-1 0,-1 1 0,0-1 0,-1 0 0,1 0 0,-1-1 0,-6 6 0,-5 1 14,-26 14-1,-2 2 30,-57 51 225,57-41-128,6-7-54,13-17-72,-16 9 11,-5 8-61,39-27-26,7-3 43,-1 1 0,1-1 0,-1 0 0,1 0 0,-1 0 0,1 0 0,-1 1 0,1-1 0,0 0 0,-1 0 0,1 1 0,-1-1 0,1 0 0,0 1 0,-1-1 0,1 0 0,0 1 0,-1-1 0,1 1 0,0-1 0,0 0 0,-1 1 0,1-1 0,0 1-1,0-1 1,0 1 0,0-1 0,0 1 0,-1-1 0,1 1 0,0-1 0,0 1 0,0-1 0,0 1 0,1 0 0,1 4-28,0-3 32,0-1-1,0 1 1,0-1-1,0 0 1,1 0-1,-1 0 1,0 0-1,0 0 1,1 0-1,-1-1 1,0 1 0,1-1-1,2 1 1,38-1 7,-24 0 8,34 1 83,-20 0-16,58-6-1,-59-1-38,-25 4-29,1 1 0,0-1 0,-1 2 0,1-1 0,0 1 0,0 0 0,7 1 0,9 5 11,-20-4-12,1 0 0,-1-1 0,1 0 0,0 0 0,0-1-1,-1 1 1,9-1 0,11 0 99,-24 0-106,1 0 0,-1-1 1,0 1-1,0 0 0,0 0 0,0 0 1,0 0-1,0 0 0,1 0 0,-1 0 0,0 0 1,0 0-1,0 0 0,0 0 0,0 0 1,1 0-1,-1 0 0,0 0 0,0 0 0,0 0 1,0 0-1,0 0 0,1 0 0,-1 0 1,0 0-1,0 0 0,0 0 0,0 0 0,0 0 1,0 0-1,1 0 0,-1 1 0,0-1 1,0 0-1,0 0 0,0 0 0,0 0 0,0 0 1,0 0-1,0 0 0,0 1 0,1-1 1,-1 0-1,0 0 0,0 0 0,0 0 0,0 0 1,0 0-1,0 1 0,0-1 0,0 0 1,0 0-1,0 0 0,-2 9 218,-4-12-901,-3-3-523,8 6 1046,0-1 1,-1 1-1,1 0 0,-1-1 1,1 1-1,-1 0 1,1 0-1,-1 0 0,-1 0 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4:5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3808,'0'0'1227,"0"-3"-742,0 3-464,0-1 0,0 1 0,0-1 0,0 1 0,0-1 0,0 1 0,0-1 0,1 1 0,-1-1 0,0 1 0,0-1 0,0 1 0,0 0 0,1-1 0,-1 1 0,0-1 0,0 1 0,1-1 0,-1 1 0,0 0 0,1-1 0,-1 1 0,0 0 0,1-1 0,-1 1 0,1 0 0,-1 0 0,1-1 0,15 0 949,-12 1-787,-1 0 0,1 0-1,0 0 1,-1-1 0,1 1 0,3-2-1,19-6 142,0 2-1,0 0 0,1 2 0,43-2 0,113 6 19,-179 0-323,0 0 0,0 1-1,0-1 1,0 1 0,0 0 0,0 0 0,0 0 0,0 1 0,-1-1 0,7 5 0,-5-5 58,0 0 0,0 0 0,0 0 1,0-1-1,0 0 0,0 0 0,-1 0 0,8-1 1,0 0-112,-9 1-3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0 3136,'-14'0'1029,"11"0"-629,3 3-112,1 3-6,-1 0 24,0 0 0,0 0 0,0 0 0,-1-1 0,-1 9-1,0-9-263,-1 2 27,1 1 1,0-1-1,0 0 1,1 1 0,-1 13-1,1-10 1,0 0 0,0 0 1,-1 0-1,-1 0 0,0 0 0,-7 17 0,2-9 158,-1-1-1,-19 28 0,26-42-163,0 0-1,-1 1 1,2-1 0,-1 0-1,-2 8 1,-1 2 29,5-14-88,0 1 0,-1 0 0,1-1-1,0 1 1,-1-1 0,1 1 0,-1-1 0,1 1-1,0-1 1,-1 0 0,1 1 0,-1-1 0,0 1 0,1-1-1,-1 1 1,-4 2 34,4 10 101,0-12-137,1-1 0,0 0-1,0 0 1,0 0 0,0 1 0,0-1-1,0 0 1,0 0 0,0 0 0,0 1-1,0-1 1,0 0 0,0 0 0,0 0-1,0 1 1,0-1 0,0 0 0,0 0-1,0 0 1,0 1 0,0-1 0,0 0-1,0 0 1,1 0 0,-1 1 0,0-1-1,0 0 1,0 0 0,0 0 0,0 0-1,0 1 1,1-1 0,-1 0 0,0 0-1,0 0 1,0 0 0,0 0 0,1 0-1,-1 0 1,0 1 0,0-1 0,0 0-1,1 0 1,-1 0 0,0 0 0,0 0-1,1 0 1,8-8 169,-9 8-168,1 0 0,-1 0 0,0-1 0,0 1 1,1 0-1,-1 0 0,0 0 0,1-1 0,-1 1 0,0 0 0,0 0 0,1 0 0,-1 0 0,0 0 1,1 0-1,-1 0 0,0-1 0,1 1 0,-1 0 0,0 0 0,1 0 0,-1 0 0,0 0 0,1 1 1,-1-1-1,93 0-79,-87 0 132,1 1 1,-1 0-1,0 0 1,0 0-1,6 3 1,-7-2-50,0 0-1,1-1 1,-1 0 0,10 1 0,35-2 88,-50 0-90,0 0 0,0 0 0,0 0 0,0 0-1,0 0 1,0 0 0,0 0 0,0 0 0,0 0 0,1 0 0,-1 0 0,0 0 0,0 0 0,0 0-1,0 0 1,0 0 0,0 0 0,0 0 0,0 0 0,0 0 0,1 0 0,-1 0 0,0 0-1,0 0 1,0 0 0,0 0 0,0 0 0,0 0 0,0 0 0,0 1 0,0-1 0,0 0 0,0 0-1,0 0 1,0 0 0,0 0 0,0 0 0,1 0 0,-1 0 0,0 0 0,0 0 0,0 0-1,0 1 1,0-1 0,0 0 0,0 0 0,0 0 0,0 0 0,0 0 0,0 0 0,0 0 0,0 0-1,0 0 1,0 1 0,0-1 0,-1 0 0,1 9 618,0-18-384,0 6-197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3072,'-16'-17'1120,"16"17"-864,0 0-64,16-16 864,1 16-608,15 0 832,1 0-768,0 0 128,32 0-384,-15 0-160,-1 0-64,0 0 320,-16 0-192,-1 0 128,-15 0-160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17 3648,'-17'-16'1344,"17"16"-1024,0 16-128,-16 17 704,16-17-544,-16 17 544,16 16-480,-17-16-32,17 16-224,-16-16 256,16 0-224,-17-1 256,17 1-256,0-16 32,0 15-128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8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0 807 2240,'13'26'720,"-10"-21"-448,-3-5 91,0 0 682,0 0-149,0 0-825,1 0 0,-1 0 1,1 0-1,-1 0 0,1 0 1,-1 0-1,0 0 0,1 0 1,-1 0-1,1 0 0,-1 0 1,1 0-1,-1 0 0,1 0 1,-1 0-1,1-1 0,-1 1 1,1 0-1,-1 0 0,0-1 1,1 1-1,-1 0 0,1 0 1,-1-1-1,0 1 0,1 0 1,-1-1-1,0 1 0,0-1 1,1 1-1,-1 0 0,0-2 1,5-4 400,8 1-61,-11 4-384,0 0 0,-1-1 0,1 1 0,0 0 0,0-1 0,-1 1 0,1-1 0,-1 1 0,1-1 0,-1 1 0,0-1 0,0 0 0,0 0 0,0 0 0,1-2 0,0-1 3,0-1 0,-1 1 1,1-11-1,1 2 9,7-25 121,-5-16 277,1 16-242,1-59 0,-6 70-207,6-38 1,-4 47-3,-1 1 1,0-1-1,-2 0 1,-2-23-1,-13-80 3,10 98-154,2 9 16,1 0-1,-1-24 1,3 34 118,0 0 1,0 0-1,-1 0 1,1 0-1,-1 0 1,0 0-1,0 0 1,-1 0-1,1 1 1,-5-10-1,5 12-27,0-1-1,0 1 1,1-1 0,0 1 0,-1-1-1,1-4 1,1 3-149,-1 15 118,0-4 99,0-5-6,-1 0 0,1 0 0,0 0-1,1 1 1,-1-1 0,0 0 0,0 0 0,1 0-1,1 3 1,2 3-41,-3-7 29,0 0 0,0 1 0,0-1 0,0 1-1,0-1 1,-1 1 0,1 0 0,-1-1-1,1 1 1,-1-1 0,0 1 0,0 0 0,1-1-1,-1 4 1,0 3 2,1 0 0,1 0 1,0 0-1,5 15 0,-6-21 8,4 16 46,8-2-10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508 295 3232,'2'5'353,"-2"0"-14,-7 13 425,0-2-532,0 0 0,1 1 0,-4 21 0,-20 60 658,17-42-635,2-10 12,-17 49 1,26-90-225,-31 77 630,26-68-476,0-1 0,-1 1 0,-17 22 0,25-36-192,-5 7 79,-1 0 0,1-1 0,-1 0 0,0-1 0,0 1-1,-1-1 1,0 0 0,0-1 0,0 1 0,-13 4 0,2-1 76,1 0 48,-27 7 0,41-15-198,0 1 0,1-1 1,-1 0-1,0 0 1,0 0-1,1 0 0,-1 0 1,0-1-1,1 1 1,-1-1-1,0 0 0,1 0 1,-5-1-1,1-2 6,-1 1-1,1-1 1,-6-5 0,8 6-6,2 1-39,-1 0-1,0 0 0,1-1 1,-1 1-1,1-1 1,0 0-1,0 1 0,-3-6 1,-22-47-1411,7 3 368</inkml:trace>
  <inkml:trace contextRef="#ctx0" brushRef="#br0" timeOffset="1">230 0 4160,'33'0'1536,"-33"0"-1216,16 17-64,0-17 352,1 16-384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82 5408,'12'-4'655,"-8"2"-304,1-1 0,0 1 0,-1-1 0,7-4 0,3-1-226,0 1-1,-1 1 1,2 1-1,-1 0 1,26-5-1,-7 8-197,-26 2 61,1 0-1,0-1 1,15-2-1,-19 2 32,9-2 62,0 0-1,0 0 1,23-1 0,46 4-401,-81 0 319,0 0 0,-1 0 0,1 0 0,0 0 0,0 0 0,0 0 0,-1 0 0,1 1-1,0-1 1,0 0 0,0 0 0,-1 0 0,1 1 0,0-1 0,0 0 0,-1 1 0,1-1 0,0 1 0,-1-1 0,1 1 0,-1-1 0,2 2 0,-2-1 24,1 1 0,-1-1-1,0 0 1,1 1 0,-1-1 0,0 1-1,0-1 1,0 0 0,0 1 0,-1 1-1,1 6 120,0-4-39,-1 0 0,0 0 0,1-1 0,-2 1 0,1-1 0,-1 1 0,1-1 0,-1 1 0,-1-1 0,-2 6 0,-10 19 60,8-12-116,0 3-33,0-1 0,-2 0 1,-1-1-1,0 0 1,-24 32-1,-10 2 82,23-22-53,14-17 10,-2-1-1,0 0 0,0 0 0,-21 18 0,-65 38 7,16-5-150,70-56 100,0 0-1,1 0 1,-8 10 0,8-8 9,8-9-15,0 0-1,-1 0 1,1 1 0,0-1-1,-1 0 1,1 0-1,0 1 1,-1-1-1,1 0 1,0 1-1,0-1 1,-1 0 0,1 1-1,0-1 1,0 0-1,0 1 1,-1-1-1,1 1 1,0-1-1,0 1 1,0-1-1,0 1 1,0 0 7,0 0 1,0 0-1,0 1 0,0-1 1,0 0-1,1 0 0,-1 0 1,0 0-1,1 0 0,-1 0 1,1 0-1,-1 0 0,1 0 0,-1 0 1,1 0-1,0 0 0,-1 0 1,1 0-1,0 0 0,0-1 1,0 1-1,0 0 0,0-1 1,0 1-1,0 0 0,0-1 1,0 1-1,0-1 0,0 1 1,0-1-1,2 1 0,4 0 77,1 0 0,0-1 0,-1 1 0,11-2 0,-1 1 17,6 1-1,26 6-1,-23-3 89,35 0 0,67-4 198,-92 0-1765,-4 0 342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5824,'0'0'2144,"0"0"-1664,33 0-128,-17 0 864,17 0-736,0 0 160,16 0-384,-16 0 96,16-16-192,0 16 224,0 0-256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3232,'-30'0'1808,"25"3"-998,4-2-719,-1 0-1,1 0 0,0 1 0,-1-1 0,1 0 0,0 0 0,-1-1 0,1 1 0,-1 0 0,0 0 0,1-1 0,-1 1 0,0-1 0,1 1 1,-1-1-1,0 0 0,-2 0 0,1 0 2,0 1 0,0-1 0,0 0 0,0 1 0,0 0 0,0-1 0,0 1 0,0 0 0,1 1 0,-1-1 1,0 0-1,1 1 0,-1 0 0,1-1 0,-4 4 0,0 1 33,0 1 0,1-1 0,-9 14 0,11-15-120,1-2 13,0-1-1,0 1 0,1 0 1,-1 0-1,1 0 0,0 0 1,-1 0-1,1 0 0,1 0 1,-1 0-1,0 0 0,1 0 1,0 0-1,-1 1 0,2 3 1,-2-5 2,1-1 0,0 1 0,0 0 1,0-1-1,1 1 0,-1 0 0,0-1 0,1 1 0,-1-1 1,1 1-1,-1-1 0,1 1 0,0-1 0,0 1 1,-1-1-1,1 0 0,0 1 0,0-1 0,0 0 1,2 2-1,1-1 43,0 0 1,0 0 0,0 0-1,0-1 1,0 1-1,9 1 1,-6-2-32,0-1-1,1 1 1,-1-1-1,1 0 1,-1-1-1,1 1 1,-1-2-1,0 1 1,1-1 0,-1 0-1,7-3 1,-12 4-19,0 1 0,0-1 1,-1 1-1,1-1 0,0 0 1,-1 0-1,1 0 0,0 0 1,-1 0-1,1 0 0,-1 0 1,0 0-1,1-1 0,-1 1 1,0-1-1,0 1 0,0-1 1,0 1-1,1-3 0,4-5 73,-5 8-80,0 0 0,-1 0 0,1 0 0,0 0 0,-1 0 0,1 0 0,0 0 0,-1 0 0,1 0 0,-1 0 0,1 0 0,-1-1 0,0 1 0,0 0 0,1 0-1,-1 0 1,0-1 0,0 1 0,0 0 0,0 0 0,0 0 0,-1-1 0,1 1 0,0 0 0,0 0 0,-1 0 0,1-1 0,-1 1 0,1 0 0,-2-1 0,-5-17 1,6 16-12,0-1 1,-1 1 0,1 0 0,-1 0 0,1 0 0,-1 0-1,0 0 1,0 0 0,-1 0 0,1 0 0,-1 1-1,1-1 1,-4-1 0,-27-13-439,20 14 347,10 3 54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44 3136,'0'-2'117,"0"1"0,0-1 0,0 0 0,1 0 0,-1 0 0,1 1 0,-1-1 0,1 0 0,0 1 0,0-1 0,0 0 0,-1 1 0,3-2 0,1-5 10,-1-1 652,-3 9-752,0 0-1,0 0 0,0 0 0,0 0 0,0 0 0,0-1 0,0 1 0,0 0 0,0 0 0,0 0 0,0 0 0,0 0 0,0 0 0,0 0 0,0 0 0,0 0 0,0 0 0,-1 0 0,1 0 0,0-1 0,0 1 0,0 0 0,0 0 0,0 0 0,0 0 0,0 0 0,0 0 0,0 0 0,0 0 0,0 0 0,-1 0 1,1 0-1,0 0 0,0 0 0,0 0 0,0 0 0,0 0 0,0 0 0,0 0 0,0 0 0,0 0 0,0 0 0,-1 0 0,1 0 0,0 0 0,0 0 0,-1 1 6,0-1 0,1 1 0,-1 0 1,0-1-1,0 1 0,1 0 0,-1-1 0,0 1 0,1 0 0,-1 0 1,1-1-1,-1 1 0,1 0 0,-1 0 0,1 0 0,-1 1 0,-2 11-27,3-10-7,-1-1 0,1 1 1,-1-1-1,0 1 0,1-1 1,-1 0-1,0 0 0,-1 1 0,1-1 1,0 0-1,-1 0 0,1 0 1,-1 0-1,-3 2 0,-9 12 112,0 1-1,1 0 1,-19 32-1,-23 60 344,31-57-305,8-17 88,1 0 1,-12 45 0,24-68-188,0 0 0,0 0-1,2 0 1,-1 0 0,1 0 0,2 23-1,-1-31-16,1 1-1,0-1 0,0 0 1,0 1-1,0-1 0,1 0 1,-1 0-1,1 0 1,0 0-1,0-1 0,1 1 1,-1 0-1,1-1 1,0 1-1,0-1 0,0 0 1,0 0-1,0 0 0,1-1 1,-1 1-1,1-1 1,0 0-1,0 0 0,4 2 1,21 5 349,50 9 0,-61-15-317,-11-2-65,0 0 0,0 0 0,0-1 0,1 0 0,-1-1 0,0 1 0,10-3-1,1-2-1229,23-9-1,-20 7-898,-2 4 306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3808,'-8'0'1636,"23"0"-1158,25 0 282,-10-1-125,-19 1-405,0 0-1,18 3 0,29 8 246,16-5-17,-35-1-281,69 3 329,-72-8-371,-6 0 16,38 3 0,-32 2-73,-20-1-47,0-2 1,0 0-1,0-1 1,0-1-1,29-3 1,-19-3 242,-20 4-177,0 0 0,1 1-1,-1 0 1,9-1-1,1 2 326,-16 1-418,0-1 0,0 0 1,0 0-1,0 0 1,0 0-1,1 0 0,-1 0 1,0 0-1,0 0 1,0 0-1,0 0 0,0 0 1,0 0-1,0 0 1,0 0-1,0 0 0,1 0 1,-1 0-1,0 0 1,0 0-1,0 0 0,0-1 1,0 1-1,0 0 1,0 0-1,0 0 0,0 0 1,0 0-1,0 0 1,0 0-1,1 0 0,-1 0 1,0 0-1,0 0 1,0 0-1,0 0 0,0 0 1,0-1-1,0 1 1,0 0-1,0 0 0,0 0 1,0 0-1,0 0 1,0 0-1,0 0 0,0 0 1,0 0-1,0 0 1,0-1-1,0 1 0,0 0 1,0 0-1,0 0 1,0 0-1,0 0 0,0-11 103,0 8-27,-3 3 117,-27 0-1775,30 3 463,0 10 374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97 1888,'0'-14'613,"0"11"-367,0 1 26,0-42 2959,-2 39-2777,-2 1-315,0 1 0,0 0 0,0 1 0,0-1 0,0 1 0,-7-3 0,8 4-93,0 0 0,0 0 0,-1 0 0,1 0 0,0 0 0,0 1 0,-1-1 0,1 1 0,0 0 0,0 0 0,-7 1 0,-22 10 322,23-9-334,1 0 0,-1 1 0,1 0 0,0 1 0,0-1-1,0 1 1,0 1 0,1 0 0,0 0 0,0 0 0,0 1 0,0 0 0,-7 9 0,-2 2 44,0 1 0,2 0 0,0 0 0,-17 31 0,25-37-84,0 0 1,1 0 0,0 0-1,1 1 1,0-1-1,1 1 1,0 0 0,1 0-1,0 18 1,1-22 98,1-7-63,-1 0 0,1 1 1,0-1-1,0 0 0,0 0 0,0 0 1,0 1-1,0-1 0,0 0 1,1 0-1,-1 0 0,1 0 1,0 1-1,0-1 0,-1 0 0,3 3 1,1-2 12,0 1 0,0-1 0,1 0 0,-1 0 0,1-1 0,-1 1 0,1-1 0,0 0 0,0 0 0,0-1 0,0 0 0,0 1 0,0-2 0,7 2 0,-4-3 1,0 1 1,-1-1-1,1 0 1,0-1-1,0 0 0,-1 0 1,12-6-1,22-5-47,-37 12-36,0 0 0,0 0-1,0 0 1,0 0 0,0 0 0,-1-1-1,1 1 1,0-1 0,-1 0 0,0 0 0,1-1-1,-1 1 1,0-1 0,0 1 0,0-1 0,3-5-1,6-8-190,-2 4-4,15-26 0,-19 17 209,-4 10 34,0 5 13,0 0 0,0 1-1,6-10 1,-6 11 5,0 0 0,0 0 0,0 0 0,0 0 0,-1 0 0,0-1 0,1 1 0,-2 0 0,2-9 0,-2 3-704,0 19 477,0 31 429,0-30-189,0 5 29,-1-8-17,1 0-1,0 0 1,1-1 0,-1 1-1,3 7 1,13 24 390,-15-36-418,0 1 0,1-1-1,-1 0 1,0 0 0,1 0 0,-1 0-1,1 0 1,0 0 0,0 0-1,0-1 1,0 1 0,0-1-1,0 1 1,0-1 0,0 0-1,1 1 1,-1-1 0,0-1-1,1 1 1,2 1 0,16 7 182,-19-8-175,1 0-1,0-1 1,-1 1-1,1 0 0,0-1 1,0 0-1,-1 0 1,1 0-1,0 0 0,0 0 1,-1 0-1,1 0 1,5-2-1,-3 0-21,0 1 0,0-1 0,0 0 0,0-1 0,6-3 0,-7 4-7,-1-1 0,1 1 0,-1-1 0,0 0-1,0 0 1,0 0 0,0 0 0,-1-1 0,1 1-1,-1-1 1,2-4 0,-1 0 8,0 0 0,-1-1 0,0 1 0,1-10 1,2-7 2,22-55-77,-21 50 106,1 15-63,-6 14-31,-1 0-1,1 0 1,0-1 0,-1 1-1,1-1 1,0 1-1,-1-1 1,0 1 0,1-1-1,-1-1 1,0 0-327,0 6 27,0 19 37,1-6 184,-1 0-1,-4 22 1,0-23 177,0 6 73,10 14 47,-11-1-25,3-25-71,0 1 0,0 17 1,3-14 48,-1-10-69,0 1 0,0 0 1,0 0-1,0-1 0,0 1 0,-1 0 0,0 0 0,-1 5 0,-9 15 313,11-23-331,-1-1-1,1 1 1,-1 0 0,1-1-1,0 1 1,-1 0 0,1-1-1,0 1 1,0 0 0,-1-1-1,1 1 1,0 0-1,0 0 1,0-1 0,0 1-1,0 0 1,0 0 0,0-1-1,0 1 1,0 0 0,1 1-1,-1 0 414,1-15-414,-1-1-1,2 1 0,0 0 1,0-1-1,2 1 1,-1 0-1,2 1 0,-1-1 1,9-14-1,14-22-40,-5 3-177,5 8 43,-19 24 102,-5 9 24,-1 0 1,1 1-1,0-1 1,0 1-1,1 0 1,-1 0-1,1 0 1,0 0-1,0 0 1,5-2-1,8-9-498,-16 14 477,1 0-1,-1 0 0,0-1 0,0 1 0,0 1 0,1-1 0,-1 0 1,0 0-1,1 0 0,1 0 0,-2 1 34,0 0 1,0 0-1,0 0 1,0 0-1,0 1 0,-1-1 1,1 0-1,0 1 1,0-1-1,0 0 0,0 1 1,0-1-1,-1 1 1,1-1-1,0 1 0,0-1 1,-1 1-1,1 0 1,0-1-1,0 2 0,2 1 50,0 1 0,0-1-1,0 0 1,-1 1-1,0 0 1,1-1 0,-1 1-1,-1 0 1,1 0 0,2 8-1,-3-2 101,1 0-1,-1 0 0,-1 12 1,4 26 360,1-22-293,-2-16-112,-1 0 0,0 0 0,0 16 1,-2 69 1697,0-92-3221,13-3-3888,-10 0 2827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1115 2560,'0'0'832,"-2"0"-517,-12 0 837,14-3-523,0-8-181,0 11-439,0 0-1,0 0 1,0 0 0,0 0 0,0 0 0,0-1-1,0 1 1,0 0 0,0 0 0,0 0 0,0 0-1,0 0 1,0 0 0,0 0 0,0 0 0,0 0-1,0 0 1,0-1 0,0 1 0,0 0 0,0 0-1,0 0 1,0 0 0,0 0 0,0 0-1,0 0 1,0 0 0,0 0 0,0 0 0,0 0-1,1 0 1,-1-1 0,0 1 0,0 0 0,0 0-1,0 0 1,0 0 0,0 0 0,0 0 0,0 0-1,0 0 1,0 0 0,0 0 0,1 0 0,-1 0-1,0 0 1,0 0 0,0 0 0,0 0 0,0 0-1,0 0 1,0 0 0,0 0 0,0 0 0,0 0-1,1 0 1,-1 0 17,1 0-1,0 0 1,0-1 0,-1 1-1,1 0 1,0-1 0,-1 1-1,1 0 1,0-1 0,-1 1-1,1-1 1,-1 1 0,1-1-1,-1 0 1,1 1 0,-1-1-1,1 1 1,-1-1 0,1 0-1,-1 0 1,0 1 0,0-1-1,1 0 1,-1 1 0,0-1-1,0 0 1,0 0-1,0 1 1,1-1 0,-1 0-1,-1-1 1,3-39 672,-3 34-606,1-1 1,0 0-1,2-7 0,9-21 41,-5-7-117,4 5-37,-6 17 17,-1 5 3,10-32 1,15-51 93,16-113 1,-2 9 871,-36 184-720,0 0 0,17-34 0,-11 27-95,-8 16-108,-2 4-10,1-1 1,-1 1-1,2-1 1,-1 1-1,1 0 1,-1 1-1,2-1 1,-1 1-1,0-1 1,1 1-1,6-5 1,9-3 67,0 1 1,0 1-1,1 0 0,24-7 0,-35 14-105,0 1 0,0 0-1,0 1 1,0 0 0,0 1-1,1 0 1,16 0 0,-24 2 0,0-1-1,-1 1 1,1-1 0,0 1 0,-1 0 0,1 0 0,0 0 0,-1 0-1,0 0 1,1 1 0,-1-1 0,0 1 0,3 1 0,-4-2 21,0 0 0,0 0 0,0-1-1,0 1 1,-1 0 0,1 0 0,0 0 0,0 0 0,0 0 0,-1 0 0,1 0 0,-1 0 0,1 0-1,-1 1 1,1-1 0,-1 0 0,0 0 0,1 0 0,-1 1 0,0-1 0,0 0 0,0 0 0,0 0-1,0 1 1,0-1 0,0 0 0,-1 0 0,0 3 0,-29 45 565,27-43-534,-1 0-1,0-1 1,0 1 0,0-1-1,-1 0 1,0 0-1,0 0 1,0-1-1,-8 6 1,3-2 26,-21 16 66,-53 48 101,79-67-450,0-1 0,0 0-1,0 0 1,-1 0 0,0 0 0,-7 3 0,11-6 166,2-1 23,0 0-1,0 0 1,0 0 0,-1 0-1,1 0 1,0 0 0,0 0-1,-1 0 1,1 0 0,0 0-1,0 0 1,0 0 0,-1 1-1,1-1 1,0 0 0,0 0-1,0 0 1,-1 0 0,1 0-1,0 1 1,0-1 0,0 0-1,0 0 1,0 0 0,0 1-1,-1-1 1,1 0 0,0 0-1,0 0 1,0 1 0,0-1-1,0 0 1,0 0 0,0 1-1,0 0 7,0-1-1,0 1 1,0-1-1,0 0 1,0 1-1,0-1 0,0 1 1,0-1-1,0 1 1,0-1-1,0 1 1,0-1-1,1 1 1,-1-1-1,0 1 0,0-1 1,1 0-1,-1 1 1,0-1-1,0 1 1,1-1-1,-1 0 1,0 1-1,1-1 0,-1 0 1,1 0-1,-1 1 1,0-1-1,1 0 1,-1 0-1,1 1 1,-1-1-1,1 0 0,-1 0 1,0 0-1,1 0 1,-1 0-1,1 0 1,-1 0-1,1 0 1,-1 0-1,1 0 0,-1 0 1,1 0-1,-1 0 1,1 0-1,20 3-223,-5 3 187,-1 1-1,-1 0 1,1 1 0,-1 1 0,0 0 0,-1 1 0,0 0 0,21 23-1,-30-29 25,0 0 0,0 1 0,0 0 0,5 9 0,-8-12 47,0 0 1,0 0-1,0 0 0,0 0 0,-1 0 0,1 0 0,-1 0 0,1 0 0,-1 1 0,0-1 1,0 0-1,0 0 0,0 0 0,0 0 0,0 0 0,-1 1 0,1-1 0,-1 0 0,0 0 1,-1 3-1,0-1 78,-1 0 1,0-1 0,0 1-1,0-1 1,0 0 0,0 1-1,-1-1 1,1-1 0,-1 1-1,0-1 1,0 1-1,-6 2 1,1-1 11,-1 0 0,1-1-1,-1 0 1,-15 3 0,-21-1 216,20 2-161,20-5-76,0-1 0,-1 1-1,1-1 1,-9 0 0,14-1-68,-1 0-1,0 0 1,0 0-1,1 0 1,-1-1 0,0 1-1,1 0 1,-1-1-1,1 1 1,-1-1-1,0 0 1,1 0 0,-3-1-1,3 1-45,1 1 1,-1-1-1,0 0 0,1 1 0,-1-1 0,1 0 1,-1 0-1,1 0 0,-1 1 0,1-1 0,0 0 1,-1 0-1,1 0 0,0 0 0,0 0 0,0 0 1,-1 0-1,1-1 0,1-1-274,-1 0 0,1 0 0,-1 0 0,1-1 1,0 1-1,0 0 0,0 0 0,1 0 0,-1 0 0,4-5 0,12-11-1774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1888,'0'0'613,"-3"3"-367,-8 8-92,9-8 54,2-3-42,0 0 106,0 0-123,0 0-112,0 0-42,0 0 48,0 0 95,0 0 342,0 0-58,0 0 170,0 0-219,0 0-155,0 0-90,0 0 6,0 0-70,0 0-80,0 0 10,0 0 97,0 0-43,0 0-112,0 0 21,0 0 107,0 0-48,0 0-192,0 0 22,0 2-76,0 42 321,0-41 64,0-3 378,0 0-48,0 0 166,0 0-262,0 0-255,0 0-166,0 0 0,0 0 117,0-3-16,0-8-85,0 8 11,2 3 144,9 0-91,-8 0-246,-3 0-612,0 0-2225,0 0 838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0 673 3232,'0'14'1035,"0"-14"-1028,0 0 0,0 0 1,0 0-1,0 0 0,0 0 1,0 0-1,0 0 1,0 0-1,0 0 0,0 1 1,0-1-1,0 0 1,0 0-1,0 0 0,0 0 1,0 0-1,0 0 1,0 0-1,0 0 0,0 0 1,0 1-1,0-1 1,0 0-1,1 0 0,-1 0 1,0 0-1,0 0 0,0 0 1,0 0-1,0 0 1,0 0-1,0 0 0,0 0 1,0 0-1,0 0 1,0 0-1,0 0 0,0 1 1,1-1-1,-1 0 1,0 0-1,0 0 0,0 0 1,0 0-1,0 0 1,0 0-1,0 0 0,0 0 1,0 0-1,0 0 0,1 0 1,-1 0-1,0 0 1,0 0-1,0 0 0,0-1 1,1 1 15,-1 0 1,1 0-1,-1 0 1,1 0-1,-1 0 1,1 0-1,-1 0 1,1 1-1,-1-1 1,1 0-1,-1 0 1,1 0-1,-1 0 1,1 1-1,-1-1 1,1 0-1,-1 0 1,0 1-1,1-1 1,-1 0-1,1 1 1,-1-1-1,0 0 1,1 1-1,-1-1 1,0 1-1,0-1 1,1 1-1,-1-1 1,0 1-1,0-1 1,0 1-1,1-1 1,-1 1-1,0-1 1,0 1-1,0-1 1,0 1-1,0-1 1,0 1-1,0 0 0,0-1-13,0 0-1,0 0 0,0 0 1,0 0-1,0 1 0,0-1 0,0 0 1,0 0-1,0 0 0,0 0 0,0 0 1,0 0-1,0 0 0,0 0 0,0 0 1,0 0-1,0 1 0,0-1 0,0 0 1,0 0-1,0 0 0,0 0 1,0 0-1,0 0 0,0 0 0,0 0 1,0 0-1,0 0 0,0 0 0,0 1 1,0-1-1,0 0 0,0 0 0,1 0 1,-1 0-1,0 0 0,0 0 0,0 0 1,0 0-1,0 0 0,0 0 1,0 0-1,0 0 0,0 0 0,0 0 1,1 0-1,-1 0 0,0 0 0,0 0 1,0 0-1,0 0 0,0 0 0,0 0 1,0 0-1,0 0 0,1 0 0,3 0 272,-2 0-174,1 0 0,-1 0 0,0 0 0,1 0 0,-1 0-1,1-1 1,-1 1 0,5-2 0,9-9 362,-12 9-416,0-1 0,0 0 0,0 0 0,-1 0-1,1 0 1,-1-1 0,4-4 0,22-32 77,-9 11-37,-9 15-51,0 1 1,-2-2 0,1 1-1,-2-2 1,0 1 0,0-1-1,9-31 1,-10 26-2,5-16 218,15-69 1,-26 98-183,0 1 0,-1 0 0,0 0 1,0-1-1,-1 1 0,0 0 0,-4-13 0,3 9 133,-1-1-1,2 1 1,-1-18 0,1 18-74,0 0 0,0 0 0,-1 0 0,0 1 0,-5-13 0,6 19-98,0 0 1,0 0-1,0-1 1,0 1-1,1-9 1,0 11-57,0 0 1,0 1 0,0-1 0,0 1 0,0-1 0,-1 1 0,1-1 0,0 1-1,-1-1 1,1 1 0,-1-1 0,0 1 0,1-1 0,-1 1 0,0 0 0,0-1-1,0 1 1,0 0 0,-1-2 0,1 3-1,1-1 1,0 1-1,-1 0 1,1-1-1,-1 1 0,1 0 1,-1 0-1,1-1 1,0 1-1,-1 0 0,1 0 1,-1 0-1,1 0 1,-1-1-1,1 1 0,-1 0 1,1 0-1,-1 0 1,1 0-1,-1 0 0,1 0 1,-1 0-1,1 1 1,-1-1-1,1 0 0,-1 0 1,1 0-1,0 0 1,-1 1-1,1-1 0,-1 0 1,1 0-1,-1 1 1,1-1-1,-1 1 1,1-1 15,-5 16-243,-22 46-14,16-41 434,-14 44 0,8-6 358,-13 89 0,25-77-357,2-45-120,-2 22 54,5-40-78,1 0 1,0 0 0,2 8 0,0-1 81,-2-12-76,-1 2 34,0 0 0,1 0 0,0 0 0,0 0 0,1 0 0,-1 0 0,1-1 0,0 1 0,0 0 0,1-1 0,-1 0 0,1 1-1,0-1 1,0 0 0,6 5 0,-4-4 22,-2-1-33,1 0 1,0 0-1,0-1 0,0 1 1,0-1-1,0 0 0,1 0 0,-1-1 1,1 1-1,0-1 0,0 0 1,7 2-1,-4-2-39,0-1 0,0-1 0,0 1 0,0-1 0,0 0 0,0-1 0,12-2 0,2-8-1099,-18 10 912,1 0-1,-1 1 1,1-1 0,7 1 0,-12 0 159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6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2304,'0'0'752,"0"0"-453,0-3-22,0-4 298,0 17 557,0-10-685,0 0 220,0-3-160,0-4-179,0-1 4122,0 1-4164,0 14 644,0-8-918,0 1 0,0-1 0,0 1 0,0-1-1,0 1 1,0-1 0,0 1 0,1-1 0,-1 1-1,0-1 1,0 1 0,0-1 0,0 1 0,1 0-1,-1-1 1,0 1 0,0-1 0,1 1 0,-1 0-1,0-1 1,1 1 0,-1-1 0,0 1 0,1 0-1,-1 0 1,1-1 0,-1 1 0,0 0 0,1 0 0,-1-1-1,1 1 1,-1 0 0,1 0 0,-1 0 0,1 0-1,-1 0 1,1 0 0,-1 0 0,1 0 0,-1 0-1,1 0 1,2 0 180,-3 0-74,0 0-28,0 0 17,0 0 117,0 0-43,0 0 54,0-1-224,0 1 1,0-1 0,-1 1-1,1-1 1,0 1-1,0-1 1,0 1-1,0-1 1,0 1-1,0-1 1,0 1 0,0-1-1,1 1 1,-1-1-1,0 1 1,0-1-1,0 1 1,0-1-1,1 1 1,-1 0 0,0-1-1,0 1 1,1-1-1,-1 1 1,0 0-1,1-1 1,-1 1-1,0 0 1,1-1 0,-1 1-1,1 0 1,-1-1-1,1 1 1,-1 0-1,0 0 1,1 0-1,-1-1 1,1 1 0,-1 0-1,1 0 1,-1 0-1,1 0 1,-1 0-1,1 0 1,-1 0-1,1 0 1,0 0 0,2 0 148,-3-13 122,0 13-280,0 0 0,0 0 0,-1 0 0,1 0 0,0 0-1,0 0 1,0 0 0,0-1 0,0 1 0,0 0 0,0 0 0,0 0 0,0 0-1,0 0 1,0 0 0,0 0 0,0 0 0,0 0 0,1 0 0,-1-1-1,0 1 1,0 0 0,0 0 0,0 0 0,0 0 0,0 0 0,0 0 0,0 0-1,0 0 1,0 0 0,0 0 0,0 0 0,0 0 0,0 0 0,0 0 0,0 0-1,1-1 1,-1 1 0,0 0 0,0 0 0,0 0 0,0 0 0,0 0 0,0 0-1,0 0 1,0 0 0,0 0 0,0 0 0,0 0 0,1 0 0,-1 0-1,0 0 1,0 0 0,0 0 0,0 0 0,0 1 0,2-1 10,1 0 29,-1 0 0,1 0 1,0 0-1,-1 0 0,1 0 1,-1-1-1,1 1 0,3-2 1,5-7-27,-4 2 7,6-3-16,-10 9-11,-1 0 1,1 0 0,0 1 0,0-1 0,0 1 0,0 0 0,0 0 0,-1 0 0,7 1 0,6-1-99,26 0 12,-15-2 84,0 2 0,35 5 0,-12 5-9,8-4-54,-8 4 44,-2-5 68,0 6-10,-3-6-21,-21 1 6,-17-5-3,1 1 0,-1-1-1,0 0 1,11 1-1,-3-3 6,20 2 88,-32 0-95,0-1 1,0 0 0,0 1 0,0 0 0,0-1 0,0 1 0,0 0 0,0 0 0,-1 0 0,1 0 0,0 0 0,2 3 0,-3-4-4,-1 0 1,1 1-1,-1-1 1,1 0 0,-1 1-1,1-1 1,-1 0-1,1 0 1,-1 1 0,1-1-1,-1 0 1,1 0-1,0 0 1,-1 0 0,1 0-1,-1 0 1,1 0 0,-1 0-1,1 0 1,0 0-1,-1 0 1,1 0 0,-1-1-1,1 1 1,-1 0-1,1 0 1,-1 0 0,1-1-1,0 1 1,-1-1 0,1 1 17,12-11 85,-10 9-32,-3 2 0,-3-3-54,-7-7-68,7 7-214,1 3-747,1 0 919,1 0 0,-1 0 0,1 0 0,-1 0 1,0 0-1,1 0 0,-1 0 0,1-1 0,-1 1 0,1 0 0,-1 0 0,1-1 0,-1 1 0,1 0 0,-1-1 0,1 1 0,-1 0 0,1-1 1,-1 1-1,1-1 0,0 1 0,-1-1 0,1 0 0,-1 0-59,1 1 0,-1-1 1,1 1-1,-1-1 0,1 0 0,-1 1 0,1-1 1,-1 1-1,1 0 0,-1-1 0,0 1 1,1-1-1,-1 1 0,0 0 0,1 0 0,-1-1 1,0 1-1,1 0 0,-1 0 0,0 0 0,0 0 1,1-1-1,-1 1 0,-1 1 0,-11-1-3558,11 0 1184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1 459 1248,'0'0'389,"3"0"-239,24 0 1300,-24 0-650,2 3-229,17 8-27,-11-9-192,1-2-148,0-1-59,0 1 0,1 1 0,14 2 0,-17 0-114,-6-2-17,-1 0 0,0 0 1,1 0-1,-1-1 1,6 1-1,20-5 128,-12 0-60,3 2-9,0 0 0,29 2 0,7-1 7,34-10 5,21 8-6,8 0-3,-6-3 65,222-18 64,-269 17-187,217-16 2,-57 20-20,-26 1 0,38-12 21,-98 5 33,542-28 31,-586 34-94,103-3 23,126-16 125,-114 16-60,-108 4-52,632-29 15,-421 16-185,-149 7 83,404-14 205,-208 16-86,21-5-235,9 6 32,458-22 59,-721 25 134,129-5 88,0-9-45,-139 8-88,237-11-126,-342 18 114,845-47 85,-857 48-77,536-50 37,-431 34 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61 3072,'-27'-14'976,"25"13"-891,1 0 1,-1 1-1,0-1 0,0 0 1,0 1-1,0 0 0,0-1 1,0 1-1,0 0 0,0 0 1,0 0-1,0 0 1,0 1-1,-2-1 0,0 1 443,-10-3 842,13 1-1348,1 1 0,0 0 0,0 0 0,-1 0 0,1 0 1,0 0-1,0-1 0,-1 1 0,1 0 0,0 0 0,0 0 0,0-1 0,0 1 0,-1 0 0,1 0 0,0 0 0,0-1 0,0 1 0,0 0 0,0-1 0,0 1 0,0 0 0,-1 0 0,1-1 0,1 0-13,-1 1-1,0-1 1,0 1 0,1-1-1,-1 1 1,1-1-1,-1 1 1,0 0-1,1-1 1,-1 1-1,1-1 1,-1 1 0,1 0-1,-1-1 1,1 1-1,-1 0 1,1 0-1,-1-1 1,1 1-1,-1 0 1,1 0-1,-1 0 1,1 0 0,0-1-1,-1 1 1,1 0-1,-1 0 1,1 0-1,0 1 1,0-1-1,0 0-7,1 0-1,0-1 0,-1 1 0,1 0 0,-1 0 0,1-1 1,-1 1-1,1-1 0,-1 0 0,1 1 0,1-2 0,15-6-44,26 3-36,-28 1 38,17-1-44,-3 10 33,-11-1 31,17 1-3,-13-2 1,-1 1-1,1 1 1,34 13-1,-50-15 22,0 0 0,0 1 0,0 0 0,-1 0 0,0 0-1,0 1 1,0 0 0,0 0 0,7 9 0,1 1 34,-11-12-2,0 0 0,0 0-1,0 0 1,-1 1 0,1 0-1,-1-1 1,0 1-1,0 0 1,0 0 0,0 0-1,-1 0 1,0 0 0,0 1-1,0-1 1,0 0 0,0 0-1,-1 1 1,0 8-1,0-11-20,-1 1 0,1 0 0,0 0 0,-1-1 0,1 1 0,-1 0 0,0-1 0,0 1 0,0-1 0,0 1 0,-1-1 0,1 1 0,-1-1 0,1 0 0,-1 0 0,0 0 0,0 0 0,0 0 0,0 0 0,0 0 0,-4 2 0,-10 10 24,2 2 18,-24 33 0,6-5 5,7-19-2,0-1-1,-2-1 1,0-1 0,-38 22-1,31-21 28,1 1-1,-43 40 0,74-62-59,-10 12 60,12-14-76,0 1 0,0-1 0,0 1 0,-1-1 0,1 1 0,0-1 0,0 1 0,0 0 0,0-1 0,0 1 0,0-1 0,0 1 0,0 0 0,0-1 0,0 1 0,0-1 0,0 1-1,0-1 1,1 1 0,-1-1 0,0 1 0,0 0 0,1-1 0,-1 1 0,0-1 0,1 0 0,-1 1 0,0-1 0,1 1 0,1 1 15,0-1 0,0 1 0,-1-1 0,1 0 1,0 0-1,0 0 0,0 0 0,0 0 0,0 0 0,5 0 0,1 1 27,-1-1 0,1-1 1,9 1-1,92 7 235,3 0 94,74-8 275,-165 1-571,0 1 0,0 0-1,22 7 1,-38-8-44,0 0 1,0 0-1,0 0 1,-1 0-1,1-1 1,0 0-1,10-1 0,5 0-782,-18 1 214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2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5216,'-33'-17'1952,"33"17"-1536,0 0-96,0 0 960,17 0-768,-17 0 64,32 0-352,18 0 704,-1 0-512,16-16-128,1 16-160,-1-16 384,-15-1-288,-1 17 128,0 0-224,0-16-1536,0 16 736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4224,'-41'0'1365,"41"0"-1349,-1 0 1,1-1-1,-1 1 0,1 0 1,-1 0-1,1 0 0,-1 0 1,1 1-1,-1-1 0,1 0 1,-1 0-1,1 0 0,-1 0 1,1 0-1,-1 1 0,1-1 1,0 0-1,-1 0 0,1 1 1,-1-1-1,1 0 0,0 1 1,-1-1-1,1 1 0,0-1 1,-1 0-1,1 1 0,0-1 1,0 1-1,-1-1 0,1 1 0,0 0 1,-4 4 63,1 0 0,-1 0 0,0 0 0,-9 8 0,12-12-19,-1 0 0,0 0 0,0 0 0,0 1 0,0-2 1,0 1-1,-3 1 0,4-2-24,0 0-1,0 1 1,0-1 0,0 0-1,0 1 1,0-1 0,0 1 0,1-1-1,-1 1 1,0-1 0,0 1-1,1 0 1,-1 0 0,0-1-1,1 1 1,-1 0 0,0 0 0,1-1-1,-1 1 1,1 0 0,0 0-1,-1 1 1,-12 19 436,11-19-417,0 0 1,0 0-1,1 1 1,-1-1-1,1 1 1,0 0-1,0-1 0,0 1 1,0 0-1,0-1 1,0 1-1,1 0 1,-1 0-1,1 0 1,0 3-1,0-1 87,2 20-40,-2-24-108,1 0-1,-1 0 1,1 0 0,-1 0-1,1 0 1,-1 0-1,1-1 1,-1 1 0,1 0-1,0 0 1,0 0 0,-1-1-1,1 1 1,0 0 0,0-1-1,0 1 1,0-1-1,0 1 1,0-1 0,0 1-1,1-1 1,5 1 23,0 0 1,1 0-1,-1-1 0,0 0 0,0 0 0,1-1 1,-1 1-1,0-2 0,13-3 0,7-1 131,-7 3-73,-12 3-52,-1-1 0,1-1 1,0 0-1,-1 0 0,0 0 0,10-5 0,-10 4 6,0 0 0,1 1 0,11-3 0,3-1 127,-22 6-151,1 0 0,0-1-1,-1 1 1,1 0 0,0 0-1,0-1 1,-1 1 0,1-1 0,-1 1-1,1 0 1,0-1 0,-1 1-1,1-1 1,-1 0 0,1 1-1,-1-1 1,0 1 0,1-1-1,-1 0 1,1 1 0,-1-1-1,0 0 1,0 1 0,1-1-1,-1 0 1,0 0 0,0 1 0,0-1-1,0 0 1,0 1 0,0-1-1,0-1 1,0-1 15,-1 1 0,0 0-1,1-1 1,-1 1 0,0-1 0,-2-2 0,2 3-3,1 2-13,0-1-1,0 1 1,-1-1 0,1 1-1,0-1 1,-1 1-1,1-1 1,0 1-1,-1-1 1,1 1 0,0 0-1,-1-1 1,1 1-1,-1 0 1,1-1-1,0 1 1,-1 0 0,1 0-1,-1-1 1,0 1-1,-21-14-13,15 9 14,-1 0 0,0 0 0,0 1 0,-16-7 0,19 10-12,-1 0-1,0 1 0,0-1 1,-8 1-1,2 0-92,-4 0-12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17 2496,'-27'-13'784,"16"10"-464,-30 3 1184,41 0-1489,0 0 1,0 0 0,-1 0-1,1 0 1,0 0 0,0 0-1,0 0 1,0 0-1,0 0 1,0 0 0,0 0-1,0 0 1,0 0 0,-1 0-1,1 0 1,0 0-1,0 0 1,0 0 0,0 0-1,0 0 1,0 0 0,0 0-1,0 0 1,0 0-1,0 0 1,0 0 0,-1 0-1,1 0 1,0 0 0,0 0-1,0 0 1,0 0-1,0 0 1,0 1 0,0-1-1,0 0 1,0 0 0,0 0-1,0 0 1,0 0-1,0 0 1,0 0 0,0 0-1,0 0 1,0 0 0,0 1-1,0-1 1,0 0-1,0 0 1,0 0 0,0 0-1,0 0 1,0 0 0,0 0-1,0 0 1,0 1-1,0-1 56,0 1-1,0 0 0,0-1 0,0 1 0,0 0 0,0 0 0,0-1 0,-1 1 0,1 0 0,0-1 0,0 1 0,-1 0 0,1-1 0,-1 1 0,-6 3 640,17-5-87,5 2-211,0 0-1,28 6 1,-18-2-265,-14-4-92,0 0 0,0-1 1,1 0-1,-1-1 0,0 0 0,16-4 1,-11 2 30,0 0 0,22 0 0,93 3 463,-127 0-536,0 1 0,0-1-1,0 1 1,0-1-1,0 1 1,0 0 0,0 1-1,0-1 1,0 1-1,5 3 1,-7-4-151,0-1 0,0 1-1,0-1 1,-1 0 0,1 1 0,0-1-1,0 0 1,0 0 0,0 0 0,2 0 0,6 0-4246,-10 0 2171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17 3552,'-17'-16'1312,"17"16"-992,-16 0-128,16 0 1184,-16 16-800,16 1 544,-17-1-640,1 17 64,-1-1-288,1 1-96,0 0-96,-1 0 384,17 0-256,0-1 0,0-15-128,0-1-2784,17 0 1472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4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410 165 2912,'-27'0'923,"26"0"-914,1 0 1,0 0 0,-1 0 0,1 0 0,0 0-1,0 0 1,-1 0 0,1 0 0,0 0 0,-1 0 0,1 0-1,0 0 1,0 0 0,-1 0 0,1 0 0,0 0 0,0 0-1,-1 1 1,1-1 0,0 0 0,0 0 0,0 0 0,-1 0-1,1 1 1,0-1 0,0 0 0,0 0 0,-1 0-1,1 1 1,0-1 0,0 0 0,0 0 0,0 1 0,0-1-1,0 0 1,0 1 0,-1-1 0,-1 5 48,0-2 4,1 0 1,-1 0 0,1 0 0,0 0-1,0 0 1,0 0 0,0 0 0,1 1-1,-1-1 1,1 0 0,0 5 0,-1 7 119,0 1 1,-5 25 0,0-4-28,3 45 134,1-17-2,-9 4 28,7-35-23,3-21-160,0 1 0,-1-1-1,0 0 1,-1 0 0,-6 15 0,-18 24 790,21-40-729,4-7-124,0-1-1,0 0 1,0 0-1,-1 0 0,1-1 1,-4 5-1,1-4 44,1-1-1,-1 1 0,0-1 0,-1 0 0,1 0 0,-6 1 1,-41 16 384,22-10-395,23-7-46,0 0-1,-1 0 1,1-1-1,-1-1 0,-7 2 1,12-3-80,1 0 0,-1 0 1,1 0-1,-1 0 0,1-1 0,-1 1 1,1-1-1,0 1 0,-1-1 0,1 0 0,0 0 1,0 0-1,-1 0 0,1-1 0,0 1 1,0 0-1,0-1 0,-2-2 0,1 0-501,0 0 0,0 0 0,0 0 0,1 0-1,-3-6 1,-12-23-1815</inkml:trace>
  <inkml:trace contextRef="#ctx0" brushRef="#br0" timeOffset="1">443 1 6464,'0'0'2400,"0"0"-1856,0 0-160,0 0 64,16 0-320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34 5632,'0'-14'1834,"0"14"-1820,0 0-1,0 0 0,0 0 0,0 0 0,0-1 0,0 1 0,0 0 1,0 0-1,0 0 0,0 0 0,0 0 0,0-1 0,0 1 0,0 0 0,0 0 1,0 0-1,0 0 0,1 0 0,-1 0 0,0 0 0,0-1 0,0 1 1,0 0-1,0 0 0,0 0 0,0 0 0,1 0 0,-1 0 0,0 0 1,0 0-1,0 0 0,0 0 0,0 0 0,0 0 0,1 0 0,-1 0 0,0 0 1,0 0-1,0 0 0,0 0 0,0 0 0,1 0 0,-1 0 0,0 0 1,0 0-1,0 0 0,0 0 0,0 0 0,1 0 0,-1 0 0,0 0 0,0 0 1,0 0-1,9 1 108,-3 0 6,0-1 1,0 0-1,0 0 1,0 0-1,0-1 1,12-2-1,-7-2-106,-8 4-19,0-1 0,0 1-1,0 0 1,1 0-1,-1 0 1,0 0 0,1 1-1,-1-1 1,6 1-1,4 0 20,-5-1-2,1 1 0,-1 1 0,17 2-1,-12 0 23,1 1-1,-1 1 1,0 0 0,13 8-1,-22-11-34,0 1 0,-1 0-1,0 0 1,1 0 0,-1 0 0,0 0 0,3 5-1,-5-6-1,0-1 0,0 0 0,-1 1 0,1-1-1,0 1 1,-1-1 0,0 1 0,1-1-1,-1 1 1,0-1 0,1 1 0,-1-1 0,0 1-1,0 0 1,0-1 0,0 1 0,-1-1-1,1 1 1,0-1 0,-1 1 0,1-1 0,-2 3-1,-28 46-83,27-45 73,-1 1 0,0 0 0,0-1 0,0 0 0,0 0 0,-1 0 0,-10 8 0,-5 5 21,-16 23 24,25-28-11,0 0-1,-16 13 0,-2-1 8,-92 70 156,109-86-137,-2 0 45,2 0 0,-1 1 1,1 0-1,-20 25 0,23-24-7,5-6-38,0 1-1,0-1 1,-1 0 0,0 0 0,0 0 0,0-1-1,-1 1 1,1-1 0,-9 4 0,11-7-62,-5 3-20,1 0 0,-1 0 0,-10 9 0,16-12 26,1 1 0,-1 0-1,0-1 1,1 1 0,-1 0 0,1 0-1,-1 0 1,1 0 0,0 0-1,0 0 1,0 0 0,0 0 0,0 1-1,0-1 1,1 0 0,-1 1 0,1-1-1,0 4 1,0-5 0,0 0-1,0 0 1,0 1 0,1-1 0,-1 0-1,0 0 1,1 0 0,-1 0 0,1 0-1,0 0 1,-1 0 0,1 0 0,0 0-1,-1 0 1,1 0 0,0 0 0,0-1-1,0 1 1,0 0 0,0 0 0,0-1-1,0 1 1,0-1 0,0 1 0,0-1-1,0 1 1,0-1 0,3 1 0,2 0 3,1 1 1,0-1 0,0-1 0,11 1-1,-3 0 22,1 0 0,16 5 0,3 0 51,28-1 199,-27 0-168,-20-2-70,0 0 0,0-1 0,0-1 1,0-1-1,29-3 0,-7-8-1372,-27 10 996,0 0 1,14 0 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5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5824,'0'0'2144,"0"0"-1664,49 0-128,-16 0 640,0 0-608,16 0 0,0 0-256,0 0 256,17 0-192,0 0-800,-1 0 320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3808,'-14'27'1227,"14"-26"-1193,-1 0 1,1 0 0,-1 0-1,1 0 1,0 1 0,0-1-1,-1 0 1,1 0 0,0 0-1,0 0 1,0 0-1,0 0 1,0 2 0,-1 13 473,0 0 0,-2 0 0,0 0 1,-1 0-1,-1-1 0,-10 26 0,6-25 28,4-7-160,1 0 1,0 1 0,-4 12 0,5-9-92,3-12-244,0 0 0,0 0 0,0 0 1,0 0-1,-1 0 0,1 0 0,0 0 1,0 0-1,-1 0 0,1 0 0,-1 0 1,1-1-1,-1 1 0,1 0 0,-1 0 1,0 0-1,1-1 0,-1 1 0,0 0 1,0-1-1,1 1 0,-1 0 0,0-1 1,0 1-1,0-1 0,0 0 0,-1 1 1,0 1 35,0 0 0,0-1 0,0 1 1,0 0-1,1 0 0,-1 0 0,1 0 1,-1 0-1,1 1 0,0-1 0,-2 3 1,-7 12 189,10-17-269,0 0 1,0 0-1,0 0 0,0 0 0,0 0 0,0 0 0,0 1 0,-1-1 0,1 0 1,0 0-1,0 0 0,0 0 0,0 0 0,0 0 0,0 0 0,0 0 0,0 0 1,0 1-1,0-1 0,0 0 0,0 0 0,0 0 0,0 0 0,-1 0 0,1 0 1,0 1-1,0-1 0,0 0 0,0 0 0,0 0 0,0 0 0,0 0 1,0 0-1,1 1 0,-1-1 0,0 0 0,0 0 0,0 0 0,0 0 0,0 0 1,0 0-1,0 0 0,0 1 0,0-1 0,0 0 0,0 0 0,0 0 0,0 0 1,0 0-1,1 0 0,-1 0 0,0 0 0,0 0 0,0 0 0,0 0 0,0 1 1,11 9-74,-10-9 78,-1-1 0,0 0 0,0 0 0,1 1 0,-1-1 0,0 0 0,0 0 1,1 0-1,-1 1 0,0-1 0,1 0 0,-1 0 0,0 0 0,1 0 0,-1 0 0,0 0 0,1 0 0,-1 0 0,0 1 0,1-1 1,-1 0-1,0-1 0,1 1 0,-1 0 0,1 0 0,8 0 29,1 0 57,1 0 1,-1 0-1,12 3 0,-11-1-41,8 2 79,0-1-1,25 2 0,-8-5 29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07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3392,'-1'0'84,"0"0"-1,0 0 1,-1 0 0,1 0 0,0-1-1,0 1 1,0 0 0,0 0 0,0-1-1,0 1 1,0-1 0,0 1 0,0-1-1,0 1 1,0-1 0,0 0 0,0 1-1,-1-2 1,-8-6 1183,10 8-461,0 0 436,0 0-346,0 0 43,-8 1-12,0-2 1442,8 4-2220,0-1-152,1 0 0,-1 0-1,1 0 1,-1 0 0,1 0 0,0 0-1,-1-1 1,1 1 0,0 0 0,0 0-1,0 0 1,1-1 0,1 4-1,27 23-159,-23-22 154,-1 0 0,1 1 0,8 10 0,3 9 105,8-5-16,8 23 64,-30-40-86,-2-2-11,1 0 1,-1 0-1,0 0 1,0 0-1,0 0 1,-1 1-1,1-1 1,0 0 0,-1 1-1,1 0 1,-1-1-1,0 1 1,0 0-1,0 0 1,0-1 0,-1 1-1,1 0 1,-1 0-1,0 0 1,1 0-1,-2 5 1,-1 15 1379,2-22-1390,0 0 0,-1 0 0,1 0 0,0 1 0,-1-1 0,1 0-1,-1 0 1,0 0 0,1 0 0,-1 0 0,0 0 0,0-1 0,1 1-1,-1 0 1,0 0 0,0 0 0,0-1 0,-1 2 0,-9 2 142,9-3-169,0 0 0,0 1-1,-1-1 1,1 0 0,0 0-1,0 1 1,0-1 0,-1 3-1,1-2-7,0-1 0,0 0 0,0 1 0,0-1 0,0 0 0,0 0 0,0 0 0,0 0-1,0 0 1,0-1 0,-3 2 0,-13 5 34,-2 14 12,18-21-41,0 1-1,0 0 1,0 0-1,0 0 1,0-1-1,0 1 1,-3-1-1,-5 2 17,-25 10 15,26-9-260,0 0 0,0 0 0,-1-1 1,1 0-1,-1 0 0,-11 0 0,8 0-2583,-2 11 800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6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3232,'-11'11'847,"6"-8"-676,1 1 0,0-1-1,0 1 1,1 0 0,-1 0 0,1 1-1,0-1 1,-3 6 0,0 13 198,4-16-180,0 1 0,0-1 0,-5 11 0,-5 9 213,8-18-206,0 1-1,-1-1 0,1 0 0,-2-1 0,-11 16 0,-10-2 499,-9 24 378,35-44-1047,-1 0 0,0-1 1,1 1-1,-1 0 1,1 0-1,0 1 0,0-1 1,0 0-1,0 0 1,0 0-1,0 1 0,1-1 1,-1 0-1,1 1 1,-1-1-1,1 1 0,0-1 1,0 1-1,0-1 1,1 3-1,-1-4-25,0-1 1,-1 1-1,1-1 0,0 1 1,0 0-1,0-1 0,0 1 1,0-1-1,0 1 0,0-1 1,0 1-1,1 0 0,-1-1 1,0 1-1,0-1 1,0 1-1,1-1 0,-1 1 1,0-1-1,0 1 0,1-1 1,-1 1-1,1-1 0,-1 0 1,0 1-1,1-1 0,-1 1 1,1-1-1,-1 0 0,1 1 1,-1-1-1,1 0 0,-1 0 1,1 1-1,-1-1 0,1 0 1,-1 0-1,1 0 0,-1 0 1,1 0-1,0 0 0,0 0 1,5 2 5,0 1 9,-1 0-1,0-1 1,10 8-1,-10-6 8,1 0-1,-1-1 1,0 0-1,1 0 0,0 0 1,0-1-1,6 2 1,17 1 46,-16-3 7,-1 0 0,1 0 0,13 6 0,-10-2 10,0-1 0,1-1 0,0 0 0,17 1 0,32 7-638,-33 1 201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51 3904,'-71'0'1744,"46"0"469,27 0-2150,-1 0-1,1 0 1,-1 0 0,0 1-1,1-1 1,-1 1-1,0-1 1,0 1 0,1-1-1,0 2 1,18 6 208,24-2-58,7 5-95,12-6-28,8 6-4,19-6 42,-42 0-76,85 4 205,96-9-22,-217 0-199,0-1 1,0-1-1,-1 1 1,18-6-1,-20 4 0,21 1 186,-26 2-191,0 0-1,1 0 1,-1-1-1,0 1 1,1-1-1,4-2 1,-7 3-24,-1-1 0,0 1 0,0-1 0,0 0 0,0 1 0,-1-1 1,1 0-1,0 0 0,0 0 0,0 1 0,0-1 0,-1 0 0,1 0 0,-1 0 1,1 0-1,0-1 0,-1 1 0,0 0 0,1 0 0,-1 0 0,0 0 0,1 0 0,-1-1 1,0 1-1,0 0 0,0 0 0,0-2 0,0 1 2,0 0 0,0 1 1,0-1-1,1 0 0,-1 1 0,1-1 0,-1 0 0,1 1 1,-1-1-1,1 0 0,0 1 0,0-1 0,0 1 1,0 0-1,0-1 0,0 1 0,2-2 0,-2 2 5,-1 1-1,1-1 1,-1 1-1,0-1 0,1 0 1,-1 1-1,0-1 0,1 0 1,-1 1-1,0-1 1,0 0-1,0 1 0,0-1 1,0 0-1,1 1 1,-1-1-1,0 0 0,-1 1 1,1-1-1,0 0 1,0 0-1,0 1 0,0-2 1,-1 0 22,1-12 1,0 11-90,0 3-118,0 0 59,-14 0 160,9 3 11,0 1-76,1-1 1,-1 1-1,0-1 1,0-1-1,0 1 1,-1-1-1,1 1 1,-1-1-1,1-1 1,-9 2-1,4 0-24,0 0 0,-17 8 1,-1 2 208,6-2 41,-24 14 0,44-23-201,-1 1 0,0-1-1,1 1 1,-1 0-1,1 0 1,0 0 0,0 0-1,0 0 1,0 1 0,1-1-1,-1 0 1,1 1-1,-2 6 1,5-5 60,-1-1 1,1 1-1,0-1 0,5 8 0,-4-11-51,-1 0 0,1-1 0,0 1 1,0 0-1,-1-1 0,1 0 0,0 0 0,0 0 0,0 0 0,0 0 0,3-1 0,1 1 29,30 1 268,-25 0-332,0-1 0,-1 0 0,1-1 0,21-3 0,-29 3-18,5-1-92,-1-1-1,1 1 1,10-7 0,0-1-299,-7 7 293,-11 3 130,0 0 0,0-1 0,0 1 0,0 0-1,0 0 1,0-1 0,0 1 0,0 0 0,0-1 0,0 1 0,0-1 0,-1 1-1,1-1 1,0 0 0,0 1 0,0-1 0,-1 0 0,1 1 0,-1-1 0,1 0-1,0 0 1,-1 0 0,1 1 0,-1-1 0,0 0 0,1-2 0,1 0 17,1-1 0,-1 1 0,1 0 1,0 0-1,6-6 0,-7 8-1,0 0 0,0-1-1,0 0 1,-1 0-1,1 1 1,0-1 0,-1 0-1,1 0 1,-1 0 0,0-1-1,1 1 1,-1 0-1,0 0 1,-1-1 0,1 1-1,1-4 1,-2 3-92,2 6-432,9 8 288,-10-11 248,-1 1-1,1-1 1,-1 1 0,0-1 0,1 1-1,-1 0 1,0-1 0,1 1 0,-1 0-1,0-1 1,0 1 0,0 0 0,0-1-1,0 1 1,0 0 0,0 0 0,0-1-1,0 1 1,0 0 0,0-1-1,0 1 1,0 0 0,-1 0 0,1 2 73,0 9 157,-1-10-215,1 1 1,0 0-1,0-1 1,0 1-1,0 0 1,1 0-1,-1-1 1,1 1-1,-1 0 0,1-1 1,0 1-1,0-1 1,0 1-1,0-1 1,1 1-1,-1-1 1,1 0-1,-1 0 0,1 1 1,3 2-1,6 9 15,-8-8-10,-3-5-39,0-1 1,1 1-1,-1-1 1,0 1-1,0-1 0,0 1 1,0-1-1,1 1 1,-1-1-1,0 0 1,0 1-1,1-1 1,-1 1-1,0-1 0,1 0 1,-1 1-1,1-1 1,-1 0-1,0 0 1,1 1-1,-1-1 0,1 0 1,-1 0-1,1 1 1,-1-1-1,0 0 1,1 0-1,-1 0 1,1 0-1,-1 0 0,1 0 1,-1 0-1,1 0 1,-1 0-1,1 0 1,0 0 0,-1 0 0,0 0 0,0 0 0,0 0 0,0 0 0,0 0 0,0 0 0,0 0 0,0 0 0,0 0 1,0 0-1,1 0 0,-1 0 0,0 0 0,0 0 0,0 0 0,0 0 0,0 0 0,0 0 0,0 0 0,0 0 0,0 0 0,0 0 1,1 0-1,-1 0 0,0 0 0,0 0 0,0 0 0,0 0 0,0 0 0,0 1 0,0-1 0,0 0 0,0 0 0,0 0 1,0 0-1,0 0 0,0 0 0,0 0 0,0 0 0,0 0 0,0 0 0,0 0 0,0 1 0,0-1 0,0 0 0,0 0 1,0 0-1,0 0 0,0 0 0,0 0 0,0 0 0,0 0 0,0 0 0,0 0 0,0 1 0,0-1 3,0 1-1,0-1 0,0 1 1,0-1-1,0 1 1,0-1-1,0 1 0,0-1 1,0 1-1,1-1 0,-1 1 1,0-1-1,0 1 1,0-1-1,1 1 0,-1-1 1,0 1-1,0-1 1,1 0-1,-1 1 0,0-1 1,1 0-1,-1 1 0,1-1 1,-1 0-1,1 1 1,-1-1-1,0 0 0,1 0 1,-1 1-1,1-1 0,-1 0 1,1 0-1,-1 0 1,1 0-1,-1 0 0,1 1 1,-1-1-1,1 0 0,-1 0 1,2-1-1,1 1 62,-1-2-12,3-3-43,-2 1 30,1 0 0,0 1 0,0-1 0,6-4 0,-4 4-27,-1 0-1,1-1 1,-1 1-1,0-1 1,-1 0-1,1-1 1,-1 1-1,0-1 1,6-12-1,2-2-64,-8 13 13,1-1 0,0 1-1,1 0 1,0 1-1,0-1 1,0 1 0,0 0-1,13-8 1,-13 10-60,-1-1 0,1 0 0,5-6 0,-7 6-21,-3 5 92,-1-1 0,1 1 0,-1 0 0,1-1 0,0 1 0,-1 0 0,1 0 0,-1-1 0,1 1 0,-1 0 0,1 0-1,0 0 1,-1 0 0,1 0 0,-1 0 0,1 0 0,0 0 0,-1 0 0,1 0 0,-1 0 0,1 0 0,0 0 0,-1 0 0,1 0 0,-1 1 0,1-1-1,0 0 1,-1 0 0,1 1 0,0 0 0,0-1-24,0 1 53,0-1 0,0 1 0,0 0 0,0 0 0,0 0 0,0 0 0,-1-1 0,1 1 0,0 0 0,0 0 0,-1 1 0,1-1 0,0 0 1,-1 0-1,1 0 0,-1 0 0,0 1 0,1 0 0,1 19 156,1-10 121,-2-8-248,1 0 1,-1-1-1,0 1 1,0 0-1,1 5 1,-2-8-30,0 0 0,0 1-1,0-1 1,0 0 0,0 1 0,0-1 0,-1 0 0,1 0-1,0 1 1,0-1 0,0 0 0,0 0 0,0 1 0,-1-1-1,1 0 1,0 0 0,0 0 0,0 1 0,-1-1 0,1 0-1,0 0 1,0 0 0,-1 0 0,1 0 0,0 1 0,0-1-1,-1 0 1,-2 2 71,2-1-60,1 0-1,-1 1 1,1-1 0,-1 0-1,1 1 1,0-1 0,-1 0-1,1 1 1,0-1 0,0 0 0,0 1-1,0-1 1,0 0 0,1 3-1,-1-3-2,0 1 0,1-1 0,-1 0 0,0 1 0,0-1 0,0 0 0,0 1-1,0-1 1,-1 0 0,1 0 0,0 1 0,-1-1 0,1 0 0,-2 3 0,-5-1 104,20-4 414,-12 1-506,1 0-1,-1 0 1,1-1 0,-1 1-1,1 0 1,-1-1 0,1 0-1,-1 1 1,0-1 0,3-1-1,10-5 45,17-1-11,-28 6-57,0 0 0,0-1 0,0 1 0,0 0 0,5-6 0,-3 2-6,0 1-1,1 1 1,6-6 0,-6 6-22,0 0 1,-1 0 0,0-1-1,0 0 1,0 0 0,-1 0-1,7-10 1,-10 14-3,0-1 0,0 1 0,0 0 1,0-1-1,0 1 0,1 0 0,-1-1 0,1 1 1,-1 0-1,0 0 0,1 0 0,0 0 0,-1 0 0,3 0 1,-3 1 2,0-1 1,0 1-1,0 0 1,1 0-1,-1 0 1,0 0 0,0 0-1,0 0 1,0 0-1,0 1 1,0-1-1,0 0 1,0 1 0,0-1-1,0 0 1,0 1-1,0-1 1,1 2-1,0-1 14,0 1 0,0 0-1,0 0 1,-1-1 0,1 1-1,-1 1 1,1-1-1,-1 0 1,0 0 0,0 0-1,0 1 1,0-1-1,0 0 1,0 1 0,-1-1-1,1 1 1,-1-1-1,0 1 1,0 3 0,1 2 101,0-1 1,0 0 0,0 0 0,4 10 0,0 0 153,1 13 114,-5-26-454,0 1 1,1-1 0,0 0 0,0 0 0,0 0 0,0-1 0,0 1 0,1 0 0,0-1-1,0 0 1,4 4 0,-6-6-19,0-1-1,1 1 0,-1-1 1,1 0-1,-1 1 0,1-1 1,-1 0-1,1 0 0,1 0 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1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1180 4480,'-16'17'2437,"13"-4"-981,3-12-1396,-1-1 0,1 0 0,-1 1 0,1-1-1,-1 0 1,1 1 0,-1-1 0,1 0 0,-1 0 0,0 0 0,1 0-1,-1 0 1,1 0 0,-1 0 0,0 0 0,1 0 0,-1 0 0,0 0 0,-1 0 530,2-3-169,0-24 598,2 19-758,1 2-201,-1 1-1,0-1 0,0 1 0,-1-1 1,1 0-1,-1 0 0,-1 0 0,1-11 1,1-4 105,0-1 1,2 1 0,11-40 0,-5 25-93,9-47 31,14-53-38,70-132-468,-97 252 378,22-54-51,28-61 115,-47 113 62,1 1-1,1 1 1,1-1 0,0 2 0,17-17 0,-24 26-80,1-1-28,2 0 0,-1 0-1,1 0 1,0 1 0,0 0 0,1 0 0,11-5 0,-19 10 7,1 1 0,0 0 1,-1 0-1,1 0 0,0 0 0,-1 0 1,1 0-1,0 0 0,-1 1 0,1-1 1,0 1-1,-1-1 0,1 1 0,-1-1 1,1 1-1,-1 0 0,1 0 0,-1 0 1,0 0-1,1 0 0,-1 0 0,0 0 1,0 0-1,0 0 0,0 1 0,2 1 1,2 4 32,1 1 0,-2 0 1,6 11-1,-8-15-40,1 3 49,0 0-1,0 0 1,-1 0-1,0 1 0,-1-1 1,1 1-1,-1-1 1,-1 1-1,1 0 1,-2 13-1,0 1 99,2-5 15,0-11-99,-1 0 1,1 0-1,-2 0 0,1 1 1,-1-1-1,1 0 1,-2 0-1,-2 10 0,0-5-20,-1-1-1,-1 0 1,1 0-1,-1-1 0,-14 17 1,-27 10-394,44-33 272,1 0 1,-1-1-1,0 1 1,0-1-1,0 0 1,-1 0-1,1 0 1,-1 0 0,1 0-1,-1-1 1,-5 2-1,9-3 74,0 0 0,0 0 0,-1 0 0,1 0 0,0 0 0,-1 0 0,1 0 0,0 0 0,0 0-1,-1-1 1,1 1 0,0 0 0,0 0 0,-1 0 0,1 0 0,0-1 0,0 1 0,0 0 0,-1 0 0,1 0 0,0-1 0,0 1-1,0 0 1,0 0 0,0-1 0,0 1 0,-1-1 0,-1-2-132,-5 0-132,17 3 102,-8 0 160,-1 1 0,1-1 0,0 0 0,-1 0 0,1 1 0,-1-1 0,1 1 0,-1-1-1,1 1 1,-1 0 0,1 0 0,1 0 0,10 6-105,1-3 53,-10-3 29,0 0 0,0 0 1,0 1-1,0-1 0,0 1 0,0 0 0,4 3 0,3 2-33,-7-6 62,-1 1 0,0 0 0,0 0 0,0 1 1,0-1-1,0 0 0,0 1 0,0 0 1,-1 0-1,3 3 0,14 29-84,-17-31 82,0-1 40,0 0 1,-1 0-1,0 1 0,1-1 1,-1 0-1,0 1 1,-1-1-1,1 0 0,-1 1 1,1 3-1,-1-6-19,0-1 0,0 1-1,0 0 1,0-1-1,0 1 1,-1 0 0,1-1-1,0 1 1,0 0-1,-1-1 1,1 1 0,0 0-1,-1-1 1,1 1 0,0 0-1,-1-1 1,1 1-1,-1-1 1,1 1 0,-1-1-1,1 1 1,-1-1-1,1 0 1,-1 1 0,0-1-1,1 1 1,-1-1 0,0 0-1,1 0 1,-1 1-1,0-1 1,1 0 0,-1 0-1,0 0 1,0 0-1,1 0 1,-1 0 0,0 0-1,0 0 1,-10 2 99,-5 4 14,13-5-101,-1 1 0,1-1 0,-1 0 0,1 0 0,-1-1 0,0 1 1,1-1-1,-5 1 0,-104-1-67,110 0 40,0 0 0,0-1-1,0 1 1,0 0 0,0-1 0,0 1 0,0-1-1,1 1 1,-1-1 0,0 0 0,0 0 0,-2-2-1,4 3 3,-1 0-1,1 0 1,0 0-1,0 0 1,0 0-1,0 0 1,-1 0-1,1-1 1,0 1-1,0 0 1,0 0-1,0 0 1,0 0-1,0-1 1,0 1-1,0 0 1,-1 0-1,1 0 0,0 0 1,0-1-1,0 1 1,0 0-1,0 0 1,0 0-1,0-1 1,0 1-1,0 0 1,0 0-1,0 0 1,0 0-1,0-1 1,0 1-1,1 0 1,9-3-146,-7 3 132,0 0 1,1-1 0,-1 1-1,0-1 1,0 0-1,0 0 1,6-2-1,12-3 19,25 0-15,6-5-127,14 3 31,10-14 48,-28 16 52,-25 4 14,0-1 19,1 0-1,-1-2 1,-1-1 0,28-10-1,5-11 194,-32 18-145,8-4 49,-28 11-93,0 0-1,-1 0 1,0 0-1,1 0 0,-1 0 1,3-5-1,3-1 64,0 0-17,-6 7-54,0-1 0,0 1-1,0-1 1,-1 1 0,1-1 0,-1 0-1,1 0 1,0-2 0,0 1 40,-1-1 0,0 0-1,0 1 1,-1-1 0,1-5 0,1-5 127,4-10 57,-4 13-130,0 1 0,0-1-1,0-18 1,-3 12 25,-5-35 0,2 32-50,-1-38 0,5-54-336,-1 111 224,1-1 0,0 1 0,0 0 0,0 0 0,0-1 0,0 1 0,0 0 0,1-1 0,-1 1 1,0 0-1,1 0 0,-1-1 0,1 1 0,-1 0 0,1 0 0,-1 0 0,1 0 0,0 0 0,0 0 0,0 0 0,-1 0 0,1 0 0,0 0 0,0 0 1,0 0-1,0 0 0,0 1 0,1-1 0,-1 1 0,0-1 0,0 1 0,0-1 0,1 1 0,-1-1 0,0 1 0,0 0 0,1 0 0,-1 0 0,2 0 1,-3-1 15,0 1 0,0 0 0,0 0 0,0 0 1,0 0-1,0 0 0,0 0 0,0 0 1,1 0-1,-1 0 0,0 0 0,0 0 1,0 0-1,0 0 0,0 0 0,0 0 0,0 0 1,0 0-1,0 0 0,0 0 0,1 0 1,-1 1-1,0-1 0,0 0 0,0 0 1,0 0-1,0 0 0,0 0 0,0 0 0,0 0 1,0 0-1,0 0 0,0 0 0,0 0 1,0 0-1,0 0 0,0 0 0,1 1 0,-1-1 1,0 0-1,0 0 0,0 0 0,0 0 1,0 0-1,0 0 0,0 0 0,0 0 1,0 0-1,0 1 0,0-1 0,0 0 0,0 0 1,0 0-1,0 0 0,0 0 0,-1 0 1,1 5-3,0-1 1,0 1 0,-1 0 0,0-1 0,0 1 0,0-1 0,-1 1 0,-2 4 0,-2 8 45,-40 111 297,41-112-273,1 0 1,-3 30-1,-2 10 131,-1-21-97,5-21-21,1 1 0,-4 28 1,7-38-23,1-1 0,0 1 1,0-1-1,0 1 1,1 0-1,0-1 1,0 1-1,0-1 0,0 1 1,1-1-1,-1 0 1,1 1-1,5 7 1,-5-10-38,0 1 1,0-1 0,0 1 0,0-1-1,1 0 1,-1 0 0,1 0 0,-1 0 0,1 0-1,0 0 1,0-1 0,0 1 0,0-1 0,0 0-1,3 1 1,2 0-165,0-1-1,0 0 1,0-1-1,8 0 1,-12 0 18,34 0-3081,8 0 890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50 181 2720,'-41'-41'891,"41"41"-874,-1 0 0,1-1 1,-1 1-1,0 0 0,1-1 1,0 1-1,-1-1 0,1 1 1,-1-1-1,1 1 0,-1-1 1,1 1-1,0-1 0,-1 0 1,1 1-1,0-1 0,0 1 1,-1-1-1,1-1 0,0-1 44,0 1-33,0 0 0,-1 0 0,1 0 0,0 0 0,1 0 0,-1 1 0,0-1-1,1 0 1,-1 0 0,2-3 0,11 0 26,23-25-124,-25 22 261,0 2 0,1 0-1,0 0 1,0 1 0,0 1-1,1 0 1,19-4-1,28 3 104,-28 0-189,-10 1-19,38-1 0,-32 5 19,-9-1 11,38 5-1,-40-2-130,62 12-71,-77-13 97,0-1 0,0 1 0,0-1-1,1 1 1,-1 0 0,0 0 0,0 0 0,-1 0 0,1 0 0,0 1 0,0-1 0,0 0 0,-1 1 0,1 0-1,-1-1 1,1 1 0,-1 0 0,0 0 0,0-1 0,2 5 0,-2-3 12,0 0-1,-1-1 1,1 1-1,-1 0 1,0-1 0,0 1-1,0 0 1,0-1-1,-1 1 1,1 0 0,-1-1-1,1 1 1,-1 0-1,0-1 1,0 1 0,-2 3-1,-3 5 24,-1-1 1,1 0-1,-9 9 0,2-3-39,7-8 12,0 1 1,-1-2-1,-1 1 0,1-1 1,-1 0-1,0 0 0,-10 5 1,-1 1 15,1 0 1,-27 27-1,32-28-111,0-1 0,-24 15-1,35-24 69,1-1-1,-1 1 0,0-1 1,1 1-1,-1-1 1,1 1-1,0 0 1,0 0-1,-1 0 1,1 0-1,1 0 1,-1 0-1,0 0 0,0 0 1,1 0-1,-1 1 1,0 3-1,1-2 1,0-1 1,0 1-1,0-1 0,0 1 0,1-1 0,-1 1 0,1-1 1,0 1-1,0-1 0,2 6 0,2-2-38,-1 0 0,1-1 1,0 0-1,0 0 0,1 0 0,0 0 0,6 4 0,50 34 50,7 11 90,-50-39-40,37 25 1,-46-35-6,-5-4-19,0 1 0,0 0 1,0 1-1,0-1 0,-1 1 0,1 0 0,4 6 0,-8-9-23,0 1-1,0 0 1,-1 0-1,1 0 1,0 1-1,-1-1 1,1 0-1,-1 0 0,0 0 1,0 0-1,0 0 1,0 1-1,0-1 1,0 0-1,-1 0 0,1 0 1,-1 0-1,1 0 1,-1 0-1,0 0 1,-2 4-1,0 2 5,0 1 1,-1-1-1,-1 0 0,1 0 0,-1 0 1,0-1-1,-1 1 0,-11 10 0,0-3 20,0 0 0,-2-1-1,-37 21 1,37-25-1,-1 0 1,-1-2-1,1 0 0,-1-1 0,0-1 0,-1-2 1,0 0-1,-25 2 0,34-5-8,-1 0 0,0-1 0,-14-2 0,21 1-20,1 0-1,0 0 1,0 0 0,0-1-1,0 0 1,0 0 0,-7-5-1,10 6-17,0-1-1,1 0 1,-1 0-1,1-1 1,0 1 0,-3-4-1,-3-3-49,1 2 74,6 6-79,-1 0-1,1 0 1,0-1 0,0 1 0,-1 0-1,1-1 1,0 1 0,0 0 0,1-1 0,-1 0-1,-1-1 1,2 1-62,0 0 0,0 0 0,0 1 0,1-1 0,-1 0 0,0 0 0,1 0 0,0 0 0,-1 1 0,1-1 0,0 0 0,0 0 0,1-1 0,14-30-1403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459 130 1664,'-13'-13'528,"12"12"-513,1 1-1,-1-1 1,1 1-1,0-1 1,-1 1-1,1-1 1,0 1 0,-1-1-1,1 0 1,0 1-1,0-1 1,0 1-1,0-1 1,0 0 0,-1 1-1,1-1 1,0 0-1,0 1 1,1-1 0,-1 0-1,0 1 1,0-1-1,0 1 1,0-1-1,1 0 1,-1 0 33,0-1 581,-3-1-128,-4-4-57,1 0-80,-1 0-1,1 0 1,-14-9 0,-30-3-338,42 14-23,5 4 2,0-1 0,0 1 0,0-1 0,0 1 0,0 0 1,0 0-1,-1 0 0,1 1 0,0-1 0,0 1 0,-6 0 0,-4 0 29,5 0-17,-1 0 0,1 0 0,-17-3 0,8-2-37,14 3 10,-1 1 0,0 0-1,1 0 1,-1 0-1,0 0 1,0 1 0,0 0-1,0 0 1,1 0 0,-1 0-1,-7 1 1,-29 10-310,33-10 321,1 1 1,0 0-1,0 0 1,0 0-1,0 1 0,0 0 1,1 0-1,-1 0 1,1 1-1,0 0 0,0 0 1,0 0-1,0 0 1,-4 7-1,9-11-1,-1 1-3,-1 0-1,1 1 1,0-1 0,0 1-1,-1-1 1,1 1-1,0 0 1,0-1-1,1 1 1,-1 0 0,0-1-1,1 1 1,-1 0-1,1 0 1,-1 0 0,1 0-1,0 0 1,0 0-1,0-1 1,0 1-1,0 0 1,0 0 0,0 0-1,1 3 1,10 20-40,-5 16 81,-1-17-10,-2-13 10,-1-1 1,-1 1-1,2 18 0,-3 148 298,-1-171-290,1 1 0,-1-1 0,0 0 1,-1 1-1,-3 8 0,4-10-26,-1-1-1,1 1 1,0 0-1,0 0 1,0 6-1,1-10-19,0 0-1,0-1 1,0 1-1,0 0 0,0 0 1,0-1-1,0 1 0,0 0 1,0 0-1,1-1 0,-1 1 1,0 0-1,0 0 1,1-1-1,-1 1 0,0 0 1,1-1-1,-1 1 0,1 0 1,-1-1-1,1 1 1,-1-1-1,2 2 0,0-2-2,-1 1-1,1-1 1,-1 0-1,1 1 1,-1-1 0,1 0-1,-1 0 1,1 0-1,2-1 1,-1 1-3,0 0 0,0 0 0,0 0 0,1 1 1,-1-1-1,5 2 0,8 3-33,1-1 0,18 3-1,12 3-49,0 1-1,-1 3 0,-1 1 0,-1 3 1,80 43-1,-114-56 195,0 1 0,-1 0 1,0 1-1,0 0 0,0 0 1,-1 1-1,10 11 0,-17-17-59,0 0-1,1-1 0,-1 1 1,0 0-1,0 0 0,0 0 0,0 0 1,0 0-1,-1 0 0,1 0 0,-1 1 1,1-1-1,-1 0 0,0 0 1,0 0-1,0 1 0,0-1 0,0 0 1,0 0-1,-1 0 0,1 1 0,-1-1 1,1 0-1,-1 0 0,0 0 1,0 0-1,0 0 0,0 0 0,0 0 1,0 0-1,-1-1 0,1 1 0,-3 2 1,-6 5 169,1-1-1,-1 0 1,-1-1 0,-20 12 0,10-7-39,-110 81 485,68-55-474,33-15-47,18-14-82,1 0 1,-2-1-1,1 0 0,-27 12 1,7-9 82,-48 10 0,74-19-170,0-1 0,0-1 0,1 1 0,-1-1 0,0 0 0,0 0 0,0-1 0,-10-2 0,15 3 5,1 0 0,0 0 0,-1 0 0,1-1 0,0 1 1,0 0-1,-1 0 0,1-1 0,0 1 0,0 0 0,-1-1 0,1 1 0,0 0 0,0-1 0,0 1 0,-1 0 1,1-1-1,0 1 0,0 0 0,0-1 0,0 1 0,0 0 0,0-1 0,0 1 0,0-1 0,0 1 0,0 0 0,0-1 1,0 1-1,0 0 0,0-1 0,0 1 0,0-1 0,0 1 0,0 0 0,1-1 0,-1 1 0,0 0 0,0-1 1,0 1-1,1 0 0,-1 0 0,0-1 0,18-19-1203,-17 19 1074,43-43-3948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2 3648,'-10'-1'431,"7"1"-321,0-1 0,1 1 0,-1 0 0,0 0 0,1 1 1,-1-1-1,0 0 0,1 1 0,-1 0 0,-4 1 1,7-2-111,-11 3 97,1 0 1,-18 7 0,22-6-3,1-1 1,-1 1 0,-6 5-1,3-1 45,-3 1 49,0 1 0,0 1 0,1 0 0,-12 15 0,11-11-24,-6 7-3,0 1 0,2 1 0,0 0 0,-14 33 0,5-9-52,3-7-37,-24 66 0,38-81-55,-3 28 0,8-41-11,0 0 1,1-1 7,-1 1 0,0 23 0,8 17 16,-2-29-14,-1-8 1,-1-4 2,0 0 0,6 17 0,-6-25-16,0-1 0,0 1 0,1-1 0,-1 0 0,1 0-1,0 0 1,0 0 0,0 0 0,1 0 0,-1 0 0,0-1 0,4 4-1,0-3 7,-1 1 0,1-1 0,-1 0 0,1 0 0,0-1 0,0 0-1,9 3 1,3-1 20,24 2 0,-25-5-1,0 0 1,0-1-1,0-1 1,0-1-1,21-5 0,-12 1 37,-1-1 0,41-18-1,-51 18-43,-1 0 0,0-1 0,-1-1 0,0 0 0,0 0 0,-1-2 0,12-11 0,-17 15 2,-1 0 0,0 0-1,0-1 1,-1 0-1,0 0 1,0 0 0,0-1-1,-1 1 1,-1-1 0,0 0-1,0 0 1,0 0-1,1-19 1,0 9 9,-1 1 0,-1-1 1,-1 0-1,-1 0 0,-1 0 0,0 1 0,-1-1 1,-6-22-1,-4 2 255,-2 1 0,-23-46 0,32 74-210,0 1 1,-1 0 0,0 0 0,0 1 0,-1 0 0,0 0-1,-1 1 1,0 0 0,-14-11 0,-29-26 237,-9-16 30,54 54-682,18 6-1982,-7 0 1548,11 0-920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3136,'50'16'1184,"-50"-16"-928,81 49-64,-48 1 672,0-18-512,33 50 192,-17-16-288,0 16-32,0-17-128,17-16 160,-17-16-160,0 0 256,-16-17-224,-1 1-1728,-15-17 864,16 0-2400</inkml:trace>
  <inkml:trace contextRef="#ctx0" brushRef="#br0" timeOffset="1">590 17 4736,'-32'-16'1760,"32"32"-1376,-33 17-96,16-17 608,17 1-544,0 48 192,-16 1-288,-17 16 96,17-33-192,-1 16 352,1-15-288,-17-1-2016,17-16 960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36 2144,'-1'-3'67,"-1"1"-1,1-1 1,0 1 0,-1-1 0,0 1 0,1 0-1,-1 0 1,0 0 0,-3-3 0,3 4-43,0 0 0,0 0 0,0 0 0,0 1 0,0-1 0,0 0 1,0 1-1,0 0 0,0-1 0,-1 1 0,1 0 0,-3 0 0,-50 0 168,-68 0 80,83-1-312,28 0 23,-1 1-1,1 0 0,0 0 1,-19 5-1,24-4 2,1 1-1,-1 0 0,1 1 1,0-1-1,-1 1 1,1 0-1,0 1 0,-9 6 1,-13 7-80,20-13 66,0 0 0,1 1 0,0-1 0,0 2 0,0-1 0,1 1 0,-8 8 0,8-6 8,1 1-1,0-1 1,0 1 0,1-1 0,0 1 0,1 1-1,-3 10 1,1 5 2,-3 34 0,4-27 67,-7 36 412,6 14-128,-6 14-54,5 2-37,-5-2 229,11-92-455,-4 47 453,-2-2-1,-19 76 0,20-107-230,1-1 0,1 1-1,1 0 1,0 0-1,1 24 1,1-40-217,0-1 0,0 0 0,0 1 0,0-1 0,0 0 0,1 1 0,-1-1 1,0 0-1,0 1 0,1-1 0,-1 0 0,1 0 0,-1 0 0,1 1 0,0-1 0,0 0 0,-1 0 1,1 0-1,0 0 0,0 0 0,0 0 0,0 0 0,0 0 0,0-1 0,2 2 0,0-1 3,0 0-1,0 0 0,0 0 0,0-1 0,0 1 0,0-1 0,0 0 1,4 0-1,-7 0-20,3 0 16,1 0 1,-1-1-1,0 1 1,1-1-1,-1 1 1,0-1 0,1 0-1,5-3 1,7-2 5,66-10 84,-72 15-42,0 0-1,0 1 1,0 1 0,0 0 0,0 0-1,15 4 1,2 0-12,-1-2-84,0-2 0,38-1-1,-14-2-247,-2 2-379,-11 0-3644,-23 0 2249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17 607 4576,'-16'-33'1664,"16"49"-1280,33-32-96,-17 16 96,17 0-256,16-17 448,16 1-320,34 0-192,-1 16-64,0-17-1280,1 1 704,-1 0-3008</inkml:trace>
  <inkml:trace contextRef="#ctx0" brushRef="#br0" timeOffset="1">951 164 4160,'-54'-13'1333,"37"10"-821,13 3-455,-1 0 1,0 1-1,0 0 0,1 0 0,-1 0 0,1 0 1,-1 1-1,1 0 0,0 0 0,0 0 0,-1 0 1,2 1-1,-1 0 0,0-1 0,0 1 1,1 1-1,-1-1 0,1 0 0,0 1 0,0 0 1,-2 4-1,-13 27 347,13-24-293,-1 0 0,0-1 0,-14 18 0,2-6 8,-20 31 0,31-40-65,-1 1-1,2 0 1,0 0 0,-6 23-1,8-22-30,0 0-1,2 0 0,0 0 1,-1 28-1,4-20-13,2 0 0,8 41 0,-5-32 78,15 51 117,-18-73-161,0 0 0,2-1 0,-1 0 0,1 1 0,0-1 0,8 10 0,50 49 368,-44-35-283</inkml:trace>
  <inkml:trace contextRef="#ctx0" brushRef="#br0" timeOffset="2">1443 82 4320,'-33'-65'1600,"33"65"-1248,-16 0-96,16-17 64,0 34-224,0-17 32,16 0-64,0 0 160,1 16-128,16-16 320,-1 16-224,18 1 160,-1-17-192,-17 16-832,1 17 320,-16-17-2592,-17 1 1632</inkml:trace>
  <inkml:trace contextRef="#ctx0" brushRef="#br0" timeOffset="3">1164 279 2496,'0'32'1137,"0"-26"-1096,0 1 1,0-1-1,0 0 1,3 11-1,-3-15 3,1 0 0,0 0 0,0 1 0,-1-1 0,1 0 0,0 0 0,1 0 1,-1 0-1,2 2 0,0 0 54,1 3 31,0 1 0,0 0 0,0 0 0,-1 0 0,0 1 0,-1-1 0,0 1 0,2 14 0,1 4 192,-2-17-186,-1 1 0,2-1 0,0 0 0,0 0-1,1 0 1,6 11 0,-7-15-94,1 2 2,-1 0 0,0-1 0,4 10 0,0 19 58,-6-26-47,0 0-1,7 19 1,-2-11-23,-2-5 80,12 24 0,-14-32-72,0 0 1,0-1-1,0 0 1,1 1-1,0-1 0,-1 0 1,2-1-1,7 7 1,1-1 28,-5-3-83,1 0 0,0 0 0,0-1 0,1 0 0,11 4 0,12-3 79,-16-2-28,-11-2-25,1 0 0,0 0 0,-1-1 0,1 0 0,11 0 0,-4 0-242,0 0 1,16 5-1,-20-4-165,1 0 1,0 0-1,0-1 0,-1-1 1,1 0-1,12-1 1,-9-2-835,21-8 1</inkml:trace>
  <inkml:trace contextRef="#ctx0" brushRef="#br0" timeOffset="4">1213 574 4480,'-49'-17'1664,"49"17"-1312,49-16-64,1 0-32,-18 16-192,50-17 256,17 1-192,32 0-32,0 16-64,33-17-4192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34 736,'-32'-33'256,"32"33"-192,0 16 0,0 17 736,0 0-448,-17 16 640,17 0-576,0 17 352,0-1-448,-16 17-32,16 0-160,0 0-32,-17 0-32,17-33 160,0 0-128,-16 0 320,32-16-224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3072,'0'-44'1653,"-1"42"-1599,2 0 1,-1 0-1,0 1 0,0-1 0,0 0 1,1 0-1,-1 1 0,1-1 0,0 0 1,-1 1-1,1-1 0,0 0 0,1-1 1,-1 1-6,0 1 1,0-1 0,0 1 0,0-1-1,-1 0 1,1 1 0,0-1 0,-1 0-1,0 0 1,1 1 0,-1-1 0,0 0-1,0-2 1,1-2 28,0 0 0,0 0 0,1 0 0,0 0-1,0 0 1,0 1 0,0-1 0,1 1 0,0-1 0,0 1 0,1 0 0,0 0-1,-1 1 1,8-8 0,-10 12-51,-1 0-1,1-1 1,-1 1 0,1 0-1,0-1 1,-1 1 0,1 0-1,-1-1 1,1 1 0,0 0-1,-1 0 1,1 0 0,0 0-1,-1 0 1,1 0 0,0 0-1,-1 0 1,1 0-1,0 0 1,-1 0 0,1 0-1,0 0 1,0 0 0,1 1 90,1-1-78,-1 0-1,0 1 0,0-1 0,0 1 1,0-1-1,0 1 0,0 0 1,0 0-1,0 0 0,0 0 0,0 0 1,-1 0-1,1 1 0,0-1 0,-1 0 1,1 1-1,-1 0 0,1-1 1,-1 1-1,0 0 0,2 3 0,1-1 43,5 9 66,-1 0 1,0 1-1,-1 0 0,9 22 0,6 14 18,-9-25-111,-6-14-22,9 21 0,-10-15 1,5 27 0,-5-17-9,7 20 13,-3-12 22,9 68 0,-16-70-29,-2 0 0,-2 0 1,-1 1-1,-1-1 0,-8 34 0,7-50-6,-1-1 0,-1 0-1,0 0 1,-1-1-1,-1 0 1,0 0 0,-1-1-1,-1 0 1,0 0 0,-1-1-1,0 0 1,-1-1-1,-21 16 1,29-25-83,0 0 0,0-1 0,0 1 0,-9 2 0,11-4-54,0 0-1,1-1 0,-1 1 0,0-1 0,0 0 1,0 0-1,0 1 0,1-1 0,-1 0 0,0-1 1,0 1-1,0 0 0,0 0 0,1-1 0,-1 1 1,-3-2-1,4 1-158,-3 0-127,1-1 1,0 0-1,0 1 1,0-1-1,0 0 1,-5-5-1,7 4 122,0 0 0,1 0-1,-1 0 1,1 0-1,0-1 1,0-4 0,0 4 65,0 0 1,0-1 0,0 1 0,-2-7 0,-4-4 85,5 12 172,-1 0 1,1-1-1,0 1 1,1 0-1,-1-1 1,0 1-1,1-5 1,0-10 999,0 4 3433,0 16-4345,0-1 1,0 1-1,1-1 1,-1 1-1,1-1 1,-1 0-1,1 1 1,-1-1-1,1 0 1,1 2-1,5 12 349,-2 6-153,-5-18-302,0 0 0,1 0 0,-1 0-1,1 0 1,0 0 0,0-1 0,0 1-1,1 0 1,-1 0 0,1-1 0,-1 1-1,1 0 1,0-1 0,0 0 0,0 1 0,0-1-1,0 0 1,1 0 0,2 2 0,0-1-70,1-1 1,-1 0 0,1 0 0,-1 0-1,1-1 1,-1 0 0,1 0 0,0 0-1,0 0 1,0-1 0,0 0 0,-1-1-1,1 1 1,6-2 0,35-9-1772,-1 9 501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19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16 430 2304,'-13'13'752,"13"-13"-747,0 0 0,-1 0 1,1 0-1,0 0 0,0 1 0,0-1 1,0 0-1,0 0 0,0 0 0,0 0 1,0 0-1,-1 0 0,1 0 0,0 0 1,0 0-1,0 0 0,0 1 0,0-1 0,0 0 1,0 0-1,0 0 0,0 0 0,0 0 1,0 0-1,0 1 0,0-1 0,0 0 1,0 0-1,0 0 0,0 0 0,0 0 1,0 0-1,0 1 0,0-1 0,0 0 1,0 0-1,0 0 0,0 0 0,0 0 0,0 0 1,0 0-1,0 1 0,0-1 0,0 0 1,0 0-1,1 0 0,-1 0 0,0 0 1,0 0-1,0 0 0,0 0 0,0 0 1,0 0-1,0 1 0,0-1 0,1 0 1,10 11 223,-11-11-204,1 0 0,-1 1 0,1-1 0,-1 1 0,1-1 1,-1 0-1,1 0 0,0 1 0,-1-1 0,1 0 0,-1 0 0,1 0 0,0 1 0,-1-1 0,1 0 1,-1 0-1,1 0 0,0 0 0,-1 0 0,1 0 0,0-1 0,-1 1 0,1 0 0,0 0 1,0-1-1,-1 1 21,4 0-3,39-2 447,-39 1-457,0 0 0,-1 0 1,1 0-1,-1 0 0,1-1 0,-1 0 0,0 1 0,7-6 1,20-17 115,-8 13-32,-7-4 12,-12 11-90,1 1 0,0-1 0,-1 1 0,1-1 0,9-4 0,-6 5-13,-7 3-27,0 0 1,1 0 0,-1 0-1,1 0 1,-1 0 0,1 0 0,-1 0-1,0-1 1,1 1 0,-1 0-1,0 0 1,1 0 0,-1-1 0,1 1-1,-1 0 1,0 0 0,0-1-1,1 1 1,-1 0 0,0-1-1,1 1 1,-1 0 0,0-1 0,0 1-1,0 0 1,1-1 0,-1 1-1,0-1 1,0 1 0,0 0 0,0-1-1,0 1 1,0-1 0,0 1-1,0-1 1,0 1 0,0 0 0,0-1-1,0 1 1,0-1 0,0 1-1,0 0 1,0-1 0,0 1 0,0-1-1,-1 1 1,1 0 0,0-1-1,0 1 1,-1 0 0,1-1-1,-1 0-1,1 0 0,-1 0-1,1 0 1,-1 0 0,0 0-1,1 0 1,-1 1 0,0-1-1,0 0 1,0 0-1,0 1 1,1-1 0,-1 1-1,0-1 1,0 1 0,0-1-1,0 1 1,0-1 0,0 1-1,0 0 1,-1 0-1,1-1 1,0 1 0,0 0-1,0 0 1,0 0 0,0 0-1,0 0 1,0 1 0,-1-1-1,-2 1-4,0 0 0,1 0 0,-1 1 0,1-1 0,-1 1 0,-5 4 0,-54 29-137,60-33 134,0 1 0,1 0 0,0-1 0,-1 1 0,-2 5 0,-2 1-5,-5 6 1,2-2 4,1 0 0,-10 16 1,17-26 12,1 0 1,-1-1 0,1 1 0,0 1 0,0-1-1,0 0 1,0 0 0,0 0 0,1 1 0,-1-1 0,1 0-1,0 0 1,0 1 0,0-1 0,1 0 0,0 6-1,1-6 33,-1 1 0,1 0 0,0 0-1,0-1 1,1 1 0,-1-1-1,1 0 1,-1 1 0,1-1-1,0 0 1,0-1 0,5 4-1,-3-4-8,0-1 0,0 0-1,0 1 1,1-2 0,-1 1-1,0-1 1,1 0 0,-1 0-1,1 0 1,7-2-1,58-13 257,-66 14-261,137-32 282,-129 30-259,-1-2 1,1 1-1,-1-2 1,17-9-1,-4 2 69,1 0-22,29-16-117,-48 25 15,-1-1 1,0 0-1,0 0 1,-1 0-1,1 0 1,5-9-1,-1 0 95,16-26-1,-24 35-87,1 0-1,-1 0 1,0 0-1,0-1 0,-1 1 1,0 0-1,0 0 1,0-1-1,0-5 0,-1 9-12,0-1-1,0 1 0,1-1 0,-1 1 0,1-1 0,-1 1 0,1-1 0,0 1 0,1-3 0,-1 4 14,-1 0-1,0 1 1,1-1-1,-1 1 1,0-1-1,0 1 1,1-1-1,-1 0 1,0 1 0,0-1-1,0 0 1,0 1-1,0-1 1,0 0-1,0 1 1,0-1-1,0 1 1,0-1 0,0 0-1,0 1 1,0-1-1,-1 0 1,1 1-1,0-1 1,0 1 0,-1-1-1,1 1 1,0-1-1,-1 0 1,1 1-1,-1-1 1,1 1-1,-1 0 1,1-1 0,-1 0-1,-2-1-31,3 4 11,-2 45 12,2-38 32,-1-1 0,1 1 0,1-1-1,0 1 1,3 13 0,6 11 76,-9-28-77,0 0-1,1-1 0,-1 1 1,1 0-1,0-1 1,0 1-1,1-1 1,-1 0-1,1 1 1,0-1-1,0 0 1,5 5-1,-6-8-18,5 7 84,1-1-1,0 1 1,15 9-1,-21-16-57,1 1 1,-1-1-1,1 0 0,0 0 0,0 0 0,0 0 0,-1 0 0,1-1 1,0 1-1,0-1 0,0 0 0,0 0 0,0 0 0,0 0 0,0-1 1,5 0-1,28-10 80,-21 9-89,16-4-188,-23 2-1,0 1 0,-1-1 1,0-1-1,0 0 0,0 0 0,0 0 0,8-8 1,7-6-343,35-25-1139,-49 38 1437,-1 0 0,1 0 0,-1-1 1,-1 0-1,1 0 0,-1-1 1,-1 0-1,1 0 0,-1 0 0,6-13 1,0-2-218,6-4-8,7-17-46,-18 30 337,-1-2 0,5-23 0,-9 32 120,2-7-22,0 4 128,-1 1 0,1-16 0,-3 22 86,0 0 0,0 0 0,0 0 0,-1 1 0,1-1 0,-1 0 0,0 0 0,0 0 1,0 1-1,0-1 0,0 0 0,-3-3 0,2 4-37,1 0 0,-1 0 1,0 0-1,0 0 0,0 1 0,-1-1 0,1 1 1,0 0-1,-1 0 0,1 0 0,0 0 0,-1 0 1,0 0-1,1 0 0,-1 1 0,1-1 0,-1 1 1,0 0-1,1 0 0,-1 0 0,-4 1 0,3-1-84,0 0-1,0 1 0,0-1 0,0 1 0,0 0 1,1 1-1,-1-1 0,0 1 0,0-1 0,1 1 1,-1 0-1,1 1 0,-4 2 0,4-1-21,-1 1-1,1 0 1,0 0-1,0 0 1,1 0-1,-1 0 1,1 1-1,0-1 1,1 1-1,-2 6 1,-6 17 86,-18 26 71,18-32-27,-7 39-1,5-21-55,-3 26 51,9-36-59,-2-4 78,5-20-111,1-1 1,-1 0 0,0 11-1,2-12 39,0-10-70,0-61-218,1 47-46,1 0-1,8-32 1,-9 45 189,1-11-113,-2 14 138,0 0-1,0 1 0,0-1 0,1 0 0,-1 1 0,1-1 0,0 0 1,-1 1-1,1-1 0,1 1 0,-1-1 0,0 1 0,0 0 1,1-1-1,0 1 0,-1 0 0,5-4 0,-2 2-23,-1 0 8,1 0 0,0 1-1,0-1 1,0 1-1,0 0 1,1 0 0,-1 0-1,1 0 1,0 1 0,0 0-1,9-3 1,5 2-35,-1 2 0,0 0 0,1 1 0,33 5 0,-47-4 76,-1 0 0,0 1 0,1 0 0,-1 0 0,0 0 0,0 0 0,0 1 1,0-1-1,5 6 0,12 7 54,0-7 3,-19-8-38,0 1-1,1-1 0,-1 1 1,0 0-1,0 0 0,0 0 1,0 0-1,0 0 0,0 0 1,0 1-1,0-1 0,1 2 1,1 1 69,0-1 1,-1 0-1,1-1 1,6 4-1,-9-5-56,0-1 1,0 1-1,0 0 0,-1-1 0,1 0 0,0 1 1,0-1-1,0 0 0,0 1 0,0-1 0,0 0 1,0 0-1,0 0 0,0 0 0,0 0 0,0 0 0,0 0 1,0 0-1,0 0 0,0-1 0,0 1 0,0 0 1,0 0-1,0-1 0,0 1 0,1-2 0,9-3 138,-5-9-38,5 1 32,-11 12-157,0 1 0,0 0 0,1 0 0,-1 0 0,0-1 0,0 1 0,1 0 0,-1-1 0,0 1 1,0 0-1,0 0 0,0-1 0,0 1 0,0 0 0,1-1 0,-1 1 0,0 0 0,0-1 0,0 1 0,0 0 0,0-1 0,0 1 1,0 0-1,0-1 0,-1 0 0,1-2-4,0 0-19,-1 0 1,1 0-1,0 0 0,0 0 0,0 0 0,0 0 0,1 0 1,-1 0-1,1 0 0,1-4 0,0 6-30,-1 0 0,1 1 0,-1-1 0,1 1 0,-1-1-1,1 1 1,-1 0 0,1 0 0,-1 0 0,1 0 0,0 0 0,2 1 0,6-1-88,6-1-52,-3 1 84,0 0 0,0 1 0,14 2 1,12 8 88,-25-6 104,0-1 0,17 3 1,19-5 108,-31-2 4,27 3 1,-28 0-112,24 2 73,-35-5-119,1-1 1,-1 0 0,8-2-1,0 0 28,-4 2 5,1 1 0,15 0-1,-19 1-4,0-1-1,1 0 1,-1-1 0,0 0-1,13-2 1,9-14 233,-32 12-281,-1-1 1,1 1 0,-1-1-1,0 1 1,0 0-1,-8-9 1,9 12-31,0 1 1,0-1-1,0 1 0,0-1 0,0 1 1,0 0-1,0 0 0,-1 0 0,1 0 1,0 0-1,-1 0 0,1 1 1,0-1-1,-4 1 0,-8-3-68,-1-1 10,9 2 71,0 0 0,0 0 1,0 1-1,0 0 0,0 0 1,0 0-1,0 1 0,-1 0 1,1 0-1,0 1 0,-7 1 1,11-2-5,0 1 1,0 0 0,-1 0-1,1-1 1,0 1-1,1 0 1,-1 1-1,0-1 1,0 0 0,0 0-1,1 1 1,-1-1-1,1 1 1,-1-1 0,1 1-1,-1 0 1,0 2-1,1-3 0,1 0 0,0 0-1,-1 0 1,1 1 0,0-1 0,0 0-1,0 0 1,0 0 0,0 0 0,0 0-1,0 0 1,1 0 0,-1 0 0,0 0-1,1 2 1,0-1 13,1 1-1,-1 0 1,1-1 0,0 1 0,-1-1-1,1 0 1,3 4 0,5 3 153,0 0 1,1 0-1,0-1 1,0 0-1,1-1 1,0 0-1,0-1 1,1 0 0,14 4-1,22 6 227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20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1 307 1888,'0'49'1024,"0"-48"-1005,-1-1-1,1 1 1,0-1 0,0 1 0,0-1 0,0 1-1,0-1 1,0 1 0,0-1 0,0 1-1,0 0 1,0-1 0,1 1 0,-1-1 0,0 1-1,0-1 1,0 1 0,1-1 0,-1 1-1,0-1 1,0 1 0,1-1 0,-1 1-1,1-1 1,-1 0 0,0 1 0,1-1 0,-1 1-1,1-1 1,-1 0 0,1 0 0,-1 1-1,1-1 1,-1 0 0,1 0 0,-1 1 0,1-1-1,-1 0 1,1 0 0,-1 0 0,1 0-1,-1 0 1,1 0 0,0 0 0,-1 0-1,1 0 1,-1 0 0,1 0 0,0-1 0,-1-1 327,0-11-232,0 0-1,1 0 1,1 0-1,0 1 1,0-1-1,8-20 1,2 4-143,-1-2 1,12-56 0,-21 76-67,0 1 1,1-1 0,1 1 0,0-1 0,0 1 0,7-11 0,-3 4-10,-8 16 101,1 1 1,-1-1-1,0 1 0,0-1 1,0 0-1,1 1 0,-1-1 1,0 1-1,1-1 1,-1 1-1,0-1 0,1 1 1,-1 0-1,1-1 0,-1 1 1,1-1-1,-1 1 0,0 0 1,1-1-1,0 1 0,-1 0 1,1 0-1,-1-1 1,1 1-1,-1 0 0,1 0 1,-1 0-1,1 0 0,0 0 1,-1 0-1,1 0 0,-1 0 1,1 0-1,0 0 1,-1 0-1,1 0 0,-1 0 1,1 0-1,0 1 0,-1-1 1,1 0-1,-1 0 0,1 1 1,-1-1-1,1 0 1,-1 1-1,1-1 0,-1 0 1,0 1-1,1-1 0,-1 1 1,1-1-1,-1 1 0,1 0 1,1 2 20,1 1 1,-1-1-1,0 1 1,0-1-1,-1 1 1,1 0-1,-1 0 1,2 6-1,-1 24 156,-2-24-35,0-1 1,3 20-1,2-10-22,-2-8-88,-1-1 1,0 0-1,0 19 1,-2-21-22,1 0 0,0-1 0,1 1 0,-1-1 0,6 13 0,-5-15 3,-2-2 7,1-1 0,-1 0 1,1 0-1,0 0 0,0 0 1,0 0-1,0 0 0,0 0 1,1 0-1,-1 0 1,1 0-1,-1 0 0,4 2 1,-2-3 26,-1 0 1,1 0 0,0 0 0,0-1-1,0 1 1,0-1 0,-1 0 0,1 0-1,6 0 1,-6 0-30,0-1-1,0 1 1,0-1 0,0 0-1,0 0 1,0 0-1,0 0 1,0-1 0,0 1-1,0-1 1,-1 0 0,1 1-1,0-1 1,4-5-1,2-2-57,0-1-1,9-14 1,10-11-54,-7-9-38,-7 24 76,5-12 100,-14 23-2,-4 8-27,0-1 0,0 1 1,0-1-1,0 1 1,0-1-1,-1 0 0,1 1 1,0-1-1,-1 0 1,1-3-1,-1 10 92,0-2-57,0 0 0,0 0 0,0 0 1,0 0-1,-1 0 0,1 1 1,-2 2-1,-1 2-18,0 1 1,1 0-1,0 0 1,0 0-1,1 0 0,0 0 1,0 0-1,1 0 1,1 0-1,-1 0 1,1 0-1,1 0 0,0 0 1,0 0-1,1 0 1,4 9-1,-1-5 23,20 33 151,-24-41-176,1-1 0,1 0 0,-1 0-1,1-1 1,-1 1 0,1-1-1,0 0 1,5 4 0,-4-5 8,1 1 1,-1-1 0,0 0-1,1 0 1,-1 0 0,1-1-1,9 1 1,44 1 518,-55-3-523,1 0 0,-1 0 0,1 0 0,-1-1 0,0 0 0,0 0 0,1 0 0,-1 0 0,0 0 0,0-1 0,0 0 0,0 0 0,0 0 0,-1 0 0,1-1 0,0 1 0,-1-1 0,6-6 0,-8 8-24,0 0 0,0 0 1,0 1-1,-1-1 1,1 0-1,0 0 0,-1 0 1,1-1-1,0 1 1,-1 0-1,1 0 0,-1 0 1,0 0-1,1 0 0,-1-1 1,0 1-1,0-2 1,0 0 12,-1 0 1,1 1-1,-1-1 1,0 0 0,0 0-1,-2-3 1,0-2 17,-1-4-42,-1 1 0,0 0 0,0 0 0,-2 0 0,1 0 0,-11-12 0,-19-4-99,20 12 43,13 10 41,-1 1 0,0 0 0,-1 1 0,1-1 0,0 1 0,-1-1 0,0 1 0,0 1 0,0-1 0,0 1 0,-1 0 0,-5-2 0,-5 1-58,10 3 28,0-1-1,0-1 0,0 1 1,0-1-1,-10-5 0,6 3-197,12 4 69,1 0 139,0 1 1,0-1-1,0 0 0,0 0 0,0 0 0,0-1 1,5-1-1,39-8-816,-26 7 575,21-3-540,-28 2-47,-1-1 0,25-13 1,28-15-954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51:20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17 2240,'-27'-14'720,"16"11"-448,-10 5-68,20-1-175,0-1 1,-1 0 0,1 1-1,0-1 1,0 1 0,0-1 0,0 1-1,-1 0 1,1-1 0,0 1-1,0 0 1,1 0 0,-1 0-1,0-1 1,0 1 0,0 0-1,0 0 1,0 2 0,-18 46 551,13-36-530,0 1 0,1 0 0,1 0 0,0 0 0,0 0 0,-1 27 0,3-31-29,0 7 31,-1-6-5,2 1 0,-1 10 0,7 21 50,-2-20-41,-1-7 51,-2 31 1,-1-32-46,1 0 0,0 0 0,5 27 0,6-1 97,-2-15 353,-6-16-296,-3-10-212,0 0 0,0 0 0,0 0 0,0 1 0,-1-1 0,1 0 0,0 0 0,0 0 0,0 1 0,0-1 0,-1 0 0,1 0 0,0 0 0,0 0 0,0 0 0,-1 0 0,1 0 0,0 1 0,0-1 0,-1 0 0,1 0 0,0 0 1,0 0-1,-1 0 0,1 0 0,0 0 0,0 0 0,-1 0 0,1 0 0,0 0 0,-1-1 0,1 1-4,0 0 1,0 1-1,0-1 0,0 0 1,0 0-1,0 0 1,0 0-1,0 0 0,-1 0 1,1 0-1,0 0 1,0 0-1,0 0 0,0 0 1,0 0-1,0 0 1,0 0-1,0 0 0,0 0 1,0-1-1,-1 1 1,1 0-1,0 0 0,0 0 1,0 0-1,0 0 1,0 0-1,0 0 0,0 0 1,0 0-1,0 0 1,0 0-1,0 0 1,0 0-1,0 0 0,0 0 1,-1-1-1,1 1 1,0 0-1,0 0 0,0 0 1,0 0-1,0 0 1,0 0-1,0 0 0,0 0 1,0 0-1,0 0 1,0-1-1,0 1 0,0 0 1,0 0-1,0 0 1,0 0-1,0 0 0,1 0 1,-2-2 4,1 1 0,0 0 0,0-1 0,-1 1 0,1-1 0,-1 1 1,1 0-1,-1 0 0,1-1 0,-2 0 0,-6-18-41,7 12-49,0 1 1,0-16-1,1 23 84,0-5-37,0 0-1,0 1 0,0-1 1,-1 0-1,0 0 1,0 1-1,0-1 0,-3-6 1,-1-8-78,-1-17-67,-2 6-31,12 17 111,0 4 44,-2-2-12,-2 10 63,0 0 1,0 0-1,1 0 1,-1 0-1,0 0 0,0 0 1,1 0-1,-1 0 1,0 1-1,1-1 0,-1 0 1,1 0-1,-1 0 1,1 1-1,-1-1 0,1 0 1,-1 1-1,1-1 1,0 0-1,-1 1 0,1-1 1,0 1-1,0-1 1,-1 1-1,1-1 0,0 1 1,0 0-1,0-1 1,0 1-1,0 0 0,0 0 1,1-1-1,45-11 109,0 1 0,68-5 0,-67 10-3,0-1 0,65-20 0,-75 14 55,-8 7 12,0-10 282,-30 16-445,-2-6 24,-12-5-25,10 10 3,1-1 0,-1 0 1,1 1-1,-1 0 0,1 0 1,-1 0-1,0 0 0,1 0 1,-1 1-1,0 0 0,0-1 1,0 2-1,-6-1 0,-14 11 6,7-8-3,13-3-14,0 1 0,1 0 0,-1-1 0,0 2 0,0-1 0,0 0 0,1 1 0,-1-1-1,1 1 1,-6 4 0,6-5 0,0 1-1,0 0 0,0 1 1,0-1-1,1 1 0,-4 2 1,5-3 1,0 0 1,0 0-1,1 0 0,-1 0 1,0 0-1,0 0 0,1 0 1,0 0-1,-1 0 1,1 0-1,0 1 0,0 3 1,0-3 1,0 1 1,0 0 0,0 0-1,1-1 1,-1 1 0,1 0-1,0-1 1,0 1-1,0 0 1,1-1 0,2 6-1,0-4 13,1 0 1,-1 0-1,1-1 0,-1 1 0,2-1 0,4 3 0,-4-2 5,0 0-1,0-1-1,0 1 1,0-1-1,0-1 1,1 1-1,-1-1 0,1 0 1,0 0-1,12 2 1,-9-3 24,0-1 1,0 0 0,0-1-1,0 0 1,0 0 0,0-1-1,-1 0 1,1-1 0,0 0-1,0-1 1,15-6 0,46-25 88,-47 22-110,23-10 79,-25 8 115,-1-1 1,34-32-1,-32 19-208,-22 25-25,1 1 1,-1 0-1,1 0 1,0 0-1,0 0 1,0 0-1,0 0 1,0 0-1,0 0 1,0 1-1,1-1 1,3-1-1,8-8-186,-12 8 165,0 3 97,0 0-1,0 0 1,-1 1-1,1-1 1,0 0-1,-1 1 0,1-1 1,0 1-1,-1-1 1,1 1-1,-1 0 1,1 0-1,-1-1 0,1 1 1,-1 0-1,1 1 1,-1-1-1,0 0 1,0 0-1,0 0 0,2 3 1,14 11 253,43 29 274,-44-38-295,-10-4-166,0 0 51,-1 1 1,1 0-1,-1 0 0,0 0 1,0 0-1,7 7 1,-9-7 372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30 132 3488,'-28'-27'1115,"28"27"-1107,0 0 1,0 0 0,0 0 0,0 0-1,0 0 1,0 0 0,-1-1 0,1 1-1,0 0 1,0 0 0,0 0 0,0 0-1,0 0 1,0 0 0,0 0 0,0 0-1,0-1 1,0 1 0,0 0 0,0 0-1,0 0 1,0 0 0,0 0 0,0 0-1,0-1 1,0 1 0,0 0 0,0 0-1,0 0 1,0 0 0,0 0 0,0 0-1,0-1 1,0 1 0,0 0 0,0 0-1,0 0 1,0 0 0,0 0 0,0 0 0,0 0-1,0-1 1,0 1 0,0 0 0,1 0-1,-1 0 1,0 0 0,0 0 0,0 0-1,0 0 1,0 0 0,0 0 0,0 0-1,1 0 1,-1 0 0,0-1 0,0 1-1,0 0 1,0 0 0,0 0 0,0 0-1,1 0 1,-1 0 0,0 0 0,0 0-1,0 0 1,0 0 0,0 1 0,7-1 75,-5 0 161,1-3-53,0 0-120,1 1 0,0 0 0,0 0-1,-1 0 1,1 0 0,0 0 0,1 1 0,-1 0 0,8-2 0,23-7 339,15-7-107,75-15 0,-91 25-315,1 2-1,37-1 0,66 6 23,-57 1 120,-77-1-88,-1 0-1,0 1 0,1-1 1,-1 1-1,0-1 1,1 1-1,-1 0 1,0 0-1,5 3 1,3 1 87,-9-5-91,-1 1-1,0-1 1,1 0 0,-1 1 0,0-1 0,0 1 0,0 0 0,1-1 0,-1 1-1,0 0 1,0 0 0,0 0 0,1 1 0,-2-1-12,1 0 0,-1 0 0,0 0 0,1 1 1,-1-1-1,0 0 0,0 0 0,0 1 0,0-1 0,0 0 1,0 2-1,0 6 47,-1-5-54,1 0 0,0 0 0,-1 0 0,0 0 0,0 0 0,0 0 0,0 0 0,-3 5 1,-22 34 58,23-39-67,-74 102 292,62-87-232,-1-1 0,-1-1 0,-35 28 0,33-33 10,-32 15 1,-8 5-14,-55 33-31,84-47-103,18-11 5,-1 0 0,-17 8-1,11-8-69,-1 1 1,-1 0 0,-28 18 0,47-25 122,1 0-1,0 0 1,-1 0-1,1 0 1,0 0-1,0 0 1,0 1-1,-1-1 1,2 0-1,-1 1 1,0-1-1,0 1 1,0-1-1,1 1 1,-1-1-1,0 1 1,1 0 0,0-1-1,-1 1 1,1 0-1,0-1 1,0 1-1,0 0 1,0-1-1,0 1 1,0 0-1,0-1 1,1 1-1,-1 0 1,1-1-1,-1 1 1,2 2-1,-1-2-2,0 0 0,0 0 1,1 0-1,-1 0 0,0 0 0,1-1 0,0 1 0,-1 0 0,1-1 0,0 1 0,0-1 0,0 0 0,0 1 0,0-1 0,0 0 0,0 0 0,0-1 0,0 1 0,0 0 1,1-1-1,-1 1 0,0-1 0,5 1 0,184-1-60,-169-1 127,40-6 0,-40 3 161,41-1 0,-38 5-42,-25 0-173,0 0 1,0 0-1,0 0 1,0 0-1,0 0 0,0 0 1,1 0-1,-1 0 1,0 0-1,0 0 1,0 0-1,0-1 1,0 1-1,1 0 1,-1 0-1,0 0 0,0 0 1,0 0-1,0 0 1,0 0-1,1 1 1,-1-1-1,0 0 1,0 0-1,0 0 1,0 0-1,0 0 1,0 0-1,1 0 0,-1 0 1,0 0-1,0 0 1,0 0-1,0 0 1,0 0-1,0 1 1,0-1-1,1 0 1,-1 0-1,0 0 0,0 0 1,0 0-1,0 0 1,0 1-1,0-1 1,0 0-1,0 0 1,0 0-1,0 0 1,0 0-1,0 0 0,0 1 1,0-1-1,0 1-21,0-1-1,0 1 0,0-1 1,0 1-1,0-1 0,0 1 1,0-1-1,-1 1 1,1-1-1,0 1 0,0-1 1,0 0-1,-1 1 0,1-1 1,0 1-1,0-1 0,-1 0 1,1 1-1,0-1 0,-1 1 1,1-1-1,-1 0 0,1 0 1,-1 1-1,1-1 1,0 0-1,-1 0 0,1 1 1,-1-1-1,0 0 0,-17 2-1414,15-2 1231,-16 0-1211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3488,'-17'-17'1280,"17"17"-992,17 17-64,-1-17 1184,0 16-800,17-16 544,0 16-672,16-16-64,0 0-256,1 0 320,15 17-256,1-17 96,-1 0-192,-16 0-416,0 16 160,-16-16-3936,0 0 2240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2304,'14'13'752,"-14"-12"-733,1 0 0,-1-1 1,0 1-1,1-1 0,-1 1 0,0 0 1,1-1-1,-1 1 0,0 0 0,0-1 0,0 1 1,1 0-1,-1-1 0,0 1 0,0 0 1,0-1-1,0 1 0,0 0 0,0-1 1,0 1-1,-1 0 0,1 0 0,0 0 0,-1 2 96,2 10 397,-1-9-355,1 0-1,-1 0 1,0 0 0,-1 0-1,1 0 1,-1 0 0,-1 6-1,1-6-116,-28 72 1323,15-46-750,13-28-574,1-1 0,-1 1-1,1 0 1,-1 0 0,0-1-1,0 1 1,0 0 0,0-1-1,0 1 1,0-1 0,-1 1 0,1-1-1,0 0 1,-1 1 0,1-1-1,-4 2 1,-4 4 124,9-7-158,-1 1 0,1-1 0,0 0 0,-1 1 0,1-1 0,0 0 0,0 1 0,0-1 0,-1 0 0,1 1 0,0-1 0,0 0 0,0 1 0,0-1 0,0 1 0,0-1 0,0 0 0,0 1 0,0-1 0,0 1 0,0 0 12,0-1 1,0 1-1,0 0 1,0-1 0,-1 1-1,1-1 1,0 1 0,0-1-1,0 1 1,0-1 0,-1 1-1,1-1 1,0 1 0,0-1-1,-1 1 1,1-1-1,0 1 1,-1-1 0,1 0-1,-1 1 1,0 0-10,0 0 1,0 0-1,0-1 1,0 1-1,0 0 0,1 0 1,-1 0-1,0 0 0,1 0 1,-1 0-1,0 0 0,1 0 1,-1 0-1,1 0 1,0 0-1,-1 1 0,1-1 1,0 0-1,0 0 0,0 0 1,0 1-1,0-1 0,0 0 1,0 0-1,0 0 1,0 0-1,0 1 0,1-1 1,-1 0-1,0 0 0,1 0 1,-1 0-1,1 0 1,0 0-1,-1 0 0,1 0 1,0 0-1,-1 0 0,1 0 1,0 0-1,0 0 0,0-1 1,0 1-1,0 0 1,0-1-1,0 1 0,0 0 1,0-1-1,0 1 0,2-1 1,21 11 119,-22-10-115,0-1 0,0 1 1,-1-1-1,1 1 0,0 0 1,-1 0-1,1 0 0,0 0 1,-1 0-1,0 0 0,1 0 1,-1 0-1,0 1 0,1-1 0,-1 0 1,2 4-1,-2-4-8,0 1-1,0-1 1,0 0-1,0 1 1,1-1 0,-1 0-1,0 0 1,1 1-1,-1-1 1,1 0-1,-1-1 1,1 1-1,0 0 1,-1 0 0,1-1-1,3 2 1,3 1 25,-1 1 0,0 0 1,8 6-1,-8-5 33,1 0 0,-1-1 0,11 4 0,3 2 326,-18-8-518,-1-1-1,0 0 1,0 0 0,1 0-1,-1 0 1,0-1 0,1 1 0,-1 0-1,1-1 1,-1 0 0,5 0-1,23 0-904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8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4224,'-16'-17'1568,"16"17"-1216,0 0-96,16 0 1184,-16 0-832,17 0 480,-1 0-640,17 0-256,16 0-128,0 0 192,0 0-128,-16 0-2496,16 0 1280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4640,'-16'16'1728,"16"-16"-1344,16 16-96,0-16 384,17 17-416,16-17 256,1-17-288,15 17-128,17 0-64,0 0-1536,-16 0 832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2976,'49'-50'1717,"-35"37"-741,-14 12-919,1 1 0,-1 0 0,1-1 1,-1 1-1,1-1 0,0 1 0,-1 0 0,1 0 0,-1-1 0,1 1 0,0 0 0,-1 0 0,1 0 0,-1 0 1,1 0-1,0 0 0,-1 0 0,1 0 0,0 0 0,-1 0 0,1 0 0,0 0 0,-1 0 0,1 0 0,0 1 1,-1-1 52,3 0 519,-3 3-513,0-1 0,0 1-1,0-1 1,-1 1 0,1-1 0,-1 1 0,0-1-1,0 0 1,0 1 0,0-1 0,0 0-1,0 1 1,0-1 0,-1 0 0,-1 2 0,0 0-38,1-1 1,0 0 0,0 1 0,0-1 0,-3 8-1,0 19 376,-1-13-286,5-14-156,0 0 1,0 0-1,0 0 1,0 0-1,0 0 1,1 0-1,0 1 1,-1-1-1,1 0 1,0 0-1,0 0 1,2 6-1,0-3-4,1 0 0,0 0 0,0-1 0,1 1 0,0-1 0,0 0 0,5 5 0,-3-6 17,-1 0 0,1 0 0,-1-1 0,1 0 0,0 0 0,1 0 0,-1-1 0,12 3 0,-3 0 49,3 0 53,1-1 0,1-1 0,-1 0 0,0-2 1,36-1-1,-39 0-79,-9 0 2,-1 0 1,0 0 0,1-1 0,9-2-1,-14 2-1,0 0 0,0 1 0,1-1-1,-1 0 1,0-1 0,0 1-1,0 0 1,0 0 0,0-1 0,0 1-1,-1-1 1,1 0 0,-1 0-1,1 1 1,-1-1 0,1 0 0,1-4-1,-3 5-33,0 0-1,1 1 1,-1-2 0,0 1-1,0 0 1,0 0 0,0 0-1,0 0 1,0 0-1,0 0 1,0 0 0,0 0-1,0 0 1,-1 0 0,1 0-1,0 0 1,-1 0-1,1 0 1,-1 0 0,1 1-1,-1-1 1,1 0-1,-1 0 1,1 0 0,-1 0-1,0 1 1,-1-2 0,-4-6 50,-8-17 143,6 14-43,1 3-71,1 2-26,1 0-1,-1 0 1,-1 1 0,-8-7-1,3 4-22,5 4-42,0-1 0,-11-8 0,15 10-329,6 0-154,11-8-784,-13 11 1175,1-1 0,-1 1 0,0-1 0,1 1 0,-1 0 0,1 0 0,-1 0 0,1-1 0,1 2 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39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4064,'-32'82'1504,"32"-82"-1184,-17 82-64,1-33 128,0 0-256,-34 1-1376,18-1 672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 4224,'-13'-13'1365,"12"13"-1352,1 0-1,0 0 1,0 0-1,0 0 1,0 0-1,0 0 1,-1-1-1,1 1 1,0 0-1,0 0 1,0 0-1,0-1 1,0 1 0,0 0-1,0 0 1,0 0-1,0-1 1,0 1-1,0 0 1,0 0-1,0 0 1,0-1-1,0 1 1,0 0-1,0 0 1,0 0-1,0-1 1,0 1-1,0 0 1,0 0-1,0 0 1,0-1 0,0 1-1,0 0 1,0 0-1,1 0 1,-1 0-1,0-1 1,0 1-1,0 0 1,0 0-1,1 0 1,14-42 483,-12 35-452,-1 4 13,-1-1-1,1 1 0,0-1 1,0 1-1,0 0 0,0 0 1,1 0-1,-1 0 0,6-5 1,-7 7-20,1 1 1,0-1 0,0 1 0,-1 0-1,1-1 1,0 1 0,0 0-1,0 0 1,-1 0 0,1 0-1,0 1 1,0-1 0,-1 0-1,1 1 1,0-1 0,-1 1 0,1-1-1,0 1 1,-1 0 0,1 0-1,-1 0 1,1 0 0,-1 0-1,1 0 1,1 2 0,0 0 34,1 1-1,0 0 1,-1-1 0,0 1 0,0 1 0,4 6-1,4 23 751,-5-20-593,-2-8-133,-1 1 0,0 0 0,2 8 0,-3-2 115,1 22-1,-1-10-34,11 59 203,0 3-112,-10 55-43,-3-102-171,1 30 27,0-33-8,-6 64 0,-1-72-125,-1 0-1,-1 0 1,-2 0 0,-18 37-1,27-65-110,0 1-1,-1 0 1,1-1-1,0 1 1,0-1-1,-1 0 1,1 1-1,-1-1 1,1 0-1,-1 0 1,0 0-1,1 0 1,-1 0-1,0 0 1,0-1-1,0 1 1,0-1-1,1 1 1,-1-1-1,0 1 1,0-1-1,0 0 1,0 0-1,0 0 1,0 0-1,0 0 1,0-1-1,0 1 1,0-1-1,0 1 1,-2-2-1,3 2 103,1-1-1,-1 1 1,1 0-1,-1-1 1,1 1-1,0-1 1,-1 1-1,1 0 0,0-1 1,0 1-1,-1-1 1,1 1-1,0-1 1,0 1-1,0-1 0,-1 1 1,1-1-1,0 1 1,0-1-1,0 0 1,0 1-1,0-1 1,0 1-1,0-1 0,0 0 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40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197 295 3488,'19'-38'1557,"-16"32"-1371,-1 1 0,0-1 0,0 0 0,-1 0 1,1 0-1,-1 0 0,-1 0 0,1-7 0,-1-50 907,0 62-1086,0-1 0,0 1 0,0 0 0,0-1 0,0 1 0,-1 0 0,1-1 0,0 1 0,-1 0 0,1 0 0,-1 0 0,0-1 0,1 1 0,-1 0 0,0 0 0,0 0-1,1 0 1,-1 0 0,0 0 0,0 0 0,0 0 0,0 1 0,0-1 0,0 0 0,0 1 0,-2-2 0,-9-6 18,-10-20 7,15 22-31,-1-1 0,1 1-1,-1 1 1,-1-1 0,1 2-1,-1-1 1,-14-5 0,-7 5-1,18-2 14,12 7-18,-1-1 1,0 0-1,0 1 1,1-1 0,-1 1-1,0-1 1,0 1-1,0 0 1,0-1 0,1 1-1,-1 0 1,0-1-1,0 1 1,0 0 0,0 0-1,0 0 1,0 0-1,0 0 1,0 0 0,0 0-1,0 0 1,0 0-1,1 1 1,-1-1-1,-2 1 1,2-1-14,-2 2-43,0-1-1,0 1 0,1-1 0,-1 1 1,0 0-1,0 0 0,-2 3 0,4-4 51,1 0 0,-1 0 0,0 0 0,1 1 0,-1-1 0,1 0 0,-1 1 0,1-1 0,0 0 0,0 0-1,-1 1 1,1-1 0,0 1 0,0-1 0,0 0 0,0 1 0,1-1 0,-1 0 0,0 1 0,1 1-1,3 8-16,0-1 0,0 0 0,9 16 0,9 18 50,43 101 73,-60-137-17,-4-7-49,0 1 0,0-1 0,0 1 0,0 0 0,0 0 0,0 0 0,0-1-1,-1 1 1,1 0 0,-1 0 0,1 0 0,-1 0 0,0 0 0,0 0 0,0 0 0,0 0 0,0 0 0,0 0 0,-1 4-1,-3 0 151,0-1 0,0 0-1,0 0 1,-1 0-1,-7 5 1,-1 3 86,11-11-247,0 0 0,0-1-1,0 1 1,0-1 0,-1 1-1,1-1 1,0 0 0,0 0-1,-1 0 1,1 0 0,-1-1-1,1 1 1,0-1 0,-1 1-1,0-1 1,1 0 0,-1 0-1,1 0 1,-4 0 0,-26 0 93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4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32 3136,'0'-27'1029,"0"23"-767,-3 8-124,-8 18 22,9-11-181,2 8-10,1-5 89,-1 0 1,0 1-1,-4 18 1,2-22-24,-8 38 57,-8 99-1,16-118 20,0 1 0,-11 44 0,0 2 809,11-55-658,-4 24 191,2-33-204,-11 24-1,9-24-132,-16 36 268,-24 17 256,40-58-480,-1 0 1,0-1-1,-10 10 0,7-8 149,10-10-301,0 1 1,0-1 0,0 1-1,-1-1 1,1 1 0,0-1-1,0 1 1,0-1-1,0 1 1,0-1 0,0 1-1,0-1 1,0 1 0,0-1-1,0 1 1,0 0-1,0-1 1,1 1 0,-1-1-1,0 0 1,14-7-148,22-42-570,10-26-143,0-1 488,-22 45 200,-15 19 160,1 0 0,13-13 0,-23 26 1,1-1-1,-1 1 0,0 0 1,0 0-1,1 0 1,-1-1-1,0 1 1,0 0-1,1 0 1,-1-1-1,0 1 1,0 0-1,0-1 0,0 1 1,1 0-1,-1-1 1,0 1-1,0 0 1,0-1-1,0 1 1,0 0-1,0-1 1,0 1-1,0 0 1,0-1-1,0 1 0,0 0 1,0-1-1,0 1 1,0 0-1,0-1 1,0 1-1,-1 0 1,1-1-1,0 1 1,0 0-1,0-1 0,-1 1 1,2-2-8,-3 3 14,5 2 1,6 4 32,-6-4 11,-2-1-22,0 0 0,0 0-1,-1 0 1,1 0-1,-1 0 1,1 0 0,-1 0-1,0 0 1,0 0-1,0 0 1,0 4-1,1 12 49,4-1-21,-3-10-39,0 0 0,-1 0-1,0 0 1,0 0 0,0 7-1,-1 1-6,0-8-1,-1 0 1,2 0-1,-1-1 0,1 1 0,1 7 1,9 7 138,-5 10 0,-5-27-111,0 3 39,1 0 1,0 0-1,6 12 1,-7-18-64,0 1-1,-1-1 1,1 0 0,0 1 0,0-1-1,0 0 1,0 0 0,0 0 0,0 0 0,1 0-1,-1 0 1,0 0 0,0 0 0,1 0-1,-1 0 1,1-1 0,-1 1 0,0-1-1,1 1 1,-1-1 0,1 0 0,-1 1-1,4-1 1,22 1 29,-18 0-6,1-1 0,-1 0 0,0 0 0,0-1-1,14-3 1,-20 3-26,1-1-1,-1 0 0,0 0 0,1 0 1,-1-1-1,0 1 0,0-1 0,0 0 0,4-5 1,8-7 5,-8 10-15,-1 0-1,0 0 1,0 0-1,0-1 1,-1 0-1,9-12 0,-10 12-74,1-1 0,1 1 0,8-9 1,-12 13 45,0 0 1,0 1 0,0-1-1,0 1 1,0 0 0,0-1-1,0 1 1,0 0 0,1 0 0,-1 0-1,0 0 1,1 1 0,2-1-1,1 3-105,-2 3 101,0-2 15,0 1 1,0 0 0,-1 0-1,5 6 1,-3 1-16,-4-8 41,0-1-1,0 0 1,1 1-1,-1-1 1,0 0-1,1 0 0,0 0 1,1 2-1,11 13 115,-12-12-22,-1-5-73,-1 1-1,0 0 1,1-1 0,-1 1 0,0 0-1,1-1 1,-1 1 0,0-1 0,1 1-1,-1-1 1,1 1 0,-1 0 0,1-1-1,-1 0 1,1 1 0,0-1 0,-1 1 0,1-1-1,0 0 1,-1 1 0,2-1 0,3 3 20,1 0-87,-3-1 93,0-1-1,-1 1 0,1-1 1,0 0-1,0 1 0,0-1 1,5 0-1,-8-1-57,1 0 0,-1 0 0,1 0 0,-1 0 0,1 0 1,-1 0-1,1 0 0,-1 0 0,1 0 0,-1 0 0,1-1 0,-1 1 0,1 0 0,-1 0 0,1-1 0,-1 1 0,1 0 0,-1-1 0,1 1 1,0-1-1,-1 0-59,1 0 1,0 0-1,-1-1 1,1 1-1,-1 0 1,0 0-1,1 0 0,-1-1 1,0 1-1,0 0 1,0-1-1,0 1 1,0-2-1,0-155-2566,0 157 2632,0 1 1,0-1 0,0 0-1,0 1 1,0-1-1,0 0 1,1 1-1,-1-1 1,0 0-1,0 1 1,0-1 0,1 0-1,-1 1 1,0-1-1,1 1 1,-1-1-1,1 1 1,-1-1-1,0 0 1,1 1 0,-1 0-1,1-1 1,0 1-1,-1-1 1,1 1-1,-1 0 1,1-1 0,-1 1-1,1 0 1,0-1-1,-1 1 1,1 0-1,0 0 1,-1 0-1,1 0 1,0 0 0,-1 0-1,1 0 1,0 0-1,-1 0 1,1 0-1,0 0 1,0 0 0,1 1 30,0-1 1,-1 0 0,1 1 0,-1-1 0,1 1 0,-1 0 0,1-1 0,-1 1-1,1 0 1,-1 0 0,0 0 0,0 0 0,1 0 0,-1 0 0,0 0 0,0 0 0,2 3-1,-3-2-2,1-1-1,-1 1 1,1-1-1,-1 0 1,1 1-1,0-1 1,0 0-1,0 1 1,0-1-1,0 0 1,0 0-1,0 0 1,0 0-1,0 0 1,1 0-1,-1 0 1,0 0-1,1 0 1,-1 0-1,1-1 1,-1 1-1,1-1 1,1 1-1,22 9 341,-17-5-218,-7-4-125,1 0 1,-1 0-1,1-1 1,-1 1-1,1 0 0,0 0 1,-1-1-1,1 1 1,0-1-1,-1 0 0,1 1 1,0-1-1,1 0 1,60 0 513,-63 0-536,0 0-1,0 0 0,0 0 0,1 0 0,-1 0 0,0 0 0,0 0 0,0 0 1,0 0-1,0 0 0,0 0 0,0 0 0,0 0 0,0 0 0,1 0 0,-1 0 1,0 0-1,0 0 0,0 0 0,0 0 0,0 0 0,0 0 0,0 0 0,0 0 0,0 0 1,0 0-1,0 0 0,1 0 0,-1 0 0,0 0 0,0 0 0,0 0 0,0 0 1,0-1-1,0 1 0,0 0 0,0 0 0,0 0 0,0 0 0,0 0 0,0 0 1,0 0-1,0 0 0,0 0 0,0 0 0,0-1 0,0 1 0,0 0 0,0 0 1,0 0-1,0 0 0,0 0 0,0 0 0,0 0 0,0 0 0,0-1 0,0-78 133,0 76-152,1-1 0,0 1 1,0-1-1,0 1 0,0 0 0,1-1 1,-1 1-1,1 0 0,0 0 0,0 0 1,2-3-1,8-15 145,-12 21-113,0-1 0,0 0-1,1 0 1,-1 0-1,0 0 1,0 0 0,1 0-1,-1 0 1,1 1-1,-1-1 1,0 0 0,1 0-1,0 1 1,-1-1-1,1 0 1,-1 1 0,1-1-1,0 0 1,0 1-1,-1-1 1,1 1 0,0-1-1,0 1 1,0-1-1,-1 1 1,1 0-1,0-1 1,0 1 0,0 0-1,0 0 1,0 0-1,0 0 1,1 0 0,11-2 163,-6 0-109,5-1 68,1 0 0,-1 0 0,0 2-1,14-1 1,0 1 63,37-6 0,-36 3-91,43 0-1,-33 4-20,-5 1 30,55-5-1,-55-1-74,-10 1-4,38-1 0,93 5-198,-145-1-143,-9-3-84,-19-9-387,-2-2 419,-8-15 67,30 30 282,-1 0 0,1 0 1,-1-1-1,1 1 0,0 0 0,0-1 0,-1 1 0,1-1 1,0 1-1,0 0 0,-1-1 0,1 1 0,0-1 1,0 1-1,0 0 0,0-1 0,-1 1 0,1-1 0,0 1 1,0-1-1,0 1 0,0-1 0,0 1 0,0 0 0,0-1 1,1 0-1,-3-4-8,-11-1 14,-1-4 48,11 7-48,3 3-138,-2 3 42,-2 2 147,0 0 1,1 1 0,0-1 0,1 1-1,-1 0 1,-2 8 0,-1 4 247,-3 7-106,1 1 1,1 0-1,-5 45 0,7-43-128,2-15-26,1 0-1,0 0 1,0 18-1,2-15-7,0-3 19,2 23-1,-2-32-38,1 0 0,0 1 0,0-1 0,0 0 0,1 0 0,-1 0 0,1 0 0,0 0 0,5 6 0,-5-6-221,1 0 0,1 0 0,-1-1 0,0 1-1,1-1 1,0 0 0,0 0 0,0 0 0,0 0 0,0-1 0,0 0 0,1 0-1,0 0 1,7 2 0,-1-2-421,0-1 0,14-1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4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67 2976,'13'-14'971,"-12"14"-947,-1-1 0,1 0 0,-1 1 0,0-1 0,1 1 0,-1-1 0,0 0 1,1 1-1,-1-1 0,0 0 0,0 1 0,0-1 0,0 0 0,0 1 1,0-1-1,0 0 0,0 0 0,0 1 0,0-1 0,0 0 0,0 1 1,0-1-1,-1 0 0,1-2 133,0-27 2120,0 30-2270,0 0 1,0 0 0,0-1 0,0 1-1,0 0 1,0 0 0,0 0-1,0 0 1,0 0 0,0-1 0,0 1-1,0 0 1,0 0 0,0 0-1,-1 0 1,1 0 0,0 0-1,0-1 1,0 1 0,0 0 0,0 0-1,0 0 1,0 0 0,0 0-1,-1 0 1,1 0 0,0 0-1,0 0 1,0 0 0,0 0 0,0-1-1,0 1 1,-1 0 0,1 0-1,0 0 1,0 0 0,0 0 0,0 0-1,0 0 1,-1 0 0,1 0-1,0 0 1,0 0 0,0 0-1,0 1 1,0-1 0,-1 0 0,1 0-1,0 0 1,0 0 0,0 0-1,0 0 1,0 0 0,-16 0 208,1-1-6,0 1 0,0 1 0,-17 2 0,25-1-208,1 0 0,-1 0 1,1 1-1,0 0 1,0 0-1,0 0 0,1 1 1,-9 7-1,-8 16-7,-2-7 53,19-17-6,1 0-1,0 0 0,0 0 0,0 1 1,1 0-1,-1-1 0,-4 9 0,3-4 8,0 0 1,1 0-1,0 0 0,1 1 0,0 0 0,0 0 0,1 0 0,0 0 0,0 0 0,1 0 0,0 1 0,1-1 0,0 0 0,2 15 0,-1-19-34,-1-2 17,1 1 0,0-1 0,-1 1 1,1-1-1,0 0 0,1 1 0,-1-1 0,1 0 0,-1 0 0,1 0 0,0 0 0,0 0 0,0 0 0,0-1 0,1 1 0,-1-1 0,5 4 0,23 10 310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42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5216,'-33'0'1952,"33"0"-1536,-49 16-96,33-16-160,-1 17-160,17-1-96,-16 0 64,0 17-32,16 0 0,16 0-512,0 0 320,1-1-1024,16-15 704,-1-1-224,1 0 480,0-16-1568,0 0 1056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1:43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4320,'13'14'1392,"-12"-14"-1361,-1 1 0,1-1 0,-1 1 1,0 0-1,1-1 0,-1 1 0,0-1 0,1 1 1,-1 0-1,0-1 0,0 1 0,0 0 0,0-1 1,0 1-1,0 0 0,0 0 0,0-1 0,0 1 1,0 0-1,0-1 0,0 1 0,0 0 0,-1 0 1,1 2 93,-1 9 256,1-9-284,0 1 0,0-1 0,0 0 0,0 1 0,0-1-1,0 0 1,1 1 0,0-1 0,1 4 0,9 12 191,-8-6-234,-2-10-38,0 0 1,0 0-1,0 0 1,0 0-1,0 0 1,1 0 0,-1 0-1,1-1 1,0 1-1,0 0 1,0-1-1,0 1 1,0-1-1,0 0 1,1 0 0,-1 0-1,5 3 1,-3-3 4,0 1 1,0-1 0,0-1-1,1 1 1,-1 0 0,0-1-1,1 0 1,0 0 0,-1 0-1,1-1 1,-1 0-1,1 0 1,0 0 0,-1 0-1,1 0 1,6-2 0,7-2 33,11-1 67,49-17-1,-56 14-83,-6 2-51,28-15-1,-5-6-45,-27 20 12,1 1 1,0 0-1,0 1 0,15-4 0,35-7-279,-62 15 317,1 0 0,-1 1 0,0-1 0,1 1 0,-1-1 0,1 1 0,0 0 0,-1 0 0,1 0 0,-1 0 0,1 0 0,-1 0 0,1 0 0,-1 0 0,3 1 0,-3 0 15,0 0 0,0 0-1,0 0 1,0 0 0,0 0 0,0 0-1,0 0 1,-1 0 0,1 0 0,0 1 0,0-1-1,0 2 1,4 5 35,-4-6-20,0-1 1,0 1-1,0-1 1,0 1-1,-1-1 0,1 1 1,0 0-1,-1-1 1,1 1-1,-1 0 1,0 0-1,0-1 1,1 1-1,-1 3 1,-6 28 145,1-6-89,9-14-44,0-4-9,1 18 76,-3-23-64,-1 0 1,1 1-1,-1-1 0,1 0 1,0-1-1,1 1 0,-1 0 1,1-1-1,0 1 0,-1-1 1,5 4-1,-3-6-133,-1 0 0,1 0 0,0-1 1,-1 1-1,1-1 0,0 0 0,0 0 0,5-1 0,-1 1-588,-3-3-174,4-6-92,-3 4 465,0 0 0,-1 0-1,0-1 1,8-10 0,3-17-534,-13 26 935,-2 7 89,-1-1 0,0 1 0,0-1 0,0 1 0,0-1-1,0 1 1,1-1 0,-1 1 0,0-1 0,0 1 0,1 0-1,-1-1 1,0 1 0,1 0 0,-1-1 0,0 1 0,1 0 0,-1-1-1,1 1 1,-1 0 0,0 0 0,1-1 0,-1 1 0,1 0 0,-1 0-1,1 0 1,-1 0 0,1-1 0,-1 1 0,1 0 0,-1 0 0,1 0-1,-1 0 1,1 0 0,0 0 0,4 3 203,4 7 118,-2-2-95,0-1-1,1 0 0,10 8 1,-6-8-83,-6-3-59,0-1-1,0 2 1,0-1 0,7 8 0,-5-5-87,0-1 0,0 0 0,0-1 0,1 1 0,-1-2 0,1 1 0,10 3 0,-5-4 96,0 0 0,1-1 0,-1 0 0,1-1 0,0-1 0,0 0-1,27-2 1,-3 0-103,-28 1 71,-2 1-213,1-1 1,-1 0-1,1-1 0,-1 0 0,1-1 0,-1 1 0,0-2 1,1 1-1,9-5 0,-14 4 93,1 0 0,0 0-1,-1-1 1,0 0 0,0 0 0,0 0 0,0 0-1,-1-1 1,0 1 0,1-1 0,-2 0 0,1-1 0,-1 1-1,0-1 1,0 1 0,0-1 0,-1 0 0,4-11 0,9-28 34,20-67 973,-30 90 43,-1 1 0,-1-1 0,0-34 0,-3 9 465,0 45-1253,-3 4-336,3-1 118,-1 0 11,-1 0-1,1 0 1,0 1-1,0-1 1,0 0-1,0 1 1,0-1-1,1 1 1,-1-1-1,0 1 1,1-1-1,-1 1 1,1-1-1,-1 1 1,1 0-1,0-1 1,0 1-1,0 0 1,0 2-1,-1 4 62,0 1 0,-1-1 0,1 1 0,-7 15 0,7-22-41,0 3-24,0-1 0,0 1 0,0 0 0,1-1 0,-1 1 0,1 0 0,0 0 0,1 5 0,0-7-37,-1 1 1,0-1 0,0 1-1,0-1 1,0 1 0,0 0 0,-2 5-1,-7 7-712,14-13 154,-12-3-9,7 0 601,0 0 0,-1 0 0,1 0 1,0 0-1,0 0 0,0 0 0,0 0 0,0 0 0,0 0 0,0 0 0,0 0 0,0 0 0,0 0 1,-1 0-1,1 0 0,0 0 0,0 0 0,0 0 0,0 0 0,0 0 0,0 0 0,0 0 1,0 0-1,0 0 0,0 0 0,-1 0 0,1 0 0,0 0 0,0 0 0,0 0 0,0 0 0,0 0 1,0 0-1,0-1 0,0 1 0,0 0 0,0 0 0,0 0 0,0 0 0,0 0 0,0 0 1,0 0-1,0 0 0,0 0 0,0 0 0,0-1 0,0 1 0,0 0 0,0 0 0,0 0 0,0 0 1,0 0-1,0 0 0,0 0 0,0 0 0,0-1 0,0-75 1467,0 75-1361,0 0-1,0-1 1,0 1-1,0 0 0,0 0 1,0 0-1,1-1 1,-1 1-1,0 0 1,1 0-1,-1 0 0,1 0 1,-1 0-1,1 0 1,0 0-1,-1 0 0,1 0 1,0 0-1,1-1 1,1 0 23,0 0 1,-1 1-1,1 0 1,0-1 0,0 1-1,4-1 1,-2 0 73,24-6 614,0 1-1,0 1 1,53-3 0,95 6 502,-119 4-995,96-1-28,56 0 621,-74 0-3962,-147 0-1264,-19 0 1297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1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2400,'-14'0'779,"12"0"-481,2 0-74,0 0 267,2-2-187,9-9-144,-10 11-157,-1-1 1,0 1-1,0 0 1,1 0-1,-1-1 1,0 1-1,0 0 1,1 0-1,-1 0 1,0 0-1,1-1 1,-1 1-1,0 0 1,1 0-1,-1 0 1,0 0-1,1 0 1,-1 0-1,0 0 1,1 0-1,-1 0 1,0 0-1,1 0 1,-1 0-1,1 0 1,8 0 41,1 1-6,1-1 1,-1-1-1,12-2 0,2-1 34,0 0 0,43-1 0,-11 4-78,-9 0-16,60 5-1,-72 2 44,-14-3 55,38 2 0,121-5 328,-178 0-395,0 0 0,0 1 0,0-1 0,0 0 0,-1 1 0,1-1 0,0 1 0,0 0 0,-1-1 0,1 1 0,0 0 0,1 1 0,-1-1 23,-1 0 0,1 0 0,-1 0 0,1 0 0,0 0 0,0-1 0,-1 1 1,1-1-1,0 1 0,0-1 0,0 0 0,2 0 0,-4 0-21,1 0-1,-1 0 0,1 0 1,-1 0-1,1 0 1,-1 0-1,1 0 1,-1 0-1,1 0 1,-1 0-1,1 1 0,-1-1 1,1 0-1,-1 0 1,0 0-1,1 0 1,-1 1-1,1-1 0,0 1 1,-4 6 170,-2 0-70,0 4 1,4-9-101,0 0-1,0 1 1,0-1 0,0 0 0,-1 0-1,1 1 1,-1-1 0,-2 2-1,0 0-2,0 1 0,1-1-1,0 1 1,0 0 0,0 0-1,0 1 1,1-1 0,-1 1 0,1-1-1,-1 9 1,0-4-1,0 0 0,-1-1 0,-7 15 0,-69 104 35,57-96 4,-1-1 0,-1-2 0,-2 0 0,-35 28 0,38-38-36,0-2 0,-2 0 0,-40 18 0,12-6-34,24-12 26,-38 16-1,53-27 34,0 0 0,-21 14-1,28-14 5,7-5-32,-1 0 0,1 0 0,0 0-1,-1 0 1,1 0 0,-1 0 0,1 0 0,-1-1 0,0 1-1,1-1 1,-1 1 0,0-1 0,1 0 0,-1 1 0,-2-1-1,3 0-15,0 0 0,0-1 0,0 1 0,0 1 0,1-1 0,-1 0 0,0 0 0,0 0 0,0 0 0,0 1 0,0-1 0,1 0 0,-3 1 0,-2 8-82,4-9 88,1-1 1,-1 1 0,1 0 0,-1 0-1,1 0 1,0 0 0,-1-1-1,1 1 1,-1 0 0,1 0-1,-1-1 1,1 1 0,0 0 0,-1-1-1,1 1 1,0-1 0,-1 1-1,1-1 1,2-3 33,9 3 121,-7 0-125,-1 1 1,0-1 0,1 1-1,-1-1 1,0 0 0,6-3-1,9-2 81,-9 4-32,0 1 1,0 0-1,0 1 0,15 1 1,-2-1 95,144 0 766,75 0-123,-203 0-2054,-25 0 348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2240,'0'-14'720,"0"14"-712,0 0-1,0 0 1,0 0 0,0-1 0,0 1 0,0 0-1,0 0 1,1-1 0,-1 1 0,0 0-1,0 0 1,0 0 0,0-1 0,0 1-1,0 0 1,0 0 0,1 0 0,-1-1 0,0 1-1,0 0 1,0 0 0,1 0 0,-1 0-1,0 0 1,0 0 0,0-1 0,1 1 0,-1 0-1,0 0 1,0 0 0,0 0 0,1 0-1,-1 0 1,1 0 0,42-27 845,-40 26-755,0 0-1,0 0 1,0 0-1,0 1 1,0 0 0,0-1-1,0 1 1,0 0-1,0 0 1,4 1-1,5 0 270,3-2 65,-1 0 0,26-6 0,-28 5-190,1 0 0,22-1-1,-19 3-137,-1 0 0,1 0-1,-1-2 1,1 0 0,-1 0-1,26-9 1,47-11 243,-51 14-246,-33 7-99,0 1 0,0-1 0,0 1 0,8-1 0,-7 2-97,0-2-1,0 1 1,0-1-1,0 1 1,0-1-1,0-1 1,0 1-1,0-1 1,0 0-1,5-2 1,-9 3 31,1 1 0,-1-1 0,0 1 0,1 0 0,-1-1 0,1 1 0,-1 0 0,1 0 0,1 0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1248,'-14'0'389,"14"0"-386,0 0 0,0 0 0,0 0-1,0 0 1,0 0 0,-1 0 0,1 0-1,0 0 1,0 0 0,0 0 0,0 0-1,0 0 1,-1 0 0,1 0 0,0 0 0,0 0-1,0 0 1,0 0 0,0 1 0,0-1-1,0 0 1,-1 0 0,1 0 0,0 0-1,0 0 1,0 0 0,0 0 0,0 1-1,0-1 1,0 0 0,0 0 0,0 0 0,0 0-1,0 0 1,0 1 0,0-1 0,0 0-1,0 0 1,0 0 0,0 0 0,0 0-1,0 1 1,0-1 0,0 0 0,0 0-1,0 0 1,0 0 0,0 0 0,0 0 0,0 1-1,0-1 1,0 0 0,1 0 0,-2 5 81,1-1 1,-1 0 0,0 0 0,0 1-1,-1-1 1,1 0 0,-1 0 0,-3 6-1,4-8-12,0 1 0,1-1 0,-1 0 0,0 1-1,1-1 1,0 1 0,-1-1 0,1 1 0,1 4 0,-2 10 329,-1-12-302,0-1 0,0 0 0,0 0 0,-5 6 0,5-7-59,0 0-1,0-1 1,1 2 0,-1-1 0,1 0 0,-2 4 0,0 6 41,3-9-26,-1 0 0,0-1 0,-1 1 0,1 0 0,-1 0 0,1 0 0,-1-1 0,-4 6 0,-4 13 148,1 2 228,4-15-298,4-8-85,0 1 1,0-1 0,0 1 0,0-1 0,1 1 0,-1-1-1,0 1 1,1 0 0,-1-1 0,1 1 0,0 0-1,0 0 1,-1 1 0,1 9 805,0-21-572,3 4-255,-1 3-29,0 0 0,0 1 0,1-1 1,-1 1-1,0 0 0,1 0 0,-1 0 0,1 0 1,-1 0-1,1 1 0,-1-1 0,1 1 0,3-1 1,44 1 295,-22 1-110,-18-1-104,0 0 0,13 3 0,16 8 53,7-6-117,40 15 229,-57-13-111,1-1 47,-8 5-63,5-6-28,-25-4-83,0 0 0,0 0 0,0 0 0,-1 0 0,1 0 0,0 1 0,0-1 0,-1 1 0,2 1 0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4320,'0'0'1600,"0"0"-1248,17 0-96,-1 0 768,0 0-608,17 0-96,0 0-192,0 0 32,16 0-96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3904,'0'17'1440,"0"-17"-1120,33 16-96,-17-16 864,0 16-640,1-16 128,16 0-384,-1 0-32,18 0-96,-1 0-3008,0 0 1600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0 593 4992,'0'15'1824,"0"-15"-1408,0 32-128,0-17 928,16 1-736,-16 15 224,31-16-416,-15 1-192,-1 0-32,17-16-1824,14-16 960</inkml:trace>
  <inkml:trace contextRef="#ctx0" brushRef="#br0" timeOffset="1">297 32 4640,'-13'0'1504,"12"0"-1494,1 0 1,0 0-1,0 0 0,0 0 1,0 0-1,0 0 1,0 0-1,0 0 0,0 0 1,0 0-1,0 0 0,-1 0 1,1 0-1,0 0 1,0 0-1,0 0 0,0 0 1,0 0-1,0 0 1,0 0-1,0 0 0,0 0 1,0 0-1,0 0 0,-1 0 1,1 0-1,0 0 1,0 0-1,0-1 0,0 1 1,0 0-1,0 0 1,0 0-1,0 0 0,0 0 1,0 0-1,0 0 0,0 0 1,0 0-1,0 0 1,0 0-1,0-1 0,0 1 1,0 0-1,0 0 1,0 0-1,0 0 0,0 0 1,0 0-1,0 0 0,0 0 1,0 0-1,0 0 1,0 0-1,0-1 0,0 1 1,0-26 634,0 24-469,10 2-37,-7-1-97,0 1 1,0 0-1,0 0 0,1 0 1,-1 1-1,0-1 0,0 1 1,0 0-1,0 0 0,0 0 1,0 0-1,0 0 0,0 1 1,0-1-1,0 1 0,3 2 1,-5-3-36,8 4 114,-1 1 1,0 0 0,0 0 0,0 0 0,-1 1-1,0 0 1,10 14 0,-12-11 8,-1 1 0,1-1 0,-2 1 0,5 17 0,3 11 143,-5-21-183,0 0 9,5 22 0,-5 11 18,-4-25-74,2 9-6,1 8 54,-2 1-1,-5 84 1,-23 11 6,22-125-119,-2 6-128,-8 25 1,-16 17-80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3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2912,'0'0'1056,"0"0"-800,0 0-96,0 16 768,0 0-544,0 33 416,0 17-480,0 0 192,-17-1-288,17-16 224,0 17-256,-16-33-32,16 16-96,0-16 224,0-1-160,0-15 160,0-1-160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0 412 3488,'3'1'127,"-1"-1"0,0 0 0,0 0 0,1-1 0,-1 1 0,0 0 0,1-1 0,-1 0 0,0 1 0,0-1 0,0 0 0,0 0 0,3-2 0,-3 2-39,0 0 0,0 0 0,0 0-1,0 0 1,1 0 0,-1 1 0,0-1 0,1 1 0,-1-1-1,0 1 1,1 0 0,-1 0 0,4 0 0,10 0 362,-3 1-117,0-1 0,0-1-1,14-2 1,-5-2-193,-13 3-100,0 0-1,0 0 0,1 0 1,-1 1-1,0 1 0,1-1 1,-1 2-1,1-1 0,12 3 0,-5 2 14,-10-3-12,0 0-1,0 0 1,1-1 0,9 1-1,10-2 159,-24 0-103,-14 0-140,-3 0-441,11 0-1430,3 0 502</inkml:trace>
  <inkml:trace contextRef="#ctx0" brushRef="#br0" timeOffset="1">869 68 2240,'27'-27'720,"-26"26"-704,0 1 0,-1-1 0,1 0 0,0 1 0,0-1 0,0 0 0,-1 1 0,1-1 0,0 1 0,0 0 0,0-1 0,0 1 0,0 0 0,0-1 0,0 1 0,2 0 0,84-27 752,-78 25-593,0 1 1,0 0-1,0 0 1,16 2-1,-4 0 169,20-2 134,-17 0-98,0 1-1,34 5 0,-14 5 400,-35-7-500,-4-3-127,-1 1 0,0 0 0,0 0 0,0 1-1,0-1 1,0 1 0,0-1 0,-1 1 0,1 1 0,-1-1 0,1 0 0,-1 1-1,0 0 1,0 0 0,6 6 0,-9-9-135,1 0-1,-1 0 1,0 1 0,1-1-1,-1 0 1,0 1 0,1-1-1,-1 1 1,0-1 0,1 0-1,-1 1 1,0-1 0,0 1-1,1-1 1,-1 0 0,0 1-1,0-1 1,0 1 0,0-1-1,0 1 1,1-1 0,-1 1-1,0-1 1,0 1 0,-1 0-1,-11 8 367,-3 1-356,11-8-112,2 0 12,-1 0 0,1-1 0,-1 1 0,0-1 0,1 0 0,-1 0 0,0 0 0,0 0 0,0 0 0,0-1 0,0 1 0,0-1 0,0 0-1,0 0 1,-3 0 0,-38 0-3399,-5 0 966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3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2720,'0'0'1024,"0"0"-800,17 16-64,-17-16 1536,0 17-960,0 16 640,0-1-832,0 17 64,0 1-352,0-1-96,0 0-96,0 16 32,0-48-64,0 32-1440,0-33 800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3232,'0'2'119,"0"0"0,-1 0 0,1 0 0,0-1 0,-1 1 0,1 0 0,-1 0 0,0-1 0,1 1 0,-1 0 0,0-1 0,0 1 0,-1 1 0,-3 4-36,4-4-8,0 0 1,1 0-1,-1 0 0,1 0 0,0 0 1,-1-1-1,1 1 0,1 0 0,-1 0 1,0 0-1,1 0 0,-1 0 0,1 0 1,0 0-1,0 0 0,0-1 0,0 1 1,1 0-1,2 4 0,-2-3-44,3 6 23,0 0 51,-1-1-1,1 0 1,1 0 0,0 0 0,12 14 0,-15-20 39,0-1 16,2 4-86,-3-4-61,-1 0 0,1 0-1,0 0 1,-1 0 0,1-1 0,0 1 0,0-1 0,0 1 0,0-1 0,1 0 0,-1 0 0,0 0 0,0 0 0,1 0 0,-1 0 0,1-1 0,-1 1 0,5 0 0,56-1 931,-61-1-924,1 2 1,0-1 0,-1 0-1,1 1 1,0-1 0,-1 1-1,1-1 1,-1 1 0,1 0-1,3 3 1,-3-3-6,-1 0-1,1 0 1,-1 0 0,1 0 0,-1 0-1,1-1 1,-1 1 0,1-1 0,0 1-1,4-1 1,42 0-2655,-32 0 955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82 1248,'0'0'389,"2"0"-239,8 0 1659,-22 0 104,12 0-1374,0 0-171,0 0 74,-3 0-159,-8 0-59,8 0-75,3 0 54,0 0-38,0 3 107,0-2-260,0-1-1,0 1 0,0-1 0,0 1 1,0-1-1,0 1 0,0-1 0,0 1 0,0-1 1,-1 1-1,1-1 0,0 1 0,0-1 1,0 0-1,-1 1 0,1-1 0,0 1 0,-1-1 1,1 0-1,0 1 0,-1-1 0,1 0 1,0 1-1,-1-1 0,1 0 0,-1 1 0,1-1 1,-1 0-1,0 0 0,-16 2 650,12-2-517,2 0 181,3 0 112,-11 0-200,9 0-228,2 0-10,0 0 1,-1 0 0,1 0-1,0 0 1,0 0-1,0 0 1,0 0 0,0 0-1,0 0 1,0 0 0,0 0-1,0 0 1,0 0-1,-1 0 1,1 0 0,0 0-1,0 0 1,0 0 0,0 0-1,0 0 1,0 0-1,0 0 1,0 0 0,0 0-1,0 0 1,0 0 0,-1 0-1,1 0 1,0-1-1,0 1 1,0 0 0,0 0-1,0 0 1,0 0 0,0 0-1,0 0 1,0 0-1,0 0 1,0 0 0,0 0-1,0 0 1,0 0 0,0-1-1,0 1 1,0 0-1,0 0 1,0 0 0,0 0-1,0 0 1,0 0 0,0 0-1,0 0 1,0 0-1,0-1 1,0 1 0,0 0-1,0-1 7,0 1 0,-1-1-1,1 0 1,0 0-1,-1 1 1,1-1 0,0 0-1,-1 1 1,1-1-1,-1 0 1,1 1 0,-1-1-1,1 1 1,-1-1 0,1 1-1,-1-1 1,0 1-1,1-1 1,-1 1 0,0-1-1,0 1 1,1 0-1,-1-1 1,0 1 0,0 0-1,1 0 1,-1 0-1,0 0 1,0 0 0,1 0-1,-1 0 1,-1 0-1,-40 0 307,22 0-222,-108 0 166,112-2 0,37 7 96,-8-1-257,-1-1 0,1-1 0,-1 0 0,1 0 1,25-1-1,377-1 481,-122-8-330,10-1-23,120-7-31,-221 2-112,-30 9-43,-16-6-26,90-5 133,-159 10-27,-44 0 34,-23 3-21,32-1 0,-36 4-71,9 0 48,-21 0-164,-14 0-148,7 0-21,-1 0 0,1 0 0,0 1 0,-1 0 0,1 0 1,-1 0-1,1 0 0,0 0 0,0 1 0,-5 2 0,0 0-361,-25 12-1146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5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2240,'0'0'832,"0"0"-672,0 16 0,0 1 1024,0 16-672,-16-17 480,16 17-544,0-1 288,0 1-416,-17 0-160,34 0-96,-17 0 128,0-1-96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5472,'82'0'2016,"-82"0"-1536,65 0-160,-48 0 544,-1 0-544,17 0 0,0 0-192,-17 0-160,0 0 0,1 0-5312,-1 0 2880</inkml:trace>
  <inkml:trace contextRef="#ctx0" brushRef="#br0" timeOffset="1">148 0 2496,'-16'17'896,"16"-17"-672,0 32-96,0-15 1376,0-1-864,0 17 800,0 0-832,0 16-64,16 0-320,-16 17-64,0-17-96,0-16-64,0 16 32,0-33-2080,17 17 1120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3328,'27'-14'1061,"-27"14"-1044,1 0-1,-1 0 0,1-1 1,-1 1-1,1 0 1,-1 0-1,1 0 0,-1 0 1,1-1-1,-1 1 1,1 0-1,-1 0 1,1 0-1,-1 0 0,1 0 1,0 0-1,-1 1 1,1-1-1,-1 0 0,1 0 1,-1 0-1,1 0 1,-1 1-1,1-1 0,0 0 1,11 4 347,0-1 1,0 0-1,1-1 1,0-1-1,17 0 0,-19 0-94,0 0-1,0 1 0,14 3 0,-6 0-50,-5-2 46,0-1-77,0 1-1,0 0 1,0 1 0,-1 1 0,21 10 0,-31-13-168,-1-2 8,0 1-1,0 0 0,1 0 1,-1 1-1,0-1 0,0 0 1,-1 1-1,1-1 0,0 1 1,0-1-1,-1 1 0,1 0 1,-1 0-1,1 0 0,-1 0 1,0 0-1,2 4 0,2 3 66,-5-9-89,1 0 0,-1 0-1,0 0 1,0 0-1,0 1 1,0-1 0,0 0-1,0 0 1,0 0-1,0 0 1,1 1 0,-1-1-1,0 0 1,0 0 0,0 0-1,0 0 1,0 1-1,0-1 1,0 0 0,0 0-1,0 0 1,0 0-1,0 1 1,0-1 0,0 0-1,0 0 1,0 0-1,0 0 1,-1 1 0,1-1-1,0 0 1,0 0 0,0 0-1,0 0 1,0 1-1,0-1 1,0 0 0,0 0-1,-1 0 1,1 0-1,0 0 1,0 0 0,0 0-1,0 1 1,-1-1 0,1 0-1,0 0 1,0 0-1,0 0 1,0 0 0,-1 0-1,-5 6 84,0 2-35,-7 6 3,11-13-51,0 0 0,0 0 0,0-1 0,0 1 0,0 0 0,0-1 0,-4 1 0,-4 1 7,6-1 7,-9 2-320,0 0 0,0 0 0,-23 1 0,-68-4-3452,101 0 3622,1 0-1,-1 0 1,1 0 0,0 0 0,-1-1 0,1 1-1,-1-1 1,1 1 0,-1-1 0,1 0 0,0 0-1,-1 0 1,1 0 0,0-1 0,0 1 0,0 0-1,0-1 1,-2-2 0,0 1 18,0 0-1,0 0 1,0 1 0,-8-5 0,-7-5 418,19 12-262,-1-1-1,1 1 1,-1 0-1,1-1 1,-1 1-1,0 0 1,1-1-1,-1 1 1,1 0-1,-1 0 1,0-1-1,1 1 1,-1 0-1,1 0 1,-1 0 0,0 0-1,1 0 1,-1 0-1,0 0 1,1 0-1,-1 0 1,1 0-1,-1 1 1,0-1-1,0 0 1,1 0 41,-3 0 584,4 4-142,0 0 1,-1 0 0,0 0 0,1 0 0,-2 6 0,0 1-400,-1 0 0,-4 12 1,-1 3 72,6-13-267,0-1 0,0 23 0,2-13-256,-1 25-28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3392,'0'84'2800,"0"-71"-2498,0-5-56,0 1 0,0-1-1,3 17 1,2-8-22,-3-10-153,0 0 0,-1 0 1,1 0-1,-1 0 0,0 7 0,-2 1-3,3 21 132,-2-34-179,0 0-1,1 0 0,-1 0 1,1 0-1,-1 0 1,1 0-1,0 0 0,0 0 1,0 0-1,0-1 0,0 1 1,3 3-1,-3-5-2,-1 0 0,0 1 0,1-1 0,-1 0 0,0 1 0,1-1 0,-1 0-1,0 1 1,1-1 0,-1 1 0,0-1 0,0 0 0,0 1 0,0-1 0,1 1 0,-1-1 0,0 0 0,0 1 0,0-1 0,0 1-1,0-1 1,0 1 0,0-1 0,0 1 0,0-1 0,0 1 0,1 4 37,3-2-28,0-1 1,1 0 0,-1 0 0,9 3-1,-2-9-21,-9 3-7,0 0-1,0 0 1,-1 0-1,1 1 1,0-1-1,0 0 1,0 1-1,0 0 1,0-1-1,3 1 1,47 0-95,-11 3 138,-3 8 38,-25-10-184,1-1-1,-1 1 0,0-2 0,0 0 0,0-1 0,15-3 1,-6 1-827,-9 2 318,23 1 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2976,'-12'0'1150,"24"0"-247,-12 0-508,0 0 309,0 0-150,0 0 81,0 0-256,0 0-161,3 0-79,8 0 42,-8 0-69,-3 0-48,0 0-10,2 0 47,9 0 27,-8 0 171,0 0-49,128 0 1244,-134 0-1564,0 0 44,-8 0 68,9 0-4,2 0-1,0 0 16,0 0-31,0 0-65,-3 0 11,2 0 33,1 0-1,-1 0 1,1 0-1,-1 0 1,1 0-1,-1 0 1,1 0 0,-1 0-1,1 1 1,-1-1-1,1 0 1,-1 0-1,1 0 1,-1 0 0,1 1-1,-1-1 1,1 0-1,-1 1 1,1-1-1,0 0 1,-1 1-1,1-1 1,-1 0 0,1 1-1,0-1 1,0 1-1,-1-1 1,1 1-1,0-1 1,0 1 0,-1-1-1,1 1 1,0-1-1,0 1 1,0-1-1,0 1 1,0-1 0,0 1-1,0-1 1,0 1-1,0-1 1,0 1-1,0-1 1,0 1 0,0 0-1,0 0 1,0-1-33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6144,'-16'0'2272,"16"0"-1760,16 31-160,-16-16 672,0 1-640,16-16-160,-1 31-128,16-31-192,0 0 64,16-31-2720,15 15 1504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7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33 3072,'0'-13'976,"0"10"-587,0 0-15,0-8 553,0 11-915,0 0 0,0 0 0,0 0-1,0 0 1,0 0 0,0 0-1,0 0 1,0 0 0,0 0-1,0-1 1,0 1 0,0 0 0,0 0-1,0 0 1,0 0 0,0 0-1,0 0 1,0 0 0,0 0-1,0 0 1,0 0 0,0-1-1,0 1 1,0 0 0,0 0 0,1 0-1,-1 0 1,0 0 0,0 0-1,0 0 1,0 0 0,0 0-1,0 0 1,0 0 0,0 0 0,0 0-1,0 0 1,0 0 0,0 0-1,1-1 1,-1 1 0,0 0-1,0 0 1,0 0 0,0 0-1,0 0 1,0 0 0,0 0 0,0 0-1,0 0 1,1 0 0,-1 0-1,0 0 1,0 1 0,0-1-1,0 0 1,12-1 527,-3 1-290,1 0 0,0 1 1,12 1-1,11 9 71,-15-6-168,-10-4-116,0 1 1,0 0 0,-1 1 0,9 3 0,0 2-77,-9-5 13,-1 0 1,0 0 0,1 0 0,-1 1 0,9 8 0,-9-5 37,0 0 1,0 1 0,-1-1 0,5 10-1,-9-13 19,0-1-1,-1 0 0,1 0 0,-1 1 0,1-1 0,-1 0 0,0 1 0,0-1 1,-1 0-1,1 1 0,-1-1 0,-1 7 0,0-4-11,-1 0-1,0-1 1,0 1-1,0 0 0,0-1 1,-1 1-1,0-1 1,0 0-1,-1 0 1,1-1-1,-6 5 1,-21 24-4,-49 64 73,-51 65 141,109-132-223,-5-8 134,21-15-118,0 0 0,1 1 1,-1-1-1,-4 10 0,8-12-23,2-4-6,-1 0 0,1 0 0,0-1 0,0 1 0,-1-1 0,1 1 0,-1 0 0,1-1 0,-1 1 0,1-1 0,0 1 0,-1-1 0,0 1 0,1-1 0,-1 1 0,1-1 0,-1 0 0,0 1 0,1-1 0,-1 0 0,-1 1 0,-3 1-43,2 1 35,0 0 0,1 0 0,-1 0 0,1 0 0,-1 1 0,1-1 0,0 1 0,0-1 0,-2 8 0,0-4 75,4-6-34,-1-1 1,1 1-1,0 0 1,0 0-1,-1-1 0,1 1 1,0 0-1,0 0 1,0-1-1,0 1 1,0 0-1,0 0 1,0 0-1,0-1 1,0 1-1,0 0 0,0 0 1,1 0-1,-1-1 1,0 1-1,0 0 1,1-1-1,-1 1 1,1 0-1,-1 0 1,0-1-1,1 1 0,-1-1 1,1 1-1,1 1 1,-1-1 12,1 0-1,0 0 1,-1 0 0,1 0-1,0-1 1,-1 1 0,1 0 0,0-1-1,0 1 1,0-1 0,0 0 0,0 1-1,3-1 1,2 0 1,0 1 0,1 0 0,-1 0 0,7 3 0,-5-1-14,0-1 0,-1-1 0,1 1 0,11-1 0,144-1 172,-164 0-208,1 0-1,-1 0 0,0 0 0,0 1 0,0-1 0,1 0 1,-1 0-1,0 0 0,0 0 0,0 0 0,1 0 0,-1 0 1,0 0-1,0 0 0,0 0 0,1 0 0,-1 0 1,0 0-1,0 0 0,0 0 0,1-1 0,-1 1 0,0 0 1,0 0-1,0 0 0,1 0 0,-1 0 0,0 0 0,0 0 1,0-1-1,0 1 0,0 0 0,1 0 0,-1 0 1,0 0-1,0-1 0,0 1 0,0 0 0,0 0 0,0 0 1,0-1-1,0 1 0,0 0 0,1 0 0,-1 0 0,0-1 1,0 1-1,-8-10-1117,5 8-289,3 2-1483,0 0 890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8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3232,'-33'-17'1184,"33"17"-896,0 0-96,0 0 1376,0 0-896,16 0 512,1 0-704,-1 0 0,33 0-288,0 0-32,1 0-96,15 17-64,1-17 32,-17 16-3008,0-16 1632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18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2304,'-14'14'752,"14"-14"-741,0 1 1,-1-1-1,1 0 1,0 0-1,0 1 1,0-1-1,-1 0 1,1 0-1,0 1 1,0-1-1,0 0 1,0 1-1,-1-1 1,1 0-1,0 1 1,0-1-1,0 0 1,0 1-1,0-1 1,0 0-1,0 1 1,0-1-1,0 0 1,0 1-1,0-1 1,0 60 2211,0-59-2196,0 0-1,1 0 0,-1-1 1,0 1-1,0 0 0,0-1 0,0 1 1,1 0-1,-1-1 0,0 1 1,1 0-1,-1-1 0,0 1 0,1 0 1,-1-1-1,1 1 0,-1-1 1,1 1-1,-1-1 0,1 1 0,-1-1 1,1 1-1,0-1 0,-1 0 1,1 1-1,0-1 0,-1 0 0,1 1 1,0-1-1,-1 0 0,1 0 1,0 0-1,0 0 0,5 1 105,0-1 0,0 0 0,10 0 0,0-1-34,-13 1-89,1-1-1,-1 1 1,1-1 0,-1 1-1,0-1 1,1 0 0,-1 0-1,5-3 1,3-1 35,-4 3 7,-7 2-43,1 0 0,-1 0 0,1 0 0,-1 0 0,1 0 0,0 0 0,-1 0 0,1-1 0,-1 1 0,1 0 0,-1 0 0,1-1 1,-1 1-1,1 0 0,-1-1 0,1 1 0,-1 0 0,0-1 0,1 1 0,-1-1 0,1 1 0,-1 0 0,0-1 0,0 1 0,1-1 0,-1 1 0,0-1 0,0 1 0,1-1 0,-1 0 0,0 1 0,0-1 0,0 1 0,0-1 0,0 1 0,0-1 0,0 0 0,0 1 0,0-1 0,0 1 0,0-1 0,0 0 0,0-1 11,0 0 0,0 0 0,1 0 0,-1 0 0,1 0 0,0 0 0,-1 0 0,1 0 1,2-3-1,0-2 116,-16-9 810,-4 10-187,6 2-510,8 2-183,0 0 1,-1 1-1,1 0 1,-1 0-1,1 0 1,-1 0-1,-4 0 1,8 1-64,0 0 1,-1 0-1,1 0 1,0 0 0,0 0-1,0 0 1,0 0-1,0 0 1,0 0 0,0 0-1,0 0 1,0 0-1,0 0 1,-1 0 0,1 0-1,0 0 1,0 0-1,0 0 1,0 0-1,0 0 1,0 0 0,0 0-1,0 0 1,0 1-1,0-1 1,-1 0 0,1 0-1,0 0 1,0 0-1,0 0 1,0 0 0,0 0-1,0 0 1,0 0-1,0 0 1,0 0 0,0 0-1,0 0 1,0 1-1,0-1 1,0 0-1,0 0 1,0 0 0,0 0-1,0 0 1,0 0-1,0 0 1,0 0 0,0 0-1,0 1 1,0-1-1,0 0 1,0 0 0,0 0-1,0 0 1,0 0-1,0 11-81,0-11 73,0 0 0,0 0 0,0 0 0,0 1 0,0-1 0,0 0 0,0 0 0,0 0 0,0 0 0,0 0 0,0 0 0,0 0 0,0 0 0,0 0 0,0 0 0,0 1 0,0-1 0,0 0 0,0 0 0,0 0 0,0 0 0,0 0 0,0 0 0,0 0 0,0 0 0,0 0 0,0 0 0,0 0 0,0 1 0,0-1 0,0 0 0,1 0 0,-1 0 0,0 0 0,0 0 0,0 0 0,0 0 0,0 0 0,0 0 0,0 0 0,0 0 0,0 0 0,0 0 0,1 0 0,-1 0 0,0 0 0,0 0 0,0 0-1,0 0 1,0 0 0,0 0 0,0 0 0,0 0 0,0 0 0,0 0 0,1 0 0,10 0-1497,-9 0 422</inkml:trace>
  <inkml:trace contextRef="#ctx0" brushRef="#br0" timeOffset="1">590 82 1984,'33'17'736,"-33"-17"-576,17 33-32,-1-17 480,-16 0-352,-16 1-96,16-1-96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67 3328,'-28'-28'1061,"23"23"-634,5 2-75,0 2-295,0 0 0,0 0 1,0 0-1,0-1 0,0 1 0,1 0 0,-1 0 1,0 0-1,1 0 0,-1 0 0,1 0 1,-1 0-1,1-1 0,-1 2 0,1-1 1,0 0-1,0 0 0,-1 0 0,1 0 1,0 0-1,0 1 0,0-1 0,0 0 0,0 1 1,0-1-1,0 0 0,0 1 0,0 0 1,0-1-1,0 1 0,2-1 0,4 0-47,0 0 0,0 0 0,0 1 0,10 1 0,-2-1 98,1 0-87,0 1 1,0 0-1,-1 2 0,1-1 1,0 2-1,-1 0 0,0 1 1,18 8-1,-28-11 13,-1 1 1,1 0-1,-1 0 1,1 1-1,-1-1 0,-1 1 1,1 0-1,0 0 1,-1 0-1,4 5 0,-3-3 36,0-1 53,0 0 1,-1 1-1,0-1 0,0 1 0,0 0 1,0 0-1,-1 0 0,3 12 0,-9-5 287,0-4-169,2 0-62,-4 9 74,2-14-191,0 0 1,1 0-1,-1-1 0,-1 1 0,1-1 1,-7 3-1,-31 18 35,35-21-345,-1 0 0,1 0 0,-1-1 0,-9 2 0,-1 0-981,-15 10-232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2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2816,'0'0'81,"0"0"-1,-1 0 1,1 0 0,-1 0-1,1 0 1,0 0 0,-1 0 0,1 0-1,-1 0 1,1 0 0,-1 0-1,1 0 1,0 0 0,-1 0-1,1 0 1,-1 0 0,1 1-1,-1-1 1,1 0 0,0 0 0,-1 0-1,1 1 1,0-1 0,-1 0-1,1 1 1,0-1 0,-1 1-1,7 6 2081,-3-4-2379,-3-3 247,0 1 0,1-1 0,-1 0-1,0 0 1,0 1 0,0-1-1,1 0 1,-1 0 0,0 1 0,0-1-1,0 0 1,0 1 0,0-1-1,1 0 1,-1 1 0,0-1 0,0 0-1,0 1 1,0-1 0,0 0 0,0 1-1,0-1 1,0 0 0,0 1-1,-1-1 1,2 21 761,0 7 12,-5 46 1,-7-36-611,3 9-62,-3 18 54,2-32-118,2-5 48,-7 45 0,11-41-63,2-16-13,-1 1 0,0-1 0,-9 32-1,-19 64 171,29-109-313,0 1-1,0 0 1,1 0-1,0-1 1,0 7-1,0-8-439,3-11-2298,-3 9 2695,1 0 0,0-1 1,0 1-1,0 0 0,-1-1 0,1 1 0,0 0 1,0 0-1,0 0 0,0 0 0,0 0 0,0 0 1,1 0-1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2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25 410 4480,'0'27'1445,"-3"-16"-885,1-5-323,0-1-1,0 1 0,0 0 1,0 0-1,1 0 1,0 0-1,1 0 1,-1 7-1,1-1 285,0-8-396,0 1-1,0 0 1,0 0 0,-1-1 0,-1 8-1,-1-3 45,3-9-147,-1 1 0,1 0 0,-1 0 0,1 0 0,0 0-1,0 0 1,-1 0 0,1 0 0,0 0 0,0 0 0,0 0-1,0 0 1,0 0 0,0 0 0,1 0 0,-1 0-1,0 0 1,0 0 0,1 0 0,-1 0 0,0 0 0,1-1-1,-1 1 1,1 0 0,-1 0 0,2 1 0,-2-2-18,1 4 143,0 1 0,0-1 0,-1 0 1,1 0-1,-1 1 0,0-1 0,-1 6 0,1-3 153,0-5 223,0 1-118,0-2-370,0 0 0,0 0 1,0 0-1,0 0 0,0 0 0,0 0 0,1 0 0,-1 0 0,0 0 0,1 0 0,-1 0 0,0 0 0,1 0 1,0 0-1,-1 0 0,1 0 0,0 0 0,16 9 238,-7-5-164,9 6 13,11-6 12,-3 3-105,-12-4-178,0 0 1,0-1-1,27 3 0,-10-11-1182,-12 2 438,0 1 79,23 1-1,-43 1 802</inkml:trace>
  <inkml:trace contextRef="#ctx0" brushRef="#br0" timeOffset="1">976 0 7040,'-33'0'2624,"33"0"-2048,16 0-128,-16 0 640,17 0-672,32 0-96,-16 0-192,16 0-32,-16 0-64,16 17-2752,0-17 1472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25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6560,'0'16'2432,"0"-16"-1888,82 0-160,-33 0 640,0 17-640,1-17-96,-1 0-160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2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2656,'-17'0'960,"17"0"-736,17 0-64,-34 0 352,17 0-320,0 17 128,0-17-192,0 16-416,0-16 160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3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83 2560,'-14'-14'832,"13"14"-810,1 0 1,-1-1-1,1 1 1,-1-1-1,1 1 1,-1 0-1,1 0 1,-1-1-1,1 1 1,-1 0-1,0 0 1,1 0-1,-1-1 0,0 1 1,1 0-1,-1 0 1,1 0-1,-1 0 1,0 0-1,1 0 1,-1 1-1,0-1 1,1 0-1,-1 0 1,0 1-1,1-1 50,-3 0 851,3 0-246,3 0-5,-3 0-651,0 0 0,1 0 1,-1 0-1,1 0 0,-1 0 0,1 0 1,-1 0-1,0 0 0,1 0 0,-1-1 0,1 1 1,-1 0-1,1 0 0,-1 0 0,0 0 1,1-1-1,-1 1 0,0 0 0,1 0 1,-1-1-1,0 1 0,1 0 0,-1-1 1,0 1-1,1 0 0,-1-1 0,0 1 1,0 0-1,1-1 0,-1 0 0,5-6 414,11 2-62,41-10-345,101-13-1,-149 27-66,14-1 36,43 1-1,-43 1 97,-16 0-40,0 1 0,0-1 0,0 1 0,0 0 0,12 5 0,-2-1 66,46 11 734,-43-13-299,-19-3-507,0 0 0,-1 0 1,1 0-1,0 0 0,0 0 0,-1 0 0,1 0 0,0 1 0,0-1 0,-1 0 0,1 0 0,0 1 1,-1-1-1,2 1 0,-2-1 13,1 1 1,-1 0-1,1 0 1,-1 0 0,0 0-1,1 0 1,-1 0-1,0 0 1,0-1-1,1 1 1,-1 0-1,0 0 1,0 0 0,0 0-1,0 2 1,-1-1-26,1 1-1,0-1 1,-1 0 0,1 0 0,-1 1 0,0-1 0,0 0 0,0 0 0,-2 3-1,-8 19 71,5-10-88,0-1 0,-1-1 0,-1 1 0,-17 21 0,17-24-1,-5 8 5,2-3-10,0-1 0,0 0-1,-1-1 1,-1 0 0,-19 14 0,-110 69 255,124-85-248,-17 15-1,19-14-41,-14 10-8,8 5 27,6-13 37,14-12-20,0-1 0,0 1 1,0 0-1,0 0 1,0 0-1,0 0 0,0 0 1,0 0-1,1 0 0,-1 0 1,1 1-1,0-1 0,-1 0 1,1 1-1,0 0 0,1-1 1,-1 1-1,0-1 1,1 1-1,-1 0 0,1 5 1,0 1 66,0-8-63,-1 1 1,1-1-1,0 0 0,0 0 1,0 1-1,1-1 0,-1 0 0,0 0 1,0 0-1,1 0 0,0 2 0,0-2 9,0 0 0,0 0 0,0 0 0,0 0 0,0 0 0,0-1 0,0 1 0,0 0 0,0-1 0,1 1 0,-1-1 0,0 0 0,2 1 0,4 2 37,0-1-27,-1 0 0,1 0 1,0 0-1,0-1 0,0 0 1,11 0-1,222-1 242,-233 0-290,0 1 0,0-1-1,0 1 1,0 1-1,0 0 1,10 3 0,-10-3 16,-4 0 4,0-2 0,1 1 0,-1 0 0,0-1 0,1 0 0,-1 1 0,5-2 0,10 3-10,-5 4 205,6 2-1665,-18-8 1356,0 1 0,-1-1 0,1 0 0,0 0 0,-1 0 0,1 0 0,0 0 0,0 0 0,-1 0 0,1 0 0,0 0 0,-1 0 0,1 0 0,0-1 0,0 1 0,-1 0 0,1 0-1,0-1 1,-1 1 0,1-1 0,-1 1 0,2-1 0,-2 1 2,0-1-1,1 1 0,-1 0 0,0-1 0,0 1 1,0 0-1,0-1 0,0 1 0,1 0 0,-1-1 1,0 1-1,0 0 0,0-1 0,0 1 0,0 0 1,0-1-1,0 1 0,0-1 0,0 1 0,0 0 0,0-1 1,0 1-1,-1 0 0,1-1 0,0 1 0,0 0 1,0-1-1,0 1 0,-1 0 0,1-1 0,-1 1-54,0-1-1,0 1 0,1-1 0,-1 1 1,0 0-1,0 0 0,0-1 0,0 1 1,0 0-1,1 0 0,-1 0 0,0 0 1,-2 0-1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16 4384,'-32'-16'1632,"32"16"-1248,0 0-128,0 0 1280,16 0-896,0 0 1568,1 16-1248,32-16-192,0 0-480,0 0 0,17 0-160,-17 0-128,0 17-32,0-17-544,0 0 320,-32 0-3552,16 0 2080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14 3904,'0'0'1253,"2"-3"-762,9-7 1471,-43 54-436,-27 47-977,2-7-328,38-59-186,8-9-16,0-1-1,-1 0 1,-1-1 0,-1 0-1,0-1 1,-1 0 0,-22 14-1,9-8 27,1 0-38,-43 21 0,39-24-44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1699 265 4320,'52'-51'1392,"-51"49"-1347,0 0 0,1 1 1,-1 0-1,1-1 0,0 1 1,-1 0-1,1 0 0,0 0 1,-1 0-1,1 0 0,4-1 1,-6 2-46,57-26 282,-18 0-10,-8 16-133,-15 0-52,-1 0 0,20-18 0,-7 5 164,-19 17-173,-7 5-44,0-1 1,1 1-1,-1-1 1,0 0 0,-1 1-1,4-4 1,0-12 366,-2 8-178,2-2 31,-3 5 38,-12 5 79,7 1-344,-1 0 0,1 0 0,0 1 0,-1 0 0,1 0-1,0 0 1,-1 0 0,1 0 0,0 1 0,0-1 0,0 1 0,-4 3-1,4-3-12,-16 9 0,-17 10-35,0 2 0,1 2 1,-47 43-1,-154 184 85,80-63-107,0 24 11,-405 535 27,402-530 143,22-28 481,23-24-139,12-36-43,32-26-234,16-34-219,50-64-30,1 0 1,0 1-1,0-1 0,1 1 0,0 0 1,-2 9-1,1 7-1239,3-7 357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3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1312,'0'0'421,"0"0"-245,0 0 166,0 0 900,0 2-260,0 3-527,1-2-284,-1 0 0,0 0 0,-1 0 0,1 0 0,0 1 0,-1-1 0,-1 3 0,-44 120 2123,32-91-1990,12-22-229,1-9 25,0 0 0,0-1 0,-1 1 0,1 0 0,-1 0 0,1 0 0,-1-1 1,-4 6-1,4-5-24,0 0 1,0-1 0,0 1 0,0 0-1,1 0 1,0 1 0,-1-1-1,1 0 1,1 0 0,-1 1 0,1-1-1,0 7 1,0-11-72,0-1-1,0 1 1,0-1 0,0 1-1,0 0 1,0-1 0,0 1-1,0-1 1,0 1 0,0 0-1,0-1 1,0 1 0,0-1-1,0 1 1,1 0 0,-1-1 0,0 1-1,0 0 1,0-1 0,1 1-1,-1 0 1,0-1 0,1 1-1,-1 0 1,0-1 0,0 1-1,1 0 1,-1 0 0,1 0-1,0-1 1,9-7 37,-7 3-52,1 0 0,-2 0 0,1 0 1,-1 0-1,0-1 0,3-7 0,7-19-113,2 2 69,-10 19 69,1 0-1,1 0 1,0 0-1,1 1 1,0 0-1,10-11 1,-13 15-54,1 1 0,-1-1 0,0-1 0,-1 1 0,4-8 0,-4 9 33,0-3 23,1 1-30,10 5 318,-13 2-296,-1 0 1,1 0-1,-1 0 1,1 1-1,-1-1 1,1 0-1,-1 0 0,1 0 1,-1 0-1,1 1 1,-1-1-1,0 0 0,1 0 1,-1 1-1,1-1 1,-1 0-1,0 1 1,1-1-1,-1 0 0,0 1 1,1-1-1,-1 1 1,1 0-1,3 15 167,-4 26 31,-1-28-176,1 36 145,0-47-143,0-1 1,0 1-1,0 0 0,1 0 0,-1 0 1,1 0-1,0-1 0,0 1 1,0 0-1,0-1 0,2 4 1,-2-4-10,0 1 1,0-1-1,0 0 1,0 1-1,-1-1 0,1 0 1,0 1-1,-1-1 1,0 1-1,0-1 1,0 4-1,0-4-5,0 0 0,0 0 0,0-1 0,-1 1 0,1 0 0,-1 0 0,1 0 0,-1-1 0,0 1 0,0 0 0,0-1 0,-1 3 0,1-3-1,0 1-1,0-1 1,0 1-1,1 0 1,-1-1-1,0 1 1,1 0-1,-1 0 1,1 0-1,0-1 1,-1 1-1,1 2 1,0-3-15,0-1 1,1 1-1,-1-1 0,0 1 1,0-1-1,0 1 0,0-1 1,0 1-1,0-1 1,0 1-1,0-1 0,-1 1 1,1 0-1,0-1 0,0 1 1,0-1-1,0 1 0,-1-1 1,1 1-1,0-1 1,-1 0-1,1 1 0,0-1 1,-1 1-1,1-1 0,0 0 1,-1 1-1,1-1 0,-1 0 1,1 1-1,0-1 1,-1 0-1,1 1 0,-1-1 1,1 0-1,-1 0 0,1 0 1,-1 0-1,0 0 0,1 1 1,-1-1-1,1 0 1,-1 0-1,1 0 0,-2-1 1,0 1-90,2 0-4,0 0-44,0-2-324,0-9-1201,0 8 438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3968,'0'0'1285,"-2"0"-768,-9 0-149,11 0-355,0 0 0,-1 0 0,1 0 1,0 0-1,0 0 0,0 0 0,0 0 0,0 0 0,0 0 0,0 0 0,0 0 0,0 0 0,-1 0 0,1 0 0,0 0 0,0 0 0,0 0 0,0 0 0,0 0 0,0 0 0,0 0 0,0 0 0,0 0 0,0 0 0,0 0 0,-1 1 0,1-1 0,0 0 0,0 0 0,0 0 0,0 0 0,0 0 0,0 0 0,0 0 0,0 0 0,0 0 0,0 0 0,0 0 0,0 0 0,0 1 0,0-1 0,0 0 0,0 0 0,0 0 0,0 0 0,0 0 0,0 0 0,0 0 0,0 0 0,0 0 0,0 1 0,0-1 0,0 0 0,0 0 0,0 0 0,0 0 0,0 311 4392,0-308-4318,0 0 0,0 0 0,0 0-1,-1 0 1,1 0 0,-2 4 0,-5 1 247,6-8-324,1 1 0,-1-1 0,1 0 0,-1 1 0,1-1 0,0 0 0,-1 1 0,1-1 0,0 1 0,-1-1 0,1 0 0,0 1 0,-1-1 0,1 1 0,0-1 0,0 1 0,0-1 0,0 1 0,-1-1 0,1 1 0,0-1 0,0 1 0,0 0 0,0-1 0,0 1 0,0-1 0,0 1 0,1 0 0,-1 29 507,0-27-95,2-3-92,4 0-214,1 0 1,-1 1-1,0 0 0,0 1 0,0-1 0,9 4 1,-7-2-83,-1-1-246,0-1-1,0 0 1,-1 0-1,1-1 1,0 1-1,0-2 1,7 0 0,9 0-3374,-7 1 1533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7392,'0'0'2720,"0"0"-2080,0 0-224,16 0 992,-16 0-864,17 0 352,16 0-544,-1 0-128,1 0-128,0 0-224,16 0 64,0 0-1952,-16 0 1120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66 4064,'0'-49'1504,"0"49"-1184,-16 0-64,16-16 2176,0 32-1376,0-16 928,0 33-1184,-16 16 64,32 0-512,-32 17 0,16 16-224,-17 16 64,17-16-96,-16 16-128,16 0 0,-33-16-2656,33-16 1472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18 3072,'0'0'976,"0"0"-587,-3 0-15,-4 0 444,17 0 1019,-10-3-1122,0-8 128,0 8-246,3 3 43,9 0-185,1 0-82,-1 0-1,19 3 1,35 8 177,70-7-50,-32-3-211,60 10 36,55-8 122,34 0-131,-142 0-235,363 7 110,-166-7-223,114 20 100,-82-2 120,-148-16-76,-42 6-21,-35-5 37,-60 0-33,-31-2 361,30-1 1,-53-3-445,29 2 429,-30-2-435,1 0 1,0 1 0,0-1-1,-1 0 1,1 0-1,0 0 1,-1 0-1,1 1 1,0-1-1,-1 0 1,1 1-1,-1-1 1,1 0-1,0 1 1,-1-1-1,1 1 1,-1-1 0,1 1-1,-1-1 1,1 1-1,-1-1 1,0 1-1,1 0 1,-1-1-1,0 1 1,1 0-1,-1-1 1,0 1-1,0 0 1,1 1-1,-1-2-23,-1 1-1,1 0 0,0 0 0,0-1 0,-1 1 0,1 0 0,-1-1 0,1 1 0,0 0 0,-1-1 1,1 1-1,-1-1 0,0 1 0,1-1 0,-1 1 0,1-1 0,-1 1 0,0-1 0,1 0 0,-1 1 1,0-1-1,1 0 0,-1 1 0,0-1 0,0 0 0,1 0 0,-3 0 0,-40 6-2403,29-3 1524,-21 7-1,35-10 896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5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51 2912,'-14'-13'923,"15"12"-827,0 1 0,-1-1 1,1 1-1,0 0 0,0-1 1,0 1-1,0 0 0,-1 0 1,1 0-1,0 0 0,0 0 1,0 0-1,0 0 0,1 0 1,-2 0 457,3 0 12,-1 0-518,0 0 1,0-1-1,1 1 1,-1 0-1,0-1 1,0 1-1,1-1 1,-1 0-1,0 0 1,4-2-1,-4 2-13,1 0 0,0-1 0,0 1 0,-1 0 0,1 1 0,0-1 0,0 0-1,0 1 1,0 0 0,6-1 0,4 2 77,-3-1-47,0 0 1,0-1-1,13-1 0,-4-3-47,-9 3-20,0-1-1,0 2 1,0-1-1,13 1 1,-6 0 18,-9 1 3,0-1 1,0 1-1,0 1 1,0-1 0,11 4-1,-4 3 167,-14-6-152,1 0-1,-1-1 1,0 1-1,1 0 1,-1-1-1,1 1 1,-1-1-1,1 1 1,-1-1-1,3 0 1,-4 0-26,0 0 0,0 0 0,0 0 0,0 0 0,0 0 0,0 0 0,1 0 0,-1 0 0,0 0 0,0 0 0,0 0 0,0 0 0,0 0 0,0 0 0,0 0 0,0 0 1,0 0-1,0 0 0,1 0 0,-1 0 0,0 0 0,0 0 0,0 0 0,0 0 0,0 1 0,0-1 0,0 0 0,0 0 0,0 0 0,0 0 0,0 0 0,0 0 0,1 0 0,-1 0 0,0 0 0,0 0 0,0 0 1,0 0-1,0 1 0,0-1 0,0 0 0,0 0 0,0 0 0,0 0 0,0 0 0,0 0 0,0 0 0,0 0 0,0 0 0,0 0 0,0 1 0,0-1 0,0 0 0,0 0 0,0 0 0,0 0 0,-1 2 57,1 0 0,0 0-1,-1-1 1,1 1 0,-1 0-1,0 0 1,1-1 0,-1 1-1,0 0 1,0-1-1,0 1 1,-3 2 0,-1 4 161,-41 57 579,24-21-586,-8-2 22,20-30-183,-13 22 0,-42 108 220,50-116-184,12-22-67,0 0 0,1 0 0,-1 1 0,-1 6 0,0 3 13,4-12-31,-1 0-1,1 1 1,-1-1-1,0 1 1,1-1-1,-1 0 1,0 0 0,-1 1-1,1-1 1,0 0-1,-1 0 1,1 0-1,-3 2 1,-2 2 47,2-3-86,0 1 1,1 0-1,0 0 0,-6 7 0,9-10 49,-1 1 1,0-1 0,1 0 0,-1 1-1,1-1 1,-1 0 0,1 1 0,0-1-1,0 1 1,0-1 0,-1 1 0,1-1-1,1 1 1,-1-1 0,0 0 0,0 1-1,0-1 1,1 1 0,-1-1 0,1 0 0,0 3-1,2 0 62,-1 0-1,1 0 0,0 0 0,0-1 0,0 1 1,1-1-1,-1 0 0,1 0 0,-1 0 1,8 4-1,2 0 116,25 10 0,-26-13-144,1 0 1,-1-1 0,0-1-1,1 0 1,0 0-1,0-1 1,-1-1-1,19-1 1,2 0-41,115 1-2278,-113 0 1098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4640,'-17'-17'1728,"17"17"-1344,0 0-96,0 0 1664,0 0-1120,0 17 992,17-17-1056,-1 0-96,1 16-448,15-16-128,1 0-64,16 0-608,0 0 320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2912,'0'0'923,"0"0"-550,0 0-48,2 0 481,-1 0-769,-1 0 0,1 0 0,-1 0 0,1 0 1,-1 0-1,1 0 0,-1 0 0,1 0 0,-1 0 1,1 1-1,-1-1 0,1 0 0,-1 0 0,1 0 1,-1 1-1,1-1 0,-1 0 0,1 0 0,-1 1 1,0-1-1,1 0 0,-1 1 0,0-1 0,1 1 1,-1-1-1,0 1 0,1-1 0,-1 0 0,0 1 1,0-1-1,1 1 0,-1-1 0,0 1 0,0-1 1,0 1-1,0-1 0,0 1 0,0-1 1,0 1-1,0-1 0,0 2 0,0-2-25,0 0 0,0 0-1,0 0 1,0 0 0,0 0 0,0 0 0,0 0-1,0 1 1,0-1 0,0 0 0,0 0 0,0 0-1,0 0 1,0 0 0,0 0 0,0 0 0,0 0-1,0 0 1,0 1 0,0-1 0,0 0-1,0 0 1,0 0 0,0 0 0,0 0 0,0 0-1,0 0 1,0 0 0,0 0 0,0 0 0,0 0-1,-1 0 1,1 0 0,0 1 0,0-1 0,0 0-1,0 0 1,0 0 0,0 0 0,0 0-1,0 0 1,0 0 0,0 0 0,-1 0 0,1 0-1,0 0 1,0 0 0,0 0 0,0 0 0,0 0-1,0 0 1,0 0 0,0 0 0,0 0 0,0 0-1,-1 0 1,1-1 15,-1 1 1,1 0-1,0 0 0,-1 0 0,1 0 1,-1 0-1,1 0 0,-1 0 0,1 0 1,-1 1-1,1-1 0,-1 0 0,1 0 1,0 0-1,-1 0 0,1 1 0,-1-1 1,1 0-1,0 0 0,-1 1 0,1-1 1,0 0-1,-1 0 0,1 1 0,0-1 1,-1 1-1,1-1 0,0 0 0,0 1 1,-1-1-1,1 1 0,0-1 0,0 0 1,0 1-1,0-1 0,0 1 0,-1-1 1,1 1-1,0-1 0,0 1 1,0-1-1,0 0 0,0 1 0,1-1 1,-1 1-1,0 0 0,0 1 36,0 0 1,0 0-1,-1-1 0,1 1 1,0 0-1,-1 0 0,1 0 0,-2 2 1,-3 5 102,4-8-123,0 1 0,0-1 0,0 1 0,0-1 0,1 1 0,-1-1 0,0 1 0,1 0 0,-1-1 0,1 1 0,0 0 0,-1-1 0,1 3 0,0-2-13,0 0 1,0-1-1,0 1 1,-1 0-1,1-1 0,0 1 1,-1-1-1,0 1 1,1 0-1,-1-1 1,0 1-1,-1 2 1,0-3 18,1 1 0,0 0 0,0 0 0,1-1 0,-1 1 0,0 0 1,1 0-1,-1 0 0,1 0 0,-1 0 0,1 0 0,0 4 0,0 5 202,0-12-251,0 1 1,0-1-1,0 1 0,0-1 1,0 1-1,0-1 0,0 1 1,0-1-1,0 1 0,0 0 1,0-1-1,1 1 0,-1-1 1,0 1-1,0-1 0,0 1 0,1-1 1,-1 1-1,0 0 0,1-1 1,-1 1-1,0 0 0,1-1 1,-1 1-1,0 0 0,1-1 1,-1 1-1,1 0 0,15-1-64,-14 1 62,0 0-1,1 0 0,-1 0 0,0 0 0,0 0 1,1 0-1,-1-1 0,0 1 0,0-1 0,3 0 1,41-30 2,-7-1 0,-15 15-38,-16 4-127,-3 10 182,-1 1 0,0-1 0,1 1 0,8-2 0,-12 4-1,-1 0 0,1 1-1,0-1 1,0 1 0,0-1-1,0 0 1,0 1-1,0-1 1,0 1 0,0 0-1,-1-1 1,1 1 0,0 0-1,0 0 1,0 0 23,-1-1 1,0 1-1,1-1 0,-1 1 1,1 0-1,-1-1 0,0 1 1,0 0-1,1-1 0,-1 1 1,0 0-1,0-1 0,0 1 1,0 0-1,0-1 0,0 1 1,0 0-1,0 0 0,0-1 1,0 1-1,0 0 0,0-1 1,-1 2-1,1 0 116,0 143 2058,0-142-2181,0-3 21,0 0-394,0 0-1318,0 0 433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12 1824,'1'-11'718,"-5"19"-257,-4-5 739,13-3-251,-13 0 107,8 0-1043,0 0 1,0 0 0,0 0-1,0 0 1,-1 0 0,1 0-1,0 0 1,0 0 0,0 0-1,0 0 1,0 0 0,0 0-1,0 0 1,0 0 0,0 0-1,0 0 1,-1 0 0,1 0-1,0 0 1,0 0 0,0 0-1,0 0 1,0 0 0,0 0-1,0 0 1,0 0 0,0 0-1,0 0 1,0 0 0,-1 0-1,1 0 1,0 1 0,0-1-1,0 0 1,0 0 0,0 0-1,0 0 1,0 0 0,0 0-1,0 0 1,0 0 0,0 0-1,0 0 1,0 0 0,0 1-1,0-1 1,0 0 0,0 0-1,0 0 1,0 0-1,0 0 1,0 0 0,0 0-1,0 0 1,0 0 0,0 1-1,1 17 1292,-1-6-741,1-1 1,-1 0 0,-1 0 0,-3 16-1,4-27-542,0 1 0,0 0 0,-1-1 1,1 1-1,0-1 0,-1 1 0,1-1 0,-1 1 0,1-1 0,-1 0 0,1 1 0,-1-1 0,1 1 0,-1-1 0,0 0 0,-3 4 214,2 9 162,2-2-286,0-8-69,3-3 5,7 0 53,-7 0-32,0 0-31,8 0 20,-11 0-55,0 0 0,0 0-1,0 0 1,0 0-1,0 0 1,0 0 0,1 0-1,-1 0 1,0 0-1,0 0 1,0 0 0,0 0-1,0 0 1,0 0 0,0 0-1,0 0 1,0 0-1,0 0 1,1 0 0,-1 0-1,0 0 1,0 0 0,0 0-1,0 0 1,0 0-1,0 0 1,0 0 0,0 0-1,0 0 1,0 0 0,0 1-1,0-1 1,1 0-1,-1 0 1,0 0 0,0 0-1,0 0 1,0 0-1,0 0 1,0 0 0,0 0-1,0 0 1,0 0 0,0 1-1,0-1 1,0 0-1,0 0 1,0 0 0,0 0-1,0 0 1,0 0 0,0 0-1,0 0 1,0 0-1,0 1 1,0-1 0,0 0 3,0 1-1,0-1 1,0 1 0,0-1 0,0 1 0,0-1 0,1 1 0,-1-1 0,0 1 0,0-1 0,1 0 0,-1 1-1,0-1 1,1 1 0,-1-1 0,0 0 0,1 1 0,-1-1 0,1 0 0,-1 0 0,0 1 0,1-1 0,-1 0-1,1 0 1,0 1 0,20 3 140,30-4-9,-36-1-189,-11 1-3,-1 1 1,0-1-1,1 0 1,-1 1-1,0 0 1,1 0-1,3 1 1,-4-1-49,-1 0 0,1 0 0,-1 0 0,1-1 1,-1 1-1,1-1 0,3 0 0,0 0-543,0-1 0,0 0 0,9-3 0,-7 2-61,14-1-1703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5632,'0'-16'2112,"0"16"-1664,0 0-96,0 0 1632,33 0-1152,-17 0 512,17 0-800,16 0 192,0 0-448,0 0 64,0 0-224,1 0-64,-1 0-32,-16-17-672,-1 17 352,-15 0-2912,-17 0 1760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3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140 172 7040,'-39'13'2282,"23"-5"-1386,-17 15-506,29-20-396,1 0 1,0 0-1,0 0 0,1 1 1,-1-1-1,1 1 1,-1-1-1,1 1 1,0 0-1,0 0 0,1 0 1,-1 0-1,1 0 1,0 0-1,0 0 1,0 5-1,-2 5-11,-2 2 19,3-13-3,1-1-1,0 1 1,0 0-1,1 0 1,-1 0-1,1 0 1,-1 0 0,1 0-1,0 0 1,0 0-1,0 0 1,1 6 0,1-6-10,-1 1 1,1-1 0,0 1 0,0-1-1,0 1 1,0-1 0,1 0 0,-1 0-1,1 0 1,0 0 0,0-1 0,4 4-1,-2-5-9,0 1 0,0-1 0,0 0-1,0 0 1,0-1 0,0 1-1,0-1 1,0 0 0,0-1 0,0 1-1,0-1 1,0 0 0,0 0 0,6-2-1,137-55-899,-138 53 870,-4 3 10,49-22-466,-1-2 0,80-51 0,25-33-1174,-2 12 523,-156 98 1152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3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61 164 4480,'-14'0'1445,"14"0"-1435,0 0 0,0 0 0,0 0-1,0 0 1,0 0 0,-1 0 0,1 0 0,0 0 0,0 0-1,0 0 1,0 0 0,0 0 0,0 0 0,0 0 0,0 0-1,0 0 1,0 0 0,-1 0 0,1 0 0,0 0-1,0 0 1,0 0 0,0 0 0,0 0 0,0 0 0,0 0-1,0 0 1,0 0 0,0 1 0,0-1 0,0 0 0,-1 0-1,1 0 1,0 0 0,0 0 0,0 0 0,0 0-1,0 0 1,0 0 0,0 0 0,0 0 0,0 1 0,0-1-1,0 0 1,0 0 0,0 0 0,0 0 0,0 0 0,0 0-1,0 0 1,0 0 0,0 0 0,0 0 0,0 1-1,0-1 1,0 0 0,0 0 38,0 1 0,0-1-1,0 1 1,0-1 0,0 1 0,0-1-1,0 1 1,0 0 0,0-1 0,0 0-1,0 1 1,0-1 0,-1 1 0,1-1-1,0 1 1,0-1 0,-1 1 0,1-1-1,0 1 1,-1-1 0,1 0 0,0 1-1,-1-1 1,1 0 0,-1 1-1,1-1 1,0 0 0,-1 0 0,1 1-1,-1-1 1,1 0 0,-1 0 0,1 0-1,-1 0 1,1 1 0,-1-1 0,1 0-1,-1 0 1,1 0 0,-1 0 0,0 0-1,1 0-26,-1 0 0,1 0 0,0 0 0,0 0 0,0 0-1,0 0 1,0 0 0,-1 0 0,1 0 0,0 0 0,0 0-1,0 0 1,0 0 0,0 0 0,0 0 0,-1 0 0,1 0 0,0 0-1,0 0 1,0 1 0,0-1 0,0 0 0,0 0 0,0 0-1,0 0 1,-1 0 0,1 0 0,0 0 0,0 1 0,0-1-1,0 0 1,0 0 0,0 0 0,0 0 0,0 0 0,0 1-1,0-1 1,0 0 0,0 0 0,0 0 0,0 0 0,0 0-1,0 1 1,0-1 0,0 0 0,0 0 0,0 0 0,0 0 0,0 0-1,1 0 1,-1 1 0,0-1 0,0 0 0,0 9 548,1 0-142,-1 0 0,-1 0 0,-2 15 0,-1-9-136,1 1 0,0 0 1,1-1-1,1 21 0,1-6-19,1-11-55,-1 0 0,-4 28 0,1-32-129,1-7-46,1-1 0,0 0 0,0 8 0,5 26 63,-1-29-21,-1 1 0,0 17 0,-2 27 277,0-32-3031,2-28-648,12-11 972</inkml:trace>
  <inkml:trace contextRef="#ctx0" brushRef="#br0" timeOffset="1">765 0 4640,'0'0'1504,"0"3"-912,-1 61 4254,0-13-2560,6 61 0,-2-89-2091,8 98 325,-10-94-317,6 40 0,-3-42-6,0 39 0,-4-44-512,0 36 250,0-17-6360,0-22 3145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99 1408,'0'-2'47,"0"1"0,-1-1 0,1 0-1,0 0 1,-1 1 0,1-1 0,-1 0 0,1 1 0,-1-1 0,0 1 0,0-1-1,0 0 1,0 1 0,0 0 0,0-1 0,0 1 0,0 0 0,0-1 0,-3 0-1,4 1-44,-13-12 1096,12 13-1039,1-1 0,0 1 0,-1 0 0,1-1 0,0 1 0,-1 0 0,1-1 0,0 1 0,-1 0 0,1-1 0,0 1 0,0-1 0,0 1 0,0 0 0,-1-1 0,1 1 0,0-1 0,0 1 0,0-1 0,0 1 0,0-1 0,0 1 0,0 0 0,0-1 0,0 1 0,0-2 1,-1-3 341,-6 1 123,2 0 9,4-9 698,1 11-1122,0-10 320,2 12-269,50 0-229,-36 1 51,28 6 0,-8-1 17,-8-3 1,-6 0 5,42 10 0,-27-4 22,-13-3 22,47 18-1,-64-21-33,0 0-1,0 1 1,0 0-1,-1 0 1,1 1 0,-1-1-1,0 1 1,-1 1-1,1-1 1,-1 1-1,5 7 1,-9-12-10,0 0-1,-1 1 1,1-1-1,0 0 1,0 1 0,-1-1-1,1 0 1,-1 1-1,0-1 1,1 1 0,-1-1-1,0 1 1,0-1-1,1 1 1,-1-1 0,-1 1-1,1-1 1,0 1-1,-1 1 1,0 1 20,-1-1 1,1 1-1,-1-1 0,0 0 1,-1 1-1,-2 2 1,1 0 8,-10 11-17,0-1-1,-1-1 1,-34 27 0,21-18-25,-84 61-40,88-65 17,-53 42-34,22-19 106,32-24-19,-2 0-1,-50 28 1,71-45-20,0 1 0,-1-1 0,1 1 0,0 0-1,0 0 1,-5 6 0,7-7-11,0 0-1,1 0 1,0 0-1,-1 0 1,1 0-1,0 0 1,0 1-1,0-1 1,1 0-1,-1 1 1,0-1 0,1 0-1,0 1 1,-1-1-1,1 3 1,3 1-7,1-3 61,0 0 1,0 0 0,1 0 0,-1 0-1,1-1 1,-1 0 0,1 0 0,0 0-1,0 0 1,0-1 0,0 0 0,0 0 0,6 0-1,12 1 189,41-2 0,-28-1-73,259 1-518,-287-2-65,-6-1-489,-2 2 750,-1 0 1,1 1-1,-1-1 0,1 0 0,-1 1 1,1-1-1,-1 1 0,0-1 0,1 0 1,-1 1-1,0 0 0,0-1 0,1 1 1,-2-1-1,0 0-33,1 1 1,0-1-1,-1 1 0,1 0 1,-1-1-1,1 1 1,-1 0-1,1 0 0,-3 0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4160,'0'0'1536,"0"0"-1216,0 0-64,0 0 1344,0 0-928,16 16 576,0-16-736,1 0-352,-1 17-128,17-17 160,0 0-96,16 0-2144,0 0 1120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1728,'0'6'164,"0"1"0,1-1-1,0 1 1,0-1 0,4 12 0,-3-12-10,-1 0 1,1 0-1,-1 0 0,0 1 1,0 10-1,-1 130 2459,-1-140-2459,1-1 0,-1 0-1,0 0 1,-1 0 0,-2 6-1,2-7-9,1 0 1,0 1-1,-1-1 0,1 11 0,0-14-85,1 0 0,0 0 0,0 0 0,-1 0 0,1 1 0,-1-1 0,1 0 0,-1 0 0,0 0 0,0 0 0,0 0 0,-2 2 0,2-3-23,0 1-1,1-1 0,-1 0 0,0 1 0,1-1 0,-1 0 1,1 1-1,-1-1 0,1 1 0,0-1 0,-1 4 0,-2 0 179,-8 6 116,11-11-319,0 1 0,0-1 0,-1 1 0,1-1-1,0 0 1,-1 0 0,1 1 0,0-1 0,-1 0-1,1 0 1,-1 1 0,1-1 0,0 0 0,-1 0-1,1 0 1,-1 0 0,1 1 0,-1-1 0,1 0-1,0 0 1,-1 0 0,1 0 0,-1 0 0,1 0-1,-1 0 1,0-1 0,-4 3 12,5-2-16,-1 1 0,1-1 0,0 1 0,-1 0 1,1-1-1,0 1 0,0 0 0,0-1 0,-1 1 0,1 0 0,0 0 0,0-1 0,0 1 1,0 0-1,0-1-7,0 1 5,0-1 1,0 0-1,0 0 1,0 0-1,0 0 1,0 0-1,0 0 1,0 0-1,0 0 1,0 0-1,0 1 1,0-1-1,0 0 1,0 0-1,0 0 1,0 0 0,0 0-1,0 0 1,0 0-1,0 0 1,0 0-1,0 0 1,0 1-1,0-1 1,0 0-1,1 0 1,-1 0-1,0 0 1,0 0-1,0 0 1,0 0-1,0 0 1,0 0-1,0 0 1,0 0-1,0 0 1,0 0-1,0 0 1,0 0 0,1 0-1,-1 0 1,0 0-1,0 0 1,0 0-1,0 0 1,0 0-1,0 0 1,0 0-1,0 0 1,0 0-1,1 0 1,-1 0-1,0 0 1,0 0-1,0 0 1,0 0-1,2 0 52,0 1 0,-1-1 0,1 1-1,0-1 1,-1 1 0,1-1 0,0 1 0,-1 0-1,1 0 1,2 2 0,5 2 278,-4-2-235,1 0-1,-1-1 0,1 0 0,-1 0 0,1 0 1,0 0-1,0-1 0,0 0 0,6 0 0,-9-1-85,-1 0 0,1 0 0,0 0-1,0 1 1,-1-1 0,1 1 0,0-1 0,-1 1-1,1 0 1,-1 0 0,4 2 0,-3-1 5,-1-1 1,1 0-1,-1 0 1,1 0-1,0-1 1,-1 1 0,1 0-1,0-1 1,-1 0-1,1 0 1,4 0-1,1 0-208,1-1 0,-1-1-1,0 0 1,17-5 0,-23 6 90,1 0-107,0 0-1,0 1 1,0-1-1,0 1 1,0 0-1,4 0 1,34 0-3661,-6 0 1126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6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33 3808,'-16'-33'1408,"16"33"-1088,0 17-96,0-17 1728,0 0-1120,16 0 576,1 0-832,-1 0-256,17 0-192,-17 0 96,17 16-128</inkml:trace>
  <inkml:trace contextRef="#ctx0" brushRef="#br0" timeOffset="1">33 230 5568,'-33'16'2048,"33"-16"-1568,17 17-160,-17-17 736,16 16-640,17-16 416,16 16-512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5568,'-38'0'2501,"35"0"-2337,0 1 0,0-1 0,0 0 0,0 1 0,0 0 0,0 0 0,0 0 0,0 0 0,0 0-1,1 0 1,-1 1 0,1-1 0,-1 1 0,1 0 0,-1 0 0,1 0 0,0 0 0,0 0 0,0 0 0,0 0 0,0 1 0,-2 3 0,-8 16 392,0 2 1,2-1 0,0 1 0,-11 47 0,17-57-502,1 0 0,0 0 1,-1 22-1,4-28-31,0-1 0,0 0-1,1 1 1,0-1 0,0 0-1,1 0 1,0 0 0,0 0 0,6 11-1,-2-6 23,15 20-1,-19-30-39,0 1 1,0 0-1,1-1 1,-1 1-1,1-1 1,0 0-1,0 0 1,-1 0-1,1 0 1,1 0-1,-1-1 1,0 1 0,0-1-1,0 0 1,1 0-1,-1 0 1,1 0-1,6 0 1,-4 0-8,0 0-13,0-1 1,-1 0 0,1 0 0,0 0 0,-1-1 0,1 0 0,-1 0-1,1 0 1,5-2 0,6-4-134,22-11-1,-12 5-55,-19 10 150,-3 1 26,0 0 1,-1 0-1,1 0 0,-1-1 1,1 0-1,-1 0 0,5-4 1,-3 1 8,-1-1-1,0 0 1,5-9 0,0 0 5,-9 15 12,5-8 4,0-1 1,6-13-1,-10 18 5,-1 1 0,1-1 1,-1 0-1,-1 0 0,1 1 0,-1-1 1,0-6-1,0 3-14,0 1-1,-1-1 1,0 1 0,-1 0 0,0-1 0,0 1-1,0 0 1,-1 0 0,0 1 0,0-1-1,-8-10 1,4 5-23,4 5 27,-1 0 0,0 1 1,-1-1-1,0 1 0,0 0 1,0 0-1,-1 0 0,1 1 1,-1 0-1,-10-7 0,9 8-27,5 3 12,0-1-1,0 1 0,0 0 0,0-1 1,0 0-1,1 1 0,-1-1 0,0 0 1,1 0-1,-1 0 0,1 0 0,0 0 1,-2-4-1,0 0-74,2 6 85,1 0 0,0-1 0,0 1-1,-1 0 1,1 0 0,0-1-1,0 1 1,0 0 0,-1-1 0,1 1-1,0 0 1,0 0 0,0-1-1,0 1 1,0 0 0,0-1 0,0 1-1,0 0 1,0-1 0,0 1-1,0 0 1,0-1 0,0 1 0,0 0-1,0-1 1,0 1 0,0 0 0,0-1-1,0 0 1,20 0-2213,-10 1 958,34 0-807</inkml:trace>
  <inkml:trace contextRef="#ctx0" brushRef="#br0" timeOffset="1">1178 590 7296,'-32'66'2720,"32"-66"-2112,-99 49-192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8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2240,'0'-27'720,"0"26"-705,0 1 0,0-1 0,0 0 0,0 0 0,0 0 1,1 1-1,-1-1 0,0 0 0,0 1 0,1-1 0,-1 0 0,0 0 0,1 1 0,-1-1 1,1 1-1,-1-1 0,2-1 0,2-6 58,-3 6-38,1-1 0,-1 1 0,0 0-1,1-1 1,-1 1 0,1 0-1,0 0 1,0 0 0,0 0 0,0 1-1,0-1 1,0 1 0,0-1 0,1 1-1,-1-1 1,0 1 0,1 0-1,-1 0 1,4 0 0,33-16 503,-29 12-398,1 0 0,0 0-1,0 2 1,22-6 0,29 4 185,-28 0-212,-20 2-68,1 1 1,0 0 0,-1 2 0,26 1 0,-7 3 5,59 5 442,-85-9-391,-1 0 0,0 1 0,1-1 0,-1 1 1,0 1-1,7 1 0,-10-1 29,1-1 1,-1 1-1,1 0 1,-1 0-1,1 1 1,-1-1-1,0 1 1,4 3-1,-7-5-107,1-1 0,-1 1 0,0-1 0,0 1 0,1-1 0,-1 1 0,0-1 0,0 1 0,1-1 0,-1 1 0,0-1 0,0 1 0,0-1 0,0 1 0,0-1 0,0 1 0,0-1-1,0 1 1,0 0 0,0-1 0,0 1 0,0-1 0,-1 1 0,1-1 0,0 1 0,0-1 0,0 1 0,-1-1 0,1 1 0,0-1 0,-1 1 0,1-1 0,0 0 0,-1 1 0,1-1 0,-1 1-1,0-1 1,1 0-22,-4 4 81,0-2 1,0 1-1,-1 0 0,-5 2 0,10-5-77,-33 16 266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2656,'-14'-14'837,"12"12"-501,2 4 102,0 3 83,0-2-286,0 0 0,0 0-1,0 1 1,0-1 0,-1 0 0,1 0 0,-2 3-1,-1 2 132,1-1-110,0-1-1,0 1 1,0-1-1,1 1 1,0 0-1,0 13 1,-1 16 245,-7 33-1,7-51-424,-20 163 319,17-149-362,1-10 73,-1 38 0,4-43-45,0 0-1,-1 0 1,-5 17-1,4-20-8,-5 23 133,5-26-61,0 1 1,1-1-1,-1 13 0,3-18 26,0-6-70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2:5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3392,'0'3'134,"0"-1"1,0 0-1,0 1 1,0-1-1,-1 1 1,1-1-1,-1 0 1,1 0-1,-1 1 1,0-1-1,0 0 1,-2 4-1,1-4-59,1 0-1,0 0 0,0 0 1,1 0-1,-1 0 0,0 0 0,1 0 1,-1 1-1,1-1 0,0 0 1,-1 0-1,2 5 0,-1 107 2593,0-34-832,0-78-1798,0-2-42,0 0 47,0 3 49,0 1 2,-1-3-22,1 1 1,0 0 0,0 0-1,0-1 1,0 1-1,0 0 1,0-1 0,0 1-1,1 0 1,-1-1-1,0 1 1,1-1-1,0 1 1,-1-1 0,1 1-1,0-1 1,0 1-1,0-1 1,1 2 0,0-2-20,-1 0 1,1 0-1,0 0 1,-1 0-1,1-1 0,0 1 1,0-1-1,0 1 1,2-1-1,36 3 70,-31-3-111,-6 1-3,0-1-1,0 0 0,0 0 0,0 0 0,0 0 0,0 0 1,1-1-1,-1 1 0,0-1 0,3-1 0,2-3 29,-6 4-30,-1 0 0,1 0 0,-1 0 1,1 0-1,0 0 0,-1 1 0,1-1 0,-1 1 0,1-1 0,0 1 1,0-1-1,-1 1 0,1 0 0,3 0 0,241 0 1066,-246 0-1117,1 0-1,-1 0 0,1 0 0,-1 0 1,1 0-1,-1 0 0,1 0 1,-1 0-1,0 0 0,1 0 0,-1 0 1,1 0-1,-1-1 0,1 1 1,-1 0-1,1 0 0,-1-1 0,0 1 1,1 0-1,-1-1 0,1 1 1,-1 0-1,0-1 0,1 1 0,-1 0 1,0-1-1,0 1 0,1-1 1,-1 1-1,0 0 0,0-1 0,0 1 1,1-1-1,-1 1 0,0-1 1,3-6-1035,11-10-605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0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6656,'0'0'2464,"0"0"-1920,0 0-160,0 0 1056,16 0-864,1 0 192,-17 0-448,32-16-64,1 16-160,-17 0 0,34 0-32,-34 0-1888,17 0 992,-17 16-3936,1-16 2624</inkml:trace>
  <inkml:trace contextRef="#ctx0" brushRef="#br0" timeOffset="1">0 165 3968,'0'0'1472,"0"0"-1120,0 16-128,0-16 1568,17 0-1024,-17 0 832,32 0-928,-15 0 128,16 0-480,-1 0-32,1 0-192,-17 0 0,1 0-32,-1-16-960,-16 32 480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32 4800,'-26'-26'1557,"21"21"-954,2 5-182,-7 0 1499,10 0-1885,1 0 0,0 0 0,0 0 0,-1 0-1,1 1 1,0-1 0,-1 0 0,1 1 0,0-1 0,-1 0 0,1 1 0,0-1 0,-1 1-1,1-1 1,-1 1 0,1-1 0,-1 1 0,1-1 0,-1 1 0,1 0 0,11 21 580,-9-16-560,7 15 146,0-1 0,-2 1 1,6 24-1,-4 30 124,11 3-117,-18-55-142,-1 1 0,0-1 0,-3 25 0,0-10-4,2-2 14,-1-8 16,-3 45 1,-8-23 56,-4 38-154,12-67-64</inkml:trace>
  <inkml:trace contextRef="#ctx0" brushRef="#br0" timeOffset="1">419 16 7552,'-26'0'2448,"26"0"-2431,0 0 1,0 0-1,-1 0 1,1 0 0,0 0-1,0 0 1,0 0-1,0 0 1,0 0-1,0 0 1,-1 0 0,1 0-1,0 0 1,0 0-1,0 0 1,0 0 0,0 0-1,0 0 1,-1 0-1,1 0 1,0 0-1,0 0 1,0 0 0,0 0-1,0 0 1,-1 0-1,1 0 1,0 0 0,0 0-1,0 0 1,0 0-1,0 0 1,0 0-1,0 0 1,-1 1 0,1-1-1,0 0 1,0 0-1,0 0 1,0 0-1,0 0 1,0 0 0,0 0-1,0 1 1,0-1-1,0 0 1,0 0 0,0 0-1,0 0 1,0 0-1,0 0 1,0 1-1,0-1 1,-1 3 74,1 0-1,0 0 1,-1 0 0,0 0 0,0 0-1,-1 3 1,-3 12 162,10 5-51,-9 10-47,2-18-102,0 0 1,0 15 0,12 85 159,-7-95-204,-1 2-10,4 19-16,15 21 21,-14-5 134,4-18-54,-8-19-98,9 33-246,-11-50 113,0 1 0,0-1 0,0 1 0,-1 0 1,0-1-1,0 1 0,0-1 0,0 6 0,-1 1-365,1-9 345,0 0-1,0 0 1,0 0-1,0 0 1,0 0-1,0 0 1,0 0-1,0 0 1,0 0-1,-1 0 1,1 0-1,0 0 1,-2 1-1,2-1 51,-1-1 0,0 0 0,0 1 0,1-1-1,-1 0 1,0 1 0,0-1 0,0 0 0,0 0 0,1 0-1,-1 0 1,0 0 0,-2 0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1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33 131 2304,'-13'-13'752,"10"7"-453,3 4-234,-1 0 0,1 0 0,0 1 0,-1-1 0,0 0 0,1 0 0,-1 1 0,0-1 0,0 0 0,0 1 0,0-1 0,0 1 0,0-1 0,-3-1 1,2 0 472,2 1-497,0 1 0,0-1 0,0 0 0,0 0 0,1 1 0,-1-1 0,1 0 0,-1 1 0,1-1 1,0 1-1,0-1 0,0 0 0,0 1 0,0 0 0,0-1 0,0 1 0,0 0 0,0-1 0,0 1 0,1 0 0,-1 0 0,1 0 0,-1 0 0,1 0 0,-1 1 0,1-1 0,2-1 0,4 0-86,1-1 0,0 1 0,0 0 0,12 0-1,-4 0 152,45-9-58,7 6-26,-37 1-38,0-1 15,0 2-1,0 2 1,50 3-1,-16 9 24,-26-7-47,30 5-14,-61-7 46,0 0 0,0 1 0,0 0 0,-1 0 0,15 9 0,-20-11 2,-1 1 0,0 0 0,1 0 0,-1-1 0,0 1 0,0 1 0,0-1 0,0 0-1,-1 0 1,1 1 0,-1-1 0,1 1 0,-1-1 0,0 1 0,0 0 0,1 3-1,0 1 57,-1 1 0,0-1 0,0 1 0,-1 10-1,0-14-37,-1 4 26,1 1 0,-1-1 0,0 0-1,-1 1 1,0-1 0,-1 0 0,-5 13 0,-2 0 53,-20 28 0,19-32-85,-6 10 11,-1-1 0,-1-1 0,-28 29 0,-26 11-118,2-2 38,-74 38 187,78-54-142,34-25-29,1 1-1,-30 30 0,47-34 119,15-18-74,-1-1 0,1 1-1,0 0 1,0 0 0,-1-1 0,1 1 0,0 0-1,0 0 1,0 0 0,0-1 0,0 1 0,0 0-1,0 0 1,0 0 0,0 0 0,1 1-1,0 0 10,0-1 0,0 1-1,1-1 1,-1 1-1,1-1 1,-1 0-1,1 1 1,0-1-1,0 0 1,-1 0 0,1 0-1,0 0 1,0-1-1,0 1 1,0 0-1,0-1 1,0 1 0,3-1-1,151 25 356,-137-22-347,9-1 87,31-1 0,-32-2 47,-9 0-54,0 0-1,29-8 1,-34 7-72,53-15 304,-58 15-265,-7 2-193,1-1 0,-1 1 0,0 0 0,1-1-1,-1 1 1,0-1 0,0 1 0,1-1 0,-1 0 0,0 1 0,0-1-1,0 0 1,0 0 0,0 0 0,0 0 0,0 0 0,0 0 0,0 0-1,0 0 1,0-2 0,0 2-39,-1-1 1,1 1-1,-1-1 0,1 1 0,-1-1 1,0 1-1,0-1 0,0 1 1,0-2-1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1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3392,'-33'0'1248,"33"0"-960,33 17-64,-17-17 640,1 16-512,-1-16 288,17 16-384,0-16 64,16 17-192,-17-17 160,1 16-192,-16-16 96,32 17-96</inkml:trace>
  <inkml:trace contextRef="#ctx0" brushRef="#br0" timeOffset="1">443 262 1888,'1'11'226,"-1"-9"-169,0 1 1,0 0-1,0-1 1,0 1-1,0 0 1,0 0-1,-1-1 1,1 1-1,-1-1 1,-1 5 0,-3 19 234,1 0 0,1 1 0,1 33 0,3-41-43,-1-8-46,0 0 0,0 0 0,-4 19 0,-23 80 1327,26-107-1465,0 1 0,0 0-1,1-1 1,-1 1 0,1 0-1,0 0 1,0-1 0,1 7-1,-1 0 96,0-9-142,1 0 0,-1 0 0,0 0 0,-1 0-1,1 0 1,0 0 0,0 1 0,0-1 0,-1 0 0,1 0 0,0 0 0,-1 0 0,0 1 0,1-2-12,-1 1 0,1-1-1,-1 0 1,1 0 0,-1 1 0,1-1 0,-1 0 0,1 0 0,-1 1 0,1-1-1,-1 0 1,1 0 0,-1 0 0,0 0 0,1 0 0,-1 0 0,1 0 0,-1 0-1,-2 0 38,3-8-121,-1 6 61,1 0 0,0 0 1,0-1-1,0 1 0,1 0 1,-1 0-1,0 0 0,1 0 0,1-4 1,9-13-59,-6-11 43,6-3 0,-7 15-32,-2 10 39,0 0-1,0 0 0,1 1 1,3-9-1,6-4 2,-8 15 18,-1 1 0,0-1 1,-1 0-1,4-8 0,-2-1-27,-4 11 27,1 1 0,-1-1 0,1 1 1,0-1-1,0 1 0,0 0 1,0-1-1,0 1 0,0 0 0,4-4 1,-5 6 9,1-1 1,-1 1-1,1-1 1,-1 1-1,1 0 1,0-1-1,-1 1 1,1 0 0,0 0-1,-1-1 1,1 1-1,0 0 1,-1 0-1,1 0 1,0 0-1,-1 0 1,1 0-1,0 0 1,0 0-1,-1 0 1,1 0-1,0 0 1,0 1-1,2-1 48,10 0 332,-13 0-379,0 0 0,1 0 0,-1 0 0,0 0 1,0 0-1,0 0 0,0 0 0,0 0 0,0 0 0,0 0 0,0 0 1,0 0-1,1 0 0,-1 0 0,0 0 0,0 0 0,0 0 0,0 0 1,0 0-1,0 0 0,0 0 0,0 0 0,0 0 0,0 0 0,0 0 1,1 0-1,-1 1 0,0-1 0,0 0 0,0 0 0,0 0 0,0 0 1,0 0-1,0 0 0,0 0 0,0 0 0,0 0 0,0 0 0,0 0 1,0 0-1,0 1 0,0-1 0,0 0 0,0 0 0,0 0 0,0 0 1,0 0-1,0 0 0,0 0 0,0 0 0,0 0 0,0 1 1,0-1-1,0 0 0,0 0 0,0 0 0,0 2 31,0 1-1,0-1 1,1 0-1,-1 0 1,1 1 0,-1-1-1,1 0 1,0 0-1,-1 0 1,3 4 0,-1-3-20,-1-1 1,0 1 0,1 0 0,-2 0-1,1 0 1,0 0 0,0 0 0,-1 0 0,0 0-1,0 6 1,0 67 95,0 39 789,0-119-880,0 2-130,0 0 1,0 0-1,0 1 1,0-1-1,0 0 1,0 0-1,1 0 1,-1 0-1,0 0 1,2-3-1,12-3-1016,2-16-1312,1 5 762</inkml:trace>
  <inkml:trace contextRef="#ctx0" brushRef="#br0" timeOffset="2">787 377 2816,'-14'-14'917,"9"44"1766,0-21-2363,-7 18 357,10-22-630,0 2 0,-1 1 0,1-1 1,1 0-1,-1 1 0,0 13 1,2 74-6,0-93-44,1 0 1,-1 0-1,0 0 0,0 0 0,1 0 0,-1 0 0,1 0 0,0 0 0,-1 0 0,1 0 0,0 0 0,2 3 0,-2-4 13,0 1 0,0-1 0,0 1 0,-1-1 0,1 1 0,0-1 0,-1 1 0,1 0 0,-1-1 0,0 1 0,1 0 0,-1 2 0,0-2 7,0 0 0,0 0 0,0-1 0,1 1 0,-1 0 0,1-1 0,-1 1 0,1 0 0,0-1 0,-1 1 1,1-1-1,0 1 0,0-1 0,0 1 0,0-1 0,0 0 0,3 2 0,-4-2-10,0-1 0,1 1 1,-1-1-1,0 1 0,1-1 0,-1 1 0,0 0 0,1-1 0,-1 1 0,0-1 1,0 1-1,0 0 0,0-1 0,1 1 0,-1-1 0,0 1 0,0 0 1,0-1-1,0 1 0,-1 0 0,1-1 0,0 1 0,0 0 0,0-1 1,-1 2-1,1-2 15,0 5 224,0-5-236,1 1-1,-1-1 0,0 1 0,0-1 0,0 1 0,0-1 0,0 1 0,0-1 0,0 1 0,0-1 1,-1 1-1,1-1 0,0 1 0,0-1 0,0 1 0,0-1 0,-1 1 0,1-1 0,0 0 0,0 1 1,-1-1-1,1 1 0,-1-1-8,1 0 0,0 1 1,0-1-1,0 0 0,0 0 0,0 0 1,0 1-1,0-1 0,0 0 1,0 0-1,-1 0 0,1 0 0,0 0 1,0 1-1,0-1 0,0 0 1,0 0-1,-1 0 0,1 0 0,0 0 1,0 0-1,0 0 0,0 0 0,-1 1 1,1-1-1,0 0 0,0 0 1,0 0-1,-1 0 0,1 0 0,0 0 1,0 0-1,0 0 0,-1 0 1,1 0-1,0 0 0,0 0 0,0-1 1,-1 1-1,1 0 0,0 0 1,0 0-1,-1 0 0,2 0-1,-1 0 1,0 0-1,0-1 1,0 1-1,0 0 0,1 0 1,-1 0-1,0 0 0,0 0 1,0 0-1,1 0 0,-1 0 1,0 0-1,0 0 0,0 0 1,1 0-1,-1 0 0,0 0 1,0 0-1,0 0 1,1 0-1,-1 0 0,0 0 1,0 0-1,0 1 0,0-1 1,1 0-1,-1 0 0,0 0 1,0 0-1,0 0 0,0 0 1,1 1-1,-1-1 1,0 0-1,0 0 0,0 0 1,0 0-1,0 1 0,0-1 1,0 0-1,0 0 0,1 1 1,-1-1 4,0 1 1,1-1 0,-1 1 0,0 0 0,0-1-1,1 1 1,-1 0 0,0-1 0,0 1-1,0 0 1,0 0 0,0-1 0,0 1-1,0 0 1,0 0-6,0-1 0,0 0 1,0 0-1,0 0 0,0 0 0,0 0 1,0 0-1,0 0 0,0 0 0,0 0 0,0 1 1,0-1-1,0 0 0,0 0 0,0 0 1,0 0-1,0 0 0,0 0 0,0 0 0,0 0 1,0 0-1,0 0 0,0 1 0,0-1 0,0 0 1,0 0-1,1 0 0,-1 0 0,0 0 1,0 0-1,0 0 0,0 0 0,0 0 0,0 0 1,0 0-1,0 0 0,0 0 0,0 0 1,0 0-1,0 0 0,1 0 0,-1 0 0,0 0 1,0 0-1,0 0 0,0 0 0,0 0 0,0 0 1,0 0-1,0 0 0,0 0 0,1 0 1,-1 0-1,0 0 0,0 0 0,0 0 0,1 0 4,1 0-1,-1 1 0,1-1 0,-1 0 0,1 1 1,-1-1-1,1 1 0,-1-1 0,0 1 0,1 0 1,1 1-1,-1-1 2,0 1 0,0-1 0,0 0 0,0 0 0,0-1 0,0 1 0,0 0 0,0-1-1,0 1 1,1-1 0,-1 0 0,3 1 0,7-1-18,-6 1-68,0-1 0,0 1 0,0-2 1,0 1-1,-1 0 0,1-1 0,7-2 1,17-11-2593,3-2 688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1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3232,'-17'0'1184,"17"0"-896,17 0-96,-1 0 1088,0 17-736,1-17 128,16 0-384,-1 0 64,18 0-192,-18 0-128,1 16-64</inkml:trace>
  <inkml:trace contextRef="#ctx0" brushRef="#br0" timeOffset="1">0 181 4896,'0'16'1824,"0"-16"-1440,49 0-96,-16 0 416,0 0-448,32 0 32,-15 0-160,32 0-32,-17 0-32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52 3808,'13'0'1227,"-13"0"-1219,1 0 1,-1 0-1,0 0 1,0 0-1,0 0 1,0 0-1,0 0 1,0 0-1,0 0 1,0 0-1,0 0 1,0 0-1,1 0 1,-1 0-1,0 0 1,0 0-1,0 0 1,0 0-1,0 0 1,0 0-1,0 0 1,0 0-1,0 0 1,0 0-1,1 0 1,-1 0-1,0 0 1,0 0-1,0 0 1,0-1-1,0 1 1,0 0-1,0 0 1,0 0 0,0 0-1,0 0 1,0 0-1,0 0 1,0 0-1,0 0 1,0 0-1,0 0 1,0-1-1,0 1 1,0 0-1,0 0 1,0 0-1,0 0 1,0 0-1,0 0 1,0 0-1,0 0 1,0 0-1,0 0 1,0-1-1,0 1 1,0-1 45,0-1 0,1 1 0,-1-1 0,0 0 0,1 1 0,-1-1-1,1 1 1,0 0 0,-1-1 0,1 1 0,0-1 0,0 1 0,0 0 0,0 0 0,0 0 0,0-1 0,0 1 0,3-1 0,-1-1 118,1 1 0,0-1 1,0 1-1,0 0 0,8-2 0,-7 2-99,1 1-1,-1 0 0,1 0 1,-1 1-1,1 0 0,0 0 1,7 1-1,3 0-48,-8-1-15,0 1 0,1 0 0,-1 0 0,0 1 0,0 0 0,14 5-1,-8-2 58,-12-4-41,1 0 1,-1 1-1,1-1 0,-1 1 0,1 0 0,-1 0 1,0-1-1,0 2 0,0-1 0,0 0 1,0 0-1,0 0 0,-1 1 0,1-1 1,-1 1-1,0 0 0,1-1 0,-1 1 0,-1 0 1,1 0-1,0-1 0,0 1 0,-1 0 1,0 0-1,0 4 0,-4 15 113,0-12-79,1 5 5,-2 3 16,-12 8 80,10-17-106,0 1-1,-8 16 0,4-6-17,-1 0-1,-28 36 1,-6 14 51,13-17 2,22-39-110,0 1-1,2 0 1,0 1 0,1 0-1,-10 25 1,17-38 48,0 0 1,0 0-1,1 0 0,-1 0 0,1 0 1,-1 1-1,1-1 0,0 0 1,0 0-1,1 0 0,-1 0 0,1 0 1,0 4-1,0-6 6,-1 1 1,1-1-1,0 0 1,0 0-1,-1 1 0,1-1 1,0 0-1,0 0 1,0 0-1,0 0 0,0 0 1,1 0-1,-1 0 1,0 0-1,0-1 0,1 1 1,-1 0-1,0-1 1,1 1-1,-1-1 0,0 1 1,1-1-1,-1 0 1,1 0-1,-1 1 1,1-1-1,2-1 0,1 2 56,1 0 0,-1-1-1,0 2 1,10 2 0,-9-2-38,0 0 1,0-1-1,0 1 0,0-1 1,7 0-1,3-1 13,-10 1-40,1-1 0,0 0 0,-1-1 0,1 1 0,7-3 0,2-3 7,-13 5-55,1-1-1,-1 1 1,1 0-1,-1 0 1,1 1-1,-1-1 0,6 0 1,-8 2-26,0-1 0,0 0-1,0 0 1,0 0 0,0 0 0,1-1-1,-1 1 1,0 0 0,0 0 0,0-1-1,0 1 1,0 0 0,1-2 0,-1 2-92,-1-1 0,0 0 1,1 1-1,-1-1 0,0 0 1,1 1-1,-1-1 0,0 0 0,0 0 1,0 0-1,0 1 0,0-1 1,0 0-1,0 0 0,0-1 0,0-14-1548</inkml:trace>
  <inkml:trace contextRef="#ctx0" brushRef="#br0" timeOffset="1">1 265 4480,'0'0'1664,"0"0"-1312,0 0-64,0 0 800,0 0-640,16 0 480,1 16-576,-1-16-32,1 0-192,15 0-32,17 0-32,-16 17-2784,16-17 1472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1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2976,'-13'13'971,"10"-10"-603,3 0 58,0-2-297,0 1 1,-1-1-1,1 1 0,0-1 0,-1 1 1,1-1-1,-1 1 0,1-1 1,-1 0-1,0 1 0,-1 1 0,1-1-27,-1 0 0,1 0 0,0 0 0,1 0-1,-1 0 1,0 0 0,0 0 0,1 0 0,-1 0-1,1 0 1,0 1 0,-1 2 0,0 27 350,0-21-397,1 0 1,0 0-1,0 0 0,1 0 0,3 14 1,0-10-40,0-1 0,-2 1 0,2 17 0,-4-28-3,0 0 0,1 0 0,-1 0 0,1 0 0,0 0 0,0 0 0,0 0 1,0-1-1,1 1 0,0 0 0,0-1 0,2 4 0,1 0 13,1 0-1,0 0 1,10 8 0,-2-2 106,-14-13-112,1 0-1,-1 1 1,0 0 0,1-1-1,-1 1 1,0-1 0,1 1-1,-1-1 1,0 1 0,0 0-1,0-1 1,1 1 0,-1-1-1,0 1 1,0 0 0,0-1-1,0 1 1,0 0 0,0-1-1,0 1 1,0-1 0,-1 1-1,1 0 1,0-1 0,-1 2-1,1-2 14,0 0-32,0 0 0,0 0 0,0 0 0,0 0 0,0 0 0,0 0 0,0 1 0,0-1-1,0 0 1,0 0 0,0 0 0,0 0 0,0 0 0,0 0 0,0 0 0,0 0 0,0 0 0,0 1 0,0-1 0,0 0 0,0 0 0,0 0 0,0 0-1,1 0 1,-1 0 0,0 0 0,0 0 0,0 0 0,0 0 0,0 0 0,0 0 0,0 1 0,0-1 0,0 0 0,0 0 0,0 0 0,0 0 0,0 0 0,1 0-1,-1 0 1,0 0 0,0 0 0,0 0 0,0 0 0,0 0 0,0 0 0,0 0 0,0 0 0,0 0 0,0 0 0,1 0 0,-1 0 0,0 0 0,0 0-1,0 0 1,0 0 0,98 0-577,-93 0 461,-1 0-1,0 1 0,0 0 0,0 0 1,0 0-1,0 0 0,0 0 1,0 1-1,6 3 0,-9-4 44,1-1-1,-1 1 1,1-1-1,-1 1 0,1-1 1,-1 0-1,1 0 1,-1 0-1,2 0 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20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19 3072,'-14'-14'976,"14"14"-969,0 0 0,0 0-1,0 0 1,0 0 0,0 0 0,0-1 0,0 1 0,0 0-1,-1 0 1,1 0 0,0 0 0,0 0 0,0 0 0,0 0-1,0 0 1,0 0 0,0 0 0,0-1 0,-1 1-1,1 0 1,0 0 0,0 0 0,0 0 0,0 0 0,0 0-1,0 0 1,0 0 0,-1 0 0,1 0 0,0 0 0,0 0-1,0 0 1,0 0 0,0 0 0,0 0 0,-1 0 0,1 0-1,0 0 1,0 0 0,0 1 0,0-1 0,0 0 0,0 0-1,0 0 1,-1 0 0,1 0 0,0 0 0,0 0 0,0 0-1,0 0 1,0 0 0,0 1 0,0-1 0,0 0 0,0 0-1,0 0 1,-11 11 367,11-10-259,1-1 0,0 0 1,0 1-1,0-1 1,0 0-1,-1 1 0,1-1 1,0 0-1,0 0 1,0 0-1,0 0 1,0 0-1,1 0 0,176 0 1864,-52-8-1807,-72 2-67,190 2 323,-141 6-216,-77-3-178,-16 0-24,-1 1 0,1 0 0,-1 0 0,0 1 0,1 0 0,-1 1 0,0 0 0,0 0 0,12 5 0,-20-6-75,-1-1 1,1 0 0,-1 1 0,1-1-1,-1 0 1,1 0 0,-1 1-1,1-1 1,0 0 0,-1 0 0,1 0-1,-1 0 1,1 0 0,0 0 0,-1 0-1,1 0 1,-1 0 0,2 0-1,-3 0-72,1 0 0,-1 0 0,0 0-1,1 0 1,-1 0 0,1 0 0,-1 0-1,0 0 1,1 0 0,-1 0 0,1 0-1,-1 0 1,1 1 0,-1-1 0,0 0-1,1 0 1,-1 1 0,0 0-1,-15 12-1648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20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17 2496,'-14'0'784,"11"0"-464,3 0-21,3 0 501,6 1-353,-4-1-223,-1 0 0,1 0 0,-1 0 0,0 0 0,1-1 0,-1 0 0,5-1 0,2-2-30,-8 2-154,0 1-1,0-1 1,1 1-1,-1 0 1,0 1 0,0-1-1,1 0 1,-1 1 0,0 0-1,6 0 1,161 0 285,-167-1-306,0 1-1,0 0 1,1 1-1,-1-1 1,0 0-1,0 1 1,1 0-1,-1 0 1,0 0-1,4 1 1,-5 0-11,-1-1 0,1 1 0,-1-1 0,1 1 0,-1-1 0,0 1 0,0 0 1,0 0-1,0 0 0,0 0 0,0 0 0,0 0 0,0 0 0,0 2 0,1 1 7,-2-3-8,1-1-1,0 1 0,-1-1 0,1 1 1,-1-1-1,0 1 0,0-1 0,1 1 1,-1 0-1,0-1 0,0 1 0,-1 2 0,1-3 4,-1 0 0,0 0 0,1 0 0,-1 1 0,0-1 0,0 0 0,0 0 0,0 0 0,-2 1-1,-6 7 68,-2 24 105,6-23-88,-1 0 0,0-1 0,-1 0 0,0 0-1,-16 15 1,-13 17-49,24-24-60,-25 34 88,15-10-19,5-25-59,7-7-6,6-5 1,0 1 1,1 0-1,0-1 0,0 1 1,-5 10-1,6-10 7,-1 1-1,0 0 0,-1-1 0,1 0 0,-9 9 1,10-12 66,0 1 1,0-1 0,1 1 0,-1 0 0,1-1-1,0 1 1,-1 0 0,1 0 0,1-1-1,-1 1 1,0 0 0,1 0 0,-1 0-1,1 0 1,0 0 0,0 0 0,1 6-1,-1-2 118,2-2 592,1-3-690,-1 0 0,1 0 0,0-1 0,-1 1 0,1-1 0,0 0 0,0 0 0,0 0 0,0 0 0,0-1 0,0 1 0,0-1-1,4 0 1,50 0 507,-29-1-432,149 1 525,-170 0-623,0-1-1,0 1 1,0-2-1,0 1 1,0-1 0,10-3-1,-10 2 25,11 1-217,-17 2 35,0 0-1,0 0 1,0 0 0,0 0 0,0 0 0,0 0 0,-1 0 0,1 0 0,0-1 0,0 1-1,0 0 1,0 0 0,-1-1 0,3 0 0,-3 0 19,0 0-1,1 1 1,-1-1 0,0 0 0,1 0 0,-1 0-1,0 0 1,0 0 0,0 1 0,0-1-1,0 0 1,0 0 0,0-2 0</inkml:trace>
  <inkml:trace contextRef="#ctx0" brushRef="#br0" timeOffset="1">47 361 3072,'-36'0'2013,"26"0"520,28 0-525,-6 0-1704,1 1-48,-1-1 0,0 0 0,16-4 0,-11 0-240,-10 2-16,0 0 0,-1 0 0,1 1 0,0 0 0,8 0 0,99 1 742,-107-1-738,-1 1 0,0-1 0,11-3 0,13-1-447,-27 5 398,0 1 0,1 0 0,-1-1 0,0 1 0,1 1 0,-1-1 0,0 0 0,4 3 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21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3808,'13'0'1227,"-13"0"-1219,0 0 1,1 0-1,-1 0 1,0 0-1,0 0 1,0 0-1,0 0 1,0 0-1,0 0 1,0 0-1,0 0 1,0 0-1,0 0 1,1 0-1,-1 0 1,0 0-1,0 0 1,0 0-1,0 0 1,0 0-1,0 0 1,0 0-1,0 0 1,0 0-1,0 1 1,1-1-1,-1 0 1,0 0-1,0 0 1,0 0-1,0 0 1,0 0-1,0 0 1,0 0 0,0 0-1,0 0 1,0 0-1,0 0 1,0 1-1,0-1 1,0 0-1,0 0 1,0 0-1,0 0 1,0 0-1,0 0 1,0 0-1,0 0 1,0 0-1,0 0 1,0 1-1,0-1 1,0 0-1,0 0 1,0 0-1,0 0 1,0 11 391,0-8 506,0 0-223,0 1-359,0-2-206,1 1 0,-1-1 0,0 0 0,-1 1 0,1-1 0,0 1 1,-1-1-1,-1 5 0,0-3-2,0 0 1,0 1-1,0-1 1,1 1-1,0-1 1,-1 1-1,2 0 1,-1-1-1,0 1 1,1 0-1,0 0 1,1 5-1,-2-7-95,1-1 1,0 0-1,0 1 0,0-1 0,0 1 0,0-1 0,1 0 0,-1 1 0,1-1 0,0 1 0,0-1 0,-1 0 0,1 0 0,1 0 1,-1 1-1,0-1 0,0 0 0,1 0 0,-1-1 0,3 3 0,10 10 59,-14-14-77,0 0 0,0 1 0,1-1-1,-1 0 1,0 0 0,0 1 0,1-1 0,-1 0 0,0 0 0,1 0 0,-1 0-1,0 0 1,0 1 0,1-1 0,-1 0 0,0 0 0,1 0 0,-1 0 0,0 0-1,1 0 1,-1 0 0,0 0 0,1 0 0,-1 0 0,1 0 0,4 0 25,-2 0-3,0 0-1,0 0 0,0 0 0,0 0 0,0 0 0,0-1 1,0 1-1,0-1 0,0 0 0,0 0 0,0 0 1,0-1-1,0 1 0,0 0 0,-1-1 0,1 0 0,2-2 1,28-39 375,-20 32-214,-9-16 60,-3 25-230,-1 0-1,0 0 1,0 0-1,0-1 1,0 1-1,0 0 1,0 0 0,-1 0-1,1 0 1,-1-1-1,0 1 1,-1-3-1,-11 0 1,5 0-52,6 4-71,1 0 0,0 0 0,-1 0 0,1 0 0,-1 1-1,1-1 1,-1 0 0,0 1 0,1-1 0,-1 1 0,0-1-1,1 1 1,-1 0 0,0 0 0,1 0 0,-1 0 0,0 0-1,0 0 1,1 0 0,-1 1 0,0-1 0,1 0 0,-3 2-1,-13 12-1390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2912,'0'0'1056,"0"0"-800,33 16-96,-16 1 1536,-1-17-960,0 32 64,-16 1-480,0 16 192,-16 0-288,-33 17 96,0 0-192,-17-17-2176,-16 0 1120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25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1210 832,'3'0'56,"31"2"297,-32-2-297,0 0 1,0 1-1,0-1 0,0 1 1,-1 0-1,1-1 0,0 1 1,0 0-1,-1 0 0,1 0 1,0 0-1,1 3 0,-2-4-18,-1 0 0,1 1 0,-1-1 0,1 1 0,0-1 0,-1 0 0,1 0 0,-1 1 0,1-1 0,-1 0 0,1 0 0,0 0 0,-1 1 0,1-1 0,0 0 0,-1 0 0,1 0 0,0 0 0,-1 0 0,1 0 0,-1-1 0,1 1 0,0 0 0,-1 0 0,2-1 0,-2 1 36,3 0 374,-1-2 218,9-9-170,-10 10-473,-1 1 0,0 0 0,1-1 0,-1 1 0,0-1 0,0 1 0,1 0 0,-1-1-1,0 1 1,0-1 0,0 1 0,0-1 0,1 1 0,-1-1 0,0 1 0,0-1 0,0 1 0,0-1 0,0 1 0,0-1-1,0 1 1,0-1 0,0 1 0,-1-1 0,1 1 0,0 0 0,0-1 0,0 1 0,0-1 0,-1 1 0,1-1 0,0 1 0,-1 0-1,1-1 1,-1 0 0,1 1-21,-6-5 154,5 5-146,0-1 0,0 1 0,1-1-1,-1 0 1,0 0 0,1 1 0,-1-1-1,1 0 1,-1 0 0,1 0-1,-1 0 1,1 1 0,-1-1 0,1 0-1,0 0 1,-1 0 0,1 0-1,0-2 1,-3-3 2,0 0 0,0 0-1,0 0 1,-1 1 0,0-1 0,-4-4 0,3 4 6,-15-24 88,-28-36 44,-81-68-43,50 47-54,41 49-33,10 12-8,-40-50-1,-57-82 16,94 115-28,2-1 1,-28-57-1,26 43-35,22 41-12,-44-81-165,44 78 156,0 0 0,-9-35 0,17 50-70,0-1-1,0 1 1,1 0-1,-1-1 1,2-9-1,-1 5-200,0 12 332,1-1 1,-1 1-1,0-1 0,1 1 0,-1-1 1,1 1-1,-1-1 0,1 0 0,0 1 0,1 1 1,5 12 28,-6-11-36,-1 1 0,1-1 0,-1 0 0,0 1 0,-1-1-1,1 1 1,-1-1 0,1 0 0,-1 1 0,-1-1 0,0 4 0,-4 15 40,2 3 67,2-9-25,-2 1 0,-5 19 1,4-23-41,3-5-13,-1 0-1,0 0 1,-1-1-1,0 1 1,0-1 0,-7 8-1,-7 8 35,9-14-8,0 1-1,1 0 1,-8 15 0,14-12 22,2-14-73,0 0 0,0 0 0,0 0-1,0 1 1,0-1 0,0 0-1,0 0 1,0 0 0,0 0-1,0 0 1,0 1 0,0-1-1,0 0 1,0 0 0,0 0 0,0 0-1,0 0 1,0 0 0,0 0-1,1 1 1,-1-1 0,0 0-1,0 0 1,0 0 0,0 0-1,0 0 1,0 0 0,0 0 0,1 0-1,-1 0 1,0 0 0,0 0-1,0 0 1,0 0 0,0 0-1,1 0 1,-1 0 0,0 0-1,0 0 1,0 0 0,0 0 0,0 0-1,1 0 1,-1 0 0,0 0-1,0 0 1,0 0 0,0 0-1,0 0 1,0 0 0,1 0-1,-1 0 1,0 0 0,13-2 4,1 1 1,-1-2-1,0 0 1,0 0-1,21-9 1,-8 3 3,-9 2 9,1-1-1,-1 0 0,24-17 0,13-6-59,-27 19 43,-17 7 7,1 0 0,-1 0 0,18-13 0,-25 16 12,-1 0 1,0 0-1,1 0 1,-1 0-1,0-1 1,-1 1-1,1 0 1,0-1-1,-1 0 1,1 1-1,-1-1 1,0 0-1,0 0 1,0 0-1,0 0 1,0 0-1,-1 0 1,0 0-1,1-4 1,-1 6-5,0 0-1,0 0 1,0 1 0,-1-1 0,1 0-1,0 1 1,0-1 0,0 0 0,-1 1-1,1-1 1,0 0 0,-1 1 0,1-1-1,-1 0 1,1 1 0,-1-1 0,1 1 0,-1-1-1,1 1 1,-1-1 0,1 1 0,-1 0-1,0-1 1,1 1 0,-1-1 0,1 1-1,-1 0 1,0 0 0,0 0 0,1-1-1,-1 1 1,0 0 0,0 0 0,-6-1 110,1 1 0,-1 0 0,-8 0 0,-2 1 23,1 0-32,1 1 0,-18 3 0,-2 1-15,-25-1 58,22 2-107,23-4-111,-25 1-1,32-4-629,11 0-1983,10-3 713,4-10 225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4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16 140 6816,'-15'-15'2528,"15"15"-1984,0 0-128,15-16 320,1 16-480,15 0 32,0-15-160,16-1 192,0 0-192,15 1-192,-15-1 32,15 1-2464,-15-1 1376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2240,'-13'-14'720,"10"12"-448,3 2 48,0 0 533,0 0-218,0 0 10,0 0-224,0 0-10,3 0-86,-3-1-305,1 1 0,-1 0-1,1 0 1,-1 0-1,1 0 1,-1 0-1,1 1 1,-1-1-1,1 0 1,-1 0 0,1 0-1,-1 0 1,1 0-1,-1 1 1,0-1-1,1 0 1,-1 1-1,1-1 1,-1 0 0,1 0-1,-1 1 1,0-1-1,1 1 1,-1-1-1,0 0 1,1 1-1,-1-1 1,0 1 0,0-1-1,0 1 1,1-1-1,-1 1 1,0-1-1,0 1 1,0-1-1,0 1 1,0-1 0,0 1-1,0-1 1,0 1-1,0 0 1,0-1-12,0 0-1,0 0 1,0 0 0,0 1 0,0-1 0,0 0 0,0 0 0,0 0 0,0 0-1,0 0 1,0 0 0,0 0 0,0 0 0,0 0 0,0 1 0,0-1-1,0 0 1,0 0 0,0 0 0,0 0 0,0 0 0,0 0 0,0 0-1,0 0 1,0 0 0,0 0 0,0 0 0,0 1 0,1-1 0,-1 0-1,0 0 1,0 0 0,0 0 0,0 0 0,0 0 0,0 0 0,0 0-1,0 0 1,0 0 0,0 0 0,0 0 0,1 0 0,-1 0 0,0 0-1,0 0 1,0 0 0,0 0 0,0 0 0,0 0 0,0 0 0,0 0-1,0 0 1,0 0 0,1 0 0,-1 0 0,0 0 0,6 0 130,0-1 0,0 0 0,1 0 0,-1 0 0,0-1 0,8-3 0,-5 2-54,-5 2-58,-1 0-1,1 0 0,0 1 0,-1-1 0,1 1 0,0 0 0,0 0 0,5 1 1,4 0 35,6-1-2,-6 0 27,0 0-1,21-3 0,-10-2-1,-13 2-45,0 1 0,0 0 0,17 0 0,133 2 430,-159 0-452,0 0-1,0 0 0,0 1 1,0-1-1,0 0 0,0 1 1,0-1-1,0 1 0,0 0 1,-1 0-1,1 0 0,3 2 1,-3-2 123,-1 0 0,1 0 0,-1-1-1,1 1 1,-1 0 0,1-1 0,-1 1 0,1-1 0,0 1 0,-1-1 0,1 0 0,3 1 0,-5 1 63,0-1-198,0-1 0,0 1 0,0-1 0,0 1-1,0-1 1,0 1 0,0-1 0,0 1 0,-1-1 0,1 1 0,0-1 0,0 1 0,0-1 0,-1 1-1,1-1 1,0 1 0,0-1 0,-1 0 0,1 1 0,0-1 0,-1 1 0,1-1 0,0 0 0,-1 1-1,1-1 1,-1 0 0,1 0 0,-1 1 0,1-1 0,-1 0 0,1 0 0,-1 0 0,1 1 0,-1-1-1,1 0 1,-1 0 0,1 0-6,1 0 0,-1 0-1,1 0 1,-1-1 0,1 1-1,-1 0 1,1 0 0,-1 0 0,1-1-1,-1 1 1,1 0 0,-1 0-1,0-1 1,1 1 0,-1 0 0,1-1-1,-1 1 1,0 0 0,1-1-1,-1 1 1,0-1 0,0 1-1,1-1 1,-1 1 0,0-1 0,0 1-1,0-1 1,1 1 0,-1-1-1,0 1 1,0-1 0,0 1-1,0-1 1,0 1 0,0-1 0,0 0-1,0 1-6,0 0 1,0 0-1,0 0 0,0 0 0,0 0 0,0 0 0,0 0 0,0 0 1,0-1-1,0 1 0,0 0 0,0 0 0,0 0 0,0 0 0,0 0 1,0 0-1,0 0 0,0 0 0,0 0 0,0-1 0,0 1 0,0 0 1,0 0-1,0 0 0,0 0 0,0 0 0,0 0 0,0 0 0,0 0 1,0 0-1,0 0 0,0 0 0,0 0 0,0 0 0,1 0 0,-1-1 0,0 1 1,0 0-1,0 0 0,0 0 0,0 0 0,0 0 0,0 0 0,0 0 1,0 0-1,0 0 0,1 0 0,-1 0 0,0 0 0,0 0 0,0 0 1,0 0-1,0 0 0,0 0 0,0 0 0,1 1 0,1-1-403,0 0-1,1 0 1,-1 0-1,1 0 1,-1-1-1,0 1 1,1-1-1,-1 1 1,1-1-1,-1 0 1,0 0-1,0 0 1,0 0-1,1 0 1,-1 0-1,0-1 1,0 1-1,3-4 1,11-11-2309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3:5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3136,'0'0'1029,"0"0"-629,-2 0-74,-6 0 326,18 0 466,-10 0-755,0 0-33,0 0-74,0 0 150,0 0-108,0 0 22,0 0-85,0 0 69,0 0-107,0 3 38,0 8-43,0-8 85,-2-1-95,0 0-162,1 0 0,0-1 1,0 1-1,0 0 0,0-1 1,0 1-1,0 0 0,0 0 1,1 0-1,-1 0 0,1 0 1,-1 3-1,-1 28 106,2-30-122,0 290 476,0-282-434,-1 0-1,0 0 0,-6 19 1,2-6-89,0 20 11,-6-9 139,-11 80 277,16-99-306,5-13-59,0 0-1,-1 0 1,1 0-1,1 1 1,-1-1-1,0 0 1,1 1-1,-1 6 1,2 15 62,0-12-38,0 0-1,-1 0 1,-1 0-1,-3 19 0,0-24-14,0 6 19,8 2-13,-3-13-7,0 1-1,0-1 0,0 0 1,0 1-1,-1-1 1,1 0-1,-1 7 0,0 34 529,0-44-556,0 0 1,0 0-1,0 0 1,0 0-1,0 0 1,0 0-1,0 0 0,0 0 1,0 1-1,0-1 1,0 0-1,0 0 1,0 0-1,0 0 1,0 0-1,0 0 0,0 0 1,0 0-1,0 0 1,0 0-1,0 1 1,0-1-1,0 0 0,1 0 1,-1 0-1,0 0 1,0 0-1,0 0 1,0 0-1,0 0 1,0 0-1,0 0 0,0 0 1,0 0-1,0 0 1,0 0-1,0 0 1,0 1-1,1-1 0,-1 0 1,0 0-1,0 0 1,0 0-1,0 0 1,0 0-1,0 0 1,0 0-1,0 0 0,0 0 1,1 0-1,-1 0 1,0 0-1,0 0 1,0 0-1,0 0 0,0-1 1,11 1-1131,-8 0 257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2080,'-13'-27'667,"10"22"-411,3 2-43,0-8 256,0 11-463,0 0-1,0 0 1,0 0 0,0-1-1,0 1 1,0 0 0,0 0-1,0 0 1,0 0-1,0 0 1,0 0 0,0 0-1,0 0 1,0 0-1,0 0 1,0-1 0,0 1-1,0 0 1,0 0-1,0 0 1,0 0 0,0 0-1,0 0 1,0 0 0,0 0-1,0 0 1,0 0-1,0 0 1,0-1 0,0 1-1,0 0 1,0 0-1,1 0 1,-1 0 0,0 0-1,0 0 1,0 0 0,0 0-1,0 0 1,0 0-1,0 0 1,0 0 0,0 0-1,0 0 1,1 0-1,-1 0 1,0 0 0,0 0-1,0 0 1,0 0 0,0 0-1,0 0 1,0 0-1,0 0 1,0 0 0,1 0-1,0 0 18,1 0 0,0-1-1,0 1 1,0-1 0,-1 1-1,1-1 1,0 0 0,-1 0 0,1 1-1,0-1 1,-1 0 0,1 0-1,-1-1 1,1 1 0,-1 0-1,0 0 1,2-2 0,16-14 70,-10 12-38,0 1 0,0 0 0,1 0 0,0 0 0,0 1 0,12-1 0,-6 0 34,-8 2-54,34-9 78,56-6 1,-13 11-88,-40 1 21,70-3 81,-100 8-96,1 0 0,0 2 0,-1 0 1,0 0-1,23 8 0,-29-7 7,4 1 53,-1 0-1,0 1 1,22 12-1,-32-16-64,0 1-1,-1 0 0,1 0 0,0 0 0,0 0 0,-1 1 0,1-1 0,-1 0 0,0 1 0,0-1 0,0 1 0,0-1 0,0 1 0,0 0 0,-1-1 0,0 1 0,1 0 0,-1-1 0,0 1 0,0 0 0,0 0 1,0-1-1,-2 5 0,0 5 63,0-1 0,-1 1 1,0-1-1,-7 14 0,-4 4-53,-1-2-1,-1 0 1,-1-1-1,-33 39 1,9-19 24,-66 57 1,80-81-20,-37 22 1,13-9-18,13-4-5,28-21-15,-1-2-1,0 1 0,-23 12 0,-80 31-3,108-49-16,1-1 0,-1 0 0,0 0 0,0 0 0,1 0 0,-1-1 0,0 0 0,-11 0 0,14-1-80,6 0-38,21 0-123,-11-1 243,1 1 0,-1 0-1,21 4 1,-20-1 42,3 0 14,-1 0 1,1-1-1,17 1 0,-10-2 12,31 6 0,-31-4 9,32 2 1,-49-5-23,0 1 1,0 0-1,0 0 0,0 0 1,0 1-1,10 3 1,-11-2-2,-3-2 8,0-1 0,1 1 0,-1-1 1,0 1-1,0-1 0,0 0 0,4 0 0,-3-1-11,-4 1-37,0 0 1,0 0 0,0 0-1,1 0 1,-1 0 0,0 0-1,0 0 1,0 0 0,0 0-1,0 0 1,0 0 0,0 0-1,0 0 1,0 0 0,1 0-1,-1 0 1,0 0 0,0 0-1,0 0 1,0 0 0,0 0-1,0 0 1,0 0-1,0 0 1,0 1 0,0-1-1,0 0 1,1 0 0,-1 0-1,0 0 1,0 0 0,0 0-1,0 0 1,0 0 0,0 0-1,0 0 1,0 0 0,0 0-1,0 1 1,0-1 0,0 0-1,0 0 1,0 0 0,0 0-1,0 0 1,0 0 0,0 0-1,0 0 1,0 0-1,0 0 1,0 1 0,0-1-1,0 0 1,0 0 0,0 0-1,0 0 1,0 1-25,0-1 0,0 1 0,0-1 0,0 1 0,0-1 0,0 1 0,-1-1 0,1 1 0,0-1 0,0 1 0,0-1 0,-1 0 0,1 1 0,0-1 0,0 1 0,-1-1 0,1 1 0,0-1 0,-1 0 0,1 1 0,0-1 0,-1 0 0,1 1 0,-1-1 0,1 0 0,-1 0 0,1 1 0,-1-1 0,1 0 0,-1 0 0,-17 2-1744,15-2 1438,-16 0-1361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7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3072,'17'0'1120,"-17"0"-864,16 0-64,17 0 960,-17 0-672,33 0 160,1 17-384,15-17 96,17 0-192,0 0 64,0 0-128,-17 0 0,1 0-32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16 736,'-13'-13'224,"10"10"-128,0 6 101,-16 16 888,-17 17-179,1 1 0,-39 54 0,-54 100 475,17 10-266,107-194-1094,-13 26 147,-33 73 217,44-89-343,0 0 0,1 0 0,1 1 0,-3 22 0,5-24 2,1 1 0,0 0 0,3 22 1,-1-33-56,0-1 1,0 0 0,0 0-1,0 0 1,1 0 0,0 0-1,0 0 1,0 0-1,1-1 1,-1 1 0,1-1-1,0 1 1,5 3 0,-6-6-79,0 0 0,0 0 0,0 0 0,1-1 0,-1 1 0,0-1 0,1 1 0,0-1 0,-1 0 0,1 0-1,0 0 1,3 0 0,5 1-202,0-1-1,14-1 1</inkml:trace>
  <inkml:trace contextRef="#ctx0" brushRef="#br0" timeOffset="1">361 492 3392,'0'16'1248,"0"-16"-960,0 0-64,17 0 224,-1 0-288,1 0 128,15 0-160,1-16 224,0-1-224,33 17 96,-17-16-128,16-1-1408,1 17 736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0 492 2080,'0'0'667,"6"0"-411,2 1-205,-2 0-10,0-1 0,1 0-1,-1 0 1,0 0-1,0-1 1,12-2 0,28-10 253,-25 8-212,21-7 0,-36 9-60,-1 1 0,1-1 0,-1 0 0,0 0 0,0-1 0,0 1 0,0-1 0,-1 0 0,0 0 0,1-1 0,-2 0 0,6-6 0,-2-1 58,-1-1 1,0 1-1,0-1 1,3-14-1,-4 10-44,-1 1 0,-1-1 1,0 0-1,-1 0 0,-1 0 0,-1 0 0,0 0 0,-4-26 1,-7-9 325,9 40-295,-1-7 412,-9-29-1,11 44-389,-4-9 287,4 13-364,1 0 1,-1-1-1,1 1 1,-1 0-1,1 0 0,-1-1 1,1 1-1,-1 0 1,1 0-1,-1 0 0,1 0 1,-1 0-1,1 0 1,-1 0-1,1 0 0,-1 0 1,0 0-1,1 0-8,-1 0 0,1 0 0,0 0 1,0 0-1,0 0 0,-1 0 0,1 0 0,0 0 0,0 0 0,-1 0 0,1 0 0,0 1 1,0-1-1,0 0 0,-1 0 0,1 0 0,0 0 0,0 0 0,0 1 0,0-1 1,-1 0-1,1 0 0,0 0 0,0 1 0,0-1 0,0 0 0,0 0 0,0 0 0,0 1 1,0-1-1,0 0 0,0 0 0,-1 1 0,1-1 0,-2 6 30,0-1 0,0 0 1,0 1-1,0 0 0,1-1 0,0 1 0,0 0 0,1 0 0,0 9 0,-1 24 161,0 2-2,6 51 1,-3-73-138,2 1 1,1-1 0,0 0-1,1 0 1,1-1 0,1 0-1,17 30 1,-24-46-46,1-1 0,-1 1 0,0-1 0,1 0 0,-1 1 0,0-1 0,1 0 0,0 0 0,-1 0 0,1 0-1,0 0 1,-1 0 0,1 0 0,0-1 0,0 1 0,3 0 0,1 0-29,0-1 0,0 1 0,11-2 0,-2 0-91,-12 1 14,0 0 0,1 0 0,-1-1 0,0 1 0,1-1 0,-1 0 0,0 0 0,0 0 0,6-3 0,2 0-357,8 1-316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1248,'27'-13'389,"-16"10"-239,-5 2-120,-3 1 48,0-1-1,0 1 0,0 0 0,0 0 0,1 0 1,-1 1-1,0-1 0,0 1 0,0 0 0,4 1 1,39 28 1431,-41-27-1371,0 1-1,0 0 1,0 0 0,-1 0-1,1 1 1,-1-1 0,5 8-1,-3-1 39,1 1 1,5 15-1,-8-16-73,5 8 123,-1 2 0,-1-1 1,0 1-1,6 42 0,-8 19 120,-1-53-259,0 22 104,-4-39-21,-5 23 0,2-14-14,1 0-26,-4 23 113,-2-18-93,-2 0 0,0-1 0,-2 0 0,0-1 1,-2-1-1,-29 39 0,39-57-149,0 0 0,-1 0 1,0-1-1,1 1 0,-1-1 1,-1 0-1,1 0 0,-1-1 1,1 1-1,-1-1 0,-8 3 1,-26 10-802,37-15 713,0 1 0,0 0 0,0 0 0,1 0 0,-1 0 1,-2 3-1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2816,'-16'-17'1056,"16"17"-832,16 0-64,0 0 1600,1 0-992,16 0 192,-1 0-576,17 17 96,-16-17-256</inkml:trace>
  <inkml:trace contextRef="#ctx0" brushRef="#br0" timeOffset="1">33 230 5056,'0'16'1888,"0"-16"-1472,66 0-128,-50 0 576,17 0-544,0 0 128,16 0-256,-16 0-96,0 0-64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5:59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2240,'-16'148'832,"16"-148"-672,16 115 0,-16-50 256,0-16-256,-16 33 480,16 0-352,-33-16 800,17-1-640,-1 1 288,-16-33-416,-32-1 96,32-15-256,-32-17-480,15-17 128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3328,'0'0'1216,"0"0"-928,16 0-96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5152,'-15'0'1888,"15"0"-1440,0 0-160,0 0 2112,0 0-1376,0 0 640,15 0-960,1 0 192,-1 0-512,32-16-128,-16 16-160,16-15-96,0 15 32,-16-16-1536,16 16 832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51 2912,'0'0'923,"5"-3"-550,7-5-274,-9 6-63,1-1 0,0 1 0,-1-1 0,1 1 0,0 0 0,0 0 0,0 1 0,0-1 1,0 1-1,7-1 0,-8 2-6,0-1-1,1 1 1,-1-1 0,0 1-1,1-1 1,-1 0 0,0 0 0,3-2-1,11-3 19,-8 5-31,0-1 1,0 1 0,0 1 0,16 1 0,-4-1 10,74 0 132,-84 1-167,-1 0 0,0 0 0,1 0 1,15 6-1,-15-4 9,5 1 35,-13-4-33,1 1 1,-1 0-1,0 0 1,0 0-1,-1 0 1,6 3-1,-6-3 20,0 1 0,0 0 0,-1 0-1,1 1 1,-1-1 0,1 0 0,-1 0 0,2 5 0,-2-6-10,-1 1 0,1-1 0,0 1 0,-1-1 0,0 1 0,1 0 0,-1-1 0,0 1 0,0 0 0,1-1 0,-1 1 1,-1 0-1,1-1 0,0 1 0,0 0 0,-1-1 0,1 1 0,-1 0 0,1-1 0,-2 3 0,-2 3 52,0-1-1,0 0 1,-11 11-1,-13 17 145,-70 122 382,-14 5-384,84-124-114,-1-2-1,-61 59 0,57-61 17,25-25 12,1-1-1,-2 0 1,1-1 0,0 0 0,-18 9-1,16-9-2,1 0-1,-1 0 1,1 1-1,-16 15 0,25-22-113,0 0-1,0 0 0,0 0 0,0 0 0,0 0 1,-1 0-1,1 0 0,0 0 0,0 0 1,0 1-1,0-1 0,0 0 0,0 0 0,0 0 1,0 0-1,0 0 0,0 0 0,0 0 0,-1 0 1,1 1-1,0-1 0,0 0 0,0 0 0,0 0 1,0 0-1,0 0 0,0 0 0,0 1 1,0-1-1,0 0 0,0 0 0,0 0 0,0 0 1,0 0-1,0 0 0,0 1 0,0-1 0,0 0 1,1 0-1,-1 0 0,0 0 0,0 0 0,0 0 1,0 0-1,0 0 0,0 1 0,0-1 1,0 0-1,0 0 0,0 0 0,0 0 0,1 0 1,-1 0-1,0 0 0,0 0 0,0 0 0,1 1 10,0 0 4,0 0 0,0 1-1,1-1 1,-1 0 0,0 0-1,1 0 1,-1-1 0,1 1 0,-1 0-1,1-1 1,-1 1 0,1 0-1,0-1 1,-1 0 0,1 1 0,-1-1-1,1 0 1,0 0 0,2 0-1,9 1 81,-1 0 1,26 5-1,-28-3-76,1-1 1,0 0-1,0-1 1,0 0-1,0-1 1,0-1-1,17-1 1,7-4 201,53-2 0,-58 8-168,-8 1-172,38-5 0,-22-7-1255,-33 10 1121,1 0-1,0 1 0,10 0 1</inkml:trace>
  <inkml:trace contextRef="#ctx0" brushRef="#br0" timeOffset="1">65 444 4480,'-16'0'1664,"16"0"-1312,0 16-64,0-16 256,16 0-352,-16 0 608,33 0-416,0-16-64,-17 16-192,33-17-32,17 17-32,-1 0 224,1-16-160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1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3328,'-27'14'1061,"27"-14"-1040,-1 0-1,1 0 0,-1 1 0,1-1 1,-1 0-1,1 0 0,-1 1 1,1-1-1,-1 0 0,1 1 1,0-1-1,-1 0 0,1 1 1,0-1-1,-1 1 0,1-1 1,0 1-1,0-1 0,-1 1 1,1 0-1,-13 32 635,13-30-565,-1 0 1,0-1-1,1 1 0,0 0 1,-1 0-1,1-1 0,0 1 1,1 0-1,-1 0 0,0 0 1,1-1-1,0 1 0,1 4 1,28 29 293,-28-33-366,0 0-1,0 0 1,0 0 0,1 0 0,-1-1 0,4 3 0,-4-4-6,-1 1 0,1-2 0,0 1 0,0 0 0,0 0 0,0-1 1,1 1-1,-1-1 0,0 1 0,0-1 0,0 0 0,4 0 0,10 0 31,-12 1-21,0-1 0,1 0 0,-1 0 0,0 0 0,1-1 0,-1 0 0,0 1 0,1-1 0,-1-1 1,0 1-1,0-1 0,0 0 0,0 1 0,6-5 0,36-24 314,-39 27-267,-7 3-66,1 0 1,-1 0 0,0 0 0,1 0-1,-1-1 1,1 1 0,-1 0-1,1 0 1,-1 0 0,0 0-1,1 0 1,-1-1 0,0 1 0,1 0-1,-1 0 1,0-1 0,1 1-1,-1 0 1,0-1 0,1 1-1,-1 0 1,0-1 0,0 1 0,0 0-1,1-1 1,-1 1 0,0 0-1,0-1 1,0 1 0,0-1-1,0 1 1,1-1 0,-1 1 0,0 0-1,0-1 1,0 1 0,0-1-1,0 1 1,-1 0 0,1-1-1,0 1 1,0-1 0,0 1-1,0-1 1,0 1 0,0 0 0,-1-1-1,1 1 1,0 0 0,0-1-1,-1 0 1,0-1 3,0 0 0,0 0 0,0 0 0,-1 1 1,1-1-1,-1 0 0,1 0 0,-1 1 0,1-1 0,-1 1 0,0 0 0,0-1 0,0 1 0,0 0 1,0 0-1,0 0 0,-4-1 0,0 0 3,-1 1-1,0 0 1,-1 1-1,-10 0 1,1 0-79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15 1728,'-14'-14'560,"9"25"-208,-6-6-197,3 12 10,-21 14 250,-3 3-89,5-1 20,-58 79 663,70-88-909,2 1 0,0 1 0,1 0 0,2 0 0,0 1 0,2 1 0,-9 52 0,16-71-78,0-1 1,1 1-1,0-1 1,0 1 0,1-1-1,0 1 1,0-1-1,1 1 1,0-1-1,0 0 1,1 0-1,0 0 1,1 0-1,0-1 1,0 1 0,1-1-1,-1 0 1,2 0-1,-1 0 1,1-1-1,9 8 1,-8-8 23,1 0 1,0-1-1,0 0 0,0 0 1,1-1-1,-1 0 1,1-1-1,0 0 0,12 3 1,28-1 145,-2 6-160,-12-8-32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1824,'14'-13'587,"-14"12"-578,0 1 0,0 0 0,1 0 0,-1-1 0,0 1 0,0 0 0,1 0 0,-1 0 0,0-1 0,1 1 0,-1 0 0,0 0 0,0 0 0,1 0 0,-1 0 0,0 0 0,1 0 0,-1 0 0,0 0 0,1 0 0,-1 0 0,0 0 0,1 0 0,-1 0 0,1 0 0,84 0 1005,-35 0-806,137 3 277,-137 1-471,94 5 148,184-9 222,-314 0-322,0-1 0,28-6 0,-30 4 15,1 1-1,23-1 1,-22 0 41,-14 3-115,0 0 1,1 0 0,-1 0-1,0 0 1,0 0-1,1-1 1,-1 1 0,0 0-1,0 0 1,0 0-1,1-1 1,-1 1-1,0 0 1,0 0 0,0 0-1,0-1 1,0 1-1,0 0 1,1 0-1,-1-1 1,0 1 0,0 0-1,0 0 1,0-1-1,0 1 1,0-1 5,0 1-1,-1-1 1,1 1-1,0-1 1,0 1 0,-1 0-1,1-1 1,0 1-1,-1-1 1,1 1 0,0 0-1,-1-1 1,1 1-1,-1 0 1,1-1 0,0 1-1,-1 0 1,1 0-1,-1-1 1,1 1 0,-1 0-1,1 0 1,-1 0 0,1 0-1,-1 0 1,1-1-1,-1 1 1,1 0 0,-2 1-1,-3-4 147,3 1-132,1 1 0,-1 0 0,1 0 0,-1 0 1,0 0-1,1 0 0,-1 0 0,0 0 0,0 1 0,0-1 1,0 1-1,-3-1 0,-29-1 21,31 2-53,0 0 7,0 0 0,0 1 0,1-1 1,-1 1-1,0 0 0,0-1 0,0 1 0,1 0 0,-1 1 1,1-1-1,-1 0 0,1 1 0,-1 0 0,1-1 0,0 1 1,-4 4-1,-1 2 16,0 1-1,0 0 1,-6 12 0,-6 8 95,7-13-103,6-9-9,-1 2-1,1-1 1,1 0-1,-1 1 1,1 0 0,1 1-1,-5 13 1,-7 40 61,14-57-18,1 0 0,1 1 0,0-1 0,0 9 0,0-9-5,-2-7-54,5-2-6,6-4-43,-6 4 15,6-10-145,15-6 33,-9-1-37,-11 14 137,0 0-1,1 0 1,5-6-1,5 0-60,-1 0 0,18-10 0,-13 6 83,-19 15 47,0 0 0,1 1 0,-1-1 1,1 0-1,-1 1 0,1-1 0,-1 1 0,1-1 0,0 1 1,-1-1-1,1 1 0,0-1 0,-1 1 0,1 0 0,0-1 1,-1 1-1,1 0 0,0-1 0,0 1 0,-1 0 0,1 0 1,0 0-1,0 0 0,0 0 0,-1 0 0,1 0 1,0 0-1,0 0 0,-1 0 0,1 0 0,0 1 0,0-1 1,-1 0-1,1 0 0,0 1 0,0-1 0,-1 1 0,1-1 1,0 1-1,4 2 31,6 2 132,-8-4-136,-1 0 0,0 0 1,1 0-1,-1 1 0,0-1 1,0 1-1,0-1 0,2 3 0,78 78 743,-76-77-711,0-1 0,-1 0 1,2 0-1,-1 0 0,8 2 0,-9-3-26,-3-2-26,-1-1 0,1 1 1,-1-1-1,1 1 0,-1-1 1,1 0-1,-1 0 0,1 0 1,0 0-1,-1 0 0,1 0 1,-1 0-1,1 0 0,-1 0 1,1-1-1,-1 1 0,1-1 1,-1 1-1,1-1 0,-1 0 1,1 1-1,-1-1 0,2-1 0,11-5 48,-1 3-24,-8 3-30,-1 0 0,0 0 0,0-1 0,0 1 0,0-1 0,0 0 0,3-3 0,18-11 16,-14-1-15,7 4-6,-14 10-3,1 1 0,-2-1 1,1 0-1,0 0 0,0 0 1,-1-1-1,0 1 0,0-1 1,3-4-1,-3 3-26,-3 4 23,0 1-1,0-1 0,1 0 1,-1 1-1,0-1 0,1 0 1,-1 1-1,1-1 0,-1 1 1,1-1-1,-1 1 0,1-1 1,-1 1-1,1-1 0,-1 1 0,1-1 1,0 1-1,-1 0 0,1-1 1,0 1-1,0-1 0,4-1 2,0 0 6,-1-3 0,6-18 45,1 9-46,-8 11-112,-3 3 133,0 0 368,0 3-317,0-1-1,0 1 0,-1-1 0,1 0 0,-1 1 0,0-1 0,0 0 0,1 1 0,-1-1 1,-3 4-1,-6 16 192,6-8-229,1-1 0,0 1 1,1-1-1,1 1 0,0 0 0,1 16 1,0 52 370,0-81-397,0-1 0,0 1 0,0-1 0,0 1 0,0-1 0,0 1 0,0-1 0,0 1 0,0-1 0,0 1 0,0-1 0,0 1 0,0-1 0,1 1 0,-1-1 0,0 1 0,0-1 0,0 1 0,1-1 0,-1 1 0,0-1 0,1 0 0,-1 1 0,0-1 0,1 1-1,-1-1 1,1 0 0,-1 1 0,0-1 0,1 0 0,0 1 0,6 3 174,-4 0-102,2-1 98,3-9-13,-8 5-161,1 1 2,-1 0 0,0 0 0,0-1 0,1 1 0,-1 0 0,0 0 0,0-1 0,0 1 0,1 0 0,-1 0-1,0-1 1,0 1 0,0 0 0,0-1 0,0 1 0,0 0 0,0-1 0,0 1 0,0 0 0,0-1 0,0 1 0,0 0 0,0-1 0,0 1 0,0-1 0,1-8 39,1 0 1,0 1-1,4-15 1,2-4-31,20-50 12,-22 49-74,-5 23 2,1-1-1,-1 1 0,1-1 0,0 1 1,0 0-1,1-1 0,0 1 1,-1 1-1,2-1 0,3-5 0,7-14-263,-14 23 298,0 1 0,0-1 0,1 1 0,-1-1 0,0 1 1,0-1-1,1 1 0,-1-1 0,0 1 0,1-1 0,-1 1 0,0 0 0,1-1 0,-1 1 0,1 0 0,-1 0 0,1-1 0,-1 1 1,1 0-1,0-1 0,21-10-277,-22 11 287,0 0 0,0 0 0,0 0 0,0 0 0,1-1 1,-1 1-1,0 0 0,0 0 0,0 0 0,1 0 0,-1 0 0,0 0 0,0 0 1,0-1-1,1 1 0,-1 0 0,0 0 0,0 0 0,0 0 0,1 0 0,-1 0 1,0 0-1,0 0 0,0 0 0,1 0 0,-1 0 0,0 0 0,0 0 1,1 1-1,-1-1 0,0 0 0,0 0 0,0 0 0,0 0 0,1 0 0,-1 0 1,0 0-1,0 1 0,0-1 0,0 0 0,1 0 0,-1 0 0,7 8 174,-1-1 0,0 1-1,0 0 1,0 0-1,-1 1 1,0-1 0,-1 1-1,0 1 1,-1-1-1,5 17 1,14 75 707,-8-69-613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1179 2912,'-14'14'923,"11"-11"-550,3-3 0,0 0 646,0-13 359,-1 9-1245,1-1 1,0 1 0,0 0 0,0 0-1,1 0 1,-1 0 0,3-6 0,1-7-66,-1 0 0,0 0 1,-1 0-1,-1-1 0,-1-22 1,3-47 155,2 51-148,4-70-61,-9-238-47,-1 323 9,2 0-1,0 1 1,1 0-1,1-1 1,1 1-1,1 0 1,1 0-1,0 1 1,16-32-1,8-9 88,-27 55-30,0-1 0,0 0 0,1 1 1,0 0-1,0 0 0,0 0 0,1 0 0,-1 1 0,1-1 0,9-5 0,-1 0 71,9-8 61,-16 12-103,0 0 0,1 1 0,0 0 1,0 0-1,1 1 0,13-7 0,10 5 73,-15 4-85,9-4 18,-20 5-62,-1-1-1,1 1 1,0 0-1,-1 1 0,1-1 1,0 1-1,0 0 1,0 0-1,6 1 0,14 10 0,-12-8 18,-11-2-9,1-1 0,-1 1 0,1-1 0,-1 1 0,0 0 0,1 0 0,-1 0 0,0 0 0,0 0 0,0 1 0,0-1 0,0 1 0,2 1 0,5 6 75,-7-8-66,0 0 1,0 1-1,-1-1 1,1 1-1,0 0 0,-1 0 1,1-1-1,-1 1 1,0 0-1,0 0 1,0 0-1,0 0 1,0 0-1,0 0 0,0 1 1,-1-1-1,1 0 1,-1 0-1,0 1 1,1 2-1,-1 41 424,0-45-444,0 0 0,0 0-1,0 0 1,-1 0 0,1 0 0,0 0 0,0 0 0,-1 0-1,1-1 1,0 1 0,-1 0 0,1 0 0,-1 0-1,1-1 1,-1 1 0,1 0 0,-1-1 0,0 1 0,1 0-1,-1-1 1,0 1 0,0-1 0,1 1 0,-1-1-1,0 1 1,0-1 0,-1 1 0,-19 14-1012,18-13 772,2-1 129,0 0 1,0-1-1,0 1 1,0 0-1,0 0 1,1 0-1,-1 0 0,0 0 1,0 0-1,0 2 1,0-2 62,1 0 0,0 0 0,0 1 1,0-1-1,0 0 0,0 0 0,1 1 1,-1-1-1,0 0 0,0 0 0,1 1 0,-1-1 1,1 0-1,-1 0 0,1 0 0,0 0 1,-1 0-1,1 0 0,0 0 0,0 0 1,0 0-1,1 2 0,4 4-75,-3-2 101,-1 0-1,0 0 0,0 0 0,0 0 0,-1 0 0,2 8 0,-2-8 16,0 1 1,1 0-1,-1-1 0,1 0 0,1 1 0,-1-1 1,7 10-1,-3-7 8,-3-5-1,-1 0 0,0-1 0,0 1 0,0 0 0,0 0 0,0 1 0,-1-1 0,1 0 0,-1 0 0,0 1 0,0-1 0,0 1 0,-1-1 0,1 1 0,0 5 0,-1 0 55,0-6-5,0 0 0,0 0 0,1 0 0,-2 0 1,1 0-1,0 0 0,-1 0 0,1 0 0,-1 0 0,0 0 1,0-1-1,0 1 0,0 0 0,-1 0 0,1-1 1,-1 1-1,0-1 0,-2 4 0,-1-1 4,-1 0 0,0-1-1,0 1 1,0-1 0,-1 0 0,1-1 0,-1 0 0,0 0-1,0 0 1,0-1 0,0 0 0,0 0 0,-1-1-1,-10 1 1,1-1 26,1-2 0,0 1 0,0-2 0,0 0 0,-22-7 0,33 8-64,0 0 0,1 0 1,-1-1-1,-7-3 0,11 4-27,0 0-1,-1 0 1,1 0 0,0 0-1,0-1 1,0 1 0,0 0-1,0 0 1,0-1 0,0 1-1,0-1 1,1 1 0,-1-1-1,0 1 1,0-2 0,-1-17-105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6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1824,'41'-13'587,"-39"12"-561,0 0 0,0 0 0,0 1 0,0-1 0,-1 0 0,1 0 0,0-1 0,2-1 0,21-16 66,-1 0 0,-2-2 0,27-30 0,-33 33-52,34-48 112,-17 11 72,-21 38-152,6-10 75,-10 8 37,-1 0 0,5-25 0,-4 14 0,-3 11 84,-1-1 0,-1 0 0,0 0 1,-2 0-1,0 0 0,-4-33 0,-8 15 420,7 19-289,3 14-317,0 0 0,0 0 0,-1 0 0,1 0 1,-1 1-1,0-1 0,-3-5 0,4 8-57,-9-9 207,10 11-219,-1 1-1,0-1 1,1 0 0,-1 1 0,1-1-1,-1 0 1,1 1 0,-1-1 0,1 1-1,-1-1 1,1 1 0,0-1 0,-1 1-1,1-1 1,0 1 0,-1 0 0,1 0-1,-3 3 46,-9 13 174,4-8-100,1 1-1,1-1 0,-7 15 0,-64 164 760,70-166-825,1 0 0,0 1 0,-2 28 0,7-37-40,1 0 0,0 0 1,1 0-1,0 0 0,6 25 0,-3-24 31,1 8 43,12 28-1,-13-40 8,1-1 0,0-1-1,1 1 1,14 16 0,-14-18-37,-3-3-43,0-1 1,0 0-1,1 0 0,0-1 0,-1 1 1,6 3-1,-6-6-22,1 1 0,-1-1 0,1 0 0,0 0 0,-1 0 0,1 0 0,6 0 0,2 1-8,2 1-10,21 7 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115 116 2144,'-14'-14'699,"12"11"-417,2-10 668,0 10-438,2 0 26,18-9-170,-16 10-341,0 0 1,0-1 0,0 1 0,7-7 0,-10 7-23,1 1 1,0-1 0,0 1-1,0 0 1,0-1 0,0 1-1,1 0 1,-1 0 0,0 0-1,0 0 1,1 1 0,-1-1-1,1 1 1,2-1 0,9-2 15,21-8 54,9 6-22,-19-1 1,-19 4-47,1 0-1,-1 1 0,0 0 0,0 0 1,0 0-1,0 1 0,1 0 0,-1 0 1,0 1-1,8 1 0,28 10 85,-39-11-77,0 0-1,0 0 1,0 1-1,0-1 1,0 1 0,0-1-1,0 1 1,-1 0-1,1 0 1,3 4-1,-5-4 0,0 0 1,0 0-1,-1 0 0,1 1 0,0-1 0,-1 0 0,1 1 1,-1-1-1,0 1 0,0 3 0,-4 30 109,0-20-51,-1 0-1,-1-1 1,-11 23 0,3-8-18,-1 5 21,-38 77 124,34-77-156,-44 72 81,19-55-43,6-5-5,13-25 55,-29 21 1,45-37-147,0-1 1,-11 6-1,-5 3 4,6-1 140,13-10-87,-4 2-20,10-5-22,0 1 0,0-1 0,0 0 0,0 0 0,0 0 0,-1 1 0,1-1 0,0 0 0,0 0 0,0 0 0,0 1 0,0-1 0,0 0 0,0 0 0,0 1 0,0-1 0,0 0 0,0 0 0,0 1 0,0-1 0,0 0 0,0 0 0,0 1 0,0-1 0,0 0 0,1 0 0,-1 0 0,0 1 0,0-1 0,0 0 0,0 0 0,0 0 0,1 1 0,-1-1 0,0 0 0,0 0 0,0 0 0,1 0 0,-1 1 0,0-1-9,1 0 8,-1 1-1,0-1 0,1 0 1,-1 0-1,0 1 1,1-1-1,-1 0 1,0 0-1,1 0 0,-1 1 1,0-1-1,1 0 1,-1 0-1,1 0 1,-1 0-1,0 0 0,1 0 1,-1 0-1,1 0 1,-1 0-1,0 0 1,1 0-1,-1 0 0,1 0 1,8-1-138,-2 2 97,1 0-1,-1 0 0,11 4 1,-9-3 1,0 0 0,0 0 1,17 1-1,-7-3 43,-4-1 27,1 2 0,16 2 0,-17-1 41,10 3 46,0-2 1,25 0 0,-27-2 66,35 6 0,-35-3-28,36 1 0,10-5 252,-28 0 250,-49 0-619,5 0-58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28 279 3808,'-27'-14'1227,"73"12"1684,-35 1-2725,-1 0 0,0-1 0,12-2 1,5-2 60,24 1-7,15-6-202,-19 6-18,70-9 136,80-12 498,-154 21-615,-3 3-704,42 1-1,-34 2-1614,14-1 510</inkml:trace>
  <inkml:trace contextRef="#ctx0" brushRef="#br0" timeOffset="1">1438 17 3392,'-33'-17'1248,"33"17"-960,16 17-64,-16-17 832,0 0-608,17 16 384,-17-16-480,16 17-64,0-1-160,1-16 192,15 16-192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4640,'-32'16'1728,"32"-16"-1344,0 16-96,16-16 32,-16 0-224,33 17 96,0-17-96,16 0 576,16 0-384,1 0-448,-1-17 64,17 17-3104,0-16 1760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 2912,'0'4'160,"0"0"0,0 0 1,-1 0-1,1 0 0,-1 0 0,0 0 0,0 0 1,-2 6-1,-4 13 19,4 23 550,3-32-347,-2 25 0,-9 13 632,6-14-589,3-18-199,-1 0 0,-1 0 0,0-1 0,-1 1 0,-11 23 0,6-19-3,1 1 91,-2-1-1,0-1 1,-27 39-1,17-37 11,-28 24-1,21-22-154,25-24-137,0 0 0,0 0 0,0 0-1,0 0 1,0-1 0,0 0 0,-1 0 0,1 0-1,-1 0 1,0 0 0,0-1 0,1 1 0,-1-1-1,0 0 1,0 0 0,0-1 0,0 1-1,0-1 1,-1 0 0,1 0 0,0 0 0,0-1-1,0 1 1,-6-3 0,-23-10 123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32 4992,'-13'-13'1589,"13"13"-1556,0-1-1,0 1 1,-1 0 0,1-1-1,0 1 1,-1 0-1,1 0 1,0-1 0,-1 1-1,1 0 1,-1 0-1,1-1 1,0 1 0,-1 0-1,1 0 1,-1 0-1,1 0 1,0 0 0,-1 0-1,1 0 1,-1 0-1,1 0 1,-1 0 0,1 0-1,0 0 1,-1 0-1,-4-1 192,2-10 763,3 11-974,0 0 0,0 0 0,0 0 0,0 0 0,0 0 0,0 0 0,0 0 1,0 0-1,0 0 0,0 0 0,0 0 0,0-1 0,0 1 0,0 0 0,0 0 0,0 0 0,0 0 1,0 0-1,0 0 0,0 0 0,0 0 0,0 0 0,0 0 0,0 0 0,0-1 0,0 1 0,0 0 1,0 0-1,0 0 0,0 0 0,0 0 0,0 0 0,0 0 0,-1 0 0,1 0 0,0 0 0,0 0 1,0 0-1,0 0 0,0 0 0,0 0 0,0 0 0,0 0 0,0 0 0,0 0 0,-1 0 0,1 0 0,0 0 1,0 0-1,0 0 0,0 0 0,0 0 0,0 0 0,0 0 0,0 0 0,0 0 0,-9 0 1302,18 0-763,-2 2-371,4 3-141,1-1 0,-1 0 0,1-1 0,20 3 0,-5-2-94,37-1-1,370-3-1966,-419 0 677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5408,'16'0'1984,"-16"0"-1536,-16 0-128,16 0-96,0 0-192,0 16 128,0 1-96,16-1-2976,1 0 1568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3072,'-47'47'1701,"39"-39"-1443,1 0 0,0 1 0,0 0 0,1 0 0,0 0 0,1 1 0,-1 0 0,2 0 0,0 1 0,-4 13-1,-2 4 8,-7 23 54,15-46-301,1 0 1,1 0-1,-1 0 1,1 0-1,-1 0 0,1 0 1,2 9-1,2 1 66,0-2 0,1 1 0,12 24 0,-16-37-70,-1 1 0,1-1 0,0 0 0,0 1 0,0-1 0,0 0 0,0 0 0,0 1 0,0-1 0,1 0 0,-1 0 0,0 0 0,1 0 0,-1-1 0,0 1 0,1 0 0,-1 0 0,1-1 0,-1 1 0,1-1 0,0 1 0,-1-1 0,1 0 0,-1 0 0,1 0 0,2 0 0,11 2 104,-3 1-56,-6-1-34,0-1 1,1 0-1,8 0 1,18-5 68,-17 0-55,9 0 1,-11 3-22,0-1 1,0-1-1,-1 0 0,1-1 0,-1 0 0,25-13 1,-33 14-31,0 0 1,0-1-1,0 1 1,-1-1-1,1 0 1,-1 0-1,0 0 0,0-1 1,4-7-1,-2-2-49,2 11-22,-19 6-48,7-1 77,0 1 0,0 0 1,1 0-1,-1 1 0,1-1 1,-1 1-1,1-1 0,0 1 0,1 0 1,-3 5-1,0-2-5,1 1 0,0 1 0,0-1 0,-3 13 0,7-18 66,-1 0 0,1-1-1,0 1 1,0 0-1,0-1 1,0 1-1,1 0 1,-1-1-1,1 1 1,-1 0-1,1-1 1,0 1 0,0-1-1,0 0 1,0 1-1,1-1 1,-1 0-1,1 1 1,-1-1-1,1 0 1,0 0 0,0 0-1,0-1 1,0 1-1,4 3 1,2 0 83,1 1-1,-1-1 1,1-1 0,1 1 0,14 4 0,-13-5-8,1-1 0,0 0 1,0-1-1,0 0 0,0-1 1,0 0-1,0-1 0,24-3 1,-26 2-33,0-1-1,0-1 1,0 0 0,0 0 0,0-1 0,-1 0-1,1-1 1,-1 0 0,0 0 0,-1-1 0,1 0 0,-1-1-1,-1 0 1,1 0 0,-1 0 0,0-1 0,-1 0 0,0-1-1,0 0 1,5-10 0,-9 15-46,-1 1 1,1-1-1,-1 0 1,0 0-1,0 1 1,0-1-1,-1 0 1,1 0-1,-1 0 1,0 0-1,0 0 0,-1 0 1,1 0-1,-1 0 1,-1-6-1,-1-4-9,-3-35-8,-13-37-66,11 57-323,7 24 315,0-1 0,1 0-1,-1-9 1,1 14 80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5472,'-14'0'1760,"14"0"-1748,0 0 1,0 0-1,0 0 1,0 0-1,0 0 0,0 0 1,0 0-1,-1 0 1,1 0-1,0 0 1,0 0-1,0 0 1,0 0-1,0 0 0,0 0 1,0 0-1,0 0 1,0 0-1,-1 0 1,1 0-1,0 0 1,0 0-1,0 0 0,0 0 1,0 0-1,0 0 1,0 0-1,0 0 1,0 0-1,0 0 1,0 0-1,0 1 0,0-1 1,-1 0-1,1 0 1,0 0-1,0 0 1,0 0-1,0 0 1,0 0-1,0 0 0,0 0 1,0 0-1,0 1 1,0-1-1,0 0 1,0 0-1,0 0 1,0 0-1,0 0 0,0 0 1,0 0-1,0 0 1,0 0-1,0 0 1,0 1-1,1 18 1053,-1-8-941,0 1 1,0-1-1,-3 18 1,-2-10-40,3-9-21,-1-1 0,2 1 0,-1 0 0,1 16 0,1 13 109,-1 3 34,5 49 0,1-59-211,-2-9-26,2 37 0,-5 139 776,0-197-712,0 0 0,0 0 1,0-1-1,-1 1 0,1 0 0,0-1 0,-1 1 0,0 0 0,1-1 0,-1 1 0,0-1 0,0 1 0,0-1 0,0 1 0,0-1 0,0 0 1,-2 2-1,0 0 275,3-3-58,3 0-166,824 0 1387,-826 0-1460,-1 0 1,0 0-1,1 0 1,-1 0-1,0 0 1,1 0-1,-1 0 1,0 0 0,1 0-1,-1 0 1,0 0-1,1 0 1,-1 0-1,0 0 1,1 1-1,-1-1 1,0 0-1,0 0 1,1 0-1,-1 0 1,0 1-1,1-1 1,-1 0-1,0 0 1,1 1-1,9 10 244,-7-8 38,-3-3-102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4320,'-16'16'1600,"16"-16"-1248,-49 115-96,32-82-288,1 16-32,-17 17 256,0-17-128,-16-16 128,16 16-96,1-17-192,-1-15 32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97 2656,'0'-14'837,"0"14"-822,0-1-1,0 1 1,0 0 0,0-1-1,1 1 1,-1-1-1,0 1 1,0 0 0,0-1-1,0 1 1,1 0 0,-1-1-1,0 1 1,0 0-1,1-1 1,-1 1 0,0 0-1,1-1 1,-1 1-1,0 0 1,1 0 0,0-1-1,4-5 30,-3 4-35,0 0 1,1-1-1,0 1 0,-1 0 1,1 0-1,0 0 0,0 1 1,0-1-1,0 1 1,0 0-1,0-1 0,5 0 1,20-9-5,-15 6 67,22-6 0,67-6 616,-88 17-595,1 0-1,-1 0 1,1 2 0,-1 0 0,0 0 0,1 1-1,-1 1 1,0 1 0,18 7 0,-28-10-78,0-1-1,0 1 1,1 0 0,-1 0 0,-1 0-1,1 1 1,0-1 0,0 1 0,-1 0-1,0 0 1,0 0 0,1 1 0,-2-1-1,1 1 1,0 0 0,3 5-1,-5-4 10,0 0 0,1 0 0,-2 1 0,2 4 0,0 6 32,0-4-19,-1-8-19,0 1 0,0-1-1,-1 0 1,1 1-1,-1-1 1,-1 7-1,-2-2 33,0 0-1,-1 0 0,-1 0 1,1 0-1,-1-1 0,-1 0 1,-10 13-1,2-2-1,-119 156 256,108-142-245,-87 100-11,68-70-16,10-30 115,13-14-38,-8 16 42,20-24-100,-21 28 141,11 2 0,17-38-134,0 0 9,0 1 0,1 0 0,-1-1 0,0 1 1,1 0-1,0 0 0,-1 6 0,2-7-11,1 0 0,-1-1 1,1 1-1,0 0 0,0-1 0,0 1 1,0 0-1,1-1 0,-1 0 0,1 1 0,2 2 1,-2-1-26,0-1 1,0 0 0,1 0 0,-1 0-1,1 0 1,0-1 0,0 1 0,0-1-1,0 1 1,0-1 0,0 0 0,0 0-1,1-1 1,-1 1 0,1-1-1,0 1 1,-1-1 0,1 0 0,5 0-1,42 5 193,-30-3-101,10 1 112,46 2-1,-14-6-271,-12 0-32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5472,'17'0'2016,"-17"0"-1536,49 0-160,-17 0 96,18-16-288,15 16 32,17 0-96,0-17 32,0 1-64,0-1-3328,0 1 1792</inkml:trace>
  <inkml:trace contextRef="#ctx0" brushRef="#br0" timeOffset="1">1147 0 5568,'0'0'2048,"0"0"-1568,33 17-160,-17-17 32,17 16-256,0-16-32,0 0-32,-1 17-2944,1-17 1600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6560,'-49'33'2432,"49"-33"-1888,32 33-160,-15-17 0,-1 1-288,33-17 448,-16 16-288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700 1 4064,'0'0'1504,"0"0"-1184,0 16-64,0-16-288,0 33-32,0 0-32,16 16 32</inkml:trace>
  <inkml:trace contextRef="#ctx0" brushRef="#br0" timeOffset="1">94 640 2816,'-55'0'917,"54"0"-892,0 0 1,0 0-1,0 0 0,0 0 0,0 0 0,-1 0 0,1 0 0,0 0 0,0 0 1,0-1-1,0 1 0,0-1 0,-1 0 0,-20-10 285,21 10 562,5 0-620,7 1-38,-7 0-78,1 0-1,0 1 1,0 0 0,6 2-1,35 5 398,20-4 179,95-8 0,8-7-243,14 6-165,-122 2-178,72-2 159,-3 9-83,-63 0-106,295-1 514,-238-3-297,-72-1 36,79-12 1,-88 10-388,-86 6-1994,-20 11 534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705 410 4384,'0'82'1424,"3"-44"-854,-2-28-531,12 152 424,-14-146-428,0-1 1,-5 25 0,0-7-15,3-10-19,1-6 90,-6 28 0,7-39-59,-1-1 0,0 0 0,0 0 1,0 0-1,-1 0 0,1 0 0,-1-1 0,-1 1 0,-6 7 0,3-6 84,0 0-1,0-1 0,-16 8 1,13-7-23,-1 0-6,4-2-21,0 0 0,-1 0 1,-14 5-1,12-7-9,1 0 0,-16 0 0,3 0 3,-6 2-9,-18 1 303,-85 0 1,118-5-304,-1-2 1,1 1 0,0-2 0,-1 1 0,1-2 0,1 0 0,-1 0 0,1-1 0,-1-1 0,1 0-1,-12-9 1,13 6-250,1 0-1,1 0 0,-1-1 1,1 0-1,1-1 0,0 0 0,0-1 1,1 1-1,1-1 0,0-1 1,1 1-1,0-1 0,-5-20 0,8 21-209,0-1 0,1 0-1,1-16 1,0 28 394</inkml:trace>
  <inkml:trace contextRef="#ctx0" brushRef="#br0" timeOffset="1">689 1 5312,'0'0'1952,"0"0"-1504,0 16-128,0 0 96,0 1-288,0-1-320,0 1 96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8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16 4064,'-27'-14'1307,"27"14"-1296,0 0 1,-1 0 0,1 0 0,0-1-1,0 1 1,0 0 0,0 0 0,-1 0 0,1 0-1,0 0 1,0 0 0,0-1 0,-1 1-1,1 0 1,0 0 0,0 0 0,0 0 0,-1 0-1,1 0 1,0 0 0,0 0 0,0 0-1,-1 0 1,1 0 0,0 0 0,0 0 0,-1 0-1,1 0 1,0 0 0,0 0 0,0 0 0,-1 1-1,1-1 1,0 0 0,0 0 0,0 0-1,0 0 1,-1 0 0,1 0 0,0 1 0,0-1-1,0 0 1,-14 11 233,7-8-174,7-3-69,-1 0 1,1 1-1,-1-1 1,1 0-1,-1 0 1,1 0-1,-1 0 1,1 1-1,0-1 1,-1 0-1,1 1 1,-1-1-1,1 0 1,0 0-1,-1 1 1,1-1-1,0 1 1,-1-1-1,1 0 1,0 1-1,0-1 1,-1 1-1,1-1 1,0 1-1,0-1 1,0 1-1,0-1 1,0 0-1,-1 1 1,1-1-1,0 1 1,0-1-1,0 1 1,0-1-1,1 1 0,-1 2 46,-3 0-48,-8 8-138,11-11 131,-1 1 0,1-1 1,-1 1-1,1-1 0,0 1 0,0-1 0,-1 1 1,1 0-1,0-1 0,0 1 0,0-1 1,0 1-1,-1 0 0,1-1 0,0 1 1,0-1-1,0 1 0,0 0 0,0-1 1,1 1-1,-1-1 0,0 1 0,0 0 0,0-1 1,0 1-1,1-1 0,-1 1 0,0-1 1,1 1-1,-1 0 0,1 0-13,1 3 13,0-1 0,0 1-1,-1 0 1,1 0-1,-1 0 1,0 0-1,0 0 1,0 0-1,0 7 1,-1-9 11,0 0 1,0 0-1,0-1 1,-1 1-1,1 0 1,0-1-1,-1 1 1,1 0-1,-1-1 0,1 1 1,-1-1-1,0 1 1,0-1-1,0 1 1,0-1-1,-2 3 1,-3 5 36,-2 3-5,-1 0 69,1 1 1,-13 26-1,11-16 72,8-21-169,1 0 0,0 0 0,0 0 0,0 1 1,0-1-1,1 0 0,-1 1 0,1-1 0,-1 0 1,1 5-1,0-6-3,0 1 0,0-1 0,1 1 0,-1-1 0,1 1 0,-1-1 0,1 0 0,-1 1 0,1-1 0,0 0 1,0 0-1,0 0 0,0 1 0,0-1 0,0 0 0,0 0 0,0 0 0,0-1 0,0 1 0,0 0 0,1 0 0,-1 0 0,0-1 0,1 1 0,-1-1 0,0 1 1,1-1-1,2 1 0,-3-1-3,1 1 10,0-1-1,-1 0 1,1 1-1,0-1 1,0 0-1,0 0 1,0 0-1,0 0 1,0 0-1,0 0 1,0-1-1,0 1 1,0-1-1,0 0 1,0 1-1,-1-1 1,4-2-1,12-3 86,-1 3-49,41-10 76,-50 12-125,-1-1 0,1-1 0,-1 1 0,0-1 0,0-1 0,6-3 0,4-10-118,-7 7 30,15-10 57,-16 10 351,-7 10-300,-1-1 0,0 1-1,0-1 1,0 1 0,1 0 0,-1-1 0,0 1-1,0 0 1,1 0 0,-1-1 0,0 1 0,1 0-1,-1-1 1,0 1 0,1 0 0,-1 0 0,0 0-1,1-1 1,-1 1 0,1 0 0,-1 0 0,0 0-1,1 0 1,-1 0 0,1 0 0,-1 0 0,0 0-1,1 0 1,-1 0 0,1 0 0,2 0 695,-6 3-234,-1 1-316,2-2-114,-1 0 0,0 1 0,1-1 0,0 1 0,0 0 0,0-1 0,0 1 0,-3 6 0,4-5-32,0 0 0,0 1 0,0-1 0,1 1 0,-1-1 0,1 1 0,0-1 0,0 1-1,1-1 1,-1 1 0,1-1 0,0 1 0,1-1 0,-1 0 0,1 1 0,-1-1 0,1 0 0,0 0 0,1 0 0,-1 0 0,1-1 0,0 1 0,0-1 0,0 1 0,0-1 0,5 3 0,-7-5-9,3 2 30,0 1 0,0-2 0,0 1 1,1 0-1,-1-1 0,1 0 0,-1 0 1,1 0-1,0 0 0,0-1 0,0 0 1,0 0-1,0 0 0,9-1 0,6 1 130,-11 0-97,1-1 1,0 0-1,-1-1 0,1 0 1,17-4-1,7-11 67,-18 7-81,-10 6-45,-1 1 25,0 0 0,0 0 0,-1-1 1,1 0-1,0 0 0,-1 0 0,0-1 0,0 1 0,0-1 0,0 0 0,6-9 0,-8 10-12,0 0 1,0 0-1,0 0 0,0-1 1,-1 1-1,0-1 1,0 1-1,0-1 1,0 1-1,0-1 1,-1 0-1,1 0 1,-1 1-1,0-8 0,0 5 4,-1 0-30,1 1 0,0 0-1,-1 0 1,0 0 0,0 0-1,-1 0 1,1 0 0,-1 0-1,0 0 1,-1 1 0,1-1 0,-6-7-1,2 2-27,-5-6-86,0 0 0,-1 1-1,0 0 1,-18-15 0,24 23 3,3 5-49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3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6048,'-13'13'1952,"13"-13"-1908,-1 1 0,1-1 1,-1 0-1,1 1 0,-1-1 0,1 0 1,-1 1-1,1-1 0,-1 0 0,1 0 1,-1 0-1,1 1 0,-1-1 0,0 0 1,1 0-1,-1 0 0,0 0 0,1 0 1,-1 0-1,1 0 0,-1 0 0,0-1 1,1 1-1,-1 0 0,0 0 0,1-1 59,0 1-90,0 0 1,0 0-1,-1 0 0,1 0 0,0 0 1,0 0-1,0 0 0,0 0 1,0 0-1,0 0 0,0 0 0,0 0 1,0 0-1,0 0 0,-1 0 1,1 0-1,0 0 0,0 0 0,0 0 1,0 0-1,0 0 0,0 0 1,0 1-1,0-1 0,0 0 0,0 0 1,0 0-1,0 0 0,-1 0 1,1 0-1,0 0 0,0 0 0,0 0 1,0 0-1,0 0 0,0 0 1,0 0-1,0 0 0,0 1 0,0-1 1,0 0-1,0 0 0,0 0 1,0 0-1,0 0 0,0 0 0,0 0 1,0 0-1,0 0 0,0 0 1,0 1-1,0-1 0,0 0 0,0 0 1,0 0-1,0 0 0,0 0 3,0 1-1,0-1 1,0 1-1,0-1 1,0 1-1,0-1 1,0 0-1,0 1 1,0-1-1,0 1 0,1-1 1,-1 0-1,0 1 1,0-1-1,0 1 1,0-1-1,1 0 1,-1 1-1,0-1 1,0 0-1,1 1 1,-1-1-1,0 0 0,1 0 1,-1 1-1,0-1 1,1 0-1,-1 0 1,0 1-1,1-1 1,6 5 70,-2 8-12,-3-10-46,1 0-1,-1 0 0,0 0 0,1-1 1,-1 1-1,1 0 0,0-1 0,6 4 1,-4-4-28,-1 1-1,1-1 1,0 1 0,-1 0 0,0 0 0,0 0 0,0 1 0,4 3 0,-7-6 1,1 1 3,0 0 1,0 0 0,0-1 0,0 1-1,0-1 1,0 1 0,0-1 0,1 0-1,-1 0 1,1 0 0,-1 0 0,0 0-1,1-1 1,-1 1 0,1-1 0,0 0-1,4 1 1,9 0 70,-3 3 127,-1 0-1,0 1 1,0 0 0,0 1 0,-1 0 0,11 8 0,6 9 917,-27-21-1008,1-1 0,-1 0 0,1 1 1,-1 0-1,1-1 0,-1 1 0,0 0 0,0 0 1,0-1-1,0 1 0,1 4 0,-2-4-29,-1-1-1,1 0 1,-1 1 0,0-1-1,1 0 1,-1 1 0,0-1-1,0 0 1,0 0-1,0 1 1,0-1 0,0 0-1,-2 1 1,-10 13 391,6-4-345,-2 1 0,1-1 0,-1-1 0,-20 19 0,20-24-110,1 1 0,-1-1 1,0-1-1,-16 7 0,-1 0-783,18-7 175,-7-1-284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12 4320,'-3'-1'335,"1"1"-1,-1-1 1,1 1 0,-1-1-1,1 0 1,0 0 0,0 0 0,-5-2-1,2 1 46,0 10 361,4-8-686,1 1-1,-1-1 0,0 1 1,0-1-1,0 0 1,0 0-1,1 1 1,-1-1-1,0 0 1,0 0-1,0 0 1,0 0-1,0 0 1,-1 0-1,-17 2 393,14 1-407,-1-1 0,1 1 1,0 0-1,0 0 0,0 1 0,0-1 0,1 1 0,-1 0 1,-4 6-1,-3 4-84,-17 26 1,26-37 45,1 0 1,1 0-1,-1 0 0,0 0 1,1 0-1,-1 1 1,1-1-1,0 0 1,0 1-1,0-1 0,0 6 1,1-6 10,1 1 1,-1-1 0,1 1-1,0-1 1,1 1-1,-1-1 1,0 0-1,1 0 1,0 0 0,-1 0-1,5 5 1,-1-1 39,1 1-1,0-1 1,0 0 0,1-1 0,0 1 0,0-1 0,0-1-1,1 1 1,0-1 0,9 4 0,-12-7-5,0-1 0,0 0 0,1 0-1,4 0 1,6 2 65,0 0-19,17 2 73,-2-10 20,-10 2-80,27 1-60,-34 2-311,-1 0-1,21-4 0,-28 3 147,-1-1 1,1 0-1,-1 0 1,8-4-1,-12 5 109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4224,'0'0'1568,"0"0"-1216,16 0-96,1 0 768,-1 0-608,17 0 128,0 0-352,0 0 32,16 16-128,-17-16 96,-15 0-128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9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4576,'0'0'1664,"0"0"-1280,50 0-96,-1 0-32,-16 16-192,16-16-32,16 0 0,1 0-1952,-1 0 1056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7:5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4640,'0'0'1728,"0"0"-1344,16 0-96,1 0 672,-1 0-576,1 0 128,15 0-320,1 0 96,0 17-160,-17-17 224,17 0-224,-17 0-1024,1 0 480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263 378 1408,'0'-12'171,"0"16"635,0 20 1017,0 32-66,1-14-1292,-5 46 1,-7 2-136,8-53-234,-13 93 150,10-98-197,-1 5 349,-16 49-1,19-75-202,0 1 0,-1-1-1,-1 0 1,0 0 0,0-1 0,-1 1-1,0-1 1,-13 13 0,18-21-143,-1 1 0,1-1 0,-1 1 0,0-1 0,1 0 0,-1 0 0,0 0-1,0 0 1,-1-1 0,1 1 0,0-1 0,0 0 0,-1 0 0,1 0 0,-1 0 0,1 0 0,-1-1 0,-4 1 0,-25-1 166,0 0-100</inkml:trace>
  <inkml:trace contextRef="#ctx0" brushRef="#br0" timeOffset="1">328 17 4480,'17'-16'1664,"-17"16"-1312,16 0-64,0 16 32,1-16-224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0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3392,'-16'0'1248,"16"0"-960,0 33-64,0-17 128,0 1-224,0 16 160,0-1-160,0 17 224,0 17-224,0 0 320,0-17-256,-17 16-1600,17-16 768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01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3552,'-23'0'1299,"19"0"-83,14 0-553,46 1 731,79-5-238,-110 2-1020,191-9 704,-155 11-727,137-3 120,-157 0-189,44-2 46,26 11 31,-12-1 126,62-5 9,-183 0-2054,3 0 492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 2400,'-14'14'779,"14"-14"-770,0 0 1,-1 0-1,1 1 1,0-1 0,0 0-1,0 0 1,-1 1 0,1-1-1,0 0 1,0 0-1,-1 0 1,1 1 0,0-1-1,0 0 1,-1 0 0,1 0-1,0 0 1,-1 0-1,1 0 1,0 1 0,-1-1-1,1 0 1,0 0 0,-1 0-1,1 0 1,0 0-1,-1 0 1,1 0 0,0-1-1,-1 1 1,1 0-1,0 0 1,-1 0 0,1 0-1,0 0 1,-1-1 0,1 1 13,0 0 0,-1 0 0,1 0 1,0 0-1,-1-1 0,1 1 0,0 0 1,-1 0-1,1 0 0,0 0 0,-1 0 0,1 0 1,0 0-1,-1 0 0,1 0 0,0 0 1,-1 0-1,1 0 0,0 0 0,-1 0 1,1 1-1,0-1 0,0 0 0,-1 0 1,1 0-1,0 0 0,-1 0 0,1 1 1,0-1-1,0 0 0,-1 0 0,1 1 1,0-1-1,0 0 0,0 0 0,-1 1 1,-3 3 169,0 0 58,0 0 1,0 0-1,1 0 1,-5 6-1,3-1 99,0-1 0,-9 11-1,9-12-225,1 0 0,-1 0 0,1 0 0,-6 14 0,2-2 63,-17 41 282,22-54-444,1 0-1,-1 1 0,1-1 0,0 0 1,1 1-1,-1 0 0,1-1 0,1 1 1,-1 0-1,2 10 0,-1-15 2,0 1-1,1-1 1,-1 0 0,1 0-1,0 1 1,-1-1 0,1 0-1,0 0 1,0 0-1,1 0 1,-1 0 0,0 0-1,1 0 1,-1-1 0,1 1-1,-1 0 1,1-1-1,0 1 1,0-1 0,0 0-1,0 1 1,0-1 0,0 0-1,0 0 1,0 0 0,0 0-1,0-1 1,1 1-1,-1-1 1,4 1 0,7-1 32,-11 1-50,1-1-1,-1 0 1,1 0 0,-1 0-1,1 0 1,0 0-1,-1-1 1,1 1 0,-1-1-1,1 1 1,-1-1 0,0 0-1,1 0 1,-1 0 0,0 0-1,1-1 1,-1 1-1,0-1 1,0 1 0,2-3-1,59-59-76,-60 57-363,-2-1 173,-5 14 209,0-4 53,-3 3 58,2 18 227,-3-5-38,16 0 44,-6-9-213,4 8 78,19 4 198,-10-5-169,-6-10-77,-4-5-44,-1-1 1,1 0 0,0 1-1,-1-2 1,1 1 0,9 0 0,40-2 300,-24 0-266,-12 0 34,-1-1 1,31-6 0,-36 5-30,-7 2-66,0 1 1,-1-1 0,0-1-1,1 1 1,-1-1-1,0 1 1,1-1-1,-1 0 1,0-1-1,-1 1 1,1-1-1,0 1 1,4-6-1,-7 8-33,-1-1-1,1 1 1,-1 0 0,0 0-1,1-1 1,-1 1-1,0 0 1,1-1 0,-1 1-1,0-1 1,0 1-1,1 0 1,-1-1 0,0 1-1,0-1 1,0 1-1,0-1 1,1 1-1,-1-1 1,0 1 0,0 0-1,0-1 1,0 1-1,0-1 1,0 0 0,0-8 10,0 0 0,0 0 1,-1 0-1,-1 0 0,1 1 1,-1-1-1,-1 0 1,-5-13-1,3 13-68,0 0 0,-1 0 1,-1 0-1,1 1 0,-11-11 0,15 18 30,1-1 1,-1 1-1,0-1 0,1 1 0,0-1 0,-1 0 1,1 0-1,0 0 0,0 0 0,0 0 0,0 0 1,0 0-1,0 0 0,1 0 0,-1 0 0,1 0 1,0-1-1,-1 1 0,1 0 0,0 0 0,0 0 0,1-4 1,-1 0-86,0 6 105,0-1-31,0 0 0,0 1 1,0-1-1,0 0 0,0 0 0,0 1 0,0-1 0,0 0 0,1 1 0,-1-1 0,0 0 0,0 1 0,1-1 0,0 0 0,-1 0 9,1 1-1,0 0 1,0-1-1,0 1 1,-1 0-1,1-1 1,0 1 0,0 0-1,0 0 1,0 0-1,0 0 1,0 0-1,1 0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17 4064,'-3'1'159,"1"-1"1,0-1-1,-1 1 1,1 0-1,-1 0 1,1-1-1,0 1 1,-1-1-1,1 0 1,0 0-1,0 0 1,-4-2-1,4 2-76,0 0 0,0 0-1,0 0 1,0 0-1,0 0 1,0 1-1,-1-1 1,1 1-1,0-1 1,0 1-1,0 0 1,-5 0-1,-3 0 261,7 0-249,-1-1 0,1 1-1,0 0 1,-1 1 0,1-1-1,-1 1 1,1-1 0,0 1 0,0 0-1,-1 0 1,1 0 0,0 1-1,0-1 1,0 1 0,0 0 0,-3 2-1,-23 14 288,21-15-301,1 2 0,0-1-1,-1 1 1,1 0 0,1 0 0,-1 1-1,-7 9 1,9-8-95,1 1 1,0-1-1,0 1 1,0 0-1,1 1 0,0-1 1,1 0-1,0 1 0,-2 13 1,1-4 11,1-9 34,0 0 0,0 17 1,2-22-17,1 1 1,-1-1-1,1 0 1,0 1-1,0-1 1,4 8-1,-3-8 20,0 1 0,0-1 0,1 0 1,0 0-1,0 0 0,0 0 0,0 0 0,1 0 0,-1-1 0,8 6 0,2-1 71,-1-1 1,16 8-1,-22-12-64,3 0 5,-1 1 0,1-1 0,0-1 1,1 0-1,-1 0 0,0-1 0,14 1 0,6 1 88,4 2-31,-20-2-66,0-1 0,0 0 0,16-1 0,12-1-369,-40 0 200,0 1 0,1-1-1,-1 0 1,1-1 0,-1 1-1,1 0 1,-1 0 0,0-1-1,1 1 1,-1 0 0,3-2 0,-4 2 39,0-1 0,1 1 0,-1-1 0,0 1 0,1-1 0,-1 1 0,0-1 0,0 1 0,0-1 0,0 1 0,1-1 0,-1 1 0,0-1 0,0 1 0,0-1 1,0 1-1,0-1 0,-1 0 0,-1-5-3007,-12-8 998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3712,'-16'-17'1408,"16"17"-1120,-17 0-64,17 0 800,0 0-608,0 0-96,17 0-192,-17 0 224,16 0-160,-16-16 32,33 16-128,0 0 352,-17 0-224,17 0-1312,0 0 576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9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56 4064,'0'-6'645,"1"4"-548,-1 1 1,0-1-1,0 0 0,0 1 1,0-1-1,0 1 0,-1-1 1,1 0-1,0 1 0,-1-1 1,0-2-1,-6-1 142,7 5-206,-1 0-1,1 0 1,-1-1-1,1 1 1,0 0-1,-1 0 1,1-1-1,0 1 1,-1 0 0,1 0-1,0-1 1,0 1-1,-1 0 1,1-1-1,0 1 1,0-1-1,-1 1 1,1 0 0,0-1-1,0 1 1,0 0-1,0-1 1,0 1-1,0-1 1,0 1-1,0-1 1,0 1-1,0 0 1,0-1 0,0 0-1,0-1 704,0 2 475,-3-3-273,3 3-919,-8-7 804,4 11-20,1-1-538,-4 1 142,2 0-62,4 9-185,1-5-148,1-5-22,-1 0 0,0 0 1,0 0-1,0 0 0,0 0 0,0 0 0,-1 0 0,1 0 0,-1 0 0,-1 3 1,1-5 2,0 1 0,0 0 1,1-1-1,-1 1 0,1 0 0,-1-1 1,1 1-1,0 0 0,-1 0 1,1 0-1,0-1 0,0 1 1,0 0-1,0 0 0,1 0 1,-1-1-1,0 1 0,1 0 0,0 2 1,2 6-90,-1 0-467,-1 1 0,-1 0 0,0 17 0,0-13-550,0 19-3313,0-19 2559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3712,'-16'16'1408,"16"-16"-1120,0 33-64,16-33 448,17 0-416,-17 0 256,17 16-288,32-32-928,17 16 384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378 492 3904,'-55'0'1253,"55"0"-1242,-1 0 0,1 0 1,0 0-1,-1 0 0,1 0 0,-1 0 0,1-1 0,0 1 1,-1 0-1,1 0 0,-1 0 0,1 0 0,-1 1 0,1-1 0,0 0 1,-1 0-1,1 0 0,-1 0 0,1 0 0,0 0 0,-1 1 0,1-1 1,0 0-1,-1 0 0,1 1 0,0-1 0,-1 0 0,1 0 1,0 1-1,-1-1 0,1 0 0,0 1 0,0-1 0,0 0 0,-1 1 1,1-1-1,0 1 0,0-1 0,0 0 0,0 1 0,0-1 1,0 1-1,-1 0 0,0 4 33,-1 0 18,0 0 0,0 0 0,1 0 0,0 1 0,0-1 0,0 0-1,0 1 1,1-1 0,0 1 0,2 9 0,0-6 15,1 3 3,0-1 1,-1 1 0,-1 0-1,1 17 1,-2 2-9,-1-7 22,1 0-1,7 42 0,3-23-18,-5-26-42,-1 0 0,-1 0 0,-1 0 0,1 19 0,-3-3 9,1-8 76,-5 43-1,3-61-72,-1 0-1,-1-1 1,1 1-1,-1-1 0,0 1 1,0-1-1,-1 0 1,0 0-1,0 0 0,-8 8 1,7-8 21,0 1 0,-1-1 0,1-1 0,-1 1 0,0-1 0,0 0 0,-1 0 0,1-1 0,-1 0 0,0 0 0,-1-1 0,1 0 0,-8 3 0,10-5-43,-1 0 0,1 0 0,0 0 0,-1 0 1,1-1-1,-1 0 0,1 0 0,0 0 0,-1-1 0,1 0 0,-1 0 0,1 0 0,0-1 0,0 0 0,0 0 0,0 0 0,0-1 0,-6-3 0,-1-3-71,0-1 0,-13-15 1,25 25 46,-49-49-116</inkml:trace>
  <inkml:trace contextRef="#ctx0" brushRef="#br0" timeOffset="1">558 1 5728,'0'0'2112,"0"0"-1632,-16 0-128,16 0-64,0 0-224,0 16 384,16-16-224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5824,'17'66'2144,"-17"-66"-1664,82 115-128,-50-66 0,1-16-256,33 16 448,-17 0-288,0 16 160,-16-15-256,0-1-576,-1 0 224,-15-16-3936,-1-17 2240</inkml:trace>
  <inkml:trace contextRef="#ctx0" brushRef="#br0" timeOffset="1">476 33 3968,'32'-33'1472,"-32"33"-1120,17 16-128,-17-16 512,0 17-448,-17 32 896,17 0-704,-32 33 96,-18 0-384,-32-16 192,17 16-256,-17-17 96,16 17-128,1-16 160,16-1-160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4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66 3328,'-33'-33'1216,"33"33"-928,-17 0-96,17 0 1216,0 0-800,0-16 128,17 16-448,-1 0 0,1 0-160,15 0 0,1-17-64,0 17 160,0 0-128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5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4800,'-16'0'1792,"16"0"-1408,0 0-96,0 0 224,16 0-352,17 0 288,-17 0-256,33 0 96,-16 0-160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5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312 426 2560,'0'27'1207,"-1"-18"-1059,1 0 0,0 0 0,1 0 0,2 13 0,8 27 262,-6-10-86,9 53 136,-3-48-252,-3 1 0,6 90 0,-14-129-136,0 0 0,0 1 0,-1-1 0,1 0 0,-1 0 0,-1 0 0,1 0 0,-1 0 0,0 0 0,-1-1 0,1 1 0,-1-1 0,0 1 0,0-1 0,-1 0 0,0 0 0,0 0 0,0-1 0,0 1 0,-1-1 0,1 0 0,-1 0 0,-6 3 0,0-1 40,1-1 0,-1-1 0,0 0 0,0 0 0,0-1 0,-1 0 0,1-1 0,-1-1 0,1 0 0,-1 0 0,-21-2 0,29 0-102,-1 0-1,1 0 0,0-1 1,0 1-1,-1-1 1,2 0-1,-1 0 1,-7-5-1,-46-34-387,5 5 74</inkml:trace>
  <inkml:trace contextRef="#ctx0" brushRef="#br0" timeOffset="0.5">247 0 3968,'16'0'1472,"-16"0"-1120,33 16-128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6304,'0'17'2336,"0"-17"-1824,66 82-128,-17-50 64,-16 17-320,16 1 160,0-1-160,17 16-192,-1-15 0,17-1 32,-16-17 32,-1 1 64,-16 0-32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8:1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 5888,'-66'0'2176,"66"0"-1664,-49 49-160,16-16 416,1 16-480,-34 0-96,17 17-128,-33-17-64,0 16 0,0 1 352,17-17-192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134 274 2080,'-9'-16'182,"6"10"-115,0 0 1,-1 0-1,2-1 0,-1 1 1,1-1-1,0 1 0,0-1 1,1 0-1,0 0 0,0-11 1,1-126 177,0 142-218,0 1 1,0-1-1,0 1 0,0-1 1,-1 1-1,1 0 0,0-1 1,-1 1-1,1-1 0,-1 1 1,1 0-1,-1-1 0,0 1 1,1 0-1,-1 0 0,0 0 1,0-1-1,0 1 0,0 0 1,-1-1-1,2 2-22,-1 0 0,1 0-1,0-1 1,-1 1 0,1 0 0,-1 0 0,1 0-1,0 0 1,-1 0 0,1 0 0,-1 0 0,1 0-1,0 0 1,-1 0 0,1 0 0,-1 0 0,1 0-1,0 0 1,-1 0 0,1 0 0,-1 0 0,1 0-1,-1 1 1,0 0 1,1-1-1,-1 1 1,0-1 0,1 1-1,-1 0 1,0 0-1,1-1 1,-1 1 0,1 0-1,-1 0 1,1 0-1,0-1 1,-1 1 0,1 1-1,-8 31 70,0-16-52,-6 15 13,3 31 12,0-28-6,6-18-12,-7 29 0,12-41-28,-1 0-1,1 0 1,-1 1 0,1-1 0,1 0 0,-1 0 0,1 0 0,0 1-1,0-1 1,3 6 0,18 25-7,-11-6-107,-9-28 123,0 1 0,1-1 0,-1 1-1,1-1 1,0 0 0,0 0 0,0 0 0,0 0 0,0-1 0,0 1 0,0-1-1,5 1 1,-1 1 56,0-1 0,0-1 1,0 0-1,1 0 0,8 0 0,-10-1-52,1-1 1,-1 0-1,1 0 1,-1 0-1,1-1 1,-1 0-1,0 0 1,0-1-1,0 0 1,0 0 0,0 0-1,-1-1 1,0 0-1,1 0 1,-1 0-1,-1-1 1,1 1-1,0-1 1,-1 0-1,0-1 1,6-10-1,-7 11-12,0 0-1,0-1 1,-1 1-1,0-1 1,0 0-1,0 0 1,-1 0-1,0 1 0,0-1 1,0 0-1,-1-1 1,0 1-1,0 0 1,0 0-1,-1 0 1,0 0-1,0 0 1,0 1-1,-1-1 1,0 0-1,0 0 1,-1 1-1,1-1 1,-1 1-1,-1 0 1,1 0-1,-7-8 1,8 11-12,0 1 0,-1-1 0,1 0 0,-1 1 0,1-1 0,-1 1 1,0 0-1,0-1 0,0 1 0,1 1 0,-1-1 0,0 0 1,0 1-1,0-1 0,0 1 0,0 0 0,0 0 0,0 0 1,-3 1-1,-8 1-72,1 1 0,-1 1 0,-12 4 0,17-5-10,6-2 76,0 0 0,-1 1 0,1-1 0,0 1 0,0 0 0,0 0 1,0 0-1,0 0 0,0 0 0,0 0 0,1 1 0,-1-1 0,-1 4 1,1 8 35,3-14-18,0 0-1,0 0 1,0 0 0,0 1-1,0-1 1,0 0 0,0 0-1,0 0 1,0 0 0,0 0-1,0 1 1,0-1 0,0 0-1,0 0 1,0 0 0,1 0-1,-1 0 1,0 0 0,0 1-1,0-1 1,0 0 0,0 0-1,0 0 1,0 0 0,0 0-1,1 0 1,-1 0 0,0 0-1,0 0 1,0 0 0,0 0-1,0 0 1,1 0 0,-1 0-1,0 1 1,0-1 0,0 0-1,0 0 1,0 0 0,1 0-1,-1 0 1,0-1 0,0 1-1,0 0 1,0 0 0,0 0-1,0 0 1,1 0 0,-1 0-1,0 0 1,0 0 0,0 0-1,0 0 1,74 0 200,-71 0-203,0 0 1,-1 0-1,1-1 1,0 1-1,-1 0 1,1-1-1,0 0 1,-1 1 0,1-1-1,0 0 1,3-3-1,-4 3 0,1 0 0,-1 0 0,1 0 0,-1 0 0,1 0 0,-1 1-1,1-1 1,0 1 0,0-1 0,-1 1 0,5 0 0,40 0 117,-47 0-114,1 0 1,-1 0-1,1 0 0,-1 0 1,1 0-1,-1 0 0,1 0 0,-1 0 1,1 0-1,-1 0 0,1 0 1,-1 1-1,1-1 0,-1 0 1,1 0-1,-1 0 0,1 1 0,-1-1 1,1 0-1,-1 1 0,1-1 1,-1 0-1,0 1 0,1-1 0,-1 0 1,0 1-1,1-1 0,-1 1 1,8 7 66,-5-7-57,0-1 1,-1 1 0,1-1-1,-1 1 1,1-1 0,3 0 0,-6 0-14,1 0 6,-1-1 1,0 1 0,1 0 0,-1 0-1,0 0 1,1 0 0,-1 0 0,0 0-1,1 0 1,-1 1 0,0-1 0,1 0 0,-1 0-1,0 0 1,1 0 0,-1 0 0,0 0-1,0 1 1,1-1 0,-1 0 0,0 0-1,1 0 1,-1 1 0,0-1 0,1 0 0,3 5 44,-2-3-37,0 1 0,0-1 0,1 1 0,0-1-1,-1 0 1,1 0 0,0 0 0,5 3-1,22 0 41,-21-2-29,-5-2-12,0 0-1,0 0 1,0 0 0,-1 0-1,8-1 1,57-8 115,41 3 171,103-16 45,49-2-166,-150 19-176,190-11-9,-2 0 192,41-3 377,-138 4-184,190 11 785,-238 4-779,-111 0-195,58 11 0,-97-12-183,94 17 127,-58-13 30,-35-4-109,0 0 0,-1 1 0,1-1 0,0 1 0,-1 0 1,1 0-1,-1 0 0,1 1 0,-1 0 0,9 4 0,-11-4-53,0 0-1,1-1 1,0 1 0,-1 0 0,1-1 0,0 0 0,0 0 0,-1 0 0,1 0 0,0 0-1,0 0 1,0-1 0,0 0 0,1 1 0,-1-1 0,0 0 0,3-1 0,5 1 57,-8 0 86,-3 0-53,0 0-6,-3 0-37,-8 0-85,11 0 35,0 0 1,0 0-1,0 0 1,0 0-1,0 0 0,0 0 1,0 0-1,-1 0 1,1 0-1,0 0 1,0 0-1,0 0 0,0 0 1,0 0-1,0 0 1,0 0-1,0 0 0,0 0 1,-1 0-1,1 0 1,0 0-1,0 0 0,0 0 1,0 0-1,0 0 1,0 0-1,0 1 0,0-1 1,0 0-1,0 0 1,0 0-1,0 0 1,0 0-1,-1 0 0,1 0 1,0 0-1,0 0 1,0 0-1,0 0 0,0 0 1,0 1-1,0-1 1,0 0-1,0 0 0,0 0 1,0 0-1,0 0 1,0 0-1,0 0 0,0 0 1,0 0-1,0 1 1,0-1-1,0 0 1,0 0-1,0 0 0,0 276-302,1-276 307,-1 1 0,0-1 0,0 1 0,0 0 0,0-1 0,0 1 0,0-1-1,0 1 1,0-1 0,0 1 0,0-1 0,0 1 0,0 0 0,0-1 0,-1 1-1,1-1 1,0 1 0,0-1 0,-1 1 0,1-1 0,0 1 0,-1-1 0,1 0-1,0 1 1,-1-1 0,1 1 0,0-1 0,-1 0 0,1 1 0,-1-1 0,1 0 0,-1 1-1,1-1 1,-1 0 0,1 0 0,-1 0 0,1 1 0,-1-1 0,0 0 0,1 0-1,-1 0 1,1 0 0,-1 0 0,1 0 0,-1 0 0,1 0 0,-1 0 0,0 0-1,0-1 1,1-2 333,0 0-243,0 1-71,1 0-1,-1 0 1,0 0 0,0 0-1,-1 1 1,1-1 0,0 0-1,0 0 1,-1 0-1,-1-3 1,-9 0-54,6-9-11,4 12 34,0 0 0,0 0 0,-1 0-1,1 0 1,0 0 0,-1 1 0,1-1-1,-1 0 1,0 1 0,0-1 0,1 1-1,-1 0 1,0-1 0,0 1 0,0 0-1,0 0 1,0 0 0,-4 0 0,-2-1-40,0 1 1,0 0-1,0 1 1,-10 0-1,5 0 30,6 1 15,1-1-1,-1 1 1,1 1-1,-8 2 1,-12 2-65,13-4 36,0-1 1,-23 0-1,-19 0-34,-38 10 8,-6-5 49,-2 5-28,-13-6-127,-17 6 21,-14-5-64,-5 4 48,-12-4-5,-4 5 101,-3-6 186,27 6-58,0-5-106,95-3 19,-43 2-34,-52-11-77,51 11 59,48-1 44,-144-1-91,131-4 116,-86-7 124,3 0 14,118 8-141,0 0-1,1-2 1,-1 0-1,-38-10 0,49 8 4,0 1 0,0 0 0,0 1 0,-1 0 0,1 1 0,-11-1 0,18 2-4,1 0 1,0 0-1,0 0 1,-1-1-1,1 1 1,0-1-1,0 1 0,-1-1 1,1 0-1,0 0 1,0 0-1,0 0 1,0 0-1,0-1 1,0 1-1,1 0 1,-1-1-1,0 1 1,1-1-1,-1 0 1,-1-2-1,-3-3-31,7 7 17,-1-1 1,1 1-1,0 0 1,0-1-1,0 1 0,0 0 1,-1 0-1,1-1 0,0 1 1,0 0-1,0 0 1,0 0-1,2 0 0,59 0-152,-57 1 70,0-1 0,0 1-1,-1 0 1,1 0-1,0 0 1,-1 0-1,1 1 1,-1 0-1,0 0 1,1 0-1,3 3 1,21 9-2334,20 3 323,14-1 357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49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1824,'0'-14'587,"0"12"-353,3 2-31,5 0 151,-4 0-279,-1 1 1,1-1 0,0 0-1,0 0 1,-1-1 0,1 1-1,0-1 1,4-1 0,1-3-29,18-7 108,-20 10-139,-1 0 26,1-1-1,0 2 0,0-1 0,0 1 0,0 0 0,10 0 0,7 1 36,2-1 164,34 4 1,-28 2-83,-10-1-150,38 1-1,74-5-13,-126 0 51,-1-1 0,1 0 1,-1-1-1,1 1 0,12-6 0,-15 5-30,15 0 96,-19 2-106,-1 0 1,1 0 0,0 0-1,0 0 1,-1 0-1,1-1 1,0 1 0,0 0-1,-1 0 1,1 0 0,0-1-1,0 1 1,-1 0-1,2-1 1,-2 0 14,1 0-1,-1 1 1,1-1-1,-1 0 1,0 0-1,1 0 0,-1 0 1,0 0-1,0 0 1,1 0-1,-1 0 1,0 0-1,0 0 1,0 0-1,-1-1 1,1-9 203,0 11-223,1 0 0,-1-1 1,0 1-1,0 0 0,0 0 1,0 0-1,0 0 0,0 0 1,0 0-1,0 0 0,0 0 1,0 0-1,0 0 0,0-1 0,0 1 1,0 0-1,0 0 0,0 0 1,0 0-1,0 0 0,-1 0 1,1 0-1,0 0 0,0 0 1,0 0-1,0-1 0,0 1 0,0 0 1,0 0-1,0 0 0,0 0 1,0 0-1,0 0 0,0 0 1,0 0-1,0 0 0,0 0 1,-1 0-1,1 0 0,0 0 1,0 0-1,0 0 0,0 0 0,0 0 1,0 0-1,0 0 0,0 0 1,0 0-1,-1 0 0,1 0 1,0 0-1,0 0 0,0 0 1,0 0-1,0 0 0,0 0 0,-14 0-267,14 3 186,0-3 79,0 1 1,0 0 0,0 0-1,0-1 1,0 1 0,0 0-1,0-1 1,1 1 0,-1 0-1,0-1 1,0 1 0,1 0-1,-1-1 1,1 2-1,-1-2 5,1 0-1,0 1 0,-1-1 0,1 0 0,0 1 1,-1-1-1,1 0 0,0 0 0,-1 0 0,1 0 1,0 0-1,0 0 0,-1 0 0,2 0 0,-2 0-3,2 0 22,-2 0-65,0 0 59,0 0 187,0 0-113,0 0-170,0 0-16,0 0-58,0 0 74,0 0 138,0 0-4,0 0-70,0 3 10,0 24 220,0-24-102,0-3 85,0 3-90,0-2-107,0-1 0,0 1 1,0 0-1,0-1 0,0 1 1,0 0-1,-1-1 0,1 1 0,0 0 1,0-1-1,-1 1 0,1-1 1,0 1-1,-1-1 0,1 1 0,-1-1 1,1 1-1,-1-1 0,1 1 1,-1-1-1,1 1 0,-2 0 0,2-1 5,-1 0-1,1 1 0,-1-1 0,0 0 0,1 1 0,-1-1 0,1 1 0,0-1 1,-1 1-1,1 0 0,-1-1 0,1 1 0,0-1 0,-1 1 0,1 0 0,0-1 0,0 1 1,0 0-1,-1-1 0,1 1 0,0 0 0,0 0 0,0 2 76,0 0 5,0 27-106,-1-1 62,1-28-39,0 1 0,0-1 0,0 0 0,0 0 0,0 0 1,0 0-1,0 0 0,0 1 0,0-1 0,1 0 0,-1 0 0,0 0 0,1 0 1,-1 0-1,2 2 0,0 0-9,0 1 1,0 0 0,-1 0-1,1 0 1,-1 0-1,0 0 1,0 0 0,-1 0-1,1 7 1,-1-7 13,1-1 0,-1 0 0,0 1 0,1-1 0,0 1 0,0-1 0,0 0 0,2 6 0,3 7 4,-4-3-4,0-1-1,-1 1 1,-1-1-1,-1 18 0,0-18-2,1 1 0,0 0 0,3 14 0,3-2 27,-4-19-18,-1 0 0,1 1 0,-1-1 0,0 12 0,-1 94 46,0-108-67,0-1 0,1 0 1,-1 1-1,1-1 0,-1 0 0,1 1 0,0-1 1,3 6-1,2 7-23,-5-8 32,0 1 0,0-1 0,-1 17 1,0-12 46,0-11-34,0 0 0,0 0 0,0 0 0,0 0-1,1 0 1,-1 0 0,1 0 0,0 0 0,-1 0 0,1-1-1,0 1 1,2 3 0,-2-3-3,0-1 0,0 1 1,0-1-1,0 1 0,-1-1 0,1 1 0,-1-1 1,1 1-1,-1 0 0,1-1 0,-1 1 0,0 3 0,0 1 6,0-4-15,1 0-1,-1 0 1,0-1 0,0 1 0,0 0-1,-1-1 1,1 1 0,0 0 0,0 0-1,-1-1 1,-1 4 0,-2-3-37,-3 4-42,6 3 37,0-1 1,0 1-1,0 0 0,2 15 1,0-9 39,-1 56 182,0-25-273,0-44 95,0-1-1,0 0 1,0 1-1,0-1 1,0 1-1,0-1 1,1 0-1,-1 1 1,1-1-1,-1 0 1,1 1 0,-1-1-1,1 0 1,0 0-1,0 0 1,0 1-1,0-1 1,-1 0-1,1 0 1,0 0-1,2 1 1,-1-1 8,-1 1 1,1-1-1,-1 1 0,1-1 1,-1 1-1,0 0 0,2 3 1,-2-1 5,1-1 0,-1 1 0,-1-1 1,1 1-1,0 0 0,-1-1 1,0 1-1,0 4 0,0 88 14,0-94-90,0 1 15,0 8 80,0-8 1,0-3 31,0 3 128,0 7-53,0-7-53,0-3-70,0 0-85,0 3 27,0-3 37,0 1 0,0-1 0,0 1-1,0-1 1,0 1 0,0-1 0,0 1 0,0-1 0,0 1-1,0-1 1,0 1 0,-1-1 0,1 1 0,0-1 0,0 1 0,-1-1-1,1 0 1,0 1 0,-1-1 0,1 1 0,0-1 0,-1 0-1,1 0 1,0 1 0,-1-1 0,1 0 0,-1 1 0,1-1-1,-1 0 1,-17 2 38,13-2-18,0 2 12,3 0-26,0 0-1,0-1 0,0 0 1,-1 1-1,1-1 0,0 0 1,-1 0-1,1 0 0,-1-1 1,1 1-1,-1 0 0,1-1 1,-1 0-1,1 0 0,-1 1 1,1-1-1,-5-1 0,6 1-4,-1 0 0,0 0 0,1 1 0,-1-1 0,1 0 0,-1 1-1,0-1 1,1 1 0,-1 0 0,1-1 0,-1 1 0,0 1 0,-12 5-34,-13-2 22,14 2 68,11-6-70,1-1 0,-1 1 0,1 0 1,-1 0-1,1-1 0,-1 1 0,0-1 1,1 1-1,-1-1 0,0 0 0,1 1 0,-1-1 1,-3 0-1,-8 0-158,13 3 230,0-2-85,-1 1 1,1 0-1,-1 0 0,1 0 1,-1 0-1,0-1 1,1 1-1,-1 0 0,0-1 1,0 1-1,0-1 1,0 1-1,-1-1 0,-1 3 1,0-1-1687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79 6304,'-13'-13'2032,"10"10"-1238,3 3-399,3 0-107,-3 1-281,1-1 0,-1 0 0,1 0 0,-1 0 0,1 0 0,-1-1 0,0 1 0,1 0 0,-1 0 0,1 0-1,-1 0 1,0 0 0,1 0 0,-1-1 0,0 1 0,1 0 0,-1 0 0,0 0 0,1-1 0,-1 1 0,0 0 0,1-1 0,-1 1 0,0 0 0,0-1 0,1 1 0,-1-1 0,8-7 257,-7 8-250,1 0 1,-1-1 0,0 1 0,0 0-1,0-1 1,1 1 0,-1 0 0,0 0-1,0 0 1,3 0 0,0 1 19,0-1 1,0-1-1,1 1 0,-1-1 0,6-1 1,154-23-77,-115 19 4,-17 2 7,-4 0 44,34-1-1,34 5-396,-95 0 348,-1 0 0,1 0 0,-1 0 0,1 0 0,0 0 0,-1 0-1,1 0 1,-1 0 0,1 0 0,0 0 0,-1 0 0,1 1 0,-1-1 0,1 0-1,-1 0 1,1 1 0,-1-1 0,1 0 0,-1 1 0,1-1 0,-1 1 0,1-1-1,-1 0 1,1 1 0,-1-1 0,0 1 0,1-1 0,-1 1 0,0-1 0,0 1-1,1-1 1,-1 1 0,0 0 0,0-1 0,0 1 0,1-1 0,-1 1-1,0 0 1,0-1 0,0 1 0,0-1 0,0 1 0,0-1 0,0 1 0,-1 0-1,1 0 1,-1 2-169,0 0 0,0-1-1,0 1 1,0 0-1,-1-1 1,1 1 0,-1-1-1,1 0 1,-1 1 0,-3 2-1,-24 21-2396,-2-7 815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3179 0 1568,'0'0'501,"0"3"-303,0 93 1823,1-88-1938,0 0 1,1 0-1,-1 0 0,2 0 1,-1 0-1,1-1 0,0 1 0,0-1 1,1 1-1,5 6 0,-3-4 10,-1-1 0,0 2-1,-1-1 1,0 0-1,3 14 1,-4-6-29,-3-14-49,0-1 1,1 1-1,0 0 1,0 0 0,0 0-1,0-1 1,1 1-1,-1 0 1,1-1-1,0 1 1,2 3-1,26 39 311,-29-43-265,0 0 0,0 1 0,-1-1 0,1 0 0,-1 0 1,0 1-1,0-1 0,0 0 0,0 0 0,-1 1 0,0-1 0,-1 5 0,2-8-56,-1 0-1,1 1 0,-1-1 1,0 0-1,1 0 0,-1 1 0,0-1 1,0 0-1,1 0 0,-1 0 0,0 0 1,1 0-1,-1 0 0,-1 0 0,0 0 146,-1-2-81,-8-9-170,8 8 47,3 3 113,0-14-107,0 14 47,0 0 0,0 0 0,0 0 0,0 0 0,1 0 0,-1 0 1,0 0-1,0-1 0,0 1 0,0 0 0,0 0 0,0 0 0,0 0 0,0 0 0,0 0 0,0 0 0,-1 0 0,1 0 0,0 0 0,0-1 0,0 1 1,0 0-1,0 0 0,0 0 0,0 0 0,0 0 0,0 0 0,0 0 0,0 0 0,0 0 0,0 0 0,0 0 0,0 0 0,0 0 0,0-1 0,-1 1 0,1 0 1,0 0-1,0 0 0,0 0 0,0 0 0,0 0 0,0 0 0,0 0 0,0 0 0,0 0 0,0 0 0,-1 0 0,1 0 0,0 0 0,0 0 0,0 0 1,0 0-1,0 0 0,0 0 0,0 0 0,-63 0-218,25 0 80,-36 0 609,36-1-341,24 1-233,0-1 0,1 2-1,-28 3 1,27-1 9,-3 1 97,1-1 1,-1-1-1,-18 0 0,6-2 47,-76 3 132,87-1-158,-152 9-25,35-3 77,2 1 95,-27-1-88,91-3-68,9-1-9,-123 11-4,120-6-15,-90-1 1,-26 0-146,6 0 153,51 1 37,72-4-25,-43 0-11,5 6-107,-7-5 37,-1 5 43,58-8 28,-2 0 62,-46 10 0,-44 10-375,83-16 207,35-6 200,1 0 0,-21 0-1,16-1-48,14 0-56,0 0 1,1 0-1,-1 0 1,0 0-1,1 1 1,-1-1-1,0 1 1,1 0-1,-1-1 1,0 1-1,1 0 1,-1 0-1,1 0 1,0 0-1,-1 0 0,1 0 1,-2 2-1,0 0-97,0-3 187,-8 0-16,11 0-59,0 0 0,0 0 0,0 0 0,0 0 0,0 0 0,0 0 0,0 0 0,0 0 0,0 0 0,0 0 0,-1 0 0,1 0 0,0 0 0,0 0 0,0 0 0,0 0 0,0 0 0,0 0 0,0 0 0,0 0 0,0 0 0,0 0 0,-1 0 0,1 0 0,0 0 0,0 0 0,0 0 0,0 0 0,0 0 0,0 0 0,0 0 0,0 0 0,0 1 0,0-1 0,0 0 0,0 0 0,0 0 0,0 0 0,0 0 0,0 0 0,0 0 0,0 0 0,-1 0 0,1 0 0,0 1 0,0-1 0,0 0 0,0 0 0,0 0 0,0 0 0,1 0 0,-1 0 0,0 0 0,0 0 0,0 0 0,0 1 0,0-1 2,0 1-1,0-1 1,0 1 0,0-1 0,0 1-1,0-1 1,0 1 0,-1-1 0,1 1 0,0-1-1,0 0 1,0 1 0,-1-1 0,1 1 0,0-1-1,0 1 1,-1-1 0,1 0 0,0 1-1,-1-1 1,1 1 0,0-1 0,-1 0 0,1 0-1,-1 1 1,1-1 0,0 0 0,-1 0 0,0 1-1,-16 0-10,12-1-14,-1 3 23,5-2 4,0 0 3,0 0 1,0 1-1,0-1 1,-1 0 0,1 0-1,0-1 1,-1 1-1,1 0 1,-1 0-1,1-1 1,-1 1-1,1-1 1,-1 1-1,1-1 1,-1 0 0,0 1-1,1-1 1,-1 0-1,-3 0 1,-5 0-3,7 0-96,3 0 59,0 0 160,-3 0-58,2 0-70,1 0 1,-1 0 0,1 0 0,-1-1-1,0 1 1,1 0 0,-1 0-1,1 0 1,-1 0 0,1-1-1,-1 1 1,0 0 0,1-1-1,-1 1 1,1 0 0,-1-1-1,1 1 1,0 0 0,-1-1 0,1 1-1,-1-1 1,1 1 0,-1-2-1,1 2 3,-1-1-1,1 0 0,-1 1 1,1-1-1,-1 1 0,1-1 1,-1 0-1,1 1 0,-1-1 1,0 1-1,1 0 0,-1-1 1,0 1-1,1 0 0,-1-1 0,0 1 1,0 0-1,1 0 0,-1 0 1,0-1-1,0 1 0,1 0 1,-1 0-1,-1 0 0,-1 1 5,0-1 0,1 0-1,-1-1 1,0 1 0,0 0-1,0-1 1,1 1 0,-1-1-1,0 0 1,1 0 0,-1 0-1,1 0 1,-1-1 0,1 1-1,-4-3 1,5 3-12,1 1-1,-1-1 1,1 1-1,-1 0 1,1-1-1,-1 1 1,0 0 0,1 0-1,-1-1 1,1 1-1,-1 0 1,0 0-1,1 0 1,-1 0-1,0 0 1,1 0 0,-1 0-1,1 0 1,-1 0-1,0 0 1,1 0-1,-1 0 1,0 0 0,1 0-1,-2 1 1,2-1-3,-3 0 24,3-3-48,0-8-219,0 9 75,3 2 16,-2 0 162,-1 0 0,1 0 1,-1 0-1,1 0 0,-1 0 0,1 0 0,-1 0 0,1-1 1,-1 1-1,1 0 0,-1 0 0,1 0 0,-1 0 0,1-1 1,-1 1-1,1 0 0,-1 0 0,0-1 0,1 1 0,-1 0 0,1-1 1,-1 1-1,0-1 0,1 1 0,-1 0 0,0-1 0,0 1 1,1-1-1,-1 1 0,0-1 0,0 1 0,0-1 0,1 1 1,-1-1-1,0 1 0,0-1 0,0 1 0,0-1 0,0 1 0,0-1 1,0 0-1,0-2 115,0 3-5,0 0-21,0 0 37,0 0-54,-14 0-58,14 0-19,0 0-1,0 0 1,0 0-1,0 0 0,0 0 1,0 0-1,0 0 0,-1 0 1,1 0-1,0 0 0,0 0 1,0 0-1,0 0 0,0 0 1,0 0-1,0 0 0,0 0 1,0 0-1,-1 0 0,1 0 1,0 0-1,0 0 1,0 0-1,0 0 0,0 0 1,0 0-1,0 0 0,0 0 1,0 0-1,0 0 0,0 0 1,0 0-1,0-1 0,-1 1 1,1 0-1,0 0 0,0 0 1,0 0-1,0 0 0,0 0 1,0 0-1,0 0 1,0 0-1,0 0 0,0-1 1,0 1-1,0 0 0,0 0 1,0 0-1,0 0 0,0 0 1,0 0-1,0 0 0,0 0 1,0 0-1,0-1 0,0-10-118,0 9 148,3-1 1,8-8-48,-8 8 5,-3 3 58,0 0-4,0 0-28,0 0-74,0 0 48,-1 0 23,1 1 0,-1-1-1,0 0 1,1 0-1,-1 0 1,0-1 0,1 1-1,-1 0 1,0 0-1,1 0 1,-1 0 0,1-1-1,-1 1 1,0 0-1,1 0 1,-1-1-1,1 1 1,-1-1 0,1 1-1,-1 0 1,1-1-1,-1 1 1,1-1 0,-1 1-1,1-1 1,-1 0-1,1 0 1,-1 0-1,1 1 0,-1-1 0,1 0 1,-1 1-1,0-1 0,1 1 0,-1-1 1,1 1-1,-1-1 0,0 1 0,1 0 1,-1-1-1,0 1 0,0 0 0,1-1 1,-1 1-1,0 0 0,0 0 0,0 0 1,1 0-1,-1 0 0,0 0 0,0 0 1,0 0-1,-1 0 0,-25 0-305,27 0 298,0 0 0,0 0 0,0 0 0,0 0 0,0 0 0,-1 0 0,1 0-1,0 0 1,0 0 0,0 0 0,0 0 0,0 0 0,0 0 0,0 0 0,0 0-1,0 0 1,-1 0 0,1 0 0,0 0 0,0 0 0,0 0 0,0 0 0,0 0 0,0 0-1,0 0 1,0 0 0,0 0 0,0 0 0,0 0 0,0 0 0,-1-1 0,1 1-1,0 0 1,0 0 0,0 0 0,0 0 0,0 0 0,0 0 0,0 0 0,0 0-1,0 0 1,0 0 0,0 0 0,0-1 0,0 1 0,0 0 0,0 0 0,0 0-1,0 0 1,0 0 0,0 0 0,0 0 0,0 0 0,0 0 0,0-1 0,0 1-1,0-11 2,0 9 48,3-1 0,8-8 27,-11 11-76,0-1 0,1 1 0,-1 0-1,0-1 1,1 1 0,-1 0 0,0-1 0,1 1-1,-1 0 1,1 0 0,-1-1 0,0 1 0,1 0-1,-1 0 1,1 0 0,-1 0 0,1-1 0,-1 1 0,0 0-1,1 0 1,-1 0 0,1 0 0,-1 0 0,1 0-1,-1 0 1,1 1 0,4-3-42,-4-3 8,-1 5 37,0 0 0,0-1 0,0 1 0,0-1 0,0 1 0,0-1-1,0 1 1,0-1 0,0 1 0,0-1 0,0 1 0,1 0 0,-1-1 0,0 1 0,0-1 0,0 1-1,1 0 1,-1-1 0,0 1 0,0-1 0,1 1 0,-1 0 0,0-1 0,1 1 0,-1 0 0,1-1-1,1-1 30,2-3-35,0 1 0,1 0 0,-1 0 0,7-4 0,2 2-1,-8-1-86,-1 2-92,9 4 83,-12 1 104,-1 0 0,1 0-1,-1 0 1,1 0-1,-1 0 1,1 0-1,-1 0 1,1 0-1,-1-1 1,1 1 0,-1 0-1,1 0 1,-1 0-1,1-1 1,-1 1-1,1 0 1,-1 0-1,1-1 1,-1 1 0,0 0-1,1-1 1,-1 1-1,0 0 1,1-1-1,-1 1 1,0-1-1,1 1 1,-1-1 0,0 1-1,0-1 1,0 1-1,1 0 1,-1-1-1,0 1 1,0-1-1,0 0 1,0 1 0,0-1-1,0 1 1,0-1-1,0 0 1,3-4 54,24-23-36,-27 28-26,1 0 1,-1-1-1,0 1 0,1 0 1,-1-1-1,0 1 0,1 0 1,-1-1-1,0 1 1,0 0-1,1-1 0,-1 1 1,0-1-1,0 1 0,0 0 1,0-1-1,1 1 1,-1-1-1,0 1 0,0-1 1,0 1-1,0-1 1,0 1-1,0-1 0,0 1 1,-1-1-1,3-4 6,3 4 19,-5 1-28,0 0 1,1 0-1,-1 0 1,1 0-1,-1 0 1,1 0-1,-1 0 1,1 0-1,-1 0 1,1 0-1,-1 0 1,0 0-1,1-1 1,-1 1-1,1 0 1,-1 0-1,0 0 1,1-1-1,-1 1 1,1 0-1,-1 0 1,0-1-1,1 1 1,-1 0-1,0-1 1,1 0-1,10-10 130,-11 11-119,1 0 0,-1-1 0,1 1 0,-1-1 0,1 1 0,-1 0 0,1 0 0,0-1 0,-1 1 0,1 0 0,-1 0 0,1 0 0,0 0 0,-1-1 0,1 1 0,0 0 0,-1 0 0,1 0 0,-1 0 0,1 0 0,0 1 0,-1-1 0,1 0 0,0 0 0,0 1 0,-1-1 4,3 0-19,11 0-261,-14 0 271,0 0 0,0 0 0,0 0 0,0 0 0,0 0 0,0 0 0,0 0 0,0 0 0,0 0 0,1 0 0,-1 0 0,0 0 0,0 0 0,0 0 0,0 0 0,0 0 0,0 0 0,0 0 0,0 0 0,0 0 0,0 0-1,1 0 1,-1 0 0,0 0 0,0 0 0,0 0 0,0-1 0,0 1 0,0 0 0,0 0 0,0 0 0,0 0 0,0 0 0,0 0 0,0 0 0,0 0 0,0 0 0,0 0 0,0 0 0,0 0 0,1-1 0,-1 1 0,0 0 0,0 0 0,0 0 0,0 0 0,0 0 0,0 0 0,0 0 0,0 0 0,0 0 0,0-1 0,-1 1 0,1 0 0,0 0-1,0 0 1,0-1-2,0 1-1,0-1 0,0 1 1,0-1-1,0 1 0,0-1 1,0 1-1,0-1 0,1 1 1,-1-1-1,0 1 0,0-1 1,0 1-1,1-1 0,-1 1 1,0 0-1,0-1 0,1 1 1,-1-1-1,0 1 0,1 0 0,-1-1 1,0 1-1,1 0 0,-1-1 1,1 1-1,-1 0 0,1-1 1,-1 1-1,0 0 0,1 0 1,-1 0-1,1 0 0,-1-1 1,1 1-1,-1 0 0,1 0 1,0 0-1,-1 0 0,1 0 0,0 0 1,4-2-35,6-9 166,-10 10-125,-1 1 0,0 0-1,0 0 1,1-1 0,-1 1-1,0 0 1,0 0 0,1 0-1,-1 0 1,0-1 0,1 1-1,-1 0 1,0 0 0,0 0-1,1 0 1,-1 0 0,0 0-1,1 0 1,-1 0 0,0 0-1,1 0 1,-1 0 0,0 0-1,1 0 1,0 0 0,78 0-105,-71-1 99,-1 1 0,1-2-1,13-3 1,-12 3 25,-1 0 0,1 0 0,16 0 0,13 3 107,-21 0-26,0-1-1,0 0 0,28-5 1,-26-1-90,-14 4-20,-1 1 0,1-1 0,-1 1 1,1 1-1,0-1 0,-1 0 0,1 1 1,5 0-1,137 0-473,-138-1 523,-1 0 0,0 0 1,1-1-1,15-6 0,-22 8-25,3-2-17,-1 1-1,1 0 0,0 0 1,0 1-1,-1 0 0,1-1 0,0 2 1,5 0-1,-5-1-21,-1 0 0,1 0 0,0 0 1,-1 0-1,10-2 0,1-4 7,-11 5 10,-1 0 1,0-1 0,0 1-1,1 0 1,-1 1-1,1-1 1,-1 1 0,0-1-1,7 1 1,164 0 104,-165 0-83,-1-1-1,0 0 0,0 0 1,9-4-1,-10 3-32,1 0 0,0 1-1,0-1 1,10 1 0,94 1 4,-106 0 24,0-1 0,0 0-1,0 0 1,-1 0 0,11-4-1,-11 4 9,0-1-1,0 1 0,0 0 0,1 0 0,7 0 0,3 1-82,-8 0 26,0 0 1,0 0-1,0 0 1,10-3-1,-3-3 47,-12 5-6,1-1 0,-1 1 0,0 0-1,1 0 1,-1 1 0,0-1 0,1 1 0,-1-1-1,7 1 1,52 0-64,-49 0 36,-5 1 6,1-1 0,-1 0 1,17-4-1,-21 4 24,9-4 33,0 1-1,1 0 1,21 0-1,-7 3 22,-11 0-40,0 0-1,17-3 1,7-8-107,-23 9 61,-1 1 0,34 2-1,-36 0 19,0-1-1,0 0 0,26-4 1,-16-7 17,5 5 38,-14 2-29,-7 1-33,0 1 1,1 0-1,-1 1 0,1 0 0,14 1 0,-16 0-5,0 0-1,14-3 1,3-8-24,-18 9 52,1 1-1,0 0 1,-1 1 0,1 0-1,12 1 1,1-1 24,20 1 32,-17 0-46,1-1 1,33-4-1,-33-1-7,-9 2 12,0 0 1,25 0-1,-17 3-3,-9 1 13,1-1 0,24-4 0,-1-7 30,2 6 59,-17-6-1,-6 9 35,-14 2-121,-1 0 1,1 0-1,-1 0 1,1 0-1,-1-1 1,0 0-1,4-1 0,4-2 85,-8 2-83,1 1 0,-1 0 0,0 0 1,0 0-1,1 0 0,-1 0 0,1 0 0,5 1 0,-7 0-29,0 0 1,-1-1-1,1 1 0,0 0 0,0-1 0,0 1 0,-1-1 0,1 0 0,0 0 0,0 1 0,-1-1 0,2-1 0,-1 0-3,0 1 0,-1 1-1,1-1 1,-1 0 0,1 0 0,0 1-1,0-1 1,0 1 0,-1-1-1,1 1 1,0 0 0,2-1-1,12 1 838,-16 3-790,0 24-4170,0-24 1696,0-3 613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655 18 1248,'27'-14'389,"-16"11"-239,-6 3-96,-4 0-51,0-1 0,0 1 0,0 0 0,0 0 0,0 0 0,0 0 0,0 1-1,0-1 1,1 0 0,-1 0 0,2 1 0,-3 0 37,1 0-1,0-1 0,-1 1 1,1 0-1,0-1 1,-1 1-1,1 0 1,-1 0-1,1 0 1,-1-1-1,0 1 1,1 0-1,-1 0 1,0 0-1,0 0 1,1 0-1,-1 0 1,0 0-1,0 0 0,0 0 1,0-1-1,0 3 1,0 5 146,0-2-77,1-1-1,-1 1 1,-1-1-1,1 1 1,-3 10-1,-3 6-52,-1 0-1,0-1 1,-13 24-1,-36 63 118,51-99-162,-68 118 167,60-108-161,0 0-1,-1-1 1,-1 0-1,-18 15 1,15-18-46,-21 13 0,16-13 2,1 1-4,-106 66 478,79-53-258,15-9-62,-58 27-1,89-46-151,-1 0 0,0 0 0,1 1 0,-1 0-1,1 0 1,-1 0 0,1 0 0,0 0 0,0 1 0,0-1 0,0 1-1,0 0 1,-3 3 0,6-5 20,0-1 1,-1 1-1,1-1 0,0 1 1,0-1-1,0 1 0,-1-1 0,1 1 1,0-1-1,0 1 0,0-1 1,0 1-1,0 0 0,0-1 0,0 1 1,0-1-1,0 1 0,0-1 1,1 1-1,-1-1 0,0 1 0,0-1 1,0 1-1,1-1 0,-1 1 1,3 0-17,-1 0 1,1 0 0,0-1 0,-1 1 0,1-1-1,0 1 1,-1-1 0,1 0 0,0 0 0,0-1 0,4 0-1,3 1-3,30-1 51,-18 0 15,1 1 1,36 5 0,-51-3-43,-1 0 1,0 1-1,0 0 1,0 0 0,0 1-1,-1-1 1,1 2 0,6 5-1,3 1 0,1 1 29,-1 0 1,0 1-1,-1 0 0,-1 1 1,0 1-1,-1 1 0,16 23 1,6 10 212,75 79 1,-88-106-168,-6-7 47,25 30 1,-37-38-10,1-1-1,0 0 1,1 0 0,-1 0 0,1-1-1,12 8 1,-17-12-65,1 0-1,-1 0 1,0 0-1,0 0 1,1 0-1,-1 0 1,0 0-1,0 0 1,0 0-1,0 1 1,0-1 0,-1 0-1,1 0 1,0 1-1,-1-1 1,1 1-1,-1-1 1,1 1-1,-1-1 1,1 1-1,-1-1 1,0 3-1,-3 1 204,3-4-233,-1 0 1,0 0-1,0 0 0,0 0 0,0-1 1,-1 1-1,1 0 0,0-1 0,0 1 0,0 0 1,0-1-1,-1 1 0,1-1 0,0 0 1,-1 0-1,-1 1 0,1-1-36,1-1-1,-1 1 1,0 0 0,1-1-1,-1 0 1,1 1-1,-1-1 1,1 0 0,-1 1-1,1-1 1,0 0 0,-1 0-1,1 0 1,0-1-1,-2-1 1,0 0-268,0-1-1,0 1 1,0-1-1,1 0 1,-1 0-1,1 0 1,0 0-1,0-1 1,1 1-1,-1 0 1,1-1-1,0 1 1,-1-9 0,0 0-774,1-23 1,1 36 1055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3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84 480,'0'-3'15,"0"1"0,1-1 0,-1 1 0,1 0 0,0-1 0,0 1 0,0 0 0,0-1 0,1 1 0,-1 0 0,0 0 0,1 0 0,-1 0 0,1 0 0,0 1 0,0-1 0,3-2 0,1-2 88,-6 6-71,0 0-1,0-1 1,1 1-1,-1 0 1,0-1-1,1 1 1,-1 0-1,0-1 1,1 1-1,-1 0 1,1 0-1,-1 0 1,0-1-1,1 1 1,-1 0-1,1 0 1,-1 0-1,1 0 1,-1 0-1,1 0 1,-1 0-1,0 0 1,1 0-1,-1 0 1,1 0-1,0 0 1,4-1 173,0-13 606,6 1-267,-10 12-526,-1 1 0,1-1 0,-1 1 0,1 0-1,-1 0 1,1-1 0,0 1 0,-1 0 0,1 0 0,-1-1 0,1 1 0,-1 0 0,1 0 0,0 0 0,-1 0 0,1 0-1,0 0 1,-1 0 0,1 0 0,-1 0 0,1 0 0,0 1 0,-1-1 0,1 0 0,-1 0 0,1 0 0,-1 1-1,1-1 1,-1 0 0,2 1 0,-2 0 30,2-1-40,-1 1 1,0 0-1,0 0 1,0 0 0,0-1-1,0 1 1,0 0-1,0 1 1,0-1 0,0 0-1,-1 0 1,1 0-1,0 0 1,-1 1 0,1-1-1,-1 0 1,1 1-1,-1-1 1,1 0 0,-1 2-1,3 5 36,8 16 99,-8-20-72,-1 0 0,0 1-1,0-1 1,0 1 0,0-1-1,-1 1 1,1 0 0,-1-1-1,-1 1 1,1 0 0,0 6 0,-1 197 1107,-2-187-970,-1 1 0,0 0 0,-2-1 0,-12 37 0,16-56-177,1-1-1,-1 0 1,1 1-1,-1-1 0,1 0 1,-1 0-1,0 1 1,1-1-1,-1 0 1,0 0-1,0 0 1,0 0-1,0 0 1,-2 2-1,2-3-20,0 0 0,0 0 0,0 1 0,0-1 0,0 0 0,0 0 0,0 0 0,0 0 0,-1 0 0,1 0 0,0 0 0,0 0 0,0-1 0,0 1 0,0 0 0,0-1 0,0 1 0,0 0 0,0-1 0,-1 0 0,1 0-86,0 0 0,0 1 0,0-1 0,0 0 0,0 0 1,0 1-1,0-1 0,1 0 0,-1 0 0,0 0 0,0 0 0,1 0 1,-1 0-1,1-1 0,-1 1 0,1 0 0,-1-2 0,-4-8-894,-9-6-1974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3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2304,'20'-14'798,"-16"12"-716,1 0 0,-1-1 0,0 1 0,0-1 1,5-4-1,-7 5-17,0 1 0,1-1 1,-1 0-1,1 1 0,0-1 0,-1 1 1,1 0-1,0 0 0,0 0 1,0 0-1,0 1 0,0-1 1,3 0-1,8 0 416,22 2 0,-15 0-342,-11 0-190,1 0-1,-1 1 1,1 0-1,-1 0 1,0 1-1,0 1 0,15 6 1,-8-2 21,-8-4 57,0 0 0,13 8 1,-21-11-7,1 0 0,0 0 0,-1 0 1,1 0-1,-1 0 0,1 1 0,-1-1 1,0 0-1,1 1 0,-1-1 0,0 1 0,0-1 1,0 1-1,0 0 0,0 0 0,-1-1 1,1 1-1,0 2 0,-2-2 9,0 0 0,0 1-1,0-1 1,0 0 0,0 0-1,-1 0 1,1 0 0,-1 0 0,1-1-1,-4 4 1,2-2 5,0 0 0,0 0-1,-1-1 1,1 1 0,0-1 0,-7 3 0,-20 1 114,13-1-22,14-4-106,0 1-1,0-1 1,0-1-1,0 1 1,0 0 0,0-1-1,-1 1 1,1-1-1,0 0 1,0 0 0,0 0-1,-6-1 1,-16-11 10,25 12-42,-1-1 1,0 1-1,0-1 1,0 0 0,1 1-1,-1-1 1,0 0 0,1 0-1,-1 0 1,1 1 0,-1-1-1,1 0 1,-1 0 0,1 0-1,0 0 1,-1 0 0,1 0-1,0 0 1,0 0-1,-1-1 1,1 1-26,0 0 0,0 0 0,0 0-1,0 0 1,0 0 0,1 1 0,-1-1-1,0 0 1,0 0 0,0 0 0,1 0 0,-1 1-1,1-1 1,-1 0 0,0 0 0,1 1 0,-1-1-1,2-1 1,2-1-554,0 0 0,1 0 1,-1 1-1,6-3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1888,'-13'-13'613,"12"12"-597,1 1 0,-1-1 0,1 1 0,0-1 0,-1 0 0,1 1 0,0-1 0,-1 1 0,1-1 0,0 1 0,0-1 0,0 0 0,0 1 0,0-1-1,-1 0 1,1 1 0,0-1 0,0 0 0,1 1 0,-1-1 0,0 1 0,0-1 0,0 0 0,0 1 0,1-2 0,-1 2 28,0-3 425,0 3-159,0 0-102,54 0 298,184 0 28,-205-1-341,35-6 1,-35 3-31,35 0 1,162 4 465,-217 0-591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54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2656,'65'0'2181,"-60"1"-2071,0-1 0,0 1 0,-1 0 0,1 0 0,0 1 1,-1-1-1,1 1 0,-1 0 0,0 0 0,6 4 0,19 8 199,-19-10-192,-1-1 1,19 4-1,-12-5-33,17 4 13,20 18-55,-11-4-36,-33-17 94,0 0 0,0 1-1,0 0 1,-1 1-1,0 0 1,0 0-1,0 1 1,9 8-1,-12-10 24,-5-3-104,1-1 1,-1 0 0,0 0-1,1 1 1,-1-1 0,0 0-1,1 1 1,-1-1-1,0 0 1,1 1 0,-1-1-1,0 0 1,0 1 0,0-1-1,1 1 1,-1-1 0,0 1-1,0-1 1,0 0-1,0 1 1,-13 6 592,-115 39 103,96-33-653,-18 4-12,17-11-93,0 7 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9:4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50 295 2496,'-2'-2'120,"1"1"-62,0 0 0,0 0 0,-1 0-1,1 0 1,0-1 0,0 1 0,0 0 0,1-1-1,-1 1 1,0-1 0,0 1 0,1-1 0,-1 1-1,1-1 1,0 1 0,-1-1 0,1 1 0,0-1-1,0 0 1,0 1 0,0-3 0,-1-19 1595,0 13-1261,1-1 0,1-16 0,-1 24-389,1-1-1,-1 1 1,1 0-1,0 0 1,0 0-1,0 0 1,1 0-1,-1 0 0,1 1 1,0-1-1,-1 0 1,1 1-1,3-4 1,1 1-20,-1 0 0,1 0 0,1 0 0,-1 1 0,1 0 0,0 0 0,0 1 0,0 0 0,0 0 0,10-2 0,69-23-21,35-10-47,-86 30 60,-5 1 17,1 0 0,0 3-1,39-3 1,45 7-46,-113 0 60,0 1 0,0-1-1,0 0 1,0 1-1,0-1 1,0 1 0,0-1-1,0 1 1,0 0-1,-1 0 1,1 0-1,0 0 1,0 0 0,-1 0-1,1 0 1,-1 1-1,1-1 1,-1 1 0,0-1-1,1 1 1,-1-1-1,0 1 1,0 0-1,0 0 1,0 0 0,0-1-1,0 1 1,0 4-1,1 0 12,-1 0-1,0 0 1,0 0-1,0 0 0,-1 0 1,0 0-1,0 0 0,-2 8 1,-9 35 116,9-33-44,-4 17 121,1-22-164,1 0 1,-2-1-1,0 0 0,0 0 1,-13 16-1,-44 44 6,36-46-75,0-1 0,-38 24 0,-27 22-14,-42 60 95,90-91-41,16-15-40,1 0 0,1 2 1,-26 32-1,46-48-16,1 0 1,-6 11-1,-3 5-75,13-22 105,-1-1-1,0 1 0,0-1 1,1 1-1,-1 0 0,1 0 1,0 0-1,0 0 0,0 0 1,0 0-1,1 0 0,-1 0 1,1 0-1,0 0 0,0 6 1,0-8 4,0 0 1,0-1 0,0 1-1,0 0 1,0 0-1,0 0 1,0-1 0,0 1-1,0 0 1,1 0-1,-1-1 1,0 1 0,0 0-1,1-1 1,0 2-1,0-1 7,0-1 0,0 1-1,0-1 1,0 1-1,0-1 1,0 0 0,0 0-1,0 1 1,0-1-1,0 0 1,0 0 0,0 0-1,2-1 1,4 1 65,0-1 0,0 0 0,-1 0 0,9-3 0,-6 2-16,0 0 1,0 0-1,0 1 0,14-1 1,69-7 73,-58 4-85,29 0 13,-9-6 22,-26 9 31,37 1 0,-32 1 493,-37 0-551,1 1-306,1-1 0,-1 0 0,1 0 1,0 0-1,-1-1 0,1 1 0,-1-1 1,-3 0-1,-13-10-1417,14 10 1172,1 0-1,0 0 1,-1 1-1,-7 0 1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9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3808,'0'-17'1408,"16"17"-1088,1 0-96,-1 0-96,17 0-128,0-16 64,16 16-32,0 0 320,16 0-160,-15 0-192,15 16 0,-32-16 352,0 17-192,-1-17-1408</inkml:trace>
  <inkml:trace contextRef="#ctx0" brushRef="#br0" timeOffset="1">656 116 2912,'-2'2'75,"1"0"0,-1 1 0,0-1 0,1 1 0,-1 0 0,1-1 0,0 1 0,0 0 0,0 0 0,0 0 0,0 0 0,1 0 0,-1 0 0,1 0 0,0 0 0,0 0 1,0 0-1,1 4 0,-1 1-77,1 30-107,0-24 239,0 1-1,-1-1 1,-1 1-1,-4 20 1,-1-19 114,5-13-177,0 0 0,0 0 0,0 1 0,0-1 0,0 0 0,0 1 0,1-1 0,0 7 0,-1-1 41,0-1 0,-1 0 0,0 1-1,-5 15 1,6-22-97,0 1 11,0 0 1,1 0-1,0-1 0,-1 1 1,1 0-1,0 0 1,1 4-1,-1-5-28,0 0-1,0 0 0,0 0 1,0 0-1,0 0 0,0 0 1,-1 0-1,1 0 1,-1 0-1,-1 3 0,-8 9 7,9-14 19,1 1 0,-1-1 0,1 1-1,-1 0 1,1-1 0,0 1 0,0 0-1,-1-1 1,1 1 0,0 0-1,0-1 1,0 1 0,-1 0 0,1-1-1,0 1 1,0 0 0,0-1 0,0 1-1,0 0 1,1-1 0,-1 1-1,0 0 1,0 0 0,1 2 54,-1-2-55,0 0 0,0 0-1,0 0 1,1 0 0,-1 0 0,0 0 0,1 0-1,-1 0 1,0 0 0,1 0 0,-1-1-1,1 1 1,0 0 0,-1 0 0,1 0-1,0-1 1,-1 1 0,1 0 0,0-1 0,0 1-1,0 0 1,-1-1 0,1 1 0,0-1-1,0 1 1,1-1 0,15 12 185,-12-8-163,0-1 0,0 1 1,1-1-1,-1 0 0,1 0 1,0-1-1,0 0 0,0 0 1,0 0-1,0 0 0,0-1 1,1 0-1,-1-1 0,0 1 1,8-2-1,98 1 419,-107 0-444,1 0 0,-1-1 0,1 0 1,0 0-1,-1-1 0,0 0 0,1 0 1,-1 0-1,0 0 0,0-1 0,0 0 1,0 0-1,5-5 0,-10 8-79,0 0 0,1-1 0,-1 1 0,0 0 0,1-1 0,-1 1 0,0 0 0,1-1 0,-1 1 0,0 0 0,1 0 0,-1 0 0,1-1 0,-1 1 0,1 0 0,-1 0 0,0 0 0,1 0 0,-1 0 0,1 0 0,-1 0 0,1 0 0,-1 0 0,1 0 0,-1 0 0,1 0 0,4-1-576,-4 0 411,-1 0 0,0 1 0,1-1 0,-1 0 0,0 0 0,1 0 1,-1 0-1,0 0 0,0 1 0,0-1 0,0 0 0,0 0 0,0-2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9:42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3488,'0'-17'1280,"0"17"-992,0 0-64,16 0 832,1 0-608,-1 0 544,0-16-576,17 16-320,0 0-64,0-17-32,-1 17 0,18 0 0,-18 17 0,-15-17-3328</inkml:trace>
  <inkml:trace contextRef="#ctx0" brushRef="#br0" timeOffset="1">17 164 4576,'-16'0'1664,"16"0"-1280,16 0-96,-16 0 384,17 0-416,15 0 128,1 0-256,0 0-64,32-16-32,-15 16 96,15 0-64,-16 16-1856,0-32 960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39:4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638 17 1664,'0'0'16,"0"-1"0,0 1 0,0-1-1,-1 1 1,1-1 0,0 0 0,0 1 0,0-1 0,0 1 0,1-1 0,-1 1 0,0-1-1,0 1 1,0-1 0,0 1 0,0-1 0,1 1 0,-1-1 0,0 1 0,0-1 0,1 1-1,-1-1 1,0 1 0,1 0 0,-1-1 0,0 1 0,1-1 0,-1 1 0,1 0-1,-1 0 1,1-1 0,-1 1 0,1 0 0,-1 0 0,1-1 0,-1 1 0,1 0 0,-1 0-1,1 0 1,-1 0 0,1 0 0,-1 0 0,1 0 0,-1 0 0,2 0 0,3 3 218,-3-1-153,0 0 0,-1 1 0,1-1 1,-1 1-1,1 0 0,-1 0 0,0 0 0,0-1 0,0 1 0,-1 0 0,1 0 0,-1 0 0,1 0 0,-1 0 0,0 0 0,0 0 1,-1 0-1,0 4 0,-1 10 228,-2 0 1,-5 17 0,7-28-268,-13 56 377,7-29-155,-13 34 0,15-53-179,0-1 1,0 0 0,-2 0 0,1 0 0,-17 18-1,9-12-31,-2-1-1,-1-1 0,-30 25 1,-15-4 148,42-24-143,-23 13 48,-19-3 79,45-16-147,11-4 2,0-1-1,-1 0 1,1 0 0,-1-1 0,0 1-1,0-2 1,0 1 0,-11-1 0,-8 0 84,16 0-74,0-1 1,-15-2 0,23 2-44,0-1 0,0 1 1,0-1-1,0 0 1,0 0-1,1 0 1,-1-1-1,0 1 0,1 0 1,-1-1-1,1 0 1,-5-4-1,2 1 10,1-1-1,0 0 1,0 0 0,1 0-1,-5-12 1,0 3-7,6 11-12,0 0 0,0 1 0,1-1 0,-1 0 0,1 0 0,0 0 0,0 0 0,0 0 0,0 0 0,1 0 0,-1 0 0,1 0 0,0 0 0,0 0 0,2-6 0,5-21-226,1 0-1,23-54 1,-24 68 148,0 1 0,1 0 1,12-19-1,-16 30 75,0-1 1,1 0-1,0 1 1,0 0-1,0 0 1,1 0-1,0 1 1,0 0-1,0 0 1,0 0-1,12-4 0,-9 4 40,1 1-1,-1 0 0,1 1 1,0 0-1,0 0 0,0 1 0,0 1 1,0-1-1,0 2 0,1-1 1,-1 1-1,15 4 0,-13 0-1,-1 0-1,0 0 1,-1 1-1,1 1 1,13 11-1,-9-5 41,0 0-1,21 24 0,29 51 119,-12-15-58,-53-72-131,131 149 746,-131-150-747,14 12 191,-13-11-179,-1-1 0,1 0-1,-1 1 1,0-1 0,1 0 0,-1 0 0,1 1 0,-1-1-1,1 0 1,-1 0 0,1 0 0,-1 0 0,1 1 0,-1-1-1,1 0 1,-1 0 0,1 0 0,-1 0 0,1 0 0,-1 0-1,1 0 1,-1-1 0,1 1 0,-1 0 0,1 0 0,-1 0-1,1 0 1,-1-1 0,1 1 0,0-1 0,4-10 284,-2 9-190,-2 1-92,0 0-1,0 0 1,-1 1 0,1-1 0,0 0 0,0 0-1,-1 0 1,1 0 0,0 0 0,-1 0 0,1 0-1,-1 0 1,0 0 0,1 0 0,-1 0 0,0 0-1,1 0 1,-1 0 0,0 0 0,0 0 0,0-1-1,0 1 1,0 0 0,0 0 0,-1 0 0,1 0-1,0 0 1,0 0 0,-1 0 0,0-2 0,-17-101 856,6 28-635,1 26-123,-8-48 279,16 70-286,2 15-95,0 0-1,-1 0 1,-1 0-1,-6-19 1,3 18-38,4 11-36,0-1 0,1 1-1,0 0 1,0-1 0,0 1-1,0-1 1,0 1 0,0-5-1,2 8 56,-1 0 0,0 0 0,0 0 0,0 0 0,0 0 0,0-1 0,0 1-1,0 0 1,0 0 0,0 0 0,0 0 0,0 0 0,0 0 0,0 0 0,0 0 0,0 0-1,0 0 1,0-1 0,0 1 0,0 0 0,0 0 0,-1 0 0,1 0 0,0 0 0,0 0-1,0 0 1,0 0 0,0 0 0,0 0 0,0 0 0,0 0 0,0-1 0,0 1 0,0 0-1,0 0 1,0 0 0,0 0 0,-1 0 0,1 0 0,0 0 0,0 0 0,0 0 0,0 0-1,0 0 1,0 0 0,0 0 0,0 0 0,0 0 0,0 0 0,-1 0 0,1 0 0,0 0-1,0 0 1,0 0 0,0 0 0,0 0 0,-1 0-8,1 0 1,0 0-1,0 0 0,-1 0 1,1 0-1,0 0 1,-1 0-1,1 0 0,0 0 1,-1 1-1,1-1 0,0 0 1,0 0-1,-1 0 0,1 0 1,0 0-1,-1 0 1,1 1-1,0-1 0,0 0 1,0 0-1,-1 0 0,1 1 1,0-1-1,0 0 0,0 0 1,-1 1-1,1-1 1,0 0-1,0 0 0,0 1 1,0-1-1,0 0 0,0 1 1,0-1-1,0 0 0,-1 1 1,1-1-1,0 0 1,0 0-1,0 1 0,1 0 1,0 6-86,1 1 0,0 0 0,3 9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0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3968,'0'0'1285,"0"0"-768,0 0-245,0 0 43,3 3-43,6 6 152,-1 0-115,1 0-1,14 10 0,-10-10-215,-6-4-53,-1-1 1,1 1-1,-1 1 1,1-1-1,-2 1 1,1 0-1,7 11 0,8 22 84,-15-27-42,14 22 0,-16-28 10,0-1-1,0 1 0,-1-1 0,1 1 0,-1 0 0,0 0 0,3 12 0,-6-15-28,1 0 0,-1 0-1,0 0 1,0 0-1,0 0 1,-1 0 0,1 0-1,0 0 1,-1 0-1,0 0 1,0-1 0,0 1-1,0 0 1,0 0 0,-1-1-1,1 1 1,-3 2-1,2-2 0,-1 0-1,1 0 1,-1-1-1,1 1 1,-1-1-1,0 0 1,0 1-1,0-1 0,0 0 1,0-1-1,-6 3 1,1 0 16,-1-1-24,0 0-1,0 0 0,-1-1 0,1 0 1,-1 0-1,1-1 0,-1-1 0,1 1 1,-13-2-1,4 0 129,14 1-160,0 0 0,0-1 0,0 1 0,1-1 0,-1 0 0,0 0 0,1-1 0,-1 1 0,1-1 0,-1 0 0,1 1 0,0-2 0,0 1 0,0 0 0,0-1 0,0 1 0,0-1 0,1 0 1,-1 0-1,1 0 0,0 0 0,-3-4 0,3-6-118,2 13 90,0-1 0,0 1 1,0 0-1,0 0 1,0 0-1,-1 0 0,1 0 1,0 0-1,0 0 0,0 0 1,0 0-1,0 0 1,0 0-1,0-1 0,0 1 1,1 0-1,-1 0 1,0 0-1,0 0 0,0 0 1,0 0-1,0 0 0,0 0 1,0 0-1,0 0 1,0 0-1,0-1 0,0 1 1,0 0-1,0 0 1,0 0-1,0 0 0,0 0 1,0 0-1,0 0 1,1 0-1,-1 0 0,0 0 1,0 0-1,0 0 0,0 0 1,0 0-1,0 0 1,0 0-1,0 0 0,0 0 1,0 0-1,0 0 1,1 0-1,-1 0 0,0 0 1,0 0-1,0 0 0,0 0 1,0 0-1,0 0 1,19-1-254,-14 0 249,-1 1 1,1 0-1,0 0 0,-1 0 1,1 1-1,0-1 0,8 4 1,73 11 339,-63-10-268,-13-2-45,1-1-1,-1-1 1,14 1-1,-17-2-14,-1 1 1,1 0-1,0 0 0,-1 0 0,1 1 0,9 3 1,-10-3 8,0 0-72,0-1-1,-1-1 1,1 1 0,0-1-1,0 1 1,11-3 0,-9 2-331,-8 0 355,1 0 0,-1 0 0,0 0 0,0 0 0,1 0 0,-1 0 0,0 0 0,1 0 0,-1 0 0,0 0 1,1 0-1,-1 0 0,0 0 0,1 0 0,-1-1 0,0 1 0,0 0 0,1 0 0,-1 0 0,0 0 0,1-1 0,-1 1 0,0 0 1,0 0-1,1-1 0,12-9-1990,2 7 630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2720,'0'0'891,"0"-3"-545,0 3-334,0-1-1,0 1 1,0-1-1,0 1 1,0-1 0,0 1-1,1-1 1,-1 1-1,0-1 1,0 1-1,0-1 1,0 1-1,0-1 1,1 1 0,-1-1-1,0 1 1,0-1-1,1 1 1,-1 0-1,0-1 1,1 1-1,-1-1 1,1 1 0,-1 0-1,0-1 1,1 1-1,-1 0 1,1 0-1,-1-1 1,1 1-1,-1 0 1,1 0 0,-1 0-1,1 0 1,-1 0-1,1-1 1,-1 1-1,1 0 1,-1 0-1,1 0 1,0 1 0,-1-1-9,0 0 0,0 0 0,0 0 0,1 0 0,-1 0 1,0 0-1,0 0 0,0 0 0,0 0 0,0 0 1,0 0-1,0 0 0,0 0 0,0 0 0,1 0 0,-1 0 1,0 0-1,0 0 0,0 0 0,0 0 0,0 0 1,0 0-1,0 0 0,0-1 0,0 1 0,0 0 0,0 0 1,1 0-1,-1 0 0,0 0 0,0 0 0,0 0 1,0 0-1,0 0 0,0 0 0,0 0 0,0 0 0,0 0 1,0-1-1,0 1 0,0 0 0,0 0 0,0 0 0,0 0 1,0 0-1,0 0 0,0 0 0,0 0 0,0 0 1,0-1-1,0 1 0,0 0 0,0 0 0,0 0 0,0 0 1,0 0-1,0-1 6,0 1 1,0-1-1,0 1 1,0-1-1,0 1 1,0-1 0,0 1-1,0-1 1,0 1-1,0-1 1,0 1-1,1-1 1,-1 1-1,0-1 1,0 1-1,1-1 1,-1 0-1,13-4 104,-9 3-104,-1 1-5,73-28 184,-57 21-86,-1 0-1,1 1 1,31-7 0,-6 2-29,-27 8-91,-1 0 0,1 1 0,-1 0 0,1 2 0,0 0 0,0 1 0,28 3 0,36 13 50,-77-15-24,-1 0 0,0 1 0,1 0 0,-1-1 0,0 1 0,0 0 0,-1 0 0,1 1-1,0-1 1,-1 0 0,1 1 0,-1 0 0,0-1 0,0 1 0,0 0 0,2 4 0,-2-4 1,-1-2 0,0 0 0,0 0 0,0 1 0,-1-1 1,1 0-1,0 1 0,-1-1 0,1 1 0,0-1 0,-1 1 0,0-1 0,1 1 0,-1-1 0,0 1 0,0 0 0,0-1 0,0 1 0,0-1 0,0 1 1,0-1-1,-1 1 0,1 0 0,0-1 0,-2 3 0,-2 11 68,3-7-54,0-1 0,0 0 0,-1 0 0,0 1 0,0-1 0,-1 0 0,1-1 0,-2 1 0,1 0 0,-1-1 0,0 0 0,-5 7 0,-136 153 227,122-138-261,-52 56-36,53-62 62,2-3 15,-20 25-1,32-33-27,4-5-1,0-1 1,-1 0-1,0 1 1,1-2-1,-1 1 1,-1 0-1,1-1 1,-1 0-1,-7 4 0,0-1 2,1 1-1,0 1 0,1 0 0,-21 21 0,32-30 0,0 0 0,0 0 1,0 0-1,0 0 0,0 0 0,0 0 0,-1 0 0,1 0 1,0 0-1,0 0 0,0 1 0,0-1 0,0 0 0,0 0 0,0 0 1,0 0-1,0 0 0,0 0 0,0 0 0,0 0 0,-1 1 0,1-1 1,0 0-1,0 0 0,0 0 0,0 0 0,0 0 0,0 0 1,0 1-1,0-1 0,0 0 0,0 0 0,0 0 0,0 0 0,0 0 1,0 0-1,1 1 0,-1-1 0,0 0 0,0 0 0,0 0 1,0 0-1,0 0 0,0 0 0,0 0 0,0 0 0,0 1 0,0-1 1,0 0-1,0 0 0,1 0 0,-1 0 0,0 0 0,0 0 0,0 0 1,0 0-1,2 2 15,-1-1 0,0 0 0,0 0 1,1 0-1,-1 0 0,1 0 0,-1 0 0,1 0 0,-1-1 1,1 1-1,0 0 0,-1-1 0,1 1 0,0-1 1,-1 0-1,1 1 0,2-1 0,-1 0-4,-1 0 0,1 0 0,-1 0 0,1 1 0,-1-1 0,1 1 0,-1-1 0,1 1 0,-1 0 0,0 0 0,3 2 0,-2-2-6,-1 0-1,1 0 1,0 1-1,-1-2 1,1 1-1,0 0 1,0-1 0,0 1-1,-1-1 1,1 0-1,4 0 1,25-1 94,-19 0-68,0 1 0,0 0 0,0 1 0,17 3 0,-11 0-1,-9-1-7,1-1-1,-1 0 1,0-1 0,12 1-1,78-2 250,-55 0-3897,-45 0 1735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3552,'-17'0'1312,"17"0"-992,17 0-128,-1 0 704,0 17-544,17-34 640,0 17-576,32-16 128,-15 16-288,32-16 256,-17-1-288,1 17-256,-17-16 0,0-1-2112,0 17 1184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50 1568,'-14'-28'501,"14"28"-495,0 0 0,0 0-1,0-1 1,0 1-1,0 0 1,0 0 0,0-1-1,0 1 1,0 0 0,-1 0-1,1 0 1,0-1 0,0 1-1,0 0 1,0 0-1,0 0 1,0-1 0,-1 1-1,1 0 1,0 0 0,0 0-1,0 0 1,-1 0 0,1-1-1,0 1 1,0 0-1,0 0 1,-1 0 0,1 0-1,0 0 1,0 0 0,-1 0-1,1 0 1,0 0 0,-2 0 57,0-1 0,0 1 0,0 0 1,0-1-1,0 1 0,1-1 0,-1 0 1,0 0-1,0 0 0,-1-1 1,1 1 13,0 0 0,0 0 0,1 0 0,-1 0 0,0 0 0,0 1 0,0-1 0,0 1 0,0-1 0,0 1 0,0 0 0,0-1 1,0 1-1,0 0 0,0 0 0,0 1 0,0-1 0,0 0 0,0 1 0,-3 0 0,-25 10 313,24-9-286,0-1 0,0 1 0,0 0 0,1 1 1,-1-1-1,0 1 0,1 0 0,0 1 1,0-1-1,-7 8 0,-2-1 21,-40 36 290,48-39-356,1-1-1,-1 1 1,1 0-1,0 0 0,1 0 1,-7 13-1,-10 46 166,17-55-196,-13 36 87,3 1 1,-11 70-1,21-79 7,4 51 1,1-36-27,0-41-531,0 0-1,1 1 1,1-1 0,0 0-1,1 0 1,0-1 0,11 22 0,-14-31 122,1 0 1,0 0-1,-1-1 1,1 1 0,1 0-1,2 2 1</inkml:trace>
  <inkml:trace contextRef="#ctx0" brushRef="#br0" timeOffset="1">50 492 3392,'-33'-16'1248,"33"16"-960,17 0-64,-17 0-128,16 16-96,17-16 416,-1 0-224,18 0-160,15 0-32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7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1 460 2912,'5'0'207,"-1"1"0,1 0-1,0 0 1,-1 1 0,1-1 0,5 3 0,-2 0-231,-7-4 19,0 0 0,1 1 0,-1-1 0,0 0 1,0 0-1,0 0 0,0 0 0,0 1 0,1-2 0,-1 1 0,0 0 1,0 0-1,0 0 0,0 0 0,0-1 0,0 1 0,0-1 1,1 1-1,-1-1 0,0 1 0,0-1 0,-1 1 0,1-1 0,0 0 1,0 0-1,1-1 0,7-4 3,-6 4 18,1-1 1,0 1 0,0 0 0,0 1 0,7-3 0,-4 3 8,-5 0-17,0 1 0,-1 0 0,1-1-1,0 1 1,-1-1 0,1 1 0,-1-1 0,1 0 0,0 1 0,-1-1 0,0 0 0,3-2 0,-2 0 25,0 0 0,0 0 0,0 0 0,3-7 0,3-6 69,-1 7-60,-1 1 1,1 0-1,0 0 1,13-11-1,-12 12-25,0 0 1,-1-1-1,0 0 0,9-14 0,-9 9 8,-1 0-1,-1 0 1,0-1-1,5-26 1,-8 32 7,-1 0 0,0 0 0,-1 0 0,0 0 0,0 0 0,0 0 0,-1 0 0,-1 0 0,1 0 0,-1 0 0,0 0 0,-1 0 0,0 1 0,0-1 0,-1 1 0,0 0 0,-5-7 0,-2-6 429,10 18-411,0-1 0,0 1 0,0-1 0,-1 1 0,1 0 0,-1-1 0,0 1 0,1 0 0,-1 0 0,0 0 0,-4-2 0,6 3-45,-1 1 0,0 0 0,1-1 0,-1 1 0,0 0 0,1 0-1,-1-1 1,0 1 0,1 0 0,-1 0 0,0 0 0,0 0 0,1 0 0,-1 0 0,0 0 0,1 0-1,-1 0 1,0 0 0,0 0 0,1 1 0,-1-1 0,0 0 0,1 0 0,-1 1 0,0-1 0,1 1-1,-1-1 1,1 0 0,-1 1 0,1-1 0,-1 1 0,1-1 0,-2 2 0,0 1 9,0 0 0,1 1 0,-1-1 0,1 1 1,-2 5-1,2-6-5,-8 30 106,-8 52 0,15-75-83,1 7 3,0 0 1,1 0-1,1 0 1,0 0-1,2 0 1,5 22 0,-8-35-29,3 7 30,-3-7-15,1 0-1,0 0 0,0-1 1,0 1-1,0 0 0,1 0 0,-1-1 1,1 1-1,4 5 0,4 14 186,0 1-168,-10-23-89,1 0 0,0 0 0,0 1 1,0-1-1,0 0 0,0 0 0,0 0 1,0 0-1,0 0 0,0-1 0,2 2 0,-1-1 5,-1 0-1,1-1 1,-1 0-1,0 1 0,1-1 1,-1 0-1,1 0 1,-1 0-1,3 0 0,-4 0 44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2912,'0'0'1056,"0"0"-800,49 49-96,-32-32 992,16 15-672,-1 18 352,17-18-480,-16 50 32,0-16-256,-17 16-64,1 0-32,-1 0 448,-16-17-256,-16 1 256,-17-17-256,-16 0-288,16 0 32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2816,'0'0'1056,"0"0"-832,16 0-64,0 0-64,1 0-96,-1 0 0,1 17 0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2560,'0'0'960,"0"0"-768,33 0-32,-17 0 896,1 0-608,15 0 608,1 0-608,-17-16-160,17 16-192,-16 0 64,15 0-96,-32 0-32,17 0 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2144,'0'-17'800,"0"17"-608,0 0-64,16 0 704,-16 0-480,33 0 480,-17 0-480,17 0-96,0 0-160,-17 0 128,17 0-128,-17 0 320,17 0-224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3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1 1664,'-13'27'528,"12"-26"-520,1-1 0,0 1-1,0-1 1,-1 1 0,1-1 0,0 1-1,0-1 1,0 1 0,0-1 0,0 1 0,0-1-1,0 1 1,0-1 0,0 1 0,0-1 0,0 1-1,0-1 1,0 1 0,0-1 0,0 1 0,0-1-1,1 1 1,-1-1 0,0 1 0,1 0 0,3 15 170,-1 0 0,0 0 0,-1 1 0,-1 27 0,-1 115 660,1-151-752,-1 1 1,-1 0 0,1 0 0,-2 0 0,1 0 0,-1 0 0,0-1 0,-1 1 0,-6 13 0,3-9 84,-1 1-1,-1-1 1,0-1-1,0 1 1,-2-1 0,1-1-1,-17 15 1,22-22-130,-2 1 10,0 0 0,-1 0 1,0 0-1,1-1 1,-1 0-1,-1-1 1,1 1-1,-1-1 0,-8 2 1,7-4-18,0 0 0,0 0 1,0 0-1,-11-2 0,17 1-30,-1 0 1,0-1-1,1 1 0,-1-1 0,0 0 0,1 0 0,-1 0 0,1-1 0,0 1 1,-1-1-1,1 0 0,0 0 0,-5-4 0,0-3-409,1-1-1,0 0 1,0-1-1,-10-22 1,14 27 134,-16-43-1116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3808,'0'-49'1408,"0"49"-1088,16 0-96,-16 0-256,16 0-32,1 0-32,-1 0 32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4480,'16'0'1664,"-16"0"-1312,16 31-64,-16-16 448,15 16-448,1 32 384,15-1-384,-15 16 128,15 0-256,0-16-64,-16 1-64,1-17 96,0 1-64,-1 0 128,-15-16-128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79 5216,'0'0'1696,"3"-2"-1040,1-2-518,-1 0-89,1 0 0,-1 1 0,1-1 1,6-3-1,3 2 89,-8-6 524,6 6-76,-7-1-71,-4 5-490,0 1 0,1-1 0,-1 1 0,0-1 0,0 1 0,1 0 0,-1-1 0,0 1 0,1 0 0,-1-1 1,1 1-1,-1 0 0,0-1 0,1 1 0,-1 0 0,1 0 0,-1-1 0,1 1 0,-1 0 0,1 0 1,-1 0-1,1 0 0,-1 0 0,0 0 0,1 0 0,-1 0 0,1 0 0,-1 0 0,1 0 0,-1 0 1,2 0-1,-2 0-6,1 0 1,-1 0-1,1 1 1,-1-1 0,1 0-1,-1 0 1,1 0-1,-1 0 1,1 0 0,-1 0-1,1 0 1,-1-1-1,1 1 1,-1 0 0,1 0-1,-1 0 1,1 0-1,-1-1 1,1 1 0,-1 0-1,1 0 1,-1-1-1,0 1 1,1 0 0,-1-1-1,1 1 1,-1-1-1,0 1 1,0 0-1,1-1 1,-1 1 0,0-1-1,0 1 1,1-1-1,-1 1 1,0-1 0,0 1-1,0-1 1,0 1-1,0-1 1,1 1 0,-1-1-1,0 1 1,0-1-1,-1 0 1,1 1-11,0 0 1,1 0-1,-1 0 1,0 0-1,0 0 1,0 0-1,0-1 1,0 1-1,0 0 0,0 0 1,0 0-1,0 0 1,0 0-1,0 0 1,0 0-1,0 0 1,0 0-1,0 0 1,0-1-1,-1 1 0,1 0 1,0 0-1,0 0 1,0 0-1,0 0 1,0 0-1,0 0 1,0 0-1,0 0 0,0 0 1,0 0-1,0 0 1,0 0-1,0 0 1,0-1-1,0 1 1,0 0-1,-1 0 1,1 0-1,0 0 0,0 0 1,0 0-1,0 0 1,0 0-1,0 0 1,0 0-1,0 0 1,0 0-1,0 0 0,-1 0 1,1 0-1,0 0 1,0 0-1,0 0 1,0 0-1,0 0 1,-9 0 275,5 0-150,0-1 0,-1 1 0,1 1 0,0-1 0,0 0 0,0 1 0,-5 1 0,-20 8 78,1-4-15,5 4 244,5-7-278,14-3-158,1 0 1,-1 0-1,1 1 0,-1-1 0,1 1 0,-1 0 1,1 0-1,-1 1 0,1-1 0,0 1 0,0-1 1,0 1-1,-6 4 0,-11 20-11,-4-5 117,23-20-105,0 1 0,1 0 0,-1 0-1,0 0 1,1 0 0,-1 0 0,0 3 0,-1 5 7,-2 6-9,2-8-7,0 0 0,0-1-1,1 1 1,0 0-1,0 0 1,0 0-1,1-1 1,1 1-1,-1 0 1,3 10 0,-2-12 7,1 1 1,-1-1 0,1 1 0,0-1 0,1 0 0,0 1 0,0-2-1,0 1 1,8 11 0,0-8-423,1 0 1,0-1-1,0 0 0,1 0 0,0-2 1,18 8-1,-27-13 93,-1 0 1,1 0-1,-1-1 1,1 1-1,-1-1 0,1 0 1,0 0-1,4-1 1,2 0-605,8 1-693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99 480,'0'-6'68,"1"-13"154,-1 18-204,1 1 0,-1-1 1,0 1-1,0-1 0,1 1 0,-1 0 1,0-1-1,0 1 0,1-1 0,-1 1 1,1 0-1,-1-1 0,0 1 0,1 0 1,-1 0-1,1-1 0,-1 1 0,0 0 1,1 0-1,-1 0 0,1-1 0,-1 1 1,1 0-1,-1 0 0,1 0 0,-1 0 1,1 0-1,-1 0 0,2 0 0,3-3 441,20-13 634,-1 2-986,-19 12-88,-1-1-1,1 1 1,0 1-1,-1-1 1,1 0 0,0 1-1,6-1 1,8-2 205,-2-1-74,-10 3-87,0 0 0,-1 1 0,1-1 0,0 1 0,8 0 0,-5 1-45,0 0 0,0 1 0,1 0 0,-1 0 0,18 5-1,-25-4 5,0-1-1,0 0 0,0 1 1,-1-1-1,1 1 0,0 0 1,-1 0-1,1 0 0,-1 0 0,0 0 1,0 1-1,0-1 0,0 1 1,0-1-1,0 1 0,-1 0 1,1 0-1,-1-1 0,0 1 1,0 0-1,0 1 0,0-1 1,0 0-1,0 3 0,1 15 159,0-1-1,-2 1 1,0-1-1,-6 34 0,1-21-21,-2 0 0,-12 36 0,11-49-99,0 0 0,-20 31-1,-26 34-46,40-65-35,-17 24 12,-20 33 241,16-17-113,-6-8-85,2 16-53,26-40-89,12-27 108,0 0-1,1 1 0,-1-1 0,1 0 1,-1 1-1,1-1 0,0 1 0,0-1 0,0 0 1,-1 1-1,1-1 0,0 1 0,1-1 0,-1 0 1,0 1-1,0-1 0,1 0 0,-1 1 1,1-1-1,-1 0 0,2 3 0,9 1 179,-9-1-120,4 3 11,-3-6-58,0 0 1,0 0 0,0 0-1,0-1 1,0 1-1,0-1 1,0 0 0,0 0-1,0 0 1,5-1 0,37-8 67,-19 3-15,1 3 67,1 2 0,43 1 0,-17 2 28,56-2-3090,-105 0 1429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4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99 3392,'-17'-33'1248,"17"33"-960,0 0-64,0-17 288,0 17-320,17-16 768,16 16-544,-1-16-192,18 16-128,15-17 160,-16 17-128,0 0-96,1 0-64,-18 0-3200,1 17 1728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50 1472,'0'0'475,"0"-3"-283,0-27 1978,-3 30-1994,2 0-170,1 0-1,0 0 1,-1 0-1,1 0 0,-1 0 1,1 0-1,-1 0 1,1 0-1,-1 0 1,1 0-1,0 0 1,-1 1-1,1-1 0,-1 0 1,1 0-1,0 0 1,-1 1-1,1-1 1,0 0-1,-1 0 1,1 1-1,0-1 1,-1 0-1,1 1 0,0-1 1,0 0-1,-1 1 1,1-1-1,0 1 1,-1 0-1,-4 6 72,-1-2 35,5-5-101,0 1 0,1-1 1,-1 1-1,0 0 0,1 0 0,-1-1 0,0 1 1,1 0-1,-1 0 0,1 0 0,-1 0 0,1-1 1,0 1-1,-1 0 0,1 0 0,0 0 0,-1 0 1,1 2-1,-19 38 268,15-34-233,0 1-1,1-1 0,-1 1 0,2 0 0,-1 0 0,1 0 0,0 0 0,1 0 0,-1 9 0,2 59 35,-1-73-81,1 0-1,1 0 0,-1 0 1,0 0-1,1-1 0,-1 1 0,1 0 1,0 0-1,0-1 0,0 1 0,0-1 1,0 1-1,1-1 0,-1 1 0,3 2 1,-1-2 48,0-1 0,0 1 0,1 0 1,-1-1-1,1 0 0,0 0 0,4 2 1,-5-2-20,0-1-24,0-1 1,0 1-1,0 0 0,0-1 0,0 0 0,0 1 0,0-1 1,0-1-1,0 1 0,0 0 0,0-1 0,0 1 1,4-2-1,-3 0 25,0-1 0,-1 1-1,1 0 1,-1-1 0,0 0 0,0 0 0,0 0 0,0 0 0,-1 0-1,1-1 1,-1 1 0,1-1 0,2-6 0,2-2 79,-5 9-93,0-1 0,0 1 0,0 0 0,0 0 0,-1-1 1,0 1-1,0-1 0,0 1 0,0-1 0,0 0 0,-1 1 0,1-1 0,-1 0 1,0-6-1,0 3 3,-1 0-11,1 0 0,-1 0 0,0 0 0,0 1 0,-4-11 0,0 0-33,1-2 13,3 14 50,0 0 0,0 0 0,-1 0 0,1 0 0,-1 0 0,0 1 0,-3-6 0,-3 0 59,7 10-90,0-1-1,1 1 1,-1-1-1,1 0 1,-1 1-1,1-1 1,-1 0-1,1 1 1,0-1-1,-1 0 1,1 0-1,0 0 1,-1 0-1,-1-31 14,2 16-19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4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279 116 1568,'0'-30'944,"0"27"-219,-3 0-207,2 2-474,-1 0 1,1-1 0,0 1 0,0-1 0,0 1-1,0-1 1,0 0 0,0 1 0,0-1 0,1 0-1,-1 0 1,1 1 0,-1-1 0,0-3 0,-1 0 291,1 3-313,-1 1 0,1 0 1,0 0-1,-1 0 0,1 0 0,-1 0 1,1 1-1,-1-1 0,1 0 1,-4 0-1,-25-2 35,24 4-75,1-1-1,0 2 1,0-1-1,0 0 0,0 1 1,0 0-1,0 0 1,0 1-1,-8 4 1,-8 5 182,14-9-112,-1 1 1,1 0 0,0 1 0,0 0-1,0 0 1,0 0 0,1 1 0,0 0 0,0 0-1,1 1 1,-6 8 0,-17 23 276,26-36-288,0 0-1,1 1 1,-1-1-1,0 0 0,1 1 1,0-1-1,-1 1 0,1 0 1,0-1-1,0 1 0,0 0 1,1 0-1,-1-1 0,1 1 1,-1 0-1,1 0 0,0 4 1,0-6-35,0 2 3,0 0-1,1 0 0,-1 1 0,1-1 0,-1 0 0,1 0 0,0 0 0,0 0 1,0 0-1,1 0 0,-1 0 0,1-1 0,-1 1 0,5 5 0,-1-3-57,1 0-1,-1 0 1,1-1-1,10 7 0,-9-6 59,-3-3-3,0 0 1,0 1-1,1-1 0,-1-1 0,1 1 0,-1-1 0,1 0 0,-1 0 0,6 1 0,5-1 82,24-2 0,-8 0-34,-21 1-30,0-1-1,0-1 1,16-3-1,0-1 33,-6 3-23,-12 3-32,-1-1-1,1-1 0,0 0 0,-1 0 0,0 0 1,10-5-1,9-6-12,32-23 0,-35 26 47,1 1 24,-23 8-54,0 0 0,1 0 0,-1 1 0,0-1 0,0 0 0,0 0 0,0-1 0,0 1 0,0 0 0,-1 0 0,1 0 0,0-1 0,0-1 0,0 2-5,-1 1 1,0-1-1,0 0 0,1 1 1,-1-1-1,0 0 1,1 1-1,-1-1 1,1 0-1,-1 1 1,1-1-1,-1 1 1,1-1-1,-1 1 1,1-1-1,0 1 0,-1-1 1,1 1-1,0 0 1,-1-1-1,1 1 1,0 0-1,0 0 1,-1-1-1,1 1 1,1 0-1,1 0 31,-2 0-26,0 1 0,0-1 0,0 1 0,-1 0 0,1-1 1,0 1-1,0 0 0,0 0 0,-1 0 0,1-1 0,0 1 0,-1 0 0,1 0 0,0 0 0,-1 0 0,1 0 0,0 2 0,1 20 77,-3-19-64,1 0 0,1-1-1,-1 1 1,1 0-1,1 6 1,2 1 1,-2-8-24,-1 0 0,1 1 0,-1-1 0,0 0 0,-1 1 0,1-1 0,0 0 0,-1 7 0,0-7 12,1-1 1,-1 1-1,0 0 0,1 0 1,-1 0-1,1 0 0,0-1 1,0 1-1,0 0 0,1-1 1,-1 1-1,0-1 0,1 1 1,0-1-1,1 3 0,10 15 142,-8-9 2,-5-10-148,1 0 0,-1 0 0,0 0 0,1 0 0,-1 0 1,1 0-1,0 1 0,-1-1 0,1 0 0,0 0 0,-1-1 0,1 1 0,0 0 0,0 0 1,0 0-1,0 0 0,0-1 0,0 1 0,0 0 0,0-1 0,0 1 0,0-1 1,0 1-1,0-1 0,0 0 0,1 1 0,-1-1 0,0 0 0,0 0 0,0 0 1,1 0-1,1 0 0,0 0 6,0 0 0,0 0 0,0 0 0,0-1 0,0 1 0,0-1 0,0 0 1,0 0-1,0 0 0,3-2 0,-1 0 29,0-1 1,0 0-1,0 0 0,4-5 1,-8 8-39,2-2-9,0-1 1,0 0-1,0 0 0,-1 0 0,0 0 0,1 0 1,-1 0-1,0-1 0,-1 1 0,1-1 1,-1 1-1,1-7 0,0-4-26,-1-1-1,-1-21 1,0 20 3,0 14 34,0 0 0,0-1-1,-1 1 1,1-1-1,-1 1 1,0 0 0,0 0-1,-3-7 1,-1-5 48,-1-16 8,0 20-63,5 10 2,1 0-1,-1 1 1,0-1-1,1 0 1,-1 0-1,1 1 1,0-1-1,-1 0 1,1 0-1,-1 0 0,1 0 1,0 0-1,0 0 1,0 1-1,0-1 1,-1 0-1,1 0 1,0 0-1,1 0 1,-1 0-1,0 0 1,0 0-1,0 0 0,0 0 1,1-1-1,2-3-33,1 0 0,-1 0-1,1 1 1,0-1-1,0 1 1,1 0-1,-1 0 1,1 0-1,0 1 1,0-1-1,5-2 1,0 1 2,0 0 0,0 1 0,0 0 0,20-4-1,185-25 796,-214 33-759,42-3 142,56 2-1,-47 2-57,-39 0-33,1 0-1,0 0 1,13 5-1,-14-4 93,0 1 0,0-2 0,13 1 0,21-2 361,-44 0-399,-3 0-32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2304,'-5'0'182,"-17"2"919,22-2-1069,-1 1 0,1-1-1,-1 1 1,1-1-1,0 1 1,-1-1-1,1 1 1,0 0 0,-1-1-1,1 1 1,0-1-1,0 1 1,0 0-1,-1-1 1,1 1 0,0 0-1,0 0 1,0-1-1,0 2 1,-4 21 640,-18 53 473,10-40-643,2 0-1,-6 40 1,13-49-296,1-10-67,0 0 0,-1-1 0,-6 22 1,5-26-92,0 1 0,1 0 0,1 0 0,0 0 0,0 18 0,2-26-11,0 0 1,0-1 0,1 1 0,-1 0-1,1 0 1,0-1 0,0 1 0,1-1-1,-1 1 1,1-1 0,0 1 0,4 5-1,7 12 113,-10-14-118,-3-6-27,0-1 0,0 0 0,1 1 0,-1-1-1,0 0 1,1 0 0,-1 1 0,1-1-1,0 0 1,1 2 0,-1-2 0,0 0 0,0-1 0,0 1 0,0 0 0,1-1 0,-1 1 0,0-1 1,1 0-1,-1 1 0,2-1 0,6 2 19,-3 0-187,-1 1 0,0-1 0,0 1 0,7 5 0,7 4-958,14 5-68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0:51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1256 1824,'-14'-13'587,"11"10"-353,3 2-208,0 1 0,0-1 0,0 1 0,0-1 0,0 1 0,0-1 0,0 1 0,0-1 0,0 1 0,0-1 0,0 1 0,0-1-1,0 1 1,1-1 0,-1 1 0,0 0 0,0-1 0,0 1 0,1-1 0,-1 1 0,0-1 0,0 1 0,1 0 0,-1-1 0,1 1 0,-1-1 0,0 1 0,1 0 0,-1 0 0,1-1-1,-1 1 1,1-1 0,6-3 201,-1-13 104,5-13-43,-9 22-164,-1 0 33,1 1-1,1 0 0,-1 1 1,7-12-1,-6 12-101,1-3 4,1-1-1,-1 1 0,0-1 1,-1 0-1,-1 0 1,3-11-1,-1-21 73,11-61 63,7-19-121,9-47 21,-22 127-137,27-73-1,62-103-521,-47 130 841,-44 77-174,2 0-1,-1 0 1,2 0 0,17-15-1,4 2 231,4-4 83,-34 27-406,0 0 1,-1 0-1,1 0 1,0 0-1,0 0 1,0 0 0,0 0-1,0 0 1,1 1-1,-1-1 1,0 0-1,0 1 1,0-1-1,1 1 1,-1 0-1,0-1 1,1 1-1,-1 0 1,0 0 0,0 0-1,1-1 1,-1 1-1,0 1 1,1-1-1,-1 0 1,0 0-1,1 0 1,-1 1-1,0-1 1,0 1-1,3 0 1,8 3 37,-2-2-18,-9-2-26,0 0 1,1 1-1,-1-1 0,1 0 1,-1 1-1,0-1 0,1 1 1,-1-1-1,0 1 0,1 0 1,0 0-1,9 24 13,11-3 64,-21-20-51,0 1 0,0 0 0,0-1 0,0 1 0,0 0 0,0 0 0,-1 0 0,0-1 0,1 6 0,-3 32 183,1-17-111,1-19-89,0 0 0,0-1 0,-1 1 1,0-1-1,0 1 0,0-1 0,0 0 1,0 1-1,-1-1 0,1 0 0,-1 0 1,0 0-1,0 0 0,-3 4 0,-2 2 29,4-3-145,-1-1-1,0 0 1,-1 1 0,1-2 0,-1 1-1,0-1 1,0 1 0,0-1 0,-1-1 0,1 1-1,-1-1 1,0 0 0,-7 3 0,2 0-155,-5 2-404,7-3 229,0-1 0,-1 1 0,-12 3 0,-8-3-964,16 2 747,13-6 572,0-1 0,-1 1 0,1 0 0,-1 0-1,1-1 1,-1 1 0,0-1 0,1 1 0,-1-1 0,1 0 0,-1 1-1,-1-1 1,-2-1-68,0 0 5,17 5-1,-5-1 246,0 1-1,0-1 0,10 8 1,-8-4 238,0-2 1,17 9 0,-17-11-190,1 1 193,0 0-1,0 1 1,17 12 0,-5-5 152,-18-11-367,-1 1 0,0-1 1,0 1-1,0 0 1,0 0-1,0 0 1,0 0-1,-1 1 0,1-1 1,-1 1-1,1-1 1,-1 1-1,0 0 0,2 4 1,1 0 260,-4-7-351,0 1-1,-1 0 1,1 0 0,-1-1 0,1 1 0,0 0 0,-1 0-1,1 0 1,-1 0 0,0 0 0,1 0 0,-1 0 0,0 0 0,0 0-1,1 0 1,-1 0 0,0 0 0,0 0 0,0 0 0,0 0-1,0 0 1,0 0 0,-1 0 0,1 0 0,0 0 0,-1 1-1,0 0 6,-1 1 0,0-1 1,0 0-1,0 1 0,0-1 0,-1 0 0,1 0 0,0-1 0,-1 1 0,0 0 0,1-1 0,-1 1 0,0-1 0,0 0 0,1 0 0,-1 0 0,0 0 0,0-1 0,0 1 0,0-1 0,-4 1 0,-7 1-33,-14 9 9,16-9-9,-1-1 0,0 0 0,-15-2 0,1 1-209,19 0-52,23 0 26,33-3 12,12-8 147,-26 7 56,-3 1 17,35-9 1,-8-1 70,32-10 5,-35 5-59,37-10 71,-51 19 80,-20 4-28,0 0 0,-1-1 0,1-1 1,19-10-1,-37 15-112,1 1 1,-1-1-1,0 0 1,0 0 0,0 0-1,0-1 1,0 1-1,0-1 1,-1 0-1,1 1 1,2-6 0,-3 4-6,0 0 0,0 0 0,-1-1 1,0 1-1,0 0 0,0 0 0,0-1 0,-1 1 1,0-1-1,0-5 0,1-10 22,-1 11-29,1-1 0,-1 0-1,-1 1 1,0-1 0,-4-17 0,-17-20 289,11 9-42,-11-3 96,13 22-218,9 17-186,-1 0 0,0 1 0,0-1-1,0 0 1,0 1 0,0-1 0,0 1 0,-2-3-1,3 4 27,-1 0 0,1 0 0,0-1 0,-1 1-1,1 0 1,0 0 0,-1-1 0,1 1 0,0 0-1,-1 0 1,1 0 0,0-1 0,-1 1-1,1 0 1,-1 0 0,1 0 0,-1 0 0,1 0-1,0 0 1,-1 0 0,1 0 0,-1 0 0,1 0-1,0 0 1,-1 0 0,1 0 0,-1 1 0,1-1-1,0 0 1,-1 0 0,1 0 0,-1 0 0,1 1-1,0-1 1,-1 0 0,1 1 0,0-1 0,0 0-1,-1 0 1,1 1 0,0-1 0,-1 0 0,1 1-1,0-1 1,0 1 0,-2 5 22,1 1-1,0-1 1,0 1 0,1-1 0,0 0-1,1 13 1,0 1 109,-1 124 311,0-138-410,0 0 1,0 0 0,1-1 0,0 1 0,0 0-1,1-1 1,-1 1 0,1-1 0,0 0 0,4 8-1,-3-6 35,0 0-1,-1 0 1,0 0 0,1 10-1,-2-12-21,0 1-1,1-1 1,3 10 0,8 0 75,-4-5-34,2 17-177,-9-25 15,-1 0 1,1 0-1,0 0 1,0-1-1,0 1 1,1-1-1,2 3 1,0-1-122,15 14-475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1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0 608 1824,'5'-1'80,"0"1"0,0-1 0,0 0 0,0 0 0,0-1 0,0 0 0,0 0 0,-1 0 0,1 0 0,7-6 0,9-3 21,41-16 352,-40 18-401,-1-1 0,22-12-1,-19 5 0,39-36-1,-33 27 9,-7 6 25,36-40-1,-49 49-60,-1-1 0,-1 0 0,0-1-1,-1 0 1,11-26 0,1-24-87,-17 56 54,0 0 7,0 0 0,0 0-1,-1 0 1,1-10 0,-2 11 25,-1-1 0,0 1 1,-2-10-1,0 5 17,2 6-22,0 0 1,0 1 0,0-1 0,0 1 0,-1-1 0,0 1-1,0 0 1,0 0 0,-5-8 0,5 10-4,0 0 0,-1 1 0,1-1 0,0 1 0,-1-1 0,1 1 1,-1 0-1,1 0 0,-1 0 0,0 0 0,1 1 0,-1-1 0,0 0 0,0 1 0,1 0 0,-1 0 0,-5 0 1,2 1 24,1-1 1,-1 1 0,0 0 0,1 1 0,0-1 0,-1 1 0,1 0 0,0 0 0,0 1 0,0-1-1,0 1 1,0 0 0,-7 7 0,-4 5 81,0 0 0,-16 21 0,18-20-18,2-1-38,0 1 1,1 0-1,1 1 1,-10 21-1,-24 69 90,39-92-136,1-5 7,0 1 0,1 0 0,0 0 0,0-1-1,2 2 1,-1-1 0,1 0 0,2 21 0,-1-27-13,1-1 0,0 0 0,0 0 0,0 0 0,1 0 0,-1 0 0,1 0 0,0-1 0,0 1 0,1 0 0,-1-1 0,1 0 0,-1 1 0,1-1 0,0 0 0,0 0 0,1-1 0,-1 1 0,1-1 0,-1 0 0,1 1 0,0-2 0,-1 1 0,1 0-1,7 1 1,4 1-125,0 0-1,0-1 0,28 1 0,52-2-1229,-74-3 1056,48 1-1997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31 1056,'3'0'357,"8"0"-229,-8 0-26,0 0 31,7 0-48,-7 0 1,0 0-1,15 1 649,-12-1-641,0 1 0,0-1 1,-1 0-1,1-1 0,0 0 0,9-2 1,4-1-73,1 0 0,-1 2 1,0 0-1,24 1 0,9 1-40,159-3-26,-23-8 51,478 25 84,-220 3-73,-5-17 105,-200-1 267,57 1 1019,-188-8-971,-4 0 166,-43 8-198,-61 0-369,-4 2-8,1-1-22,0 1 0,-1-1 0,1 0 0,0 0 0,0 0 1,-1 0-1,1 0 0,0-1 0,-1 1 0,1 0 0,-1 0 0,1-1 0,-1 1 1,1-1-1,-1 0 0,0 1 0,1-1 0,-1 0 0,1 0 0,-4 0 0,3 0-4,0 0 0,1 1 0,-1-1 0,0 1 0,1-1 0,-1 1 0,0 0 0,1 0 0,-1-1-1,-2 3 1,-5 3 9,-5-1-5,9 6-33,-6-6-90,8 0 138,1-1 0,-1 0 1,1 0-1,0 1 0,0 0 1,-1 4-1,-2 37 43,-8 13-224,-1 11 11,10-36 119,1-10 29,-9 46 0,-2-27 54,-2 12 75,12-39 10,4-11-120,-1-1-1,1 1 1,-1-1 0,0 1 0,-1-1-1,1 0 1,-1 0 0,0 1-1,0-1 1,0-1 0,-1 1 0,1 0-1,-1 0 1,0-1 0,-4 4-1,1 0-67,4-5 60,1 0 0,-1 0 0,0-1 0,1 1 0,-1 0 0,0-1 0,0 1 0,0-1 0,0 0 0,0 1 0,-5 0 0,-5-6 84,10 3-78,1 0 0,-1 0 0,0 1 0,1-1 1,-1 0-1,0 1 0,0-1 0,0 1 1,-3 0-1,3-1-16,1 1 0,-1 0 0,0-1 1,0 1-1,0-1 0,0 0 0,0 1 0,0-1 0,1 0 1,-1 0-1,0 0 0,1 0 0,-1-1 0,1 1 1,-1 0-1,1-1 0,-1 1 0,1-1 0,0 1 0,0-1 1,0 1-1,0-1 0,-1-3 0,-11-13-4,8 14 12,0 0 0,-1 0 0,1 0 0,0 1 0,-1 0 0,0 0 0,-10-3 0,-45-11 13,47 13-21,-15-2-21,0 2-1,-35-2 1,25 3-32,-9-2 4,-90-4-73,21 9 64,-173 3-60,223 1 126,-180 6 43,-42 0-109,226-7 73,-95 3 124,95-3-90,-224 8-130,206-11 34,-136-3-40,83-8 39,9 5-117,56 0 94,-45-1 169,78 7-51,14 1-17,1-1 1,-26-4-1,45 4-28,0-1 0,0 0 0,0 1 0,0-1 0,0 0 0,0 0 0,0 0 0,0-1 0,0 1 0,0 0 0,1-1 0,-1 1 0,0-1 0,1 1 0,0-1 0,-1 0 0,1 0 0,-2-3 0,35-14-322,7 1 178,-21 11 162,29-18 0,-6-5 50,1 8-16,12-7 4,-26 10-4,-9 8 83,-1-1-1,32-28 1,-39 27-77,1-1 1,14-22-1,-24 32-66,0 0 0,0 1-1,0-1 1,0 0 0,-1 0 0,1 0-1,0-5 1,2-4-29,2-1 2,-5 13 40,0-1-1,0 1 1,0-1 0,-1 1-1,1-1 1,0 1-1,-1-1 1,1 0 0,-1 1-1,0-1 1,0 0-1,0-1 1,0 1-17,1 1 1,-1-1-1,0 0 0,0 1 0,1-1 0,-1 0 1,1 1-1,-1-1 0,1 1 0,0-1 1,0 0-1,-1 1 0,1 0 0,0-1 0,0 1 1,1 0-1,1-3 0,-1 2-25,-1 4 11,-1 12 14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6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16 247 1248,'-14'-14'389,"14"14"-386,0 0 0,0 0-1,0 0 1,0 0-1,0 0 1,-1 0 0,1 0-1,0-1 1,0 1-1,0 0 1,0 0 0,0 0-1,0 0 1,0 0 0,0 0-1,0 0 1,0 0-1,-1 0 1,1-1 0,0 1-1,0 0 1,0 0 0,0 0-1,0 0 1,0 0-1,0 0 1,0-1 0,0 1-1,0 0 1,0 0-1,0 0 1,0 0 0,0 0-1,0 0 1,0-1 0,0 1-1,0 0 1,0 0-1,0 0 1,1 0 0,-1 0-1,0 0 1,0 0 0,0-1-1,0 1 1,0 0-1,0 0 1,0 0 0,0 0-1,0 0 1,0 0 0,1 0-1,-1 0 1,0 0-1,0 0 1,0 0 0,2-2 17,-1 1-1,0-1 1,0 1 0,0-1 0,0 1 0,0-1 0,0 1 0,0-1 0,0 0 0,0 0 0,-1 1 0,1-1-1,-1 0 1,1-3 0,-1 5-15,0 0-1,0 0 0,0 0 0,0 0 1,0 0-1,0 0 0,0 0 1,0-1-1,0 1 0,0 0 1,0 0-1,0 0 0,0 0 1,0 0-1,0 0 0,0 0 0,0 0 1,0 0-1,0 0 0,0-1 1,0 1-1,0 0 0,0 0 1,0 0-1,0 0 0,0 0 0,0 0 1,0 0-1,0 0 0,0 0 1,0 0-1,0 0 0,1 0 1,-1 0-1,0-1 0,0 1 1,0 0-1,0 0 0,0 0 0,0 0 1,0 0-1,0 0 0,0 0 1,0 0-1,1 0 0,-1 0 1,0 0-1,0 0 0,0 0 0,0 0 1,0 0-1,0 0 0,0 0 1,0 0-1,0 0 0,1 0 1,-1 0 33,1 0 0,0 0 0,0 0 0,0 0 1,-1 0-1,1-1 0,0 1 0,0 0 1,-1-1-1,1 1 0,0-1 0,-1 1 1,1 0-1,-1-1 0,1 0 0,0 1 0,-1-1 1,1 1-1,-1-1 0,1 0 0,-1 1 1,0-1-1,1 0 0,-1 1 0,1-2 0,-1 0-29,1 1-1,0 0 0,-1 0 0,1-1 0,0 1 0,0 0 0,0 0 0,0 0 1,0 0-1,0 0 0,0 0 0,0 0 0,0 1 0,0-1 0,1 0 0,-1 1 1,0-1-1,1 1 0,-1-1 0,0 1 0,1-1 0,-1 1 0,0 0 0,1 0 1,-1 0-1,1 0 0,1 0 0,7 0-43,-6 1 19,-1-1 0,1 0 1,0 0-1,0 0 1,-1 0-1,1-1 0,0 0 1,5-1-1,87-25 149,-84 25-169,0 0-1,0 1 1,1 1-1,19 1 1,1 0 298,-24-1-150,8-1 160,-16 0-261,-1 1 0,1-1-1,-1 1 1,1 0 0,-1-1-1,1 1 1,-1-1 0,0 1-1,1-1 1,-1 1 0,0-1-1,1 1 1,-1-1 0,0 0-1,0 1 1,1-1 0,-1 1-1,0-1 1,0 0 0,0 1-1,0-1 1,0 1 0,0-1-1,0 0 1,0 0 0,-3 1 122,1-1-83,1 1-1,-1 0 1,0-1 0,0 1 0,0-1 0,1 0-1,-1 1 1,0-1 0,1 0 0,-1 0-1,1 0 1,-1 0 0,1 0 0,-3-3 0,3 3-44,1 1 0,0 0 0,-1-1 0,0 1 0,1 0 0,-1-1 0,1 1 1,-1 0-1,1 0 0,-1-1 0,0 1 0,1 0 0,-1 0 0,0 0 0,1 0 1,-1 0-1,1 0 0,-1 0 0,0 0 0,1 0 0,-1 0 0,0 0 0,1 0 1,-1 1-1,0-1 0,1 0 5,-17 0-203,14 0 38,3 14-44,3-9 236,11 12-1,-10-10-31,-2-5-10,-1 0-1,0 0 1,1 0 0,-1 0 0,1 0-1,0 0 1,-1-1 0,1 1 0,0-1-1,0 1 1,0-1 0,0 0 0,5 2 0,1 2-27,-7-4 43,0 0 0,1 0 0,-1 0 0,1 0 1,-1 0-1,1-1 0,-1 1 0,1 0 0,0-1 0,-1 0 1,1 1-1,0-1 0,-1 0 0,1 0 0,0 1 0,-1-1 1,1-1-1,0 1 0,0 0 0,-1 0 0,1-1 1,0 1-1,2-2 0,-2 1 15,1 0 10,1-1 0,-1 0 1,0 1-1,0-2 0,1 1 1,4-5-1,-7 5-21,-1 0 0,1 0 0,-1 0 0,1-1 0,-1 1 0,0 0 0,0 0 0,0-1 0,0 1 0,0 0 0,0-1 0,-1 1 0,1 0 0,-1 0 0,1 0 0,-1-1 0,0 1 0,-2-3 0,-3-8 138,-2 1-1,-8-12 0,3 6 171,7 7-181,5 8-118,-1 0 1,1 0-1,-1 1 0,0-1 1,0 0-1,0 1 0,0-1 0,0 1 1,-1 0-1,-4-4 0,5 5-17,1 0-1,-1 1 1,1 0-1,-1-1 0,1 1 1,-1 0-1,1 0 1,-1 0-1,-1 0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5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1408,'0'-13'448,"0"10"-267,0 3 22,0 0 421,0 0-203,0 0-154,3 0-128,-2 0-125,1 0 0,-1 1 1,1-1-1,-1 0 0,1 1 1,-1-1-1,0 1 1,1-1-1,-1 1 0,0 0 1,3 1-1,-2-1 27,0 1 0,0-1 0,0 0 0,0-1-1,0 1 1,0 0 0,0 0 0,0-1 0,0 1 0,0-1 0,0 0 0,4 0 0,9 0 114,4 0-126,29 3 0,4 4-58,79 0-1,88-8 98,329 5 222,-305 7-120,-129-8-22,245 13 264,76 1-171,1-17-501,-171-1 60,-240 1 392,-25 0-185,0 0 0,1 0 0,-1 0 0,0 0-1,1 0 1,-1 0 0,0 0 0,1 0-1,-1 0 1,0 0 0,1 0 0,-1 0-1,0 0 1,1 0 0,-1 0 0,0 1 0,0-1-1,1 0 1,-1 0 0,0 0 0,1 1-1,-1-1 1,0 0 0,0 0 0,1 1-1,0 0 21,1 0 0,-1 1 0,1-1 0,0 0 0,-1 0 0,1 0 0,0-1 0,0 1 0,-1 0 0,1-1 0,0 1 0,3 0 0,30 0-45,-32-1-5,8 1 11,-5-1 14,0 0 1,0 0-1,0-1 0,8-1 1,3-3-20,-11 3 11,1 0 0,0 0 0,0 1 0,-1 0 0,12 0-1,-12 1 19,0 0 0,0 0-1,0 0 1,0-1-1,0 0 1,0 0-1,0-1 1,0 1-1,-1-1 1,1-1 0,6-2-1,12-9-83,1-2 363,-23 13-67,-2 3-54,0 0-68,-2 0 26,0 0-155,1 0 0,0 0 0,0 0 0,-1 1 0,1-1 0,0 0 0,0 1 0,0-1 0,-1 0 1,1 1-1,0 0 0,0-1 0,0 1 0,0 0 0,0-1 0,0 1 0,0 0 0,0 0 0,1 0 0,-1 0 0,0 0 0,0 0 1,1 0-1,-1 0 0,0 0 0,1 0 0,-1 1 0,1-1 0,0 0 0,-1 0 0,1 0 0,0 3 0,-2 4-7,2 1 0,-1 0 0,2 17 0,0-7 264,-1 28-1,0-44-246,0 0 0,-1 1-1,1-1 1,-1 1-1,0-1 1,1 0 0,-1 0-1,-3 7 1,-2 6-83,1 16 10,-12 37 175,13-53-2,-1 0 0,-12 25 0,-6 17 89,12-34-193,10-22 30,0 0 0,1 0 0,-1 0 0,1-1 0,-1 1-1,1 0 1,0 0 0,-1 0 0,1 0 0,0 0 0,0 0 0,1 0 0,-1 0-1,1 2 1,-1 1 306,0-33-342,0 28 26,0 0-1,0 0 0,0 0 0,0 0 0,1 0 0,-1 0 0,0 0 0,0 0 1,0 0-1,0 0 0,0-1 0,0 1 0,0 0 0,0 0 0,0 0 1,0 0-1,-1 0 0,1 0 0,0 0 0,0 0 0,0 0 0,0 0 0,0-1 1,0 1-1,0 0 0,0 0 0,0 0 0,0 0 0,0 0 0,0 0 0,0 0 1,0 0-1,0 0 0,0 0 0,0 0 0,-1 0 0,1 0 0,0 0 0,0 0 1,0 0-1,0 0 0,0 0 0,0-1 0,0 1 0,0 0 0,0 0 1,0 0-1,-1 0 0,1 0 0,0 0 0,0 1 0,0-1 0,0 0 0,0 0 1,0 0-1,0 0 0,-2 0-43,0 0 1,0 1-1,0-1 0,0 1 1,1-1-1,-1 1 1,0 0-1,0 0 0,1 0 1,-4 2-1,-2 1 141,1-1-72,6-3-21,-1 0 0,0 1 1,1-1-1,-1 0 1,0 1-1,1-1 0,-1 0 1,1 1-1,-1-1 1,1 1-1,-1-1 0,1 1 1,-1-1-1,1 1 0,-1-1 1,1 1-1,-1 0 1,1-1-1,0 1 0,0 0 1,-1 0-1,-2 4 6,0 0-13,0 0 0,-1 0 1,0-1-1,1 0 0,-2 0 0,1 0 1,0 0-1,-1-1 0,-9 6 0,10-8 10,0 0-1,0-1 0,-1 1 1,1-1-1,-6 0 0,-24 2 6,10 3 18,1-1-1,-48 1 0,-81 3 11,-23 0-14,36-9-20,-209 5 54,273 0-40,-194 6 5,94-7 8,82 2 1,-81 3 57,117-7-7,-113-5 106,72-6-179,67 7-29,-73-10 154,92 11-105,1-1-1,0 0 0,1-1 0,-1 0 0,1 0 0,-20-12 0,29 15-30,0 0-1,0 1 1,0-1-1,0 0 0,0 0 1,0 1-1,0-1 1,0 0-1,0 0 0,0 0 1,0-1-1,0 1 1,1 0-1,-1 0 0,0 0 1,1 0-1,-1-1 1,1 1-1,-1 0 0,1 0 1,0-1-1,0 1 0,-1 0 1,1-1-1,0 1 1,0 0-1,0-1 0,1 1 1,-1-1-1,0 1 1,0 0-1,1 0 0,-1-1 1,1 1-1,-1 0 1,1 0-1,-1-1 0,1 1 1,1-1-1,0-2-21,2 0 0,-1 1 0,0-1 1,1 1-1,-1 0 0,1 0 0,0 0 0,0 0 0,6-2 0,-3 2-125,1 0 0,-1 0 0,0 1 0,1 0 0,-1 0-1,1 1 1,-1 0 0,1 0 0,0 1 0,13 1 0,1-1-484,24 0-1992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47 7552,'-16'-16'2816,"16"16"-2208,16-15-160,-1 15-224,1 0-224,15-16-96,0 16 64,16 0 32,15 0 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1664,'0'1'28,"1"0"-1,-1 0 1,0 0-1,0 0 1,0 0-1,1 0 1,-1 0 0,1 0-1,-1 0 1,1 0-1,-1 0 1,1 0-1,-1-1 1,1 1 0,0 0-1,-1 0 1,1-1-1,0 1 1,0 0-1,-1-1 1,1 1 0,0 0-1,0-1 1,0 0-1,0 1 1,1 0-1,14 10 125,-13-9-115,-1 0-1,0 0 1,1-1 0,0 1-1,-1-1 1,1 0 0,0 1-1,0-1 1,0 0 0,-1-1 0,1 1-1,0-1 1,0 1 0,0-1-1,0 0 1,0 0 0,0 0-1,4-1 1,2 1-35,7 1 34,-8-1 6,0 0-1,0 0 1,0-1 0,9-1 0,19-9 86,-16 7-52,-13 4-58,-1-1-1,1 0 1,-1-1-1,1 1 1,-1-1-1,1 0 1,-1-1-1,0 0 1,0 0-1,0 0 1,0-1-1,7-6 1,-8 5 10,-1 0-1,0-1 1,0 1-1,0-1 1,-1 0 0,0 0-1,4-9 1,-6 12 8,-1 1 0,1-1-1,0 0 1,-1 1 0,0-1-1,1 0 1,-1 0 0,0 1 0,-1-6-1,1 7-1,0 0-1,-1-1 1,1 1-1,-1 0 0,1-1 1,-1 1-1,0 0 1,1 0-1,-1 0 0,0 0 1,0 0-1,0-1 1,0 1-1,0 1 0,0-1 1,0 0-1,0 0 1,0 0-1,0 1 0,-2-2 1,-30-14 1107,31 15-1000,0 0 0,-1 1 0,1-1 0,0 1 0,-1 0 1,1 0-1,-1 0 0,-4 0 0,3 0 322,2 0 97,4 0-933,64 0-1475,-20 0-2613,-29 0 3133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0 992,'3'3'309,"-2"-2"-294,0 1 0,0-1 0,0 0 0,0 1 0,0-1 0,0 0 0,0 1 0,0 0 0,-1-1 0,2 4 0,0 25 546,-2-20-441,-1 83 670,0-78-676,-1 0 0,0 1-1,-8 24 1,3-18-15,-2 1-1,0-2 1,-18 30 0,17-35-73,-1-1 0,0 0 0,-1-1 0,-1-1 0,0 0 0,-20 16 0,11-10 0,-35 36 119,-23 18 563,1-20-403,30-21-583,-3-2 46,39-24 232,1 0 1,1 1-1,-1 0 1,-17 16-1,26-20 2,-1 0 0,1 0 0,-1-1 0,0 1 0,0-1 0,0 0 0,0 0 0,-6 2 0,8-4-26,-1 1 1,0 1-1,1-1 1,-1 0-1,1 0 1,0 1-1,-4 2 1,6-4 16,-1 1 0,1-1 0,-1 1 0,1 0 0,0-1 1,-1 1-1,1 0 0,-1-1 0,1 1 0,0 0 1,0-1-1,-1 1 0,1 0 0,0 0 0,0-1 0,0 1 1,0 1-1,0 1 34,0-3-1,3 0-47,6 0-11,0 0 0,0 0 0,0 1 0,0 0 0,0 1 0,-1-1 0,1 2 0,15 5 0,58 28-171,-30-9-186,-9-10 248,-25-11 339,-1 1 0,34 18 0,-33-12-112,0 1-1,-1 1 0,-1 1 1,26 30-1,10 11-53,-40-45 3,-1 1-1,0 0 1,11 17 0,21 50 263,-31-61-107,-9-14-49,0-1 0,0 1 0,0 0 0,3 8 0,-4-1 51,-2-12-167,0 1 0,0 0 0,0-1 0,0 1 1,0 0-1,0-1 0,0 1 0,0 0 1,0-1-1,1 1 0,-1 0 0,0-1 0,0 1 1,1 0-1,-1-1 0,0 1 0,1 0 1,-1-1-1,0 1 0,1-1 0,-1 1 0,1-1 1,-1 1-1,1-1 0,0 1 0,-1-1 0,1 0 1,-1 1-1,1-1 0,0 0 0,-1 1 1,1-1-1,0 0 0,-1 0 0,2 0 0,-2 0-18,0 1-1,0-1 0,0 0 1,1 0-1,-1 0 0,0 0 1,0 0-1,0 0 0,0 0 0,0 0 1,0 0-1,0 0 0,0 0 1,0 0-1,1 0 0,-1 0 1,0 0-1,0 0 0,0 0 0,0 0 1,0-1-1,0 1 0,0 0 1,0 0-1,0 0 0,0 0 1,0 0-1,0 0 0,1 0 0,-1 0 1,0 0-1,0 0 0,0 0 1,0 0-1,0 0 0,0 0 0,0 0 1,0-1-1,0 1 0,0 0 1,0 0-1,0 0 0,0 0 1,0 0-1,0 0 0,0 0 0,0 0 1,0 0-1,0-1 0,0 1 1,0 0-1,0 0 0,0 0 1,0 0-1,0 0 0,0 0 0,0-3 42,-1 1-1,1 0 0,-1 0 1,1-1-1,-1 1 0,0 0 1,0 0-1,0 0 0,-2-3 1,-7-19 118,9 20-160,-28-72-787,21 60-271,-17-30-1754,9 26 885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1568,'-1'0'20,"1"-1"0,0 0 1,0 1-1,0-1 0,1 0 0,-1 1 1,0-1-1,0 1 0,0-1 0,0 0 0,1 1 1,-1-1-1,0 1 0,0-1 0,1 0 1,-1 1-1,0-1 0,1 1 0,-1-1 0,1 1 1,-1 0-1,1-1 0,-1 1 0,1-1 1,-1 1-1,1 0 0,-1-1 0,1 1 0,0 0 1,-1 0-1,2-1 0,1 1 11,0-1 0,1 1 0,-1 0 1,0 0-1,5 0 0,6 1 106,-13-1-115,1 0 1,0 0-1,0 1 1,-1-1 0,1 0-1,0 1 1,-1-1-1,1 1 1,-1 0 0,1 0-1,0-1 1,-1 1 0,2 2-1,5 2 158,-5-4-146,-1 0 0,0 0 0,0 0 0,0 0 0,0 1 0,0-1 0,0 1 0,0 0 0,-1-1 0,1 1-1,0 0 1,-1 0 0,0 0 0,1 0 0,1 4 0,2 3 31,0-1-17,17 33 138,0 22 118,-5-23-179,-7-17-1,10 31 1,-16-38-131,3 7 212,0 0 0,-2 1 0,-1 0 0,1 25 0,-5 30-127,0-76-28,0 1 0,0-1 0,0 0 0,0 1 0,-1-1 0,0 0 0,0 1 0,0-1 0,0 0-1,-3 5 1,0 3 72,4-10-99,-1 0 0,1 0 1,0 0-1,0 0 0,-1 0 0,1-1 0,0 1 0,-1 0 0,1 0 0,-1 0 0,1 0 1,-1 0-1,0-1 0,1 1 0,-1 0 0,0 0 0,1-1 0,-2 2 0,-5 3 126,4 0 23,-2 2 18,5-6-188,-1-1 0,1 0 0,0 0 0,0 0 0,0 0 0,-1 0 0,1 0 0,0 0 0,0 0 0,-1 0 0,1 0 0,0 0 0,0 0 0,-1 0 0,1 0 0,0 0 0,0 0 0,-1 0 0,1 0 0,0 0 0,0 0 0,-1 0 0,1 0 0,0 0 0,0-1 0,0 1 0,-1 0 0,1 0 0,0 0 0,0 0 0,0 0 0,-1-1 0,1 1 0,0 0 0,-6-11 88,0 6-117,5 5-7,1 0 1,-1-1 0,1 1-1,-1 0 1,1-1 0,0 1-1,-1 0 1,1-1 0,-1 1-1,1 0 1,0-1 0,-1 1-1,1-1 1,0 1 0,0 0-1,-1-1 1,1 1 0,0-1-1,0 1 1,0-1 0,0 1-1,-1-1 1,1 1 0,0-1-1,0 1 1,0-1-1,0 0 1,0 1 0,0-1-1,0 1 1,1-2 0,-1-17-1067,0-11-1658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1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1664,'0'0'608,"0"0"-480,16 0-32,-16 16-1376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7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17 131 2912,'0'0'923,"-3"0"-550,3 0-354,-1 0 1,0 0 0,1 0-1,-1 0 1,0 0-1,1 0 1,-1 0-1,0 0 1,0 0-1,1-1 1,-1 1 0,0 0-1,1-1 1,-1 1-1,-2-9 643,3 15-236,3-14-159,-2 7-236,0 1 1,0-1-1,0 1 1,0-1-1,0 1 1,0 0-1,1-1 1,-1 1-1,0 0 1,0 0-1,3 0 1,10-2 176,2-7 77,-9 5-88,0 0 0,15-6-1,8 2-4,2-14-208,-29 21 11,0-1 1,1 1-1,-1 1 1,0-1-1,5 0 0,4-1-4,67-26 46,-16 12 502,-44 13-369,-3 3-84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2304,'-16'0'864,"16"0"-672,0 0-32,-17 0 1152,34 0-736,-17 0-160,0 17-256,0-1 352,0 17-288,0-1 64,0 1-192,16 16 96,-16-16-128,17 0 32,-1 0-32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3328,'0'0'1216,"0"0"-928,0 0-96,0 0 864,16 0-608,1-17-224,15 17-192,18-16 256,-18 0-192,18 16 192,-18-17-160,1 17-992,-17 0 480</inkml:trace>
  <inkml:trace contextRef="#ctx0" brushRef="#br0" timeOffset="1">83 0 3072,'0'0'1120,"0"0"-864,0 17-64,0-1 800,0 17-576,0-1 64,0 1-320,0 16 128,0-16-192,0 0 320,16 0-224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8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4064,'16'0'1504,"-16"0"-1184,50 0-64,-34-16 352,17 16-384,-17-17 256,17 17-256,0-16 128,0 0-192,-1-1 224,17 17-256,-32-16-1312,16 16 640</inkml:trace>
  <inkml:trace contextRef="#ctx0" brushRef="#br0" timeOffset="1">279 1 2816,'-17'0'1056,"17"0"-832,0 16-64,0-16 1344,0 17-864,-16-1 704,32 0-768,-16 33-352,0-16-192,0 16 256,0 1-192,0-18 128,0 17-128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9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3488,'-17'0'1280,"17"0"-992,0 0-64,0 0 768,0 0-576,17 0 544,15 16-544,-15-16 128,15 0-320,1 0 128,0 0-192,-17-16 64,17 16-128,16 0 160,-16 0-160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2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3648,'0'0'1344,"0"0"-1024,32-16-128,-15 16 1184,-1 0-800,1 0 256,15 0-480,1-17 0,-17 17-224,17 0 224,-16 0-224</inkml:trace>
  <inkml:trace contextRef="#ctx0" brushRef="#br0" timeOffset="1">771 0 5312,'16'16'1952,"-16"-16"-1504,49 0-128,-32-16 608,-1 32-576,1-32 704,-1 16-608,17 0-1984,-1 0 832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14 5888,'-13'-13'1898,"13"14"-1783,-1 0-1,1 0 0,0-1 1,-1 1-1,1 0 0,0 0 1,0 0-1,-1 0 0,1 0 1,0 0-1,0 0 0,0 0 1,0 0-1,0 0 0,1 1 1,-1-1-64,-1 1 0,1-1 1,0 0-1,-1 1 0,1-1 0,-1 1 1,1-1-1,-1 0 0,0 1 1,-1 1-1,-4 11 302,4-7-170,1 1 0,0-1 0,0 1-1,1-1 1,0 15 0,1-8 117,-3 24-1,1-26-223,-11 127 445,11-74-415,0-22-18,6 67 1,1-78-76,-4-19-188,0-1 0,1 25 0,-3 22-3276,0-40 1601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3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2976,'0'0'971,"0"0"-603,0 0-118,0 0 156,0 2-177,1 32-37,0-17-113,-1 0-1,-1 0 1,-3 18-1,2-21-23,-3 23 134,-1 54-1,6-56-139,1-1 7,-5 42-1,0-53-7,0 17 54,4-33-86,1 1 0,0-1 0,2 8 0,0 0-22,-2-7-34,0 0-1,0 1 0,-1 10 0,0 2-308,2-1-829,12 10 330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3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4224,'0'16'1568,"0"-16"-1216,0 49-96,0-32 64,0-1-224,0-16-320,17 17 128,15-17 576,-15 0-256,32-17-1536,-16 1 672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39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 3904,'-14'0'1253,"14"0"-1244,0 0 0,0 0 0,-1 0 1,1 0-1,0 0 0,0 0 0,0 0 0,0 0 0,0 0 0,-1 0 0,1 0 0,0 0 0,0 0 0,0 0 0,0 0 1,0 0-1,0 0 0,-1 1 0,1-1 0,0 0 0,0 0 0,0 0 0,0 0 0,0 0 0,0 0 0,0 0 1,0 1-1,0-1 0,0 0 0,0 0 0,0 0 0,-1 0 0,1 0 0,0 0 0,0 1 0,0-1 0,0 0 0,0 0 1,0 0-1,0 0 0,0 0 0,0 1 0,0-1 0,0 0 0,1 0 0,-1 0 0,0 0 0,0 0 0,0 1 0,0-1 1,0 0-1,0 0 0,0 0 0,0 3 29,0-1 0,0 1 0,0 0 0,0-1 0,-1 1 0,0 3 0,-6 0 168,3-4-97,0 3-6,1 1-1,0-1 0,1 0 1,-3 7-1,4-4-53,-1-1 0,2 1-1,-1-1 1,1 1 0,1 12-1,-1 1 33,0 179 186,1-166-258,0-3 11,-5 46-1,-2-42 16,3-20-9,1 0-1,-1 18 1,3-15-44,-1 18 122,1-34-334,0 0 0,-1 0-1,1 0 1,-1 0 0,0 0 0,1 0 0,-1 0-1,0 0 1,0 0 0,0-1 0,-1 1 0,-2 3 0,2-2-1621</inkml:trace>
  <inkml:trace contextRef="#ctx0" brushRef="#br0" timeOffset="1">0 394 3488,'0'-16'1280,"0"16"-992,16 49-64,1-33 928,-17 1-672,16 15 64,1 1-320,-17 0 160,16 0-256,0-17 32,1 17-96,-1-17 32,0 1-64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2:3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4384,'0'16'1632,"0"-16"-1248,0 66-128,0-33-64,16 0-160,-16 32 128,0 1-96,0-1 32,17-16-32,-1 1 32,-16-1-64,0-17-96,0 18 32,0-34-1536,-16 0 864</inkml:trace>
  <inkml:trace contextRef="#ctx0" brushRef="#br0" timeOffset="1">1 508 3392,'0'16'1248,"0"-16"-960,65 33-64,-32-16 768,-16-1-576,32-16 256,-17 16-384,34-32 160,-17 0-224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2912,'-30'0'1659,"27"0"-689,6 0-362,21 1-322,-7-1-34,1 0-1,26-4 0,5-2-134,61-1 1,-37 6-74,143 4 152,-175 2-104,-1 2 1,65 20-1,-12-3 164,-82-21-140,0 0 1,0 0-1,-1 1 0,17 8 1,-8 0 501,26 19 1,-43-29-564,1 0 1,-1 0-1,1 0 1,-1 1-1,0-1 0,0 1 1,0-1-1,0 1 1,2 4-1,-4-7-36,1 1-1,-1 0 0,0 0 1,0 0-1,0 0 0,0-1 1,0 1-1,0 0 1,0 0-1,-1 0 0,1-1 1,0 1-1,0 0 0,-1 0 1,1-1-1,0 1 0,-1 1 1,-2 5 98,-1 6 20,4-11-123,0 1 0,-1-1 0,0 1-1,1-1 1,-1 0 0,0 1 0,0-1 0,0 0 0,-1 0 0,1 0-1,0 0 1,-1 0 0,-1 2 0,-44 42 263,43-42-326,-1 0 0,1-1 0,-1 0-1,0 0 1,0 0 0,0-1 0,-1 1-1,1-1 1,-9 2 0,7-2-371,-12 1-2710,2-3 858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1888,'-13'0'556,"-16"1"-16,28-1-459,-1 1-1,0 0 1,1-1 0,-1 1-1,0 0 1,1 0 0,-1 0-1,1 0 1,-1 0 0,1 0-1,-3 2 1,-4 3 602,-14 7 37,14 1-187,-6-8 213,12-5-678,0 0 0,0 0 0,1 0 0,-1 0 0,0 1 0,0-1 0,1 1 0,-1-1 0,1 1 0,-1 0 0,1 0 0,0-1 0,-1 4 0,-1 0 140,1 1-1,0-1 0,-1 10 0,1-7-94,-6 21 507,-12 60 770,15-24-835,-15 70 470,-4 36-306,22-131-593,-4 40 84,-16 49 115,16-42-185,4-43-93,-3 26 13,-4 89-13,9 82 171,0-234-243,0-1 1,-1 1-1,0 0 0,0 0 0,0-1 0,-6 14 0,5-12-126,-1 4-25,3-7-2485,0-3 794,0-2-714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4736,'-16'0'1760,"16"0"-1376,0 0-96,0 0 960,0 0-736,0 0 640,32 0-672,1 0-32,16 0-288,1-17 32,15 17-96,1-16-768,-17 16 384,-16 16-2944,-17-16 1792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2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5824,'-32'16'2144,"32"-16"-1664,-17 17-128,17-17 1120,17 0-864,-17 0 544,32 16-672,1-32-288,0 16-96,33 0-736,-1 0 352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2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84 3328,'-27'-28'1061,"27"28"-1042,-1 0-1,1 0 1,0-1-1,-1 1 1,1 0 0,0 0-1,-1-1 1,1 1-1,0 0 1,0-1-1,-1 1 1,1 0-1,0-1 1,0 1-1,0 0 1,-1-1 0,1 1-1,0-1 1,0 1-1,0 0 1,0-1-1,0 0 1,0-5-215,-1 2 622,1 1 0,0-1-1,0 0 1,0 0 0,0 0 0,1 0 0,1-7-1,2 10-328,-1 1 0,0-1 0,0 0-1,0 1 1,1 0 0,-1-1 0,0 1-1,1 0 1,-1 1 0,0-1 0,0 1 0,0-1-1,5 2 1,26 8 93,30 10 15,-50-14-228,-5-3 33,-1 0 0,0 0 0,0 1 0,-1 0 0,13 9 0,-18-11 3,0 0 0,0-1-1,-1 1 1,1 0 0,0 0-1,-1 0 1,0 0 0,1 1 0,-1-1-1,0 0 1,0 0 0,0 1-1,-1-1 1,1 0 0,0 1 0,-1-1-1,0 1 1,1-1 0,-1 1-1,0-1 1,-1 1 0,1-1 0,0 1-1,-1-1 1,0 5 0,-2 2 64,0-1 1,-1 1-1,-7 13 1,-1 1-4,3-7-44,0 0 0,-1-1 0,-1 0 1,0 0-1,-21 20 0,-10 9-29,3-4 238,-57 48 1,52-60-22,22-15-79,-44 31 464,41-29-425,13-8-66,0 0 1,0 1 0,1 1 0,-18 16-1,-12 16 91,39-40-187,0 1-1,0 0 1,0 1 0,1-1-1,-1 0 1,0 1 0,1-1-1,0 1 1,-1-1 0,1 1 0,0-1-1,-1 5 1,2-6-5,0 1 0,0-1 1,0 0-1,0 0 0,0 1 0,0-1 0,1 0 1,-1 0-1,0 0 0,1 1 0,-1-1 0,1 0 1,-1 0-1,1 0 0,-1 0 0,1 0 1,0 0-1,-1 0 0,3 2 0,2 1 36,0-1 0,0 1 1,1-1-1,0 0 0,-1 0 0,1-1 0,12 4 0,6 2 171,-5-1 36,36 8 0,57 1-148,-82-13-77,0-1 0,30-3 0,-13 0-265,-35 2-190,-9-1 240,0 1-1,0-1 1,0 0 0,0 0 0,0 0-1,0-1 1,0 1 0,0-1 0,0 1 0,4-3-1,10-8-2533,-16 11 2534,0-1-1,1 1 0,-1 0 1,1-1-1,-1 1 0,1 0 1,-1 0-1,1 0 0,1 0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50 4640,'-65'-16'1728,"65"16"-1344,-17 0-96,17 0 1664,0 0-1120,17 0 1152,15 0-1152,18 0 0,15 0-512,1-17-64,-1 17-160,1-16-896,16 16 416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32 7712,'-15'-31'3488,"2"31"-2646,-88 0-900,101 0 58,-8 0-15,1 0 1,-15 3 0,12 1-2,-6 0 11,14-5 7,0 1 1,0 0-1,-1 0 1,1-1-1,0 1 1,0-1-1,-2 0 1,0-1 1,-1 1 0,1 0 0,0 0 0,-1 0 0,1 1 1,0-1-1,-7 1 0,-111 0-180,122 0 181,-1 0-1,1 0 1,-1 0 0,0 0 0,1 0-1,-1 0 1,1 0 0,-1 0 0,0 0-1,1 0 1,-1 1 0,1-1 0,-1 0-1,1 0 1,-1 1 0,1-1-1,-1 0 1,1 1 0,-1-1 0,1 0-1,-1 1 1,1-1 0,-1 1 0,1-1-1,-1 1 1,-1 17-186,3-14 127,-1 1-1,-1-1 1,1 1-1,-2 5 0,-2 5 137,1 1-1,1-1 0,-2 30 1,4-17 10,-1 2 3,5 34 0,0-32-90,0-4 14,1 34 0,-5 97 984,0-157-994,1 0-1,-1 1 1,1-1 0,-1 0 0,1 0 0,0 1 0,0-1 0,0 0 0,0 0 0,1 0 0,-1 0 0,0 0-1,1 0 1,0-1 0,-1 1 0,1 0 0,3 1 0,0 3-4,-4-6-5,-1 0 0,0 0 1,0 1-1,0-1 0,1 0 0,-1 0 0,0 0 1,1 1-1,-1-1 0,0 0 0,0 0 0,1 0 1,-1 0-1,0 0 0,1 0 0,-1 0 0,0 0 1,1 1-1,-1-1 0,0 0 0,1 0 0,-1 0 1,0-1-1,0 1 0,1 0 0,134 0-938,-127 0 512,1-1 1,-1 0 0,16-5-1,-17 4-238,0 0 0,0 1 0,14-1 0,-18 2 231,1 0 0,-1-1-1,0 1 1,0-1-1,0 1 1,0-1-1,0 0 1,0 0-1,6-3 1,1 0-299,8 1-1044</inkml:trace>
  <inkml:trace contextRef="#ctx0" brushRef="#br0" timeOffset="1">32 297 6464,'-31'-15'2400,"31"15"-1856,0 0-160,15 0-352,1 0-96,-1 0 160,17 0-32,14 0 192,-15 0-160,16 0-1440,0 0 736,-16 0-2752,0 0 1888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3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2816,'14'13'917,"-14"-12"-903,1-1-1,-1 0 1,0 0-1,0 0 1,0 1-1,1-1 1,-1 0 0,0 1-1,0-1 1,0 0-1,0 0 1,1 1-1,-1-1 1,0 0-1,0 1 1,0-1-1,0 0 1,0 1-1,0-1 1,0 0 0,0 1-1,0-1 1,0 0-1,0 1 1,0-1-1,-1 8 60,1-5 66,-1 1 1,1 0-1,0 0 1,1 0-1,-1-1 1,0 1-1,1 0 1,2 5-1,-1-2 90,4 13 347,-11-6 120,2-6-282,1-2-225,1 0 1,0 0-1,1 0 1,0 0-1,0 11 1,1-9-40,-1-1 0,0 1 0,0-1 1,-3 12-1,-1-6 82,-2 0 1,1 0 0,-12 19-1,3-5-154,8-18-66,1 1 1,-1-1-1,0-1 0,-1 1 1,-10 9-1,1 1 68,13-13 10,3-5-85,0-1 1,0 1-1,0-1 0,0 1 1,0-1-1,0 0 0,0 1 1,-1-1-1,1 1 0,0-1 1,0 0-1,0 1 1,-1-1-1,1 0 0,0 1 1,0-1-1,-1 0 0,1 1 1,0-1-1,-1 0 0,1 0 1,0 1-1,-1-1 0,1 0 1,0 0-1,-1 0 0,1 1 1,-1-1-1,1 0 1,0 0-1,-1 0 0,1 0 1,-1 0-1,1 0 0,-1 0 1,1 0-1,0 0 0,-1 0 1,1 0-1,-1 0 0,1 0 1,0 0-1,-1 0 1,1 0-1,-1-1 0,1 1 1,0 0-1,-1 0 0,1 0 1,0-1-1,-1 1 0,0-1-2,0 1 0,0-1 0,0 0 0,0 1-1,0-1 1,0 0 0,1 1 0,-1-1 0,0 0 0,0 0-1,1 0 1,-1 0 0,1 0 0,-1 1 0,1-1 0,-1 0-1,1 0 1,-1 0 0,1-1 0,0 1 0,0 0 0,-1 0-1,1 0 1,0 0 0,0 0 0,0 0 0,0 0 0,0 0-1,1 0 1,-1-2 0,1 0-25,0-1-1,0 1 1,1-1-1,-1 1 1,1-1-1,4-5 1,8-14-145,-9 15 64,0 0 0,0 0 0,1 1-1,11-11 1,2-6 24,8-8 16,-25 30 55,1 0 1,-1 0-1,1 0 1,-1 0 0,1 0-1,0 1 1,-1-1 0,1 1-1,0-1 1,4 0-1,23-3-8,-22 1 44,6-1 35,-7 7 143,-1-1-1,1 1 1,0 0-1,-1 0 1,1 1-1,-1 0 1,0 0-1,0 1 1,0-1-1,0 1 1,-1 1-1,10 8 1,-9 5 171,-4-9-215,-1-5-84,1 0 0,0-1-1,0 1 1,0-1 0,4 7 0,-4-8-58,0 0 0,-1 0 0,1 0-1,-1 0 1,0 1 0,0-1 0,0 0-1,0 1 1,0-1 0,-1 1 0,1-1 0,-1 0-1,1 1 1,-1 0 0,0 2 0,0 91 129,0-93-581,-3-3-176,3 0 572,0 0 1,0 0-1,0 0 0,-1 0 1,1 0-1,0 0 0,0 0 1,0 0-1,-1 0 0,1 0 1,0 0-1,0 0 0,-1 0 1,1 0-1,0 0 0,0 0 0,0 0 1,-1 0-1,1 0 0,0 0 1,0 0-1,0 0 0,-1 0 1,1 0-1,0 0 0,0 0 1,0-1-1,0 1 0,-1 0 1,1 0-1,0 0 0,0 0 1,0 0-1,0-1 0,0 1 1,0 0-1,-1 0 0,1 0 1,0-1-1,0 1 0,0 0 1,0 0-1,0 0 0,0-1 1,0 1-1,0 0 0,0-1 1,7-8-1261,-4 4-1008,-3-9 779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17 345 6880,'-17'0'2560,"17"0"-1984,17 16-160,-17-16 1184,16 0-960,17 0 96,16 0-448,0 0-192,0-16-64</inkml:trace>
  <inkml:trace contextRef="#ctx0" brushRef="#br0" timeOffset="1">983 0 5984,'0'0'2208,"0"0"-1728,-16 33-128,16 0 672,-16 0-640,-1 16 352,-15 33-448,-1 0-160,16 0-64,1-17-1216,0 17 640,-1-33-3360,1 1 2112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2976,'0'0'971,"3"0"-603,1-1-301,-2 1 53,1 0 1,-1 0-1,1 0 1,-1 0-1,0 1 1,1-1-1,-1 0 1,5 2-1,-4 0 81,1 0-1,-1 0 0,1-1 0,0 1 1,0-1-1,0 0 0,0 0 0,0 0 1,0-1-1,7 1 0,50-1 1259,102-3 303,-7-8-567,37 6-411,70-6-181,-168 9-461,96-4 46,124-16-22,-111 16-106,-103 4-35,213-12 55,12-6-41,135-6 13,-264 20 49,-47-5-53,23 8-377,-114 3-1486,-50 1 877,-7 2 3,-13 4-907,-3 2 421,-18 21-872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19 4224,'-46'0'1904,"50"0"-1796,-1 0-65,-1 0 0,1 0 0,-1 0 0,0 0 0,1 0 0,-1 0 1,1-1-1,3-1 0,-4 1-38,2-1 75,-1 0 0,1 1 0,-1-1 0,1 1 0,0 0 0,-1 0 0,1 0 0,0 0 0,0 1 0,0 0 0,5-1 0,36 1 443,-19-1-297,-1 1 0,0 1-1,1 1 1,-1 1 0,32 9-1,-38-7-124,38 12 88,-52-15-173,1 0-1,0 1 1,0 0 0,-1 0 0,0 1 0,0-1 0,7 7-1,-9-7 1,0-1-1,-1 1 0,1 1 1,-1-1-1,0 0 0,0 1 1,0-1-1,0 1 0,-1-1 1,1 1-1,-1 0 1,0 0-1,0 0 0,-1-1 1,1 1-1,-1 0 0,1 0 1,-1 0-1,-1 0 0,1 0 1,0 0-1,-1 0 0,0 0 1,0 0-1,0 0 0,-2 3 1,-4 9 50,-1-1 1,0 0-1,-1-1 1,-19 24-1,21-28-34,-10 11 16,0 0 0,-36 31 0,-47 27 106,90-72-121,-56 40 492,33-25 23,0 2 1,-29 28-1,58-48-500,0 0 0,0 0 0,1 0 0,0 0 0,-1 1 0,-2 6 0,6-10-20,-1 0-1,1 0 1,0 0 0,-1 0-1,1 0 1,0 0-1,0 0 1,0 0 0,0 0-1,0 0 1,0 0 0,0 0-1,0 1 1,0-1-1,1 0 1,-1 0 0,0 0-1,1 0 1,-1 0-1,0 0 1,1-1 0,0 1-1,-1 0 1,1 0-1,-1 0 1,1 0 0,0 0-1,0-1 1,-1 1-1,1 0 1,0-1 0,0 1-1,2 0 1,2 2 37,1 0 1,0-1-1,0 0 1,0 0-1,0 0 1,1-1-1,-1 0 1,0 0-1,1 0 1,-1-1-1,0 0 1,7-1-1,-1 1-4,54 1 104,56-1-11,-99-1-142,-1-2 0,1 0 1,27-8-1,-29 6-524,45-5-1,-38 6-238,-24 4 447,1-1 0,-1 1 0,1-1 0,-1 0 0,0-1 0,1 1 0,-1-1 0,0 0 0,0 0 0,0 0 0,0 0 0,0-1 0,0 0 0,5-5 0,7-8-1749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4992,'-16'0'1824,"16"0"-1408,33 16-128,0-16 1408,-17 0-992,33 0 416,0 16-640,17-32-96,-17 16-224,0 0-1728,0-16 864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0 3072,'0'3'211,"0"4"176,0 0 0,0 0 1,-3 13-1,3-20-348,0 1 1,-1-1-1,1 1 1,0-1 0,-1 1-1,1-1 1,-1 0-1,1 1 1,-1-1-1,1 0 1,-1 1-1,1-1 1,-1 0-1,1 0 1,-1 1 0,1-1-1,-2 0 1,-2 2 272,2-1-227,-1 1 0,2-1 1,-1 0-1,0 1 0,0 0 0,0-1 1,1 1-1,-1 0 0,1 0 0,-1 0 1,1 0-1,0 0 0,0 0 0,-1 3 1,0-2 7,1 0 0,-1 0 0,1 0 0,-1 0 1,0 0-1,0-1 0,-1 1 0,1-1 0,0 0 1,-6 5-1,-20 12 339,15-4-283,10-12-112,-1 1 0,1 0-1,-1 0 1,0-1-1,0 0 1,0 0 0,-8 4-1,-38 12 172,42-13-169,6-5-23,1 0-1,-1 0 1,1 0 0,-1-1 0,0 1 0,1 0 0,-1-1 0,0 1 0,1-1 0,-5 1 0,4-1 26,4-3-154,6-3 87,0-1 0,0 1 0,12-7 1,2-1 11,-12 8-48,0 1-1,19-7 0,-4 2 13,-22 8 52,1 0 0,-1 0 0,1 0 0,0 1 0,0-1 0,0 1 1,0 0-1,0 0 0,0 0 0,0 0 0,5 1 0,-7 0 10,0 0 0,0 0 0,0 0 0,-1 0 0,1 1 0,0-1 0,-1 0 0,1 1 0,0 0 0,-1-1 0,1 1 0,0 0 0,-1 0 0,3 1 0,4 3 144,-6-4-74,0 0-1,0 0 1,0 0 0,0 1 0,0-1-1,-1 0 1,1 1 0,0-1-1,-1 1 1,1 0 0,-1-1-1,1 1 1,-1 0 0,0 0 0,2 3-1,-2 0 192,0 0 1,0 1-1,0-1 0,0 0 0,-1 1 0,0 6 1,0-3-136,1-5-115,-1-1 0,0 0 0,1 0 0,-2 0 1,1 0-1,0 0 0,-1 0 0,1 0 1,-1 0-1,-1 4 0,-3 1 53,4-6-58,0-1 0,0 0 0,0 1 1,0-1-1,1 1 0,-1 0 0,0-1 0,1 1 1,-1-1-1,1 1 0,0 0 0,0-1 0,-1 1 1,1 0-1,0 1 0,0-2-19,0 0 1,0 0-1,0-1 0,0 1 1,0 0-1,0-1 0,0 1 1,0 0-1,0-1 0,-1 1 1,1 0-1,0-1 1,-1 1-1,1 0 0,-7 3-225,14-5-275,-5 1-1015,-2-3-111,0-10-1606,0-4 992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4640,'0'0'1728,"0"0"-1344,33-16-96,-17 16 1664,17-17-1120,0 1 448,16 0-768,0-1-224,0 1-192,17-1-2272,-33 1 1184</inkml:trace>
  <inkml:trace contextRef="#ctx0" brushRef="#br0" timeOffset="1">229 1 3072,'17'0'1120,"-17"0"-864,0 32-64,0-32 1216,0 17-800,0 32 608,-17 0-704,17 17 128,0-1-352,-16 1-192,0-33-32,16 16-160,0-17 64,-17 1-832,17-16 480,0-17-4000,17 16 2432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5312,'-27'14'1701,"27"-14"-1683,0 0 0,-1 0 0,1 1-1,0-1 1,-1 0 0,1 0 0,0 0 0,-1 0 0,1 1-1,0-1 1,0 0 0,-1 0 0,1 1 0,0-1-1,0 0 1,-1 1 0,1-1 0,0 0 0,0 0 0,0 1-1,0-1 1,-1 0 0,1 1 0,0-1 0,0 0 0,0 1-1,0-1 1,0 0 0,0 1 0,0-1 0,0 1-1,0-1 1,0 0 0,0 1 0,0-1 0,0 0 0,1 1-1,-1 119 3461,0-104-3279,2 0 0,-1-1 1,2 1-1,7 23 0,-5-20-102,4 27-1,-4 17 69,1-31-99,-3-23-4,-1 1 1,-1 0-1,1 13 0,-2 40 55,0-60-250,0-1 0,-1 0 0,1 1 0,-1-1 0,1 0 0,-1 0 0,0 1 0,0-1 1,0 0-1,0 0 0,0 0 0,0 0 0,-1 0 0,1 0 0,-1 0 0,1-1 0,-1 1 0,0 0 0,-3 1 0,-1 3-712,3-3-2621,3-3 1066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6720,'17'32'2496,"-17"-32"-1952,32 33-128,-32-16-224,17-1-192,-34 0 64,17 1-32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2656,'-8'-10'593,"8"9"-583,0 1 1,0 0-1,0 0 0,0 0 0,0 0 0,0 0 1,0-1-1,0 1 0,0 0 0,0 0 0,0 0 0,0 0 1,0-1-1,0 1 0,0 0 0,0 0 0,0 0 0,0 0 1,0 0-1,0-1 0,0 1 0,0 0 0,0 0 0,0 0 1,0 0-1,0 0 0,0-1 0,1 1 0,-1 0 1,0 0-1,0 0 0,0 0 0,0 0 0,0 0 0,0 0 1,1-1-1,1 1 53,1-1 1,0 1-1,0 0 0,0 0 1,-1 0-1,6 0 1,10 1 181,-8-2-145,1 0 0,-1 0 0,11-4 0,6-1 129,25 1 70,11-6 20,5 5-111,-39 3-131,103-7 145,-91 10-197,79-3 30,-82-3-24,-29 4 6,-1 0 0,1 1-1,0 0 1,0 0 0,0 1-1,15 2 1,9 9 870,-32-11-864,0 0 0,0 1-1,0-1 1,0 0 0,0 1 0,0-1 0,-1 1 0,1-1 0,0 1-1,0-1 1,0 1 0,0 0 0,-1-1 0,1 1 0,0 0 0,-1 0 0,1-1-1,-1 1 1,1 0 0,-1 0 0,1 0 0,-1 0 0,1 0 0,-1 0 0,0 0-1,1 0 1,-1 0 0,0 0 0,0 0 0,0 0 0,0 0 0,0 0-1,0 0 1,0 1 0,-2 4 81,1 0 0,-2 0 0,1 0 0,0 0 0,-5 6-1,5-7-78,-108 188 400,91-162-437,-52 76 64,33-53 0,6-3-16,18-29-31,-27 36 1,-55 43 64,76-75-66,14-17-4,-1 0-1,0-1 1,-1 0 0,-12 11 0,13-15-22,1 1-1,0 0 1,0 0-1,1 0 1,-1 1-1,1 0 1,0 0 0,1 0-1,-1 1 1,-3 6-1,8-12 9,-1 0-1,1-1 1,0 1-1,-1 0 0,1 0 1,0-1-1,0 1 1,-1 0-1,1 0 0,0-1 1,0 1-1,0 0 1,0 0-1,0-1 0,0 1 1,0 0-1,0 0 1,1-1-1,-1 1 1,0 0-1,0 0 0,1-1 1,-1 1-1,0 0 1,1 0-1,-1-1 0,0 1 1,1-1-1,-1 1 1,1 0-1,-1-1 0,1 1 1,0-1-1,-1 1 1,1-1-1,0 1 0,-1-1 1,1 0-1,0 1 1,-1-1-1,1 0 1,0 0-1,1 1 0,2 0 85,1 0-1,0 0 0,0 0 0,0 0 0,8-1 1,8 0 96,0-1 11,36 5 1,-40-1-152,-6-1-14,1-1 1,10 1 0,21-6 83,-17 0-51,111 1 212,-80 3-132,-44 0-55,0 0 0,22-4 1,-31 3-257,0 0 1,0 0 0,0-1 0,0 1-1,0-1 1,0 0 0,0 0 0,-1 0-1,1 0 1,-1-1 0,6-4 0,-7 4-1019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47 6400,'-31'-15'2368,"31"15"-1856,0 0-128,0-16 1280,0 16-992,0 0 160,0 0-512,31 0-128,-31 0-128,31-15-480,-15 30 224,30-15-3136,-15 0 1792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5056,'16'-17'1888,"-16"17"-1472,0 17-128,0-17 1472,16 0-1024,17 0 416,16 0-672,1 0-96,15 0-224,17-17-160,0 17-32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8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4160,'1'10'491,"0"-7"-368,-1-1 1,0 1-1,0 0 0,0-1 0,0 1 0,0 0 0,-1 0 0,1-1 0,-1 1 0,-1 3 0,-3 12 282,2 0 1,0 1-1,0 36 0,3 70 1393,0-118-1714,-1-1 0,0 0 1,-3 11-1,-1 13 144,5-27-211,1 0 0,-1-1 0,1 1 1,-1 0-1,1 0 0,1 2 0,-1-2 13,0 0 0,0 0 0,0 0 0,0 0 0,-1 0 1,1 3-1,-1-3 50,0-3-139,0-3-16,0-7-44,0 0 0,0 0-1,1-1 1,1 1 0,0 0-1,0 0 1,7-17 0,-1 6-157,-4 9 177,0 1 0,1-1 1,1 1-1,0 0 0,9-14 0,-13 23 101,0 0 0,0 0 0,0 0 0,0-1 0,0 2 0,1-1 0,-1 0 0,1 0 0,-1 1 0,1 0 0,-1-1 0,1 1 0,0 0 0,0 0 0,0 0 0,-1 1 0,1-1 0,0 1 0,0 0 0,0-1 0,0 1 0,0 0 0,0 1 0,0-1 0,0 1 0,0-1 0,0 1 0,4 1 0,-3 0 130,1 0 0,0 1 0,-1-1 0,0 1-1,1 0 1,-1 0 0,0 0 0,-1 1 0,1-1 0,3 5 0,-3-1 94,1 1 1,-1 0-1,4 12 1,6 13 259,-11-27-407,2 2-6,-1 0 1,0 0-1,-1 0 1,0 0-1,0 1 0,-1-1 1,0 1-1,0 0 0,-1-1 1,0 1-1,-1 11 1,0 4 112,0-24-189,0 1-1,0-1 0,0 0 1,1 0-1,-1 0 0,0 0 1,0 0-1,0 0 0,0 1 1,0-1-1,0 0 0,0 0 1,0 0-1,0 0 0,0 0 1,0 0-1,0 1 1,0-1-1,0 0 0,0 0 1,0 0-1,0 0 0,0 0 1,0 1-1,0-1 0,0 0 1,0 0-1,0 0 0,0 0 1,-1 0-1,1 0 0,0 1 1,0-1-1,0 0 0,0 0 1,0 0-1,0 0 0,0 0 1,0 0-1,-1 0 0,1 0 1,0 0-1,0 1 1,0-1-1,0 0 0,0 0 1,-1 0-1,1 0 0,0 0 1,0 0-1,0 0 0,0 0 1,-1 0-1,1 0-84,-1 0 0,0 0 0,1 0 1,-1 0-1,0 0 0,0 0 0,1 0 0,-1 0 1,0 1-1,1-1 0,-1 0 0,0 0 0,1 1 0,-2 0 1,2-1 16,0 1 0,-1 0 0,1 0 0,0 0 0,-1-1 1,1 1-1,0 0 0,0 0 0,0 0 0,0 0 0,-1 0 0,1 0 1,1 1-1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6144,'33'-16'2272,"-33"16"-1760,81 0-160,-48 0 320,0 0-448,0-17 64,0 17-192,-1 0 160,-15 17-160</inkml:trace>
  <inkml:trace contextRef="#ctx0" brushRef="#br0" timeOffset="1">17 279 6464,'-16'0'2400,"16"0"-1856,49 16-160,-16-16 288,16 0-448,0 0 192,17 0-256,-17-16-3456,16-1 1792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3968,'0'0'1472,"0"0"-1120,-17 16-128,17 0 1376,0 1-928,0 32 704,-16 16-800,0 1 128,16 16-416,-17-17 32,1 17-192,0-32 0,16-1-64,0 0-64,0-16 32,0-17-896,0 0 480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0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0 230 5408,'0'0'1728,"11"-3"-1046,-4 2-608,6-3 233,0 1 1,0 1-1,1 0 1,14 1-1,119 1 1485,-131 0-1688,1 2 0,23 5 0,-15-3-53,1 0 6,-17-4-14,0 2 1,-1-1 0,1 1-1,0 0 1,-1 1 0,13 5-1,-12-3-6,-8-4-146,0 0 0,1 0 0,0 0 0,-1 0 0,1 0 0,-1-1 0,1 1 0,0-1 0,0 1 0,3 0 0,-6-1-9,0 0 1,0-1-1,1 1 1,-1 0-1,0 0 1,1-1 0,-1 1-1,0 0 1,0-1-1,1 1 1,-1 0-1,1-1 1,-1 1 0,0-1-1,1 1 1,-1-1-1,1 1 1,-1-1-1,1 0 1,-1 1-1,1-1 1,0 0 0,-1 1-1,1-1 1,0 0-1,-1-1 1,1 1-94,-1 0 1,0-1-1,1 1 1,-1 0 0,0 0-1,0 0 1,0 0-1,0-1 1,0 1-1,0 0 1,0 0-1,0 1 1,-2-2 0,1 1 34,1 1 1,-1-1 0,1 1 0,0-1 0,-1 1-1,1 0 1,-1 0 0,1 0 0,-3 0 0,4 0 172</inkml:trace>
  <inkml:trace contextRef="#ctx0" brushRef="#br0" timeOffset="1">361 1 4320,'-17'0'1600,"17"0"-1248,0 32-96,-16 1 1280,16 0-896,-16 16 704,16 17-768,-17-1-96,1-16-288,16 0 96,-17 1-192,34-18-160,-17-15 0,16-1-4672,-16 17 2560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 3904,'41'0'1744,"-25"0"-1770,2-1 1014,0 1-1,0 0 1,18 4 0,-22-1-658,-1 1-1,0 1 1,0 0-1,14 8 1,-22-9-262,0 0-1,0 1 1,0-1 0,-1 1 0,0 0-1,0 0 1,0 1 0,4 7 0,0-1-38,-7-11-20,0 0 1,0 0-1,-1 1 0,1-1 1,0 1-1,0-1 0,-1 0 1,1 1-1,0-1 0,-1 1 1,0-1-1,1 1 1,-1 0-1,0-1 0,0 1 1,0-1-1,0 1 0,0-1 1,0 1-1,0 0 0,-1-1 1,1 1-1,0-1 0,-1 1 1,0 1-1,-3 9 84,3-7-68,-1 5 106,-1-1-1,-5 12 1,7-18-116,0-1 0,0 1 0,0-1 0,-1 0 0,1 0 0,-1 0 0,0 0 0,0 0 0,1 0 0,-1 0 0,0 0 0,-1-1 0,-3 3 0,3-3-27,-1 1 0,1-1-1,-1 0 1,0-1 0,-4 1 0,-7 1-39,-10 4-134,19-4-120,0 0 0,0-1 1,0 0-1,-1 0 0,1 0 0,0-1 0,0 0 1,-1 0-1,1-1 0,-8-1 0,-16-9-3274,11 9 1098</inkml:trace>
  <inkml:trace contextRef="#ctx0" brushRef="#br0" timeOffset="1">34 68 3968,'0'0'1472,"0"0"-1120,0 16-128,0 1 1792,0-1-1152,0 17 640,0-1-896,-17 18-256,17-1-224,0 0 96,-16 0-128,16 0-1376,0-16 704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0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17 132 3808,'-13'0'1227,"12"0"-1219,1 0 1,0 0-1,0 0 1,0 0-1,0 0 1,0 0-1,0 0 1,0 0-1,0 0 1,0 0-1,-1 0 1,1 0-1,0 0 1,0 0-1,0 0 1,0 0-1,0 0 1,0 0-1,0 0 1,0 0-1,0 0 1,0 0-1,-1 0 1,1 0-1,0 0 1,0 0-1,0 0 1,0 0-1,0 0 1,0 0-1,0 0 1,0-1-1,0 1 1,0 0 0,0 0-1,0 0 1,0 0-1,0 0 1,0 0-1,0 0 1,0 0-1,0 0 1,0 0-1,0-1 1,0 1-1,0 0 1,0 0-1,0 0 1,0 0-1,0 0 1,0 0-1,0 0 1,0 0-1,0 0 1,0 0-1,0-1 1,0 1 19,0-1 0,0 0 0,0 1 0,0-1 0,1 0 0,-1 1 0,0-1 0,0 1 0,1-1 0,-1 0 0,0 1 0,1-1 0,-1 1 0,1-1 0,-1 1 0,1-1 0,-1 1 0,1-1 0,-1 1 0,1 0 0,-1-1 0,1 1 0,-1 0 0,1-1 0,0 1 0,-1 0 0,1 0 0,0 0 0,-1 0 0,1-1 0,0 1 0,-1 0 0,2 0 0,32 0 813,-16 1-714,9-1 30,74-3 390,-8-8-297,48 8-134,16 1-50,324-29 50,-260 15-51,224 0-81,-254 13 5,-38-8 102,-27 6 26,-59-2 58,16 0 109,-47 7 68,-25 1-200,-9 2-65,-3-1-79,0-1 0,0 0 0,0 0 0,0 0 0,0 0 1,0 1-1,-1-2 0,1 1 0,-2 1 0,-2 1-160,0-1 0,0 1 1,0-2-1,0 1 0,-1 0 0,1-1 0,0 0 0,-1 0 1,-8 0-1,-21 4-1311,21 0 860,0 0 0,-24 12 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1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3712,'-16'0'1408,"16"0"-1120,-17 0-64,1 17 1376,16-1-928,-17 33 416,17-16-608,-16 33 256,16-17-416,-16 0-160,16 16-96,-17-32 64,17 0-64,0 0-96,17-17 0,-17-16-2720,16 0 1504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4480,'0'17'1664,"0"-17"-1312,33 0-64,0 0 672,-1 0-576,1-17 352,16 17-448,0 0-96,-16 0-96,16 0-96,-16 0 32,-16-16-128,-1 16 64,0 0-1184,-16 0 672,17 0-2240,-1 0 1568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 3072,'-41'-14'976,"33"11"-587,8 3 17,2 0-191,0-1 1,0 1 0,0 0 0,0-1-1,0 1 1,0 0 0,0 1 0,0-1 0,2 0-1,10 1 358,54-1 467,-21 4-821,63 11-1,-109-15-218,15 4-57,22 7-1,4 2 29,-35-12 75,0 0 1,0 1-1,-1 0 0,13 6 0,-17-7-17,-1 0 1,1 0 0,-1 0-1,0 0 1,1 0 0,-1 0-1,0 0 1,0 0-1,0 0 1,0 1 0,0-1-1,0 0 1,0 1-1,0-1 1,0 1 0,-1-1-1,1 1 1,-1-1-1,1 1 1,-1 0 0,1-1-1,-1 1 1,0-1-1,0 3 1,-3 1 407,-10 6-95,-1-5 143,12-2-348,-4 3-2,-19-2-98,11 2-291,12-6-19,1 0 1,0 0-1,-1-1 1,1 1-1,-1 0 0,1-1 1,-1 1-1,1-1 0,-1 0 1,-1 1-1,0-1-1652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6464,'-13'0'2090,"13"0"-2075,0 0-1,0 0 1,0 0-1,0 0 1,-1 0-1,1 0 1,0 0-1,0 0 1,0 0-1,0 0 1,0 0-1,0 0 1,0 0-1,0 0 1,0 0-1,0 0 1,-1 0-1,1 0 1,0 0-1,0 0 1,0 0-1,0 0 1,0 0-1,0 0 1,0 1-1,0-1 1,0 0-1,0 0 1,0 0-1,0 0 1,-1 0-1,1 0 1,0 0-1,0 0 1,0 0-1,0 0 1,0 0 0,0 0-1,0 0 1,0 1-1,0-1 1,0 0-1,0 0 1,0 0-1,0 0 1,0 0-1,0 0 1,0 0-1,0 0 1,0 0-1,0 0 1,0 1-1,0-1 1,0 0-1,0 0 1,0 0-1,0 34 1373,0 270 1413,0-21-2326,0-271-447,-1-1-1,-1 1 0,0 0 1,-4 12-1,4-17-3,2-6-9,-2 8-407,0-1 0,-1 0 0,-5 12 1,5-13-68,3-7 388,0 1-1,-1-1 0,1 1 0,0-1 0,0 1 0,0-1 0,0 0 0,-1 1 1,1-1-1,0 1 0,0-1 0,-1 0 0,1 1 0,0-1 0,-1 0 0,1 1 1,0-1-1,-1 0 0,1 0 0,-1 1 0,1-1 0,0 0 0,-1 0 0,1 1 1,-1-1-1,1 0 0,-1 0 0,1 0 0,-1 0 0,1 0 0,0 0 1,-1 0-1,1 0 0,-1 0 0,0 0 0,-1 0-1164</inkml:trace>
  <inkml:trace contextRef="#ctx0" brushRef="#br0" timeOffset="1">281 47 5824,'2'0'210,"-1"0"1,1 1 0,0-1-1,0 0 1,-1 1 0,1-1-1,0 1 1,-1-1 0,1 1-1,-1 0 1,1 0 0,-1 0-1,2 1 1,4 2-184,-5-3 11,1 0 1,-1-1 0,0 1-1,1 0 1,-1-1 0,0 0-1,1 0 1,-1 1 0,5-2-1,9 2 125,-11 2-43,-1-1 0,0 1-1,1 0 1,-1 0 0,-1 1 0,1-1-1,0 1 1,-1 0 0,0 0 0,5 7-1,-3 0 46,-4-9-130,0 0-1,0 1 1,0-1-1,0 0 0,1 0 1,-1 0-1,1 0 1,1 2-1,2 1 152,-1 0-1,0 1 1,-1 0-1,1 0 1,2 7-1,-3-8-50,-3-4-63,1 0 1,-1 0-1,0 0 1,1 0-1,-1 0 1,0 0-1,0 0 1,0 0-1,1 0 0,-1 0 1,-1 2-1,1-1 238,3-2 36,-2 0-333,1 0-1,-1 0 0,1-1 1,-1 1-1,0 0 0,1-1 1,-1 1-1,0-1 1,1 0-1,-1 1 0,3-3 1,-3 2-49,1 0 1,0 0 0,0 0 0,0 0 0,0 0-1,-1 1 1,1-1 0,0 1 0,1-1 0,-1 1-1,0 0 1,3-1 0,3 0-694,0 0 0,1 0 1,-1-1-1,0-1 0,0 1 0,-1-1 1,1-1-1,12-6 0,-13 6-563,24-11-2030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3:1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3328,'0'0'44,"0"0"1,-1 0-1,1 0 0,-1 0 1,1 0-1,-1 0 1,1 0-1,0 0 0,-1 0 1,1 0-1,-1 0 1,1 0-1,-1 0 0,1 0 1,0 0-1,-1 0 0,1 1 1,-1-1-1,1 0 1,0 0-1,-1 0 0,1 1 1,0-1-1,-1 0 1,1 0-1,0 1 0,-1 0 1,7 6 535,-3-4-547,-3-2 23,1-1 1,-1 1-1,0-1 0,1 1 1,-1 0-1,0-1 1,1 1-1,-1-1 1,0 1-1,0 0 0,0-1 1,1 1-1,-1 0 1,0 0-1,0-1 0,0 1 1,0 0-1,0-1 1,0 1-1,0 0 0,-1-1 1,1 1-1,0 1 1,-1 0 167,1 0-135,1-1-1,-1 1 0,0 0 0,0-1 1,1 1-1,-1 0 0,1-1 0,-1 1 1,1-1-1,0 1 0,0-1 0,0 2 1,6 11 310,-2 16 268,-2-21-548,0 2 6,0 1-1,-1 0 0,-1-1 1,1 18-1,-2 146 207,0 8 842,0-181-1222,0 0 0,-1 0 0,1 0-1,-1 0 1,1 0 0,-1 0 0,0 0 0,0 0 0,-2 3-1,0 2-578,4-6 599,-1-1 0,0 0 0,1 0 0,-1 1 1,0-1-1,1 0 0,-1 0 0,1 1 0,-1-1 0,0 0 0,1 0 0,-1 0 0,1 0 1,-1 0-1,1 0 0,-1 0 0,1 0 0,-1 0 0,0 0 0,1 0 0,-1 0 0,1 0 1,0 0-1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2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486 12 1728,'1'-12'699,"-4"21"-475,-8-3-22,5 7-74,3-8-105,0 0 0,-1-1 1,1 1-1,-1-1 0,0 0 0,-7 6 0,-3 2 18,0 1 37,-21 15 1,23-19 29,0 0 0,1 1 1,1 0-1,-11 12 1,-14 22 179,-9-6-43,32-24-150,1 0 1,-19 30 0,15-20 33,2-5-42,2 0 1,0 0-1,2 2 0,0-1 1,1 1-1,1 0 0,-7 38 0,-35 165 297,43-198-361,2-1 0,0 1-1,1 28 1,2-30 7,-4 28 1,0 3-49,10-9 1,-2-21 18,1 11 14,-2-6 4,12 49 0,-9-58-46,-1-1 12,1 0 0,1 0-1,0-1 1,2 0 0,0 0 0,15 23 0,-11-23 29,-5-7-8,1 0 1,0 0-1,1-1 1,0 0 0,1-1-1,0 0 1,1 0 0,0-1-1,14 9 1,19 9 78,57 25 0,-67-36-65,-1 0 7,50 15 1,84 8 73,-159-37-94,88 20 61,-27-16-33,-35-4-17,71 11 51,20 2 1,225-11 164,-214-6-196,27-7 37,-107 5-49,-4 1 10,-13 1-18,0-2 1,44-9-1,-32 1-54,111-23-77,-111 28 113,108-21 10,-10-16-193,-39 11 318,-83 27-91,34-12 51,8-12 42,-45 19-93,107-55 125,-102 47-151,-1 0 1,32-30-1,-31 23-8,0-1 0,-2-1-1,-2-2 1,26-37-1,-30 31 263,24-56 0,-41 81-233,-1 1-1,1-1 1,-2 0 0,0-1-1,2-20 1,-1 4 12,0 9-20,2-16 29,-7 15-25,-1 0 1,-1 0 0,-1 0-1,-8-22 1,-4-14-97,13 42 36,0-1 0,-1 1 1,-1 0-1,-13-23 0,4 13-17,-33-38 0,44 57 42,-6-7 15,0 0-1,-1 1 0,0 0 0,-1 0 0,-15-9 0,4 5 19,1 1 20,-31-25 0,39 27-22,-2 2 0,1 0 0,-1 0 1,0 2-1,-19-8 0,-66-40-58,11 6 64,72 43-13,-22-6 0,24 8-2,-41-13 80,-65-18 125,91 28-29,-62-6 0,-13 8 95,56 2-154,-15-1 61,-80 3 0,-319 65 573,124 16-406,330-76-360,-173 43 89,127-33-58,-65 15 52,-10 17-21,98-32-53,-112 39 69,25-3-15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4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1728,'0'-1'30,"1"0"-1,-1 0 1,0 0 0,0 0-1,0 0 1,1 0 0,-1 0-1,1 0 1,-1 0 0,1 0-1,-1 0 1,1 0 0,-1 1 0,1-1-1,0 0 1,-1 0 0,1 1-1,0-1 1,0 0 0,-1 1-1,1-1 1,0 1 0,0-1-1,0 1 1,0-1 0,1 0-1,14-10 199,-14 9-155,0 1-1,-1-1 0,1 0 1,0 1-1,0-1 0,0 1 1,0 0-1,1 0 0,-1 0 1,0 0-1,0 0 0,1 0 1,-1 0-1,1 1 0,3-1 1,24-7 209,-9 1-109,40-5 1,19 6 109,-39 2-189,81-5-2,-28 3-26,-7 1 167,-24 9-87,-28 0-52,61 1 263,-14 6-10,-41-7 79,-22-3-165,25 5 0,-37-4-135,0-1 0,0 2 0,0-1 0,0 1-1,-1 0 1,12 8 0,-16-11-92,-1 1 0,0 0 0,1 0-1,-1 0 1,0 0 0,0 0 0,0 0 0,0 0 0,0 0 0,0 0-1,0 0 1,0 1 0,0-1 0,-1 0 0,1 1 0,0-1-1,-1 1 1,1-1 0,-1 0 0,0 1 0,1-1 0,-1 1-1,0-1 1,0 1 0,0-1 0,0 1 0,0-1 0,0 1-1,-1-1 1,1 1 0,0-1 0,-1 1 0,1-1 0,-1 1 0,1-1-1,-1 0 1,0 1 0,-1 1 0,-3 4 111,0-1 1,-1 1-1,0-1 0,0 0 1,-11 8-1,-79 65 660,86-72-811,0 0-1,0-1 0,-1 0 0,1 0 0,-2-2 1,1 1-1,-13 2 0,13-3-72,6-2-85,0 0 0,0-1 0,0 0 0,0 0-1,0 0 1,0-1 0,0 1 0,-1-1 0,1 0 0,0-1 0,0 1 0,-8-3-1,-1 1-341,-12-2-330,17 3 496,0 0 0,0 0 0,1-1 0,-1-1 0,0 1 0,-10-6 0,-33-19-614,-8 5 543,3-8 261,41 21 110,-28-12 1,-22-1 177,47 15 53,10 2-32,-1 1-1,0 1 1,0 0 0,-1 1 0,1-1 0,0 2 0,-16-1 0,4 1 281,13 1-283,1-1-1,-1 1 1,1 1-1,0-1 1,-1 1-1,-13 4 0,17-2-87,-1 0-1,1 0 0,1 0 1,-1 1-1,0 0 0,1 0 0,0 0 1,0 0-1,0 1 0,0-1 0,1 1 1,0 0-1,0 0 0,-4 8 0,0 7 59,1 0 0,0 1-1,2 0 1,0 0 0,0 25 0,0 115 314,4-138-389,8 95 394,-3-67-268,1 42 280,0-42-245,2 48 380,-9-54-373,-1-21-132,2 0 1,5 44-1,6-35-1560,-8-14 363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4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2816,'-14'-13'917,"11"10"-565,6 3-192,-2 0-155,-1 0 0,1 0-1,-1 0 1,1 0 0,-1 0-1,1 0 1,-1 0 0,1 0-1,-1 0 1,0 0 0,1 0-1,-1 0 1,1 1 0,-1-1-1,1 0 1,-1 0 0,1 0-1,-1 1 1,0-1 0,1 0-1,-1 1 1,0-1 0,1 0-1,-1 1 1,0-1 0,1 0 0,-1 1-1,0-1 1,0 1 0,1-1-1,-1 1 1,0-1 0,0 0-1,0 1 1,0-1 0,0 1-1,0-1 1,1 1 0,-1-1-1,0 1 1,0-1 0,-1 1-1,1-1 1,0 1 0,0-1-1,0 1 1,4 20 581,-2-14-504,-1 1 1,1-1 0,-1 0-1,-1 0 1,1 1 0,-1-1 0,0 0-1,-1 1 1,-2 12 0,0 6 87,-1 183 553,5-123-572,2 26 41,0-73-141,2 21 5,-11 24-13,12-4 85,-7-62 77,-4 23 0,0 14 121,5-22-353,0-14-42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49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3648,'14'-27'1173,"-14"26"-1160,0 1-1,0 0 0,0-1 1,0 1-1,0 0 0,1-1 1,-1 1-1,0 0 0,0-1 1,0 1-1,1 0 0,-1 0 1,0-1-1,0 1 0,1 0 1,-1 0-1,0 0 0,1-1 1,-1 1-1,0 0 1,1 0-1,-1 0 0,0 0 1,1 0-1,-1 0 0,0 0 1,1-1-1,-1 1 0,0 0 1,1 0-1,-1 0 0,0 0 1,1 1-1,-1-1 0,0 0 1,1 0-1,0 0 1,29 0 242,109 3 849,-127-1-1070,1 1-1,-1 1 0,0 0 0,0 1 0,16 8 0,-2-1-8,-15-7 27,0 0 0,0 1 0,-1 0 0,1 1 0,-1 0 0,-1 0 0,16 16 0,-18-16 5,-1 0-1,0 0 0,0 1 1,-1 0-1,0 0 0,0 0 0,-1 1 1,6 14-1,-9-21-45,1 3 0,0 0 27,1 1 0,-1-1 0,1 1 0,-2-1-1,1 1 1,0 0 0,-1 0 0,0 0 0,-1 0 0,1 0 0,-1 0 0,0 0 0,-1 0 0,0 0 0,1 0 0,-5 11 0,5-17-37,-3 12 68,0 0 0,-1 0-1,0-1 1,-1 0-1,-1 0 1,1 0-1,-2 0 1,-8 10-1,4-7-15,-1-1 0,-1 0 0,0-1 0,-1-1 0,0 0-1,-1-1 1,0 0 0,0-1 0,-1-1 0,-26 9 0,17-8 79,-45 8 1,62-16-138,0 0-1,1 0 1,-1 0 0,0-1 0,0-1 0,0 1-1,0-1 1,0-1 0,0 1 0,-9-4 0,15 4-12,0 0 0,-1 0-1,1 0 1,0 0 0,0-1 0,0 1 0,1-1 0,-1 1 0,0-1 0,0 1 0,1-1 0,-1 0 0,1 0 0,0 0-1,-1 0 1,1 0 0,0 0 0,0 0 0,0 0 0,0-1 0,1 1 0,-1 0 0,1 0 0,-1-1 0,1 1 0,0 0-1,0-1 1,0-4 0,1-2-108,1-1-1,0 1 0,0-1 0,1 1 0,0 0 1,6-11-1,2-2-896,22-33 1,16-13-440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49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3232,'54'-54'1456,"-48"48"-1446,17-18 600,-22 22-507,1 1 0,0 0 0,0-1 0,1 1 0,-1 0 1,0 0-1,0 0 0,1 0 0,-1 0 0,0 1 0,1-1 0,-1 1 1,4-1-1,4 1 135,34 2 658,-41-2-870,0 1-1,0-1 0,0 1 0,0 0 0,-1 0 0,1 0 0,0 0 0,0 1 1,-1-1-1,1 1 0,-1 0 0,4 2 0,-2 2-14,0-1 1,0 1-1,-1 0 1,1 0-1,-1 1 0,-1-1 1,1 1-1,-1-1 0,1 11 1,0-7 7,11 37 57,25 104 294,-34-125-277,-2 1 1,0-1-1,-2 1 0,-3 30 0,-9 52 270,6-8-134,-6-3-79,5-2 4,1-43 80,-3 55 188,8-94-331,-3 27 0,2-36-77,0 0-26,0 1-1,0 0 1,0 0-1,1 0 1,0 0-1,0 0 1,0 0-1,1 0 1,0 0-1,2 9 1,0 4-137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261 197 2656,'0'-27'837,"3"16"-501,11-11-37,-4 15 203,-10 6-477,1 1 0,-1 0 0,1 0 0,-1-1 0,0 1 0,1 0 0,-1-1 0,1 1 0,-1 0 0,0-1 0,0 1 0,1-1 0,-1 1 0,0-1 0,1 1 0,-1 0 0,0-1 0,0 1 0,0-1 0,0 1 0,0-1 0,1 1 0,-1-1-1,0 1 1,0-1 0,0 1 0,0-1 0,0 1 0,0-1 0,-1 1 0,1-2 0,0 0 67,0 0-1,1 1 0,-1-1 1,0 0-1,1 0 1,-1 0-1,1 1 1,0-1-1,-1 0 0,1 1 1,0-1-1,1-1 1,-1 1-19,0 1 0,0-1 0,0 0 0,0 1 0,0-1 0,-1 0 0,1 0 0,-1 0 0,1 1 1,-1-1-1,0 0 0,0-2 0,1-3 125,-1 6-160,0-1 1,0 0 0,0 1-1,0-1 1,0 0-1,0 0 1,0 1 0,-1-1-1,1 0 1,0 1-1,-2-4 1,-9 0 100,4-7-93,7 11-39,0 0-1,0 0 0,-1 0 1,1 0-1,0 0 0,-1 1 1,1-1-1,-1 0 1,1 0-1,-1 0 0,1 1 1,-1-1-1,0 0 1,1 1-1,-1-1 0,0 0 1,1 1-1,-1-1 1,0 1-1,0-1 0,0 1 1,1-1-1,-1 1 0,0 0 1,0-1-1,0 1 1,0 0-1,0 0 0,0 0 1,0 0-1,0 0 1,0 0-1,0 0 0,1 0 1,-1 0-1,0 0 0,0 0 1,0 0-1,0 1 1,0-1-1,-1 1 0,-13 5 112,-19 11 0,-16 7 46,40-20-137,0 1-1,0 0 0,1 0 0,-1 1 0,1 1 0,0-1 1,1 2-1,0-1 0,0 1 0,-10 13 0,5-2-26,10-13 73,-1-1 1,0 1-1,-7 7 1,9-12-66,1 0 0,0 0 0,-1 0 1,1 1-1,0-1 0,0 0 1,0 1-1,0-1 0,1 1 0,-1-1 1,0 1-1,1-1 0,-1 1 0,1 0 1,-1-1-1,1 1 0,0 0 0,-1-1 1,1 1-1,0 2 0,1-3-3,-1 1-1,1-1 1,-1 0 0,1 1-1,0-1 1,-1 0 0,1 0-1,0 0 1,0 1-1,0-1 1,0 0 0,0 0-1,0 0 1,0-1-1,1 1 1,-1 0 0,0 0-1,0 0 1,2 0-1,2 1 19,0 0-1,0-1 0,1 1 0,-1-1 1,0 0-1,1 0 0,-1-1 0,1 0 0,-1 0 1,1 0-1,-1 0 0,8-2 0,23-9 69,-15 7-51,-14 3-20,1 0 0,0 0 0,-1-1 0,1-1 0,12-4 0,-3-1 21,29-17-23,-42 22-74,0 1 1,0 0-1,0 0 1,1 0-1,7-2 1,1 0-71,-6-4-97,-7 8 217,0 0 1,0-1-1,1 1 1,-1 0-1,0-1 1,0 1-1,0 0 1,0 0 0,0-1-1,0 1 1,1 0-1,-1 0 1,0-1-1,0 1 1,0 0-1,1 0 1,-1 0 0,0-1-1,0 1 1,1 0-1,-1 0 1,0 0-1,0 0 1,1 0-1,-1-1 1,0 1 0,1 0-1,-1 0 1,0 0-1,0 0 1,1 0-1,-1 0 1,0 0-1,1 0 1,-1 0 0,0 0-1,0 0 1,1 0-1,-1 0 1,0 0-1,1 1 1,-1-1-1,0 0 1,0 0 0,1 0-1,-1 0 1,0 0-1,0 1 1,1-1-1,-1 0 1,0 0-1,1 1 1,4 10-187,6-6 96,-6 9 107,-1-9 33,0 1 1,0-1 0,1 0-1,-1 0 1,1-1 0,0 1-1,11 6 1,-5-6 33,-9-4-61,0 0-1,1 0 0,-1 1 0,0-1 0,0 0 1,1 1-1,-1 0 0,2 1 0,-2-1 21,0 0-1,0 0 1,0-1 0,0 0-1,1 1 1,-1-1-1,1 0 1,-1 0 0,1 0-1,-1 0 1,1 0 0,-1-1-1,1 1 1,0-1 0,0 0-1,-1 0 1,1 0-1,0 0 1,-1 0 0,1 0-1,0-1 1,4-1 0,32-14 325,-36 15-350,-1-1-1,1 1 0,0 0 1,0-1-1,0 1 0,-1-1 1,3-2-1,3-10 144,0 9-71,-8 5-79,0 0 0,1 0-1,-1 0 1,0-1 0,1 1-1,-1 0 1,1 0 0,-1-1-1,0 1 1,1 0 0,-1-1-1,0 1 1,0 0 0,1-1-1,-1 1 1,0 0 0,0-1-1,0 1 1,1-1 0,-1 1-1,0 0 1,0-1 0,0 1-1,0-1 1,0 1 0,0-1-1,0 1 1,0-1 0,0 1-1,0-1 1,0 1-5,0 0-1,0 0 1,0 0 0,0-1 0,0 1-1,0 0 1,0 0 0,0 0-1,0 0 1,0 0 0,0 0 0,0 0-1,0 0 1,0 0 0,0 0-1,0-1 1,0 1 0,0 0 0,0 0-1,0 0 1,0 0 0,0 0 0,0 0-1,0 0 1,0 0 0,0 0-1,0 0 1,0 0 0,0-1 0,0 1-1,0 0 1,-1 0 0,1 0-1,0 0 1,0 0 0,0 0 0,0 0-1,0 0 1,0 0 0,0 0-1,0 0 1,0 0 0,0 0 0,0 0-1,-1 0 1,1 0 0,0 0 0,0 0-1,0 0 1,0 0 0,0 0-1,0 0 1,0 0 0,0 0 0,0 0-1,-1 0 1,-1 0-50,1 1 0,-1-1 0,0 1 0,0-1 1,0 1-1,1-1 0,-1 1 0,0 0 0,1 0 0,-1 0 0,0 0 0,1 0 1,-1 0-1,1 0 0,0 1 0,-3 2 0,1-2 47,0 2 1,0-1-1,1 0 0,-1 0 1,1 1-1,-1 0 0,1-1 0,0 1 1,1 0-1,-1 0 0,1 0 1,-2 6-1,-2 6 54,-23 79 306,27-87-316,0 0-1,0 0 0,0-1 1,1 1-1,1 10 0,0 10 732,-1-20-410,0-16-84,2 0-108,6-3-81,-4 6-70,-1-1-1,0 1 1,0-1-1,4-8 1,-2-5-163,-5 15 124,1 0 0,0-1 1,0 1-1,1 0 1,-1 0-1,1 0 1,0 0-1,5-6 1,5-6 83,-4 7-1,-1-1-1,0 0 1,5-11-1,-5 5-14,-4 10-47,0-1 0,1 1 0,-1 0 0,1 0 0,8-10 0,34-19-631,-44 33 569,0 0-1,-1 1 1,1-1-1,0 1 1,0 0-1,1 0 1,-1-1 0,0 1-1,0 1 1,1-1-1,-1 0 1,0 0-1,1 1 1,-1 0-1,0-1 1,1 1-1,-1 0 1,5 0-1,-4 0-151,0 0 21,-3 0 189,1 0 0,0 0 1,-1 0-1,1 0 0,-1 0 0,1 0 0,-1 0 1,1 1-1,-1-1 0,1 0 0,-1 0 0,1 0 1,-1 0-1,1 1 0,-1-1 0,1 0 0,-1 1 1,1-1-1,0 1 15,-1 0-1,1 0 1,-1 0 0,1 0 0,-1 0 0,0 0-1,0 1 1,1-1 0,-1 0 0,0 0 0,0 0-1,0 0 1,0 2 0,-1 18 146,2 42 212,0-56-352,0 1-1,0-1 1,1 0-1,0 0 1,0 0-1,5 10 1,-3-9 6,-3-4-9,1-1 1,0 1-1,-1-1 0,1 0 1,1 1-1,-1-1 0,0 0 0,1 0 1,0-1-1,0 1 0,4 3 1,4 1 20,0 0 0,0-1 0,0-1 1,1 0-1,-1-1 0,1 0 1,18 4-1,-21-7-4,1 0 0,-1 0 1,1-1-1,-1 0 0,1-1 1,-1 0-1,1 0 0,-1-1 0,0 0 1,18-7-1,-16 5-17,14-6 12,-1-1 0,28-16 0,16-16 282,9 4-117,-9-2-186,-24 22-21,-28 12 38,22-12 0,-32 15-3,0 0 0,-1 0 0,1 0 0,-1-1-1,0 0 1,9-11 0,-12 13 13,0 0 0,0-1-1,0 1 1,0-1 0,0 1-1,-1-1 1,2-6 0,-2 9-29,-1 0 1,0 0-1,0 0 1,0 0 0,0 0-1,0 0 1,0 0-1,0 0 1,0 0 0,0 0-1,0 0 1,-1 0-1,1 0 1,0 0-1,-1 0 1,1 0 0,0 1-1,-1-1 1,1 0-1,-1 0 1,0 0 0,1 0-1,-1 1 1,0-1-1,1 0 1,-1 1 0,0-1-1,0 1 1,0-1-1,1 0 1,-1 1 0,0 0-1,0-1 1,0 1-1,-1-1 1,-7 0-8,1-1 1,0 2-1,-1-1 0,1 1 1,-1 0-1,1 1 0,-13 2 1,4 0 52,0 1 0,0 0 1,0 2-1,0-1 0,1 2 1,0 1-1,0 0 1,-14 10-1,19-11-84,1 1 1,0-1-1,1 2 0,-14 15 1,19-20 18,1 0 0,0 0 1,0 1-1,1-1 0,-1 1 1,1-1-1,0 1 0,0 0 1,1 0-1,-1 0 1,1 0-1,0 0 0,0 8 1,1-10 16,0-1 1,0 0 0,1 0-1,-1 0 1,1 0 0,-1 0-1,1 0 1,0 0 0,0 0-1,0 0 1,0 0 0,0 0-1,0 0 1,1-1-1,-1 1 1,1-1 0,-1 1-1,1-1 1,-1 1 0,3 1-1,4 2 70,0-1-1,0 0 0,13 6 0,-9-5 5,67 27 228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48 392 3808,'-41'-14'1227,"34"12"-911,9-1-147,4-2-96,1-1-1,11-6 1,-6 5-89,-6 3-4,0 0-1,0 0 1,1 1-1,-1 0 1,1 0-1,10-2 1,10-5-45,-12 3 50,0-1-1,0-1 1,19-16-1,5-2 62,-6 8 28,1 1 0,62-22 0,-82 35-56,137-47 226,-102 36-114,117-28 136,-70 22-111,-82 18-74,1 1-1,0 0 1,0 1-1,24 0 1,-36 2-53,1 0 1,-1 0-1,0 0 1,1 1-1,-1 0 1,0-1-1,0 1 0,1 0 1,-1 1-1,0-1 1,0 0-1,0 1 1,0 0-1,-1 0 1,1-1-1,0 2 1,-1-1-1,1 0 1,-1 0-1,0 1 1,0 0-1,0-1 1,0 1-1,0 0 1,0 0-1,-1 0 1,3 5-1,-2 1 67,-1-1 1,1 1-1,-1-1 1,0 1-1,-1 8 0,-5 52 282,3-44-309,-2 0-1,0 0 0,-2-1 0,-16 43 0,-21 19 191,31-65-196,3-4-16,-42 70 159,-75 69 144,-15-7-95,95-106-182,-89 65 0,89-75 2,-85 46 1,91-59-32,-54 25 21,74-38-54,17-6-14,0 0 0,0-1 0,0 1 0,0 1 0,0-1 0,1 0 0,-1 1 0,0-1 0,1 1 0,-1 0 0,1 0 0,-1 0 0,1 0 0,0 0 0,-3 5 0,4-7 1,1 0 0,0 1 0,0-1 0,-1 0 0,1 1 0,0-1 0,0 0 0,0 1 0,0-1 0,0 0 0,0 1 0,-1-1 0,1 1 0,0-1 0,0 0 0,0 1 0,0-1 0,0 0 0,0 1 0,1-1 0,-1 1 0,0-1 0,0 0 0,0 1 0,0-1 0,0 0 0,0 1 0,1-1 0,-1 0 0,0 1 0,0-1 0,1 0 0,-1 1 0,0-1 0,0 0 0,1 0 0,-1 1 0,0-1 0,1 0 0,18 4-194,-8-2 88,19 3 63,-1 0 1,1-2 0,-1-2-1,1 0 1,38-5 0,-38 1 65,164-8 93,164 11 255,-346 0-332,0 1 1,-1 1-1,1 0 0,16 4 0,-19-3 34,-2-2 134,-1 0 0,1-1 1,12 1-1,-11-2 51,-5 1 273,-3 0-395,0 0-736,0-5-543,0-20-2150,0 6 944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17 5632,'-49'-16'2112,"49"16"-1664,-32 0-96,32 0-352,16 0-64,17 16 320,-1-16-160,34 17 288,16-17-256,16 16 320,1 0-256,-1 1 448,0-1-352,-16 1 512,0-1-480,0-16-2400,-16 0 1120</inkml:trace>
  <inkml:trace contextRef="#ctx0" brushRef="#br0" timeOffset="0.5">1459 83 5472,'16'0'2016,"-16"0"-1536,0 0-160,-16 0 736,32 0-640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3072,'0'-16'1120,"0"16"-864,0 0-64,0 0 384,16 0-352,1-16 64,-1 16-192,0-17 160,17 17-160,16-16 384,-16 16-256,33-17 32,-1 17-160,17-49-2720,-16 33 1408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5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4736,'-15'-16'2128,"15"16"-2101,-1 0 1,1 1-1,0-1 0,0 0 1,-1 0-1,1 0 1,0 0-1,0 0 0,0 0 1,-1 0-1,1 0 0,0 0 1,-1 0-1,1 1 1,0-1-1,0 0 0,-1 0 1,1-1-1,0 1 1,0 0-1,-1 0 0,1 0 1,0 0-1,0 0 0,-1 0 1,1 0-1,0 0 1,0 0-1,0 0 0,-1-1 1,1 1-1,-3 0 265,4 0-278,-1 0-1,0 0 1,0 0 0,0 0 0,1 0-1,-1 0 1,0 1 0,0-1 0,0 0 0,1 0-1,-1 0 1,0 0 0,0-1 0,0 1 0,1 0-1,-1 0 1,0 0 0,0 0 0,1 0-1,-1 0 1,0 0 0,0 0 0,0 0 0,0 0-1,1-1 1,-1 1 0,0 0 0,0 0 0,0 0-1,0 0 1,0 0 0,1-1 0,-1 1-1,0 0 1,0 0 0,0 0 0,0-1 0,0 1-1,0 0 1,6-7 576,7 12-185,6-13 49,-12 7-395,0-1 0,0 2 0,0-1 0,1 1 0,11 1 0,1-1-19,6 0-4,1 0-62,29 3 0,-23 2-3,-13-2 23,36 2-1,149-5-1033,-204 0 996,-1 0 0,0 0 0,1 0 0,-1 0 1,1 0-1,-1 0 0,1 0 0,-1 0 0,0 0 0,1 0 1,-1 0-1,1 0 0,-1-1 0,0 1 0,1 0 0,-1 0 1,0 0-1,1-1 0,-1 1 0,0 0 0,1 0 0,-1-1 1,0 1-1,1 0 0,-1-1 0,0 1 0,0 0 0,0-1 1,1 1-1,-1-1 0,5-6-1056,-4 7 1025,-1-1 1,1 1-1,0 0 0,0-1 1,-1 1-1,1 0 0,0 0 1,0-1-1,0 1 0,0 0 1,-1 0-1,1 0 0,2 0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 3328,'-55'0'1061,"55"-1"-1049,-1 1-1,1 0 1,-1 0-1,1 0 1,0 0-1,-1 0 1,1 0-1,-1 0 1,1 0 0,-1 0-1,1 0 1,-1 0-1,1 0 1,0 0-1,-1 0 1,1 0-1,-1 0 1,1 0-1,0 0 1,-1 1-1,1-1 1,-1 0-1,1 0 1,0 0-1,-1 1 1,1-1 0,0 0-1,-1 1 1,1-1-1,0 0 1,0 1-1,-1-1 1,1 0-1,0 1 1,0-1-1,-1 1 1,-10 21 191,11-22-200,0 0 0,0 0 1,0 0-1,0 1 0,-1-1 1,1 0-1,0 0 0,0 0 1,0 0-1,0 1 0,0-1 1,0 0-1,0 0 0,-1 0 1,1 1-1,0-1 0,0 0 1,0 0-1,0 0 0,0 1 1,0-1-1,0 0 1,0 0-1,0 1 0,0-1 1,0 0-1,0 0 0,0 0 1,1 1-1,-1-1 0,0 0 1,0 0-1,0 0 0,0 1 1,0-1-1,0 0 0,0 0 1,1 0-1,-1 0 0,0 1 1,0-1-1,0 0 1,0 0-4,2 2 7,0 0 0,-1 0 0,1 0 0,-1 0 0,1 0 0,-1 0 0,0 1 0,1 2 1,6 19 36,5 26 0,2 7-4,6 14 13,18 66-5,-31-99-59,8 33-21,22 30 32,-21-37 86,-9-30-33,5 16 8,-2-11-6,9 63-1,-18-45-1,-3-41 20,2-1 0,2 18 0,4-10 8,-6-19-62,1 1 0,-1-1 1,0 1-1,0 0 0,-1 0 1,1-1-1,-1 9 0,-1 1-15,-2-10-249,2-5 183,0 0-1,0 0 1,0 0-1,0-1 1,0 1-1,1 0 1,-1 0-1,1-1 1,-1 1-1,1 0 1,-1-1-1,1 1 1,0 0-1,-1-3 1,0-2-121,0 1 0,1-1 1,-1-10-1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2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1824,'0'-13'587,"0"13"-583,0-1 0,0 1 1,0 0-1,0 0 0,0 0 1,0 0-1,0 0 0,0-1 1,0 1-1,0 0 0,0 0 1,1 0-1,-1 0 0,0 0 1,0 0-1,0-1 0,0 1 1,0 0-1,0 0 1,0 0-1,0 0 0,0 0 1,1 0-1,-1 0 0,0 0 1,0 0-1,0-1 0,0 1 1,0 0-1,0 0 0,1 0 1,-1 0-1,0 0 0,0 0 1,0 0-1,0 0 0,0 0 1,1 0-1,-1 0 0,0 0 1,0 0-1,0 0 0,0 0 1,0 0-1,0 0 0,1 0 1,-1 0-1,0 0 1,0 1-1,0-1 0,0 0 1,0 0-1,1 0 0,3 0 73,0 0 1,1 1-1,-1-1 0,0 1 0,1 0 0,-1 0 1,0 0-1,0 1 0,0-1 0,0 1 0,0 0 1,0 0-1,0 1 0,-1-1 0,1 1 0,-1 0 0,0 0 1,5 5-1,16 16 145,-1 1 0,25 37 1,-43-55-193,0 0 0,-1 0 0,0 0 0,-1 1 1,4 8-1,-1 24 212,-4-20-111,2 8 3,-1-14 167,-1 0 1,0 19-1,-2-28-226,0 0 0,-1 0 0,0 0 0,0 0-1,0 0 1,0 0 0,-1 0 0,0-1 0,0 1 0,-3 5-1,-23 25 476,26-32-524,-1 2 44,-1 0 0,0 0 0,0 0-1,-1 0 1,1-1 0,-1 1 0,0-1 0,0-1 0,-8 5 0,8-5-35,0 0-12,0 0-1,1 0 0,-1-1 1,0 0-1,0 0 1,-8 2-1,9-3-23,0-1 1,-1 0-1,1-1 0,0 1 0,0-1 1,0 1-1,-5-2 0,1 0-9,-28-1-27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3968,'13'-13'1285,"-12"12"-1257,-1 1 0,1-1-1,-1 1 1,1 0 0,-1-1 0,1 1 0,0 0-1,-1-1 1,1 1 0,-1 0 0,1 0-1,0 0 1,-1 0 0,1 0 0,0-1-1,-1 1 1,1 0 0,-1 0 0,1 1-1,0-1 1,-1 0 0,1 0 0,0 0 0,-1 0-1,2 1 1,-2-1 29,1 0-24,0 0-1,0 0 1,0 0 0,0 0 0,0 0 0,0 0-1,0 1 1,0-1 0,0 0 0,0 1-1,0-1 1,0 0 0,0 1 0,0 0 0,-1-1-1,1 1 1,0-1 0,0 1 0,0 0 0,0 1-1,2 1 44,-1 1-1,0 0 1,0 0-1,2 6 0,-2-3-31,9 26 105,10 55 1,-1-2-252,-16-71 80,39 164 82,-23-53 135,58 303 591,-73-408-711,-1 1-1,-1 0 1,1 30 0,-4 27-1153,0-60 380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4:5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67 3808,'-14'-14'1227,"14"14"-1202,0-1 1,-1 1 0,1-1 0,-1 0 0,1 1 0,0-1-1,-1 0 1,1 1 0,0-1 0,0 0 0,0 1 0,-1-1-1,1 0 1,0 1 0,0-1 0,0 0 0,0 1 0,0-1 0,0 0-1,0 0 1,1 1 0,-1-1 0,0 0 0,1-2 36,-1-13-89,-3 16 91,1-1-48,0 1 0,0 0 0,1-1 0,-1 1 0,0-1 0,0 0 0,0 1 0,1-1 0,-1 0 0,1 0 0,-1 0 0,0-1 0,1 1 0,-2-2 0,2 3-5,1-1 0,-1 1 0,1 0 0,-1-1 0,1 1 0,-1 0 0,0-1 0,1 1 0,-1 0 0,1 0 0,-1 0 0,1 0 0,-1 0 0,0-1 0,1 1 0,-1 0-1,0 0 1,1 1 0,-1-1 0,1 0 0,-1 0 0,0 0 0,1 0 0,-1 0 0,1 1 0,-1-1 0,1 0 0,-1 0 0,1 1 0,-2-1 0,2 1 23,-20 10 110,7-8-117,10-2-30,-1 0 0,1 0 0,-1 0 0,1 1 0,0-1 0,-1 1 0,1-1 0,0 1 0,0 0 0,-2 3 0,-1-1-17,-10 8 17,0 0 0,1 1 0,-23 25 0,34-33 24,1 0-1,-1 0 1,1 0 0,-1 0-1,1 0 1,1 1-1,-1 0 1,1-1-1,0 1 1,1 0-1,-1 0 1,0 8-1,2-12-16,-1 0 0,1 0-1,0 0 1,0 0 0,1 0 0,-1 0-1,0 0 1,0 0 0,1 0 0,0 0 0,-1-1-1,1 1 1,0 0 0,1 2 0,-1-3 2,1 0 1,-1-1 0,0 1 0,1-1 0,-1 1 0,0-1-1,1 1 1,-1-1 0,1 0 0,-1 0 0,1 0 0,-1 0-1,1 0 1,2 0 0,-4 0-6,3 0 11,1 0 0,-1-1 0,0 1 0,1-1 0,-1 1 0,0-1 0,0 0 0,0 0 0,1 0 0,3-3 0,8-3 21,-7 4-13,1-1-1,0 0 0,-1 0 1,0-1-1,0 0 0,0-1 1,13-12-1,-8 4 2,-8 8-28,1 0-1,0 0 1,0 1 0,10-7-1,-6 5 11,14-9-39,-23 16 57,0-1-1,0 0 1,0 0-1,0 0 1,0 0-1,-1 0 1,1 0-1,0 0 1,0 0-1,-1 0 1,1 0-1,-1-1 1,1 1-1,-1 0 1,0 0-1,1 0 1,-1-3-1,0 97 732,0-77-711,-1-11-23,1 1 1,0 0 0,0-1 0,0 1-1,3 10 1,-2-15-8,-1 1-1,1-1 0,-1 0 1,1 0-1,0 1 0,-1-1 1,1 0-1,0 0 1,0 0-1,0 0 0,0 0 1,0 0-1,0 0 0,0-1 1,0 1-1,0 0 1,0 0-1,0-1 0,1 1 1,-1-1-1,0 1 0,0-1 1,1 0-1,-1 1 1,0-1-1,1 0 0,-1 0 1,0 0-1,1 0 0,1 0 1,5 1 42,1-1-1,0-1 1,0 1 0,0-2 0,-1 1 0,1-1-1,-1 0 1,1-1 0,8-3 0,-7 1-13,12-6-24,24-16 0,-39 22 3,0 0 0,-1 0 0,0-1 0,0 0 0,0 0 0,-1 0 0,5-8 0,-4 5 17,-3 5-42,0 1 0,0-1 0,0 0-1,-1 0 1,0 0 0,0-1-1,0 1 1,-1 0 0,1-1-1,-1 1 1,0-1 0,0 0 0,-1 1-1,1-1 1,-1-7 0,0 11-18,0-1 0,0 0 1,-1 1-1,1-1 0,0 0 0,-1 0 1,1 1-1,-1-1 0,0 1 1,0-1-1,1 0 0,-1 1 1,0 0-1,0-1 0,0 1 0,-1-1 1,-1-1-1,3 4-15,0 0 0,-1 0 0,1 0 1,-1-1-1,1 1 0,0 0 0,0 0 0,0 0 0,0 0 0,-1 0 1,1 0-1,0-1 0,1 3 0,-2 4 49,1 0 0,0-1 1,1 1-1,0 0 0,0-1 0,0 1 0,1-1 1,0 1-1,0-1 0,5 10 0,-1-5 55,-1 1 0,0 0 0,0 0 0,4 23 0,-5-8 50,-3-18-75,0 1 1,1-1-1,0 0 1,0 0-1,5 11 1,7 4 183,-10-10-144,-4-11-47,0-1 0,1 1 0,0-1 0,-1 1 0,1-1-1,0 0 1,0 1 0,1-1 0,-1 0 0,3 4 0,-1-3 197,-3-6 170,1-17-69,0 15-282,-1 0 0,0 1-1,0-1 1,0 0-1,-1 0 1,1 0-1,-4-9 1,-1-1 2,3 10-40,1 1 0,-1 0 0,1-1-1,0 1 1,1-1 0,-1 1 0,1-1 0,0-7 0,-1-10-94,0 10-65,2-25 1,-1 34 112,0 1 0,1-1 0,-1 0 0,1 0-1,0 0 1,0 0 0,0 0 0,0 1 0,1-1 0,-1 0 0,1 1 0,0 0 0,2-4 0,5-3-171,-8 7 177,0 0 0,1 0-1,-1 1 1,1-1 0,0 0-1,-1 1 1,1-1 0,0 1-1,0 0 1,0 0 0,0 0-1,0 0 1,0 0 0,0 0-1,0 0 1,1 1 0,-1-1-1,0 1 1,0 0 0,4-1-1,0 1-12,0 0-1,0 0 0,1 1 1,-1 0-1,0 0 0,0 0 1,0 1-1,0-1 0,0 2 1,9 4-1,-11-5 35,0 0 0,-1 0 0,1 0-1,0 0 1,0-1 0,0 1 0,5 0 0,4 2 25,-10-3-8,-1 0 0,0 1 0,0-1 0,0 1 0,0-1 0,0 1 0,0 0-1,0 0 1,0 0 0,-1 0 0,1 0 0,-1 0 0,1 1 0,-1-1 0,1 4 0,4 4 3,15 17-36,-18-25 28,-1 1 1,1-1-1,-1 1 1,0-1 0,0 1-1,0 0 1,0 0-1,0 0 1,-1 0 0,0 1-1,1-1 1,-1 0-1,0 1 1,-1-1 0,1 0-1,0 1 1,-1 6-1,0-7 8,1 1-1,-1 0 1,1-1-1,0 1 1,0-1-1,0 1 1,2 4-1,3 8 25,-3-3 0,-3-10-31,1-1 0,-1 1-1,1-1 1,0 0 0,0 1-1,0-1 1,0 0 0,0 0-1,0 0 1,0 1 0,1-1-1,-1 0 1,3 1 0,2 3-16,-3-3 10,-1 0 1,1 0-1,0 0 0,0-1 0,1 1 0,-1-1 0,0 0 0,1 0 0,0 0 0,-1-1 0,8 3 0,-1 0 17,-7-3-19,1 1 0,0-1 1,0 0-1,0 0 0,0 0 0,0-1 0,0 1 0,0-1 0,0 0 1,0 0-1,0 0 0,4-1 0,26-8 123,35-14 1,-27 8 17,-29 11-82,-1-1 0,1 0 1,-1-1-1,0 0 1,-1-1-1,12-9 0,12-14 110,-5 8-28,-8-8 65,-11 17-142,-8 11-45,-1-1 0,0 0 1,1 0-1,-1 0 0,-1 0 1,1-1-1,0 1 0,-1 0 0,1-1 1,0-4-1,-1 6-6,0-1-1,0 1 1,-1-1-1,1 1 1,0-1 0,-1 1-1,0-1 1,0 0-1,0 1 1,0-5 0,-1 5-6,0 0 0,0 0 1,0 0-1,0 0 1,0 0-1,-1 0 0,1 0 1,-1 0-1,1 0 1,-1 1-1,0-1 0,0 1 1,0-1-1,1 1 1,-5-2-1,-3-4-33,3 3-2,1 0 1,-1 0 0,0 1-1,-11-5 1,-10 2-104,11 0 46,14 5 70,0 0 0,0 0 0,0 0 0,1 1 0,-1-1 0,0 1 0,0-1 0,0 1 0,0 0 0,-1 0 0,1-1 0,0 1 0,0 1 0,0-1 0,0 0 0,-2 1 0,-29 10-137,23-9 122,7-2 26,1 1 1,0-1-1,0 1 1,0-1-1,0 1 1,0 0-1,-3 1 1,-17 23-85,13-18-4,7-5 69,1-1 0,-1 1 0,0-1-1,1 1 1,-1 0 0,0-1 0,1 1 0,-2 2-1,2 3 6,-1-1-1,1 1 0,0-1 0,0 1 0,1-1 1,0 1-1,0 0 0,0-1 0,1 1 1,0-1-1,3 13 0,-1-15 27,0 1 1,0-1-1,0 1 0,0-1 1,0 0-1,1 0 0,4 4 1,-2-3 19,3 5 33,0-1 0,1 0 0,1 0 0,-1-1 0,1 0 1,22 10-1,-19-12 9,1 0 1,1-2 0,-1 1 0,0-2 0,1 0 0,21 0-1,-25-3-218,-1-1-1,12-3 0,-6 1-65,35 0-289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2560,'0'-16'960,"0"16"-768,0 0-32,0 0 352,0 16-320,0 1 768,0 15-544,0 18 96,0-1-320,0 0 736,0 0-512,0 17 32,17-17-288,-17 0 192,0 0-224,0-16 448,0 0-320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3328,'0'14'1061,"0"-14"-1053,1 0-1,-1 0 1,0 0-1,0 0 1,0 0-1,0 0 1,0 0-1,0 0 1,0 0-1,0 0 1,0 1-1,0-1 1,0 0-1,0 0 0,0 0 1,0 0-1,0 0 1,0 0-1,0 0 1,0 0-1,-1 0 1,1 0-1,0 1 1,0-1-1,0 0 1,0 0-1,0 0 1,0 0-1,0 0 1,0 0-1,0 0 1,0 0-1,0 0 1,0 0-1,0 0 1,0 0-1,-1 0 1,1 0-1,0 0 1,0 0-1,0 0 1,0 0-1,0 0 1,0 0-1,0 1 1,0-1-1,0 0 0,0 0 1,-1-1-1,1 1 1,0 0-1,0 0 1,0 0-1,0 0 1,0 0-1,0 0 1,-7 0 1266,23 0-843,27 0-184,-3 1-141,-19 0-54,1-1 0,28-4-1,-30 1-26,13-2 85,40-1 0,143 6 824,-216 0-912,1 0 1,-1 0-1,1-1 1,0 1 0,-1 0-1,1 0 1,-1 0-1,1 1 1,-1-1-1,1 0 1,-1 0-1,1 0 1,-1 0 0,1 0-1,-1 1 1,1-1-1,-1 0 1,1 0-1,-1 1 1,1-1 0,-1 0-1,1 1 1,-1-1-1,0 1 1,1-1-1,-1 0 1,0 1-1,1-1 1,-1 1 0,0-1-1,1 1 1,-1 0-1,0 0-47,0-1-1,-1 1 0,1-1 1,0 1-1,0-1 0,-1 0 1,1 1-1,0-1 1,-1 1-1,1-1 0,-1 1 1,1-1-1,0 0 0,-1 1 1,1-1-1,-1 0 1,1 0-1,-1 1 0,1-1 1,-1 0-1,1 0 0,-1 0 1,1 0-1,-1 1 0,1-1 1,-1 0-1,0 0 1,1 0-1,-1 0 0,1 0 1,-1 0-1,0-1 0,-16 1-656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3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4800,'-14'0'1557,"14"0"-1546,0 0-1,0 0 1,0 0-1,0 0 1,0 0 0,0 0-1,0 0 1,0 0-1,0 0 1,-1 0-1,1 0 1,0 0 0,0 0-1,0 0 1,0 0-1,0 0 1,0 0-1,0 0 1,0 0 0,0 0-1,0 0 1,-1 0-1,1 0 1,0 0-1,0 0 1,0 0 0,0 0-1,0 1 1,0-1-1,0 0 1,0 0-1,0 0 1,0 0 0,0 0-1,0 0 1,0 0-1,0 0 1,0 0-1,0 0 1,-1 0 0,1 1-1,0-1 1,0 0-1,0 0 1,0 0-1,0 0 1,0 0 0,0 0-1,0 0 1,0 0-1,0 0 1,0 0 0,0 1-1,1-1 1,-1 0-1,0 0 1,0 0 1,0 1 0,-1-1-1,1 1 1,0-1 0,0 1 0,1-1 0,-1 0 0,0 1 0,0-1-1,0 1 1,0-1 0,0 1 0,0-1 0,1 0 0,-1 1 0,0-1-1,0 1 1,0-1 0,1 0 0,-1 1 0,0-1 0,1 0 0,-1 1-1,0-1 1,1 0 0,-1 0 0,0 1 0,1-1 0,-1 0 0,1 0-1,6 5 118,0 6-40,-6-9-75,-1-1-1,1 1 1,0-1 0,0 1-1,0-1 1,0 1 0,0-1-1,0 0 1,0 1 0,1-1-1,-1 0 1,2 1-1,28 21 121,-17-12-79,-1-2 0,30 17 0,64 20 4,-93-40-15,-1 1 0,1 0 1,13 10-1,22 12 504,-46-28-507,-1 0 0,1 1 0,0-1 0,-1 1 0,0 0 1,1-1-1,-1 1 0,4 4 0,-5-4-1,0 0 1,0-1-1,-1 1 1,1 0-1,0 0 1,-1 0-1,1 0 1,-1 0-1,1-1 1,-1 1-1,0 0 1,0 4-1,0-4-16,0 0 1,0 1-1,-1-1 1,1 0-1,-1 0 0,1 0 1,-1 0-1,0 0 1,1 0-1,-1 0 0,0 0 1,-1 0-1,1 0 1,0 0-1,0 0 0,-1-1 1,1 1-1,-1 0 1,1-1-1,-1 0 0,0 1 1,0-1-1,-2 2 1,-5 3 50,-62 43 184,47-32-176,6-7 8,0 1 1,-1-2 0,0-1 0,-36 11 0,39-14-55,15-4-45,1-1 1,-1 0 0,0 0-1,0 1 1,0-1-1,1 0 1,-1 0 0,0 0-1,0 0 1,0 0 0,1 0-1,-1 0 1,0 0-1,0 0 1,1-1 0,-1 1-1,0 0 1,0 0-1,-1-1 1,2 0-8,0 1 0,0 0-1,-1-1 1,1 1 0,0 0 0,0-1 0,0 1-1,0 0 1,0-1 0,0 1 0,0 0-1,0-1 1,0 1 0,0-1 0,0 1-1,0 0 1,0-1 0,0 1 0,0 0 0,0-1-1,0 1 1,0-1 0,0 1 0,0 0-1,1-1 1,-1 1 0,0 0 0,0-1 0,0 1-1,1 0 1,-1 0 0,0-1 0,0 1-1,1 0 1,-1 0 0,0-1 0,1 1 0,-1 0-1,28-19-1973,5-11 560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4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0 197 320,'0'0'112,"5"0"-69,17 0-11,-21 0-28,-1 0 1,0 0-1,1 0 1,-1 0-1,0 0 1,1 0-1,-1 0 1,0 0-1,1 0 1,-1 0-1,0 0 1,1 0-1,-1 0 1,0 0-1,1 0 1,-1-1-1,0 1 1,0 0-1,1 0 1,-1 0-1,0-1 1,1 1-1,-1 0 1,0 0-1,1-1 1,2-1 10,0 0-1,0 0 1,0 0 0,1 0 0,-1 0-1,5-1 1,-4 2-5,0-1-1,0 0 1,0 0 0,0 0-1,0 0 1,5-5 0,-3 0 69,0-1 0,0 0 0,4-9 0,-5 10 211,-1-1 0,2 1 1,5-7-1,2 4 102,-12 9-276,1 0-1,-1 0 1,1-1-1,-1 1 1,1 0 0,-1-1-1,0 1 1,0-1-1,1 1 1,-1-1 0,0 0-1,-1 1 1,1-1-1,0 0 1,0 0 0,0-2-1,10-24 989,-10 25-883,5-10 939,-6 12-1117,0 1 1,1 0 0,-1 0-1,1-1 1,-1 1-1,1 0 1,-1 0-1,1 0 1,-1-1 0,1 1-1,-1 0 1,1 0-1,-1 0 1,1 0 0,-1 0-1,1 0 1,0 0-1,1 1 339,-4 1-44,1 0-283,-1 0-1,1 0 1,-1 1-1,1-1 1,0 0-1,0 1 1,0-1-1,0 1 1,0-1-1,1 1 1,-1-1-1,1 1 0,0-1 1,-1 1-1,1 0 1,0-1-1,1 3 1,-4 31 255,-8 10-123,6 1-65,-1-23-36,4-13-46,0-1 0,0 1 0,0 17 0,2 218 370,0-229-1300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17 262 2496,'-14'-13'784,"14"12"-777,0 1 1,0 0-1,-1 0 1,1 0-1,0 0 1,0 0-1,0-1 0,0 1 1,0 0-1,0 0 1,-1 0-1,1-1 1,0 1-1,0 0 1,0 0-1,0 0 0,0-1 1,0 1-1,0 0 1,0 0-1,0 0 1,0-1-1,0 1 1,0 0-1,0 0 0,0-1 1,0 1-1,0 0 1,0 0-1,0 0 1,0-1-1,0 1 0,1 0 1,-1 0-1,0 0 1,0 0-1,0-1 1,0 1-1,0 0 1,1 0-1,-1 0 0,0-1 1,11-23 173,-6 7 97,-1 15-198,3-4 90,-1-16 326,1 17-250,-3 2-108,1-4 165,-5 7-290,0-1 0,0 1 0,0 0 1,1-1-1,-1 1 0,0-1 0,0 1 0,1 0 0,-1-1 0,0 1 0,1 0 0,-1 0 1,0-1-1,1 1 0,-1 0 0,1 0 0,-1-1 0,0 1 0,1 0 0,-1 0 0,1 0 1,-1 0-1,0 0 0,1-1 0,-1 1 0,1 0 0,-1 0 0,1 0 0,-1 0 0,1 1 0,2-1 238,-3 1-218,-1 0-1,1 0 1,0 0-1,0 0 1,0 0 0,0 0-1,0 0 1,1 0-1,-1 1 1,0-1-1,0 0 1,1 0 0,-1 0-1,1 1 1,0 0 11,0 3 6,2 2 4,-1 0 0,0 0 0,0 1 0,-1-1 0,1 14 0,-3 27 128,0-25-24,1 0 0,5 45 0,6-33 12,5 28 284,-15-60-419,0 0 0,0 0 0,-1 0 0,0 0 1,1 0-1,-1 1 0,-1 2 0,1-1 46,0-5-74,0 0-1,0 0 0,0 0 0,0 0 0,0 0 0,0 0 1,0 0-1,0 0 0,0 1 0,0-1 0,0 0 1,0 0-1,0 0 0,0 0 0,0 0 0,0 0 0,0 0 1,0 0-1,0 0 0,0 1 0,0-1 0,0 0 0,0 0 1,0 0-1,0 0 0,0 0 0,0 0 0,0 0 0,0 0 1,1 0-1,-1 0 0,0 0 0,0 0 0,0 0 1,0 0-1,0 0 0,0 1 0,0-1 0,0 0 0,0 0 1,0 0-1,0 0 0,1 0 0,-1 0 0,0 0 0,0 0 1,0 0-1,0 0 0,0 0 0,0 0 0,0 0 1,0 0-1,0 0 0,0 0 0,1 0 0,-1-1 0,1 1 14,0 0 0,0 0-1,0-1 1,0 1-1,0 0 1,0-1-1,0 1 1,0-1 0,0 1-1,-1-1 1,1 0-1,0 1 1,0-1-1,0 0 1,-1 1 0,1-1-1,0 0 1,-1 0-1,1 0 1,-1 0-1,1 0 1,-1 0 0,1 0-1,-1 0 1,1-1-1,9-34 146,-7 25-135,24-68 125,-18 27-158,4-14-149,-2 33 67,5-29-128,-13 43 89,-3 17 99,-1 1 1,2-1-1,-1 1 1,0-1 0,0 1-1,0-1 1,1 1-1,-1 0 1,2-3 0,8-9-163,-7 10-48,0 3 91,-2 0 139,-1 0 0,1 0-1,0 0 1,-1 0 0,1 0-1,0 0 1,0 0 0,-1 0-1,1 1 1,0-1 0,-1 0-1,1 0 1,0 1 0,0 0-1,4 12-74,-2-9 73,-1-1-1,1 1 1,-1-1-1,1 0 1,6 5-1,-6-6 14,1 1 0,-1 0 0,-1 0-1,1 1 1,4 5 0,2 15 168,1-1-50,-4-15-28,-5-7-75,0 1 0,0-1 0,0 1 0,0-1 0,0 0 0,0 1 0,-1 0 0,1-1 0,0 1 0,-1 0 0,1-1 0,-1 1 0,0 0 0,0-1 0,0 3 0,1-2-12,-1 0 0,0 0 0,0 0 1,1-1-1,-1 1 0,1 0 0,-1 0 0,1 0 0,0-1 0,0 1 0,-1-1 0,3 3 0,-2-3-3,0 1-1,0-1 1,-1 1 0,1 0-1,0 0 1,0-1 0,-1 1 0,1 0-1,-1 0 1,0 0 0,1-1 0,-1 3-1,0 26 395,0-27-128,0-3-112,0-3-69,0 2-71,0-1 0,1 0 0,-1 0 1,1 0-1,-1 1 0,1-1 0,0 0 0,0 1 0,-1-1 0,1 0 0,0 1 0,0-1 1,1 1-1,-1 0 0,0-1 0,0 1 0,2-1 0,14-18 135,18-32-192,12-10 90,-36 45-463,24-26-1,-35 42 409,0 1 0,0 0 0,0 0-1,0 0 1,0 0 0,0 0 0,0 0 0,1 0 0,-1-1 0,0 1-1,0 0 1,0 0 0,0 0 0,0 0 0,0 0 0,0 0-1,0 0 1,0 0 0,1 0 0,-1 0 0,0 0 0,0 0 0,0 0-1,0 0 1,0-1 0,0 1 0,1 0 0,-1 0 0,0 0-1,0 0 1,0 0 0,0 0 0,0 1 0,0-1 0,1 0 0,-1 0-1,0 0 1,0 0 0,0 0 0,0 0 0,0 0 0,0 0-1,0 0 1,1 0 0,-1 0 0,0 0 0,0 0 0,0 0 0,0 1-1,0-1 1,0 0 0,0 0 0,0 0 0,0 0 0,0 0 0,0 1-1,2 0 5,-1 0-1,0 0 0,0 1 0,0-1 0,0 0 1,0 1-1,0-1 0,-1 1 0,1 0 0,1 2 0,0 27 29,-1-23-16,0 0 0,0-1 0,1 1 0,0 0 0,0-1 0,1 1 0,0-1 1,1 1-1,-1-1 0,8 10 0,-8-13 18,1 0 0,-1 0 0,1-1 0,0 1 0,1-1 0,-1 0 0,0 0 0,1 0 0,0 0 0,-1-1 0,1 0 0,6 2 0,10 5 154,-18-7-171,1 0 0,0-1-1,0 0 1,0 0 0,0 0-1,0 0 1,0-1-1,0 1 1,0-1 0,0 0-1,0 0 1,0-1 0,0 1-1,0-1 1,7-2 0,-2 1 1,22-3-39,-19 3-139,21-5-1,-29 5 127,0 1 1,0-1 0,-1 0-1,1 0 1,0 0 0,-1 0-1,1-1 1,5-5-1,40-52-65,-47 58 97,-1 1 0,1-1 1,0 0-1,-1 0 0,0 0 0,1 0 1,-1 0-1,0 0 0,0 0 0,0 0 0,0 0 1,0 0-1,-1-1 0,1 1 0,-1 0 1,1-1-1,-1 1 0,0 0 0,0-1 0,0-2 1,0 3 2,0 0 2,0 0-1,0 0 1,0 1-1,0-1 1,0 0-1,-1 0 1,1 1-1,-1-1 1,0-1-1,-10-11 48,11 14-46,0 0-1,0-1 0,0 1 1,0 0-1,0 0 1,-1 0-1,1 0 0,0 0 1,0-1-1,0 1 0,-1 0 1,1 0-1,0 0 0,0 0 1,0 0-1,-1 0 1,1 0-1,0 0 0,0 0 1,0 0-1,-1 0 0,1 0 1,0 0-1,0 0 0,-1 0 1,1 0-1,0 0 1,0 0-1,0 0 0,-1 0 1,1 0-1,0 0 0,0 0 1,0 0-1,-1 1 0,1-1 1,0 0-1,0 0 1,0 0-1,0 0 0,0 0 1,-1 1-1,-21 10 122,21-10-115,-1-1-1,1 1 1,-1 0 0,1 1 0,0-1 0,-1 0 0,1 0 0,0 0 0,0 1-1,0-1 1,0 1 0,0-1 0,0 1 0,0-1 0,0 1 0,0-1 0,1 1-1,-1 0 1,1-1 0,-1 1 0,1 0 0,0 0 0,0-1 0,0 1-1,0 0 1,0 0 0,0-1 0,0 3 0,0 1 20,0 28 201,3-28-80,-1-3-118,1-1 0,-1 1 0,0-1 0,0 1 0,1-1 0,-1 0 0,1 0 0,-1-1 0,1 1 0,0 0 0,-1-1 0,1 1 0,0-1 0,-1 0 0,5 0 0,-5 0-29,-1 0-1,1 0 1,0 0-1,0-1 0,-1 1 1,1 0-1,0-1 1,0 1-1,-1-1 0,1 0 1,-1 1-1,1-1 1,-1 0-1,3-2 0,4-2-171,-5 4 124,-1 0 0,0 0 0,1-1 0,-1 1 0,0-1 0,0 0 0,0 0 0,0 1 0,-1-1 0,3-3 0,4-5-109,6 2-16,-9-6 192,6 1-53,-10 12 13,-1 1 0,1-1 0,-1 1 0,1 0 0,-1-1 0,1 1-1,-1 0 1,1 0 0,0-1 0,-1 1 0,1 0 0,-1 0 0,1 0 0,0 0-1,-1 0 1,1 0 0,0 0 0,-1 0 0,1 0 0,0 0 0,-1 0 0,1 0-1,-1 0 1,1 0 0,0 1 0,0-1-22,-1 0 35,0 0 1,0 0-1,0 0 1,0 0-1,0 0 1,0 0-1,0 0 1,0 0-1,0 0 0,1 0 1,-1 0-1,0 0 1,0 0-1,0 0 1,0 0-1,0 0 1,0 0-1,0 0 1,0 0-1,0 0 1,0 0-1,1 0 1,-1 0-1,0 0 1,0 0-1,0 0 1,0 0-1,0 0 1,0 0-1,0 0 1,0 0-1,0 1 1,0-1-1,0 0 0,0 0 1,0 0-1,0 0 1,0 0-1,0 0 1,1 0-1,-1 0 1,0 0-1,0 0 1,0 0-1,0 1 1,0-1-1,0 0 1,0 0-1,0 0 1,0 0-1,0 0 1,0 0-1,0 0 1,-1 0-1,1 0 1,0 1-1,0-1-5,1 1-1,-1 0 0,0 0 1,0-1-1,0 1 1,1 0-1,-1-1 1,0 1-1,1 0 1,-1-1-1,0 1 1,1-1-1,-1 1 1,1 0-1,-1-1 0,1 1 1,-1-1-1,1 1 1,0-1-1,0 1 1,21 8-40,-13-6 110,0-2-1,1 1 1,16 0-1,-8-2 13,79-2 270,-81 1-224,0-1 0,0 0 0,26-8 0,-22 4 147,28-15-1,-41 17-197,1 0 0,-1 0 0,-1-1 0,1 0 0,7-8 0,-8 7-31,-1 0 1,0 0-1,-1 0 0,0-1 1,0 1-1,5-12 0,6-9 38,-13 25-73,-1 0 0,0 0 1,0 0-1,0 0 0,0 0 0,0 0 1,1-4-1,-2 5-7,0 1 0,0-1 0,0 0 1,0 1-1,-1-1 0,1 0 0,0 0 1,0 1-1,-1-1 0,1 0 0,0 1 1,-1-1-1,1 1 0,-1-1 0,1 0 1,-1 1-1,1-1 0,-1 1 0,0-1 1,-2-2-149,0 6-117,2-1 255,-1 0 0,1 0 0,-1 0-1,1 1 1,0-1 0,0 1 0,0-1 0,0 1 0,0-1 0,1 1 0,-1-1-1,0 6 1,-1 5-5,0-4 14,-1 5 16,1-1 1,0 0-1,0 1 1,1 0-1,2 21 0,10 36 72,-5 22 139,4 5-11,-4 0 144,-2-48-217,6 92 370,-10-9 135,0-120-526,-1 0 1,0 0-1,-3 13 1,3-22-42,0 1-1,-1-1 1,1 1 0,-1-1 0,0 0 0,0 0-1,0 0 1,-1 0 0,0 0 0,-5 7 0,-11 8-1199,5-5 332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5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82 4064,'0'-27'1307,"0"27"-1288,0 0 0,0-1 1,0 1-1,0 0 1,0-1-1,0 1 1,0 0-1,0-1 1,0 1-1,0 0 1,0-1-1,0 1 1,0 0-1,0-1 1,1 1-1,-1 0 1,0-1-1,0 1 1,0 0-1,0-1 1,1 1-1,-1 0 1,0 0-1,0-1 1,1 1-1,10-14 328,-9 9-191,-1 5-124,-1-1 0,0 0-1,0 0 1,1 1 0,-1-1-1,0 1 1,1-1 0,-1 0-1,1 1 1,-1-1 0,1 1-1,-1-1 1,1 1 0,-1-1-1,1 1 1,0 0 0,-1-1-1,1 1 1,-1 0 0,1-1-1,1 1 1,3-3 5,-3 2-27,2-1-8,-1 0 0,1 1 0,-1-1-1,1 1 1,0 0 0,-1 0 0,1 0 0,0 0 0,0 1 0,0 0 0,5 0-1,4 0 76,1 2-1,-1 0 1,22 6-1,-31-7-56,1 0 27,1 0-1,-1 1 1,0 0 0,0-1 0,0 2 0,6 2-1,-8-2 34,0 0 0,0 0 0,-1 0-1,1 0 1,-1 0 0,1 1 0,-1-1 0,0 1-1,1 4 1,-2-7-58,0 0 1,-1 0-1,1 0 0,-1 0 1,0 1-1,1-1 0,-1 0 0,0 0 1,0 0-1,0 0 0,1 1 1,-1-1-1,0 0 0,-1 0 1,1 0-1,0 0 0,0 1 0,0-1 1,-1 1-1,0 1 9,-1-1 1,0 0-1,1 0 1,-1 1-1,0-1 1,-3 3-1,1-1 12,1-1-10,-1 0-1,1 0 1,-1 0-1,0 0 1,0-1-1,0 1 1,0-1-1,0 0 1,0 0-1,-1-1 1,-7 3-1,-1 0 32,-28 11 57,19-7-110,1-1 0,-46 9 0,49-14-963,-21-1 0,39-1 952,-38 0-1418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4160,'0'0'1333,"3"2"-821,15 10 81,-14-10-420,0 0-1,0 1 1,0-1-1,6 6 1,5 7 179,2 0-1,18 12 1,-24-19-154,0 1-9,-1 1 0,0 0 0,0 1 1,-1 0-1,0 0 0,-1 1 0,0 0 0,10 24 0,-17-34-153,0 0 0,0 0 0,0 0 0,0 0 0,0 1 0,-1-1 0,1 0 0,-1 0-1,0 1 1,0-1 0,1 0 0,-2 1 0,1-1 0,0 0 0,-1 4 0,-1-2 17,1 0-1,-1 0 0,0-1 1,0 1-1,-1-1 0,1 1 0,-1-1 1,1 0-1,-6 4 0,-16 15-45,-2 0 1,-40 25-1,46-35-1081,0-2 0,-34 15 0,36-23-1496,2-2 794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7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17 736,'0'-14'224,"0"11"-128,0 3 5,0 0 123,0 0 43,0 0 346,0 0-154,0 0 0,0 0-182,0 0-74,0 0-86,0 0-26,0 0-54,0 0-122,0 0 15,0 0 12,0 0-65,0 0 128,0 0 321,-3 0-102,-17 0 159,15 0-224,14 0-296,-7 0 153,-2 0 0,0 0-59,0 0 70,0 0 229,0 0-64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7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33 1664,'0'-30'976,"0"27"-251,-3 3-197,-8 0-64,11 0-459,0 0 0,0 0 0,0 0 0,0 0 0,-1 1 0,1-1 0,0 0 0,0 0 0,0 0 0,0 0 0,0 0-1,-1 0 1,1 0 0,0 0 0,0 0 0,0 0 0,0 0 0,0 0 0,0 0 0,0 0 0,-1 1 0,1-1 0,0 0 0,0 0 0,0 0 0,0 0 0,0 0-1,0 0 1,0 1 0,0-1 0,0 0 0,0 0 0,0 0 0,0 0 0,0 0 0,0 0 0,0 1 0,0-1 0,0 0 0,0 0 0,0 0 0,0 0 0,0 0-1,0 1 1,0-1 0,0 0 0,0 0 0,0 0 0,0 0 0,0 0 0,0 1 0,0-1 0,1 0 0,-1 65 454,0 452 1615,-1-493-1830,-1 0-1,-9 42 1,10-56-119,0-1 1,0 0-1,2 13 1,0-18-63,-1 1-1,0 0 1,0-1 0,0 1-1,-1-1 1,1 1 0,-1-1 0,-2 6-1,3-9-38,0 0 0,-1-1-1,1 1 1,-1 0 0,0-1-1,1 1 1,-1 0 0,1-1-1,-1 1 1,0-1 0,0 1-1,0 0 1,0-1-16,1 0 0,0 0 0,-1 1 0,1-1 0,0 0 0,0 0 0,-1 0 0,1 0 0,0 1 0,0-1 0,-1 0 0,1 0-1,0 1 1,0-1 0,0 0 0,0 0 0,-1 1 0,1-1 0,0 0 0,0 0 0,0 1 0,0-1 0,0 0 0,0 1 0,0-1 0,0 0 0,0 1 0,0-1 0,-1-75 347,2 19-438,-1 43 12,0 0 0,1 1 0,1-1 0,0 0 0,1 0 0,0 1 0,1 0 0,1-1 0,-1 1 0,2 1 0,0-1 0,10-14 0,-15 24 43,0 0-1,1 0 1,0 0-1,-1 0 1,1 0-1,0 0 0,0 0 1,0 0-1,0 1 1,0-1-1,0 1 1,1 0-1,-1-1 0,0 1 1,1 0-1,-1 0 1,1 1-1,-1-1 1,1 0-1,-1 1 0,1-1 1,0 1-1,-1 0 1,1 0-1,0 0 1,-1 0-1,4 1 0,12 4-94,0 0 0,-1 1 0,28 14 0,49 31 95,-78-42 26,3 1 31,-1 2 0,0 0 1,22 20-1,-15-2 382,-21-26-364,-2-2-7,0-1 1,0 1-1,-1 0 1,1-1 0,-1 1-1,1 0 1,-1 0-1,2 4 1,-3-4-2,0-1 1,1 1-1,-1 0 1,-1 0-1,1 0 0,0 0 1,0 0-1,-1-1 1,1 1-1,-1 0 1,-1 3-1,2-3-8,-1 1 0,0 0 0,0-1 0,0 1-1,-1-1 1,1 0 0,-1 1 0,1-1 0,-1 0 0,0 0 0,0 0 0,1 0-1,-1 0 1,-1 0 0,1-1 0,0 1 0,0-1 0,-1 1 0,-4 1 0,-4 3 71,3-1-46,-1 0 0,1-1 1,-1 0-1,0 0 0,-1-1 0,1 0 0,0-1 1,-1 0-1,0 0 0,1-1 0,-1 0 0,-16-2 1,-32 1 129,53 1-180,0-2-1,1 1 1,-1 0-1,0-1 0,0 0 1,0 0-1,1-1 1,-1 1-1,0-1 0,1 0 1,0 0-1,-1 0 1,1-1-1,0 0 0,-5-4 1,5 4-7,-18-16-31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16 5632,'-16'-16'2112,"16"16"-1664,0 16-96,-17 1-352,17-1-64,-16 17 512,-1 0-224,1-1-640,16 1 192</inkml:trace>
  <inkml:trace contextRef="#ctx0" brushRef="#br0" timeOffset="1">33 524 6048,'0'50'2240,"0"-50"-1728,0 98-160,-17-65 896,34 16-768,-17 0 0,0 0-288,16 0 288,-16-16-256,0-17 160,17 1-224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9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49 3232,'14'-27'1035,"-14"26"-999,1 0 1,-1-1 0,1 1 0,-1 0 0,1 0 0,0 0-1,-1 0 1,1 0 0,0 0 0,0 0 0,0 0 0,0 0 0,0 0-1,0 1 1,1-2 0,1 0 88,0-1 424,-3 3-21,0 3 491,0 10-371,0 6-263,-3 28 1,-8 5-146,5 2-121,2-23-45,-1 1 0,-1-1 1,-11 34-1,11-46-51,-1-1 11,-5 24-1,1 40 53,-10-3 42,11-15-2,7-45 27,-6 29 0,-10 37 476,5-52-394</inkml:trace>
  <inkml:trace contextRef="#ctx0" brushRef="#br0" timeOffset="1">393 33 6560,'-16'-16'2432,"16"16"-1888,-16 0-160,-1 16-128,17 0-224,-16 1-2272,-1 15 1216</inkml:trace>
  <inkml:trace contextRef="#ctx0" brushRef="#br0" timeOffset="2">328 590 7456,'-33'66'2784,"33"-66"-2176,16 98-160,1-65 736,-17 0-736,0-1-32,0 1-256,0-17 736,0 17-512,0-33-2272,0 0 1024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0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2560,'14'0'832,"-14"0"-827,0 0 1,0 0-1,0 0 1,0 0-1,0 0 1,0 0 0,0 0-1,0 0 1,0 0-1,1 0 1,-1 0-1,0 0 1,0 0-1,0 0 1,0 0-1,0 0 1,0 0-1,0 0 1,0 0-1,0 0 1,0 0-1,1 0 1,-1 0-1,0 1 1,0-1-1,0 0 1,0 0-1,0 0 1,0 0 0,0 0-1,0 0 1,0 0-1,0 0 1,0 0-1,0 0 1,0 0-1,0 0 1,0 0-1,0 1 1,1-1-1,-1 0 1,0 0-1,0 0 1,0 0-1,0 0 1,0 0-1,0 0 1,0 0-1,0 0 1,0 1-1,0-1 1,0 0-1,0 0 1,-1 0 0,1 0-1,0 0 1,0 6 282,0 0 1,-1 1 0,0-1 0,0 0-1,0 0 1,-4 7 0,-5 22 644,3-1-332,2-8-53,-13 37-1,9-40-341,3-10-93,1 0 0,-5 20-1,5-1 48,-2-15 28,6-14-134,0 0-1,0 0 1,0 1 0,0-1 0,0 0 0,1 0-1,-1 1 1,1 5 0,3-11 138,2-3-78,-2 2-77,0 0 0,0 0 0,0 0 0,0-1 0,0 1 0,-1-1 1,3-4-1,44-101-331,-42 94 178,0 1-1,2 1 1,-1-1 0,2 1-1,12-14 1,-22 27 104,0 0 0,1-1 1,-1 1-1,1 0 0,-1-1 1,0 1-1,1 0 0,-1 0 1,1 0-1,-1-1 0,1 1 1,-1 0-1,1 0 0,-1 0 0,1 0 1,-1 0-1,1 0 0,-1 0 1,1 0-1,-1 0 0,1 0 1,-1 0-1,1 0 0,-1 0 1,0 0-1,1 0 0,-1 1 1,1-1-1,-1 0 0,1 0 1,-1 1-1,0-1 0,1 0 1,-1 0-1,1 1 0,-1-1 11,6 17-84,-5-12 111,2 2 36,-1 0 0,0 0 1,0 1-1,-1-1 1,1 14-1,-1-10-11,-1-1 0,1 0 0,1 1 0,0-1-1,1 0 1,0 0 0,0-1 0,1 1 0,0-1 0,1 1 0,0-1 0,0-1-1,1 1 1,0-1 0,1 0 0,9 10 0,-11-14-20,0 0 1,0 0-1,0 0 0,0 0 1,1-1-1,-1 0 1,1 0-1,0-1 0,0 1 1,0-1-1,0-1 1,0 1-1,1-1 0,-1 0 1,0 0-1,1-1 1,-1 0-1,0 0 0,1 0 1,-1-1-1,1 0 1,-1-1-1,0 1 0,0-1 1,0 0-1,0 0 1,7-5-1,10-6 104,0-2 0,40-33 0,-52 39-111,-2-1 0,1 1 0,-1-2 0,8-12 0,-2 3-5,-1 4 4,-10 12-15,0 0 0,-1-1 0,1 1 0,-1-1-1,0 1 1,0-1 0,-1 0 0,0 0 0,3-6-1,11-52 73,-12 42-196,-4 21 105,0-1-1,0 1 1,0-1-1,0 0 1,0 1-1,0-1 1,-1 1 0,1-1-1,0 1 1,0-1-1,-1 1 1,1-1 0,0 1-1,-1-1 1,1 1-1,0-1 1,-1 1-1,0-1 1,-1 0-33,0 0 1,0 0-1,0 1 0,0-1 0,-1 1 0,1-1 1,0 1-1,0 0 0,-1 0 0,1 0 1,-2 0-1,3 0 38,0 0-13,0 0-1,0 0 1,-1 0-1,1 0 1,0 1-1,0-1 1,0 0 0,-1 0-1,1 1 1,0-1-1,0 1 1,0-1-1,0 1 1,0-1-1,0 1 1,0 0-1,0-1 1,0 1-1,0 0 1,0 0-1,0 1 1,-1 0 4,1 0 0,0 0 0,0 1 0,0-1 0,1 1 0,-1-1 0,0 4 1,-2 8-25,-8 10-4,9-13 24,0 0-1,1 0 0,1 0 1,1 15-1,-1-19 64,0-1-1,1 1 1,0 0-1,1-1 1,-1 1-1,1-1 0,1 0 1,4 12-1,-4-14 4,0 0-1,0 0 1,1 0 0,5 6-1,-8-9-21,0-1-1,0 1 1,0 0 0,0 0-1,0-1 1,0 1 0,0 0-1,1-1 1,-1 0 0,0 1-1,1-1 1,-1 0 0,0 1-1,0-1 1,1 0 0,-1 0-1,0 0 1,1 0 0,-1 0-1,0 0 1,1-1 0,1 0-1,25-9 62,-25 9-170,0 0 1,0-1 0,0 1-1,1 0 1,-1-1 0,-1 0-1,1 1 1,0-1 0,0 0-1,-1-1 1,1 1 0,3-5-1,-2 3-137,0 0-1,1 0 0,-1 0 0,9-5 1,14-10-398,-5-9 64,-11 19 306,1 1-1,0 0 1,0 0-1,18-7 0,-28 14 224,-2 1 30,1 0 1,-1-1 0,0 1-1,0 0 1,1 0-1,-1-1 1,1 1 0,-1 0-1,0 0 1,1 0-1,-1 0 1,0 0 0,1-1-1,-1 1 1,1 0-1,-1 0 1,0 0 0,1 0-1,-1 0 1,1 0-1,-1 0 1,0 1 0,1-1-1,-1 0 1,1 0-1,-1 0 1,0 0 0,1 0-1,-1 1 1,0-1-1,1 0 1,-1 0 0,0 0-1,1 1 1,-1-1-1,0 0 1,0 1 0,1-1-1,-1 0 1,0 1 0,0-1-1,1 0 1,-1 1-1,0-1 1,0 0 0,0 1-1,0-1 1,0 1-1,4 5 395,0-4-192,3 4 124,-2 21 341,1-9-347,11 25 0,-10-24-169,-3-12-102,-1 0 0,1 0 0,1 0 0,-1 0 0,10 10 0,-1-1 32,-8-9-64,-4-5-6,0-1 0,0 1 0,0 0 0,0-1 0,1 1 0,-1 0 0,0-1 0,1 0 0,0 1 0,-1-1 0,1 0 0,0 0 0,-1 0 0,1 0 0,0 0 0,0 0 0,0 0 0,0-1 0,0 1 0,0-1 0,0 1 0,0-1 0,0 0 0,0 0 0,0 0 0,0 0 0,3 0 0,2 0 20,-3 0 8,1 0 1,-1 0-1,1 0 1,-1 0-1,0-1 0,1 0 1,-1 0-1,1 0 1,-1 0-1,0-1 0,0 0 1,0 1-1,0-2 1,0 1-1,6-5 0,51-50 440,-42 37-285,-9 9-124,-1-1 0,0-1 0,0 0 1,10-21-1,7-11 120,-21 37-158,-3 6-53,-1 1 1,0 0 0,0-1-1,0 1 1,-1-1 0,1 1-1,0-1 1,0 1 0,-1-1 0,1 0-1,-1 1 1,0-1 0,1 0-1,-1 1 1,0-3 0,-1-7-1282,5 22-3236,7 5 1291,-11-15 3032,1 1 1,-1-1-1,1 1 1,-1-1-1,0 1 0,0-1 1,0 1-1,0-1 1,0 2-1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2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 2816,'0'-12'1092,"0"24"-285,0-12-530,-3 0 38,3 0-305,-1 0 0,1 0 0,-1 0 0,1 0 0,-1 0 0,1 0 0,-1 1 0,1-1 0,-1 0 0,1 0 0,-1 0 0,1 1 0,0-1 0,-1 0 0,1 1 0,-1-1 0,1 0 0,0 1 0,-1-1 0,1 0 0,0 1 0,-1-1 0,1 1 0,-6 14 151,5-12-141,1 0 0,-1-1 1,0 1-1,0-1 0,-1 1 0,1-1 0,0 1 0,-1-1 0,-2 3 0,0-1 14,1 1 0,0-1 0,0 1 0,0 0 0,0 0 0,1 0 0,-3 7 0,-4 9 238,-2-5 80,7-6-109,5-17-49,2 1-76,76-73 79,-63 63-74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34 4224,'0'-33'1568,"0"33"-1216,16 0-96,-16 16-416,0-16 32,0 49 128,0-16 0,-16 16 288,0 17-160,-1-1 96,1 1-128,0 16 224,16 0-192,-17-17-32,1 1-64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45:2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1 340 2304,'0'-14'752,"1"11"-559,6 0-87,67-13 230,-59 12-285,1 1 0,0 0 0,0 1 0,16 0 1,23 1-44,-29 0-158,-1 1-1,39 5 1,-53-4 178,-1 1 1,1 0-1,0 1 0,-1 0 0,0 0 1,0 1-1,0 0 0,0 1 1,-1 0-1,1 1 0,-1 0 1,15 13-1,-15-9 127,0 0 0,0 0 1,-1 1-1,0 0 0,-1 0 0,0 1 1,-1 0-1,7 18 0,-7 10 237,-4-19-203,4 13 67,-3-19-76,-1 0 0,1 22-1,-2-16-46,-1-12-42,0 0 0,0 0-1,0 0 1,-4 16 0,-2-9 25,5-13-56,0 0 0,0 0 0,0 0 0,0 1 0,0-1 0,0 0 0,1 1 0,0 3 0,0 4 298,0-27-158,0 2-225,-1-5 25,2 1 0,0 0 0,1 0 0,1 1 0,7-25 0,6-15-117,-11 41 21,5-27 1,-6 20-24,-2 19 80,1-1-1,-1 1 1,0 0-1,1 0 0,0 0 1,0 0-1,0 1 0,1-1 1,-1 1-1,1 0 1,0 0-1,0 0 0,6-3 1,-7 3-1,0 1 12,-1 1 0,1-1 0,0 1 0,-1-1 1,1 1-1,0 0 0,0 0 0,0 0 0,-1 0 0,1 1 1,0-1-1,0 1 0,0 0 0,0 0 0,3 0 0,19 0 50,-1-1 29,0 1 1,26 4-1,-43-3-45,12 3 111,0 0 0,32 1 1,96-5 442,-140-1-513,0 1 1,0-1 0,0 0 0,0 0-1,-1-1 1,1 0 0,0 0-1,-1-1 1,8-3 0,12-5-115,-23 10 85,0 0-1,0 0 1,0 0-1,0 0 1,0 0-1,-1-1 1,1 1-1,-1-1 0,1 0 1,2-2-1,-5 4-13,1 0 0,-1 0-1,0 0 1,0 0-1,0 0 1,0 0-1,0 0 1,0 0-1,0 0 1,0-1 0,1 1-1,-1 0 1,0 0-1,0 0 1,0 0-1,0 0 1,0 0-1,0 0 1,0 0 0,0-1-1,0 1 1,0 0-1,0 0 1,0 0-1,0 0 1,0 0-1,0 0 1,0-1 0,0 1-1,0 0 1,0 0-1,0 0 1,0 0-1,0 0 1,0 0-1,0-1 1,0 1 0,0 0-1,0 0 1,0 0-1,0 0 1,0 0-1,0 0 1,0 0-1,0 0 1,0-1 0,-1 1-1,1 0 1,0 0-1,0 0 1,0 0-1,0 0 1,0 0-1,0 0 1,0 0 0,-1 0-1,-9-17 255,9 15-252,0-1 0,0 1 0,0 0 0,0 0 0,-1-1 0,1 1 0,-1 0 1,1 0-1,-1 1 0,0-1 0,-3-2 0,-31-9-261,26 10 158,8 2 76,0 0 1,0 1-1,0-1 1,0 1-1,-1 0 0,1 0 1,0 0-1,0 0 1,0 0-1,0 0 1,0 1-1,0-1 1,0 1-1,0-1 1,0 1-1,0 0 1,0 0-1,0 0 0,-2 1 1,-1 2-14,0 0 0,0 0 0,1 0 0,-7 8 0,2-2-15,7-8 54,0 0 0,1-1 0,-1 1 0,1 0-1,-1 0 1,1 0 0,0 0 0,-1 1 0,1-1-1,0 0 1,1 0 0,-1 1 0,0-1-1,1 0 1,-1 5 0,-2 7 105,-2 3-7,3-14-81,1 0 0,0 1 0,0-1 0,0 1 0,1-1 0,-1 1 0,1-1 0,0 1 0,0-1 0,0 1 0,0-1 0,1 5 0,4 7 66,1 0-1,1 0 1,0-1-1,15 22 1,-19-31 0,0 0 0,0-1 0,1 0 0,4 4 0,-7-7-72,0 0-1,0 0 0,-1-1 0,1 1 1,0 0-1,0-1 0,0 1 0,0-1 1,0 1-1,0-1 0,0 0 0,0 1 1,0-1-1,0 0 0,0 0 0,0 1 1,0-1-1,0 0 0,0 0 0,1 0 1,-1 0-1,0-1 0,0 1 1,0 0-1,2-1 0,5-3 51,19-8 23,-23 10-111,-1 0 0,0 1 0,1-1 0,-1 0 0,0-1 0,0 1 1,0-1-1,-1 1 0,1-1 0,3-5 0,24-36-863,-18 25 368,-1-1 31,-10 18 445,0-1-1,1 1 0,-1-1 0,0 1 1,1 0-1,-1-1 0,1 1 0,0 0 1,0 0-1,0 0 0,3-2 0,-1 3 82,1 0-1,-1 0 1,0 0-1,0 1 0,1 0 1,-1 0-1,6 1 1,-3-1 231,-7 0-249,0 0 1,1 0-1,-1 0 0,1 0 0,-1 0 1,0 1-1,1-1 0,-1 0 0,1 0 1,-1 0-1,0 1 0,1-1 0,-1 0 1,0 0-1,1 1 0,-1-1 1,0 0-1,1 0 0,-1 1 0,0-1 1,0 1-1,1-1 0,4 6 95,1 1-1,-1-1 1,0 1 0,-1 0-1,1 0 1,-2 0 0,5 9-1,-5-3-20,-2-8-67,1-1 0,-1 0-1,0 0 1,1 0 0,0 0-1,0 0 1,3 3 0,9 18 125,-14-23-92,1-1-1,0 1 1,0-1-1,1 1 0,-1-1 1,0 0-1,0 1 1,1-1-1,-1 0 0,1 0 1,-1 0-1,1 0 1,-1 0-1,1 0 0,0 0 1,2 0-1,-3 0-18,0-1 0,0 0-1,0 1 1,1-1 0,-1 0 0,0 0-1,0 0 1,0 0 0,0 0 0,0 0-1,0 0 1,0 0 0,0 0-1,0-1 1,0 1 0,0 0 0,0-1-1,0 1 1,0-1 0,2 0 0,2-13 159,0 6-146,7-19-864,-2-3 264,-4 0 11,5 8 234,-6-5 75,6 8 43,-10 16 130,0 1 0,1-1 0,-1 1 1,0 0-1,1-1 0,0 1 0,-1 0 0,1 0 0,4-3 0,-4 4 50,1 0 0,-1 0 0,1 0 0,0 0 0,-1 0-1,1 1 1,0-1 0,0 1 0,-1 0 0,1-1 0,4 2-1,-2-1 43,0 0 0,0 1 0,-1-1-1,1 1 1,0 0 0,0 1-1,0-1 1,-1 1 0,1 0 0,7 4-1,29 17 311,-17-10-211,12 11 41,-6-16 49,-14-2-107,-13-4-58,1-1-1,-1 0 1,1 0-1,-1 0 1,1 0-1,0-1 1,-1 1-1,5-1 1,55 0 516,-59-1-622,1 0 0,0 0 1,-1 0-1,1-1 0,-1 0 0,0 0 1,1 0-1,-1 0 0,0-1 0,0 1 1,-1-1-1,1 0 0,4-5 0,-2-3-835,-4 6 403,25-39-1554,-25 41 1940,0 0 0,-1 0-1,2 0 1,-1 0 0,0 1-1,0-1 1,1 1 0,0-1-1,4-2 1,-1 0-5,-6 4 86,1 1 0,0-1 1,-1 1-1,1 0 0,-1-1 0,1 1 0,0 0 0,-1-1 0,1 1 1,0 0-1,-1 0 0,1 0 0,0 0 0,-1 0 0,1 0 1,0 0-1,-1 0 0,1 0 0,0 0 0,0 0 0,-1 0 0,1 0 1,0 1-1,2-1 34,109 0 2004,22 0-1216,-121 0-734,0-1 0,-1 0-1,1-1 1,0-1 0,21-6 0,-23 5-35,-1 1 0,1 0 0,0 1 0,0 0 0,14-1 0,-23 3-49,0 0 0,0 0 0,-1 0-1,1 0 1,0-1 0,0 1 0,-1 0 0,1-1-1,0 0 1,-1 1 0,1-1 0,-1 0 0,1 0-1,2-1 1,4-3-39,-8 4 35,0 1 1,1 0 0,-1 0 0,0-1-1,1 1 1,-1 0 0,1 0 0,-1 0 0,0 0-1,1-1 1,-1 1 0,0 0 0,1 0-1,-1 0 1,1 0 0,-1 0 0,0 0-1,1 0 1,-1 0 0,1 0 0,-1 0-1,0 0 1,1 1 0,-1-1 0,1 0-1,-1 0 1,0 0 0,1 0 0,-1 1 0,0-1-1,1 0 1,-1 0 0,0 1 0,1-1-1,-1 0 1,0 1 0,0-1 0,1 0-1,-1 0 1,0 1 0,0-1 0,1 1-1,-1 0 7,0-1 0,0 1-1,-1-1 1,1 1-1,0-1 1,0 1-1,0-1 1,-1 1 0,1-1-1,0 0 1,0 1-1,-1-1 1,1 1 0,0-1-1,-1 0 1,1 1-1,0-1 1,-1 0-1,1 1 1,-1-1 0,1 0-1,0 0 1,-1 1-1,1-1 1,-1 0-1,1 0 1,-1 0 0,1 0-1,-1 1 1,1-1-1,-1 0 1,1 0 0,-1 0-1,1 0 1,-1 0-1,1 0 1,-1 0-1,0-1 1,-4 1 7,3 0-22,0 0-1,0 0 0,-1 0 1,1 0-1,0 0 0,0 0 0,0 1 1,-1-1-1,1 1 0,0 0 0,0-1 1,0 1-1,0 0 0,0 0 0,0 0 1,0 0-1,1 1 0,-1-1 0,0 1 1,1-1-1,-1 1 0,-1 1 0,-8 8-38,12-10 67,0-1-1,0 1 1,0-1 0,0 0-1,-1 1 1,1-1 0,0 0-1,0 0 1,0 0 0,0 0-1,0 0 1,0 0 0,0 0-1,0 0 1,1 0 0,42 0 236,-40 0-263,0-1-1,0 1 1,1-1-1,-1 0 1,0 0-1,0 0 1,-1-1-1,1 1 1,4-3-1,30-21-590,-22 13 111,-13 10 408,0 0 0,0 0-1,-1 0 1,1-1-1,-1 1 1,0-1 0,0 1-1,0-1 1,2-3-1,-3 3 4,1 1 0,-1 0 0,1 0 0,-1 0 0,1 1 0,0-1 0,-1 0 0,1 1 0,0-1 0,0 1 0,0-1 0,4-1 0,-3 0-70,0 0 0,0 0-1,0 0 1,-1 0 0,0 0-1,1-1 1,-1 1-1,0-1 1,2-6 0,-1 3 54,11-29-121,-11 25 182,-2 9 42,-1-1 0,1 1 0,0-1 0,-1 1 1,1-1-1,-1 1 0,0-1 0,0 0 0,0 1 0,0-1 0,-2-4 0,2 4 26,0 0 0,-1 1 0,1-1 0,0 1 0,0-1 0,0 1 0,0-1-1,1 0 1,-1 1 0,1-1 0,1-4 0,3-4 199,-4 8-145,1 0 1,-1 0 0,0 0 0,0 0 0,0-1 0,0 1 0,-1 0-1,1-1 1,-1-5 0,0 4-8,0 4-52,-1 0 0,1 0-1,0 0 1,0 0 0,0 0 0,0 0-1,0 0 1,1 0 0,-1 0 0,0 0 0,0 0-1,1 0 1,-1 0 0,0 0 0,1 0-1,-1 0 1,1 0 0,-1 1 0,1-1-1,0 0 1,-1 0 0,1 0 0,0 1-1,0-1 1,-1 0 0,1 1 0,0-1-1,0 0 1,0 1 0,0-1 0,0 1-1,1-1 1,3-2 114,-4 2-123,0 1 0,0-1 0,0 1 1,-1-1-1,1 1 0,0-1 0,0 1 0,0 0 0,0 0 0,0-1 0,0 1 0,0 0 1,2 0-1,-2 0-2,0 1 0,0-1 0,-1 0 0,1 1 1,0 0-1,0-1 0,0 1 0,0-1 0,0 1 1,0 0-1,-1 0 0,1-1 0,0 1 0,-1 0 1,1 0-1,-1 0 0,1 0 0,-1 0 0,1 0 1,0 1-1,19 32 125,-15-27-106,0 1-1,0 0 1,-1-1 0,0 1 0,-1 1 0,0-1-1,0 0 1,-1 1 0,0-1 0,2 15 0,-2 117 201,-10 12 44,3-81-79,1 2-49,-11 133 130,4-124-225,-11 180 427,22-79-414,0-180-31,0 0-1,0 1 0,0-1 1,0 0-1,1 1 0,1 3 1,-2-6-36,0-1 0,1 0 0,-1 0 0,0 1 0,0-1 0,1 0 0,-1 1 0,1-1 0,-1 0 0,0 0-1,1 0 1,-1 1 0,0-1 0,1 0 0,-1 0 0,1 0 0,-1 0 0,1 0 0,-1 0 0,0 0 0,1 0 0,-1 0 0,1 0 0,-1 0 0,1 0 0,-1 0 0,0 0 0,1 0 0,-1 0 0,1 0 0,-1 0 0,0-1 0,1 1 0,-1 0 0,1 0 0,-1-1 0,0 1 0,1 0 0,-1 0 0,0-1 0,0 1 0,1-1 0,12-9-83,-1-1 1,-1 0-1,0-1 1,0-1-1,-1 1 1,10-19-1,23-27-171,7 4 207,11-13 1,-52 57 39,-2-1-1,0 0 0,0-1 1,-1 1-1,6-15 0,-6 5 45,5-22 0,-9 33-26,-1 3-4,2-5 6,0 0 0,-2-1 0,2-14 0,-8-24 11,1 23-14,2 1-1,1 12 13,-4-23-1,-1 17 29,-2 0 0,0 1 0,-2 0 0,0 0 0,-20-29 0,12 20 15,14 21-57,-1 1 0,1-1 0,-2 1 0,1 0 0,-1 0 0,0 0 0,-10-7 0,10 9-18,0 0-1,-1 0 1,2 0-1,-1-1 1,1 0 0,-9-11-1,10 11-11,-1 0 0,0 0 0,-6-5 0,6 7-6,5 3 22,0 1 0,-1 0 0,1-1 0,0 1 0,-1 0 0,1-1 1,0 1-1,-1 0 0,1 0 0,-1-1 0,1 1 0,0 0 0,-1 0 0,1 0 1,-1-1-1,1 1 0,-1 0 0,1 0 0,0 0 0,-1 0 0,1 0 0,-1 0 1,1 0-1,-1 0 0,1 0 0,-1 0 0,-4-1-19,4 1 21,1-1 1,0 1 0,-1-1 0,1 1 0,0-1-1,0 1 1,-1-1 0,1 0 0,0 1 0,0-1-1,0 1 1,0-1 0,0 1 0,0-1-1,0 0 1,0 1 0,0-1 0,0 0 0,0-1 18,0 2-6,3 0-102,-3 0 87,1 0-1,-1 0 0,0 0 1,1 0-1,-1 0 0,1 0 1,-1 0-1,1-1 1,-1 1-1,0 0 0,1 0 1,-1 0-1,1 0 0,-1 0 1,0-1-1,1 1 0,-1 0 1,0 0-1,1-1 0,-1 1 1,0 0-1,1-1 1,-1 1-1,0 0 0,0-1 1,1 1-1,-1-1 0,9-7-169,-2 6 129,0 1 0,1 0 0,-1 0 0,1 1 0,-1 0 0,15 1-1,7 0-38,-4 1 65,30 4 0,-31-2 46,31 1 0,-38-5-2,-1 2 0,1 0-1,17 4 1,-20-3-1,52 14-99,-63-17 67,0 1 0,0 0 0,0 0 0,0 0 0,-1 1 0,1-1 0,0 1 0,0-1 0,-1 1 0,1 0 0,-1 0 0,1 0 0,-1 0 0,0 1 0,0-1 0,0 0 0,3 6 0,11 25-242,-15-30 257,0 0 0,0 0 1,-1 0-1,1 0 0,-1 0 1,1 1-1,-1-1 0,0 0 0,-1 0 1,0 4-1,1-1 46,0-6-46,0 0 1,0 1-1,0-1 1,0 0-1,0 1 0,0-1 1,0 0-1,0 1 1,0-1-1,0 0 0,0 1 1,0-1-1,0 0 0,0 1 1,0-1-1,0 0 1,1 0-1,-1 1 0,0-1 1,0 0-1,0 1 1,1-1-1,-1 0 0,0 0 1,1 1-1,0 0-15,1 2 61,0-1 0,0 1 0,0-1 0,1 0 0,-1 0 0,1 0 0,-1 0 0,1-1 1,5 3-1,-4-5-1,1-1 0,0 0 0,-1 0 1,8-4-1,-7-8-9,3 1-11,-5 9-14,-1 0 1,0 1 0,0-1-1,0 0 1,0 0 0,-1 0-1,2-5 1,-8-3 183,4 10-179,1 0 1,-1 1 0,0-1-1,0 0 1,1 0-1,-1 1 1,1-1-1,-1 0 1,1-3-1,0 3-31,0 0 1,-1 1-1,1-1 0,0 0 0,-1 0 0,1 0 0,-1 1 0,0-1 0,1 0 0,-1 0 1,0 1-1,-1-2 0,1 1 1,0 0 0,0 1 0,0-1 0,0 0 0,0 1 0,1-1 1,-1 0-1,1 0 0,-1 1 0,1-1 0,0 0 0,-1-2 0,1 2-5,0 1 1,0-1-1,0 0 0,0 0 0,-1 1 0,1-1 0,-1 0 1,0 1-1,1-1 0,-1 1 0,0-1 0,0 1 0,0-1 0,0 1 1,0-1-1,0 1 0,-2-2 0,3 3 9,-1 0 0,1 0 0,0-1 0,0 1 0,0 0-1,0 0 1,0 0 0,-1 0 0,1-1 0,0 1 0,0 0 0,0 0 0,0 0 0,0-1 0,0 1-1,0 0 1,0 0 0,0 0 0,0-1 0,0 1 0,0 0 0,0 0 0,0-1 0,0 1-1,0 0 1,0 0 0,0 0 0,0-1 0,0 1 0,0 0 0,0 0 0,0 0 0,0-1 0,0 1-1,1 0 1,-1 0 0,0 0 0,0 0 0,0-1 0,0 1 0,0 0 0,1 0 0,10-22-157,-10 19 145,1 1-1,0-1 1,0 1 0,0-1 0,0 1 0,0 0 0,0 0 0,1 0-1,-1 0 1,1 0 0,-1 1 0,1-1 0,0 1 0,0-1 0,0 1-1,0 0 1,3-1 0,-3 1-11,1 0-2,-1 0-1,1 1 1,0-1-1,-1 1 1,1-1-1,0 1 1,0 0-1,5 1 1,4 0-25,-5-1 17,0 1 0,-1-1-1,1 2 1,0-1 0,0 1 0,-1 1 0,12 4 0,23 7-235,-31-12 207,10 4 21,-8 2 120,21 16 0,-25-16-67,1-1 1,0 0 0,0-1 0,16 8 0,-2-4 345,-23-9-330,0 0-1,0 1 0,0-1 1,0 0-1,0 0 0,0 1 0,0-1 1,-1 1-1,2 1 0,3 7 102,5 4 44,-7-11 133,0-6-96,41-30-64,-9-13-86,-30 40-32,-1 1 0,1 0 0,4-9 0,4-6 52,1 4-152,18-17 1,-16 17-122,-14 14 150,-1 1 23,0 0 0,-1 0-1,1 0 1,0 0 0,0 1-1,-1-1 1,1 0 0,0 0-1,0 1 1,0-1-1,0 0 1,0 1 0,0-1-1,0 1 1,0-1 0,0 1-1,1 0 1,-1 0 0,0-1-1,0 1 1,0 0 0,0 0-1,0 0 1,1 0-1,-1 0 1,0 0 0,0 0-1,2 1 1,3 2-60,1 0 10,-1 0-1,0 1 1,0 0-1,0 0 0,6 5 1,-9-6 117,0-1 0,-1 0 1,1 0-1,0 0 0,6 3 1,-5-3 5,0 0 0,0 0 0,-1 0 0,1 1 0,-1 0 0,4 3 0,-5-4-13,1-1 1,-1 1-1,0-1 0,1 0 0,-1 1 1,0-1-1,1 0 0,0 0 0,-1 0 1,1-1-1,0 1 0,-1-1 0,1 0 1,0 1-1,-1-1 0,1 0 0,0 0 1,0-1-1,-1 1 0,1-1 0,0 1 1,3-2-1,13-9 101,-5 7-62,-12 4-66,0 0 0,1-1 0,-1 0 1,1 1-1,-1-1 0,0 0 0,0 0 1,1 0-1,-1-1 0,0 1 1,0 0-1,0-1 0,2-1 0,12-11 27,-13 13-61,-1 0 1,0-1 0,1 1-1,-1-1 1,0 0 0,0 1-1,1-1 1,-2 0 0,4-3-1,-4 3-22,1 0 0,0 0-1,0 0 1,0 0-1,1 0 1,-1 0 0,0 1-1,1 0 1,2-2-1,4-2-9,-8 4 51,1 0 0,-1 0 0,1 0-1,0 0 1,-1 0 0,1 1 0,0-1 0,-1 0-1,1 1 1,3-1 0,1 4-44,24 38-576,-19-35 635,-6-4 15,14 9 102,9-6 192,-20-1-217,5 1 66,17-14 194,-11 5-216,-14 3-126,0 0 1,0 0 0,0 0-1,0-1 1,0 0 0,0 0-1,4-3 1,20-15 11,-21 14-30,0 0 0,16-8 1,-11 8-4,-10 1-52,3-2-140,-6 6 184,0 1 0,0 0 0,0 0 0,1 0 0,-1 0 0,0 0 0,0 0 0,1 0 0,-1 0 0,0 0 0,0 0 0,1 0 0,-1 0 0,0 0 0,0 0 0,1 0 0,-1 0 0,0 0 0,0 0 0,1 0 1,-1 0-1,0 0 0,0 0 0,0 0 0,1 1 0,-1-1 0,0 0 0,0 0 0,0 0 0,1 0 0,-1 0 0,0 1 0,0-1 0,1 0 0,-1 1-3,0 0 1,1 0-1,-1 0 0,1-1 1,-1 1-1,0 0 0,0 0 1,0 0-1,1 0 0,-1 0 1,0 0-1,0-1 0,0 1 1,0 1-1,2 15 363,1-12-246,0 2 108,0-1 0,1 1 1,0-1-1,0 0 1,5 6-1,7 4 501,1 0-219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9-18T18:17:27.42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0 0 0,'0'0'15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18:21.546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8732 9587 312 0,'-4'-4'112'15,"4"4"-84"-15,0-4-12 0,0 0 28 16,0 8-28-16,0-4 12 16,9 0-16-16,0 0-8 15,0 0 0-15,-4 0 4 16,4 4-4-16,-5 0 24 15,6 8-16-15,-10-4 12 16,0 4-12-16,0 0 20 16,0 1-20-16,-14-5-12 15,5 0-4-15,0-8 4 0,4 4 0 0,-13-8 24 16,18 0-12-16,-14-8-32 31,14-1 12-31,-4-3 0 0,8 4 8 0,-4-4 0 16,9 8 0-16,-4 0-20 15,4 4 12-15,-4 0 4 16,-1 8 4-16,-4 0 24 16,0 4-12-16,-4 0 40 15,4 4-28-15,-5-8 12 16,0 4-20-16,-4-8 8 16,5 4-12-16,-5-8-8 15,4 4 0-15,-4-8-4 16,9 4 0-16,0-8 0 15,9 8 0-15,-4-8-20 16,4 8 12-16,0 0-32 16,0 4 24-16,-9 0-4 15,5 8 12-15,-10-4 88 16,5 0-48-16,-5 4 72 16,1 0-64-16,-5-8 20 15,4 4-40-15,1-4-16 16,4 0-8-16,0-4-92 15,4 0 48-15,1-4-336 16,4 8 208-16</inkml:trace>
  <inkml:trace contextRef="#ctx0" brushRef="#br0" timeOffset="-1230.03">8291 8519 164 0,'-5'-13'60'0,"5"13"-44"0,-9-20-8 0,0 12 68 16,9 4-44-16,-14-8 60 15,5 4-56-15,-13-8 0 16,8 3-20-16,-9-3-12 15,5 4 0-15,-5-4 4 16,5 8-4-16,-9-4-204 16,8 8 108-16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189 110 4736,'0'0'1530,"0"-3"-932,0-1-554,1 0 540,-1-1-1,0 1 0,0 0 1,0-1-1,-1 1 0,-1-7 1,-1 10-523,0 0 0,1 0 1,-1 1-1,0-1 0,0 1 1,1 0-1,-1 0 1,0 0-1,0 0 0,-3 1 1,-4-1 25,5 0-72,0 0-1,0 0 0,0 0 0,0 1 0,0-1 1,0 1-1,0 1 0,0-1 0,0 1 1,1 0-1,-1 0 0,1 0 0,-1 0 0,1 1 1,0 0-1,0 0 0,-7 7 0,6-5-29,1 0 0,0 1 0,1 0 0,0 0 0,-5 11 0,1-3 4,4-6 4,0-1-1,0 0 1,1 1 0,0-1-1,0 1 1,1-1 0,0 1 0,0 0-1,1 0 1,0 0 0,1-1-1,-1 1 1,1 0 0,1 0 0,-1-1-1,2 1 1,-1-1 0,6 12-1,-7-16 2,1 0 0,-1 0 0,1-1 0,0 1-1,0-1 1,0 1 0,0-1 0,0 0 0,0 0-1,0 0 1,1 0 0,-1 0 0,1-1 0,4 3-1,0-1-61,0-1 0,0-1 0,0 1 0,13 0 0,6 2-261,-10-1 173,15 1-206,-1-8-184,-11 1 212,11-1 7,-22 4 221,1 0 0,-1-1 0,0 0 0,0-1 0,0 0 0,0 0 0,0-1 0,0 0 0,0 0 0,-1-1-1,13-8 1,-10 3 126,0-1-1,-1 0 0,0 0 0,15-23 0,-23 32-5,0 0 0,-1 0 0,1 0 0,0 0 0,-1-1 0,1 1 0,-1 0 1,1 0-1,-1 0 0,0 0 0,1-1 0,-1 1 0,0-1 0,0 1 7,0 0 1,-1 1 0,1-1 0,0 1-1,0-1 1,-1 1 0,1-1 0,0 1-1,-1-1 1,1 1 0,-1-1 0,1 1-1,-1-1 1,1 1 0,-1 0 0,0-1-1,-9-10 347,2-7 82,8 16-328,-1 0 0,1 0 0,-1 0 0,0-1 0,0 1 0,0 0 0,0 0 0,0 0 0,-1 0 0,1 1 0,-2-3 0,0 1-10,0 0 1,0 0-1,-1 1 0,1-1 0,-1 1 0,0-1 0,1 1 1,-1 0-1,0 1 0,0-1 0,0 1 0,0 0 0,-1 0 1,1 0-1,-4 0 0,5 1-120,0 0-1,0 0 1,0 1 0,0-1 0,0 1-1,0 0 1,0-1 0,0 1 0,1 1 0,-1-1-1,0 0 1,1 1 0,-1-1 0,1 1-1,-1 0 1,1 0 0,0 0 0,0 0 0,0 0-1,0 1 1,0-1 0,-2 4 0,2-3-9,0 1 1,0-1 0,1 1 0,-1 0 0,1 0 0,0 0-1,0 0 1,-1 7 0,0 37-99,3-28 104,-2-18-7,1 1 0,0-1 0,0 0 0,1 1 0,-1-1 0,0 1 0,1-1 0,0 0 0,-1 1 1,1-1-1,0 0 0,0 0 0,0 1 0,1-1 0,-1 0 0,0 0 0,1 0 0,-1 0 0,1-1 1,0 1-1,0 0 0,0-1 0,-1 1 0,1-1 0,1 0 0,-1 1 0,2 0 0,-1-1-100,0 0-1,0-1 1,0 1-1,0-1 1,0 0-1,-1 1 1,1-1 0,0 0-1,0-1 1,0 1-1,0-1 1,0 1-1,4-2 1,11-9-869,8 6 272,-19 2 267,0 0 1,12-8-1,-3 2 234,-3 4 267,-9-1 296,-3 5-325,-1 1-1,0-1 0,0 1 0,1-1 0,-1 1 0,0 0 0,1-1 0,-1 1 0,0 0 0,1-1 0,-1 1 1,0 0-1,1-1 0,-1 1 0,1 0 0,-1 0 0,1 0 0,-1-1 0,0 1 0,1 0 0,-1 0 0,1 0 1,-1 0-1,1 0 0,-1 0 0,1 0 0,-1 0 0,1 0 0,-1 0 0,1 0 0,0 0 0,10 1 516,-8-1-398,1 0 0,0 0 1,-1 0-1,1 0 1,0 0-1,-1-1 0,8-1 1,51-30-4,-56 29-126,-1-1-1,0 0 0,-1 0 1,1-1-1,5-6 0,2-2 76,-10 11 25,-1 0-1,1 0 1,-1 0 0,1 0 0,-1 0-1,0 0 1,0 0 0,0-1-1,0 1 1,0 0 0,-1-1-1,1 1 1,-1-1 0,1 1 0,-1-1-1,0 1 1,0-4 0,0 3 373,0 3 70,0 3-241,0 478 769,-1-470-1068,0 1 1,-1 0-1,0 0 0,-4 12 1,5-18-98,-2 20-926,3-25 992,0-1 0,0 0 0,0 0 0,0 0 1,1 0-1,-1 0 0,0 0 0,0 0 0,0 1 1,0-1-1,0 0 0,0 0 0,0 0 0,0 0 1,0 0-1,0 0 0,0 1 0,0-1 0,0 0 1,0 0-1,0 0 0,0 0 0,0 0 0,0 1 1,0-1-1,0 0 0,0 0 0,0 0 0,-1 0 1,1 0-1,0 0 0,0 0 0,0 1 0,0-1 1,0 0-1,0 0 0,0 0 0,0 0 0,0 0 0,-1 0 1,1 0-1,0 0 0,0 0 0,0 0 0,0 0 1,0 1-1,0-1 0,-1 0 0,1 0 0,0 0 1,0 0-1,0 0 0,-1 0 0,0-1-147,-1 1-1,0 0 0,0-1 0,1 1 0,-1-1 1,0 1-1,1-1 0,-1 0 0,1 0 1,-1 0-1,1 0 0,-1 0 0,1 0 1,-1 0-1,1 0 0,-2-3 0,1 2 83,1 1 0,-1-1-1,1 0 1,0 0-1,-1 0 1,1 0-1,0 0 1,0 0 0,1-1-1,-1 1 1,0 0-1,1 0 1,-1-3 0,-2-8-326,-8-13-164,6-23 43,-5 4 91,9 29 255,0 0 0,2-1 1,0 1-1,1 0 0,5-23 0,25-87-82,-29 118 307,-1 0 167,1 0-1,1 0 1,-1 0 0,1 1-1,0-1 1,1 1 0,0 0-1,0 0 1,0 1 0,1-1-1,0 1 1,0 1 0,1-1-1,-1 1 1,1 0 0,1 0-1,-1 1 1,9-4 0,-15 8-155,-1 0 1,1-1-1,0 1 1,-1 0-1,1 0 0,0-1 1,-1 1-1,1 0 1,0 0-1,-1 0 1,1 0-1,0 0 1,0 0-1,-1 0 1,1 0-1,0 1 1,-1-1-1,1 0 0,0 0 1,-1 0-1,2 1 1,13 12 677,-12-10-628,20 23 871,-22-25-932,0 0-1,-1 1 0,1-1 1,-1 1-1,1-1 1,-1 1-1,1-1 0,-1 0 1,0 1-1,0-1 0,1 1 1,-1 0-1,0-1 1,-1 2-1,2 11 225,-1-9-174,1 0 1,-1 1-1,0-1 1,-1 0-1,1 0 0,-1 0 1,0 1-1,0-1 0,-1 0 1,0 0-1,0 0 0,0-1 1,-3 7-1,0-4-6,0 1 24,-1 1 0,0-1 0,-12 12 1,15-18-113,1 1 1,-1-1 0,0 0 0,0 0 0,0 0-1,0-1 1,0 1 0,-1-1 0,1 1 0,0-1-1,-1 0 1,1 0 0,-1-1 0,1 1 0,-6-1 0,3 0-186,0-1 0,1 0 0,-1 0 0,1 0 0,-7-3 0,9 3 41,1 1 0,0-1 0,-1 0 0,1-1 0,0 1 0,-1 0 0,1-1 0,0 1 0,0-1 0,0 1 0,0-1 0,0 0 0,-2-4 0,2 4-89,1-1 0,-1 0 0,1 1 0,0-1 0,0 0 0,0 0 0,1 0 0,-1 0-1,0 0 1,1 0 0,0 0 0,0-3 0,1 3 108,0-1 0,0 1 0,1 0 0,-1 0 0,1 0 0,0 0 0,0 0 0,0 1 0,0-1 0,0 0 0,1 1-1,2-3 1,3-2-19,-1 1-1,1 0 0,0 1 0,0-1 0,0 2 0,13-6 1,61-20-422,-16 8 300,-21 2 176,-25 10 100,0 1 1,35-10-1,-52 19 1,42-11 878,0-1 0,60-27 0,-98 35-453,0 1 159,0 0 1,0-1-1,-1 0 1,9-6-1,-12 7 77,-6 3-48,-41 0-80,26 3-549,-6 7-65,23-10 60,0 1-1,-1 0 1,1-1-1,0 1 1,0 0-1,0-1 1,-1 1-1,1 0 1,0 0-1,0 0 1,0 0-1,0 0 1,0 2-1,-3 2-28,-2 2 33,1-1 1,0 1 0,0 0 0,1 0-1,-1 1 1,-3 10 0,3-8 60,0 1 0,-12 17 0,-28 32-7,41-54-63,-1 0 1,1 0 0,-9 7 0,-2 3-25,13-13-38,1 0 1,0 1 0,0-1 0,0 1-1,0-1 1,1 1 0,0 0 0,-1-1-1,1 1 1,0 0 0,1-1-1,0 6 1,0 2-484,-1-11 551,0 0 0,0 0 1,0 0-1,0 0 1,0 0-1,0 1 0,-1-1 1,1 0-1,0 0 1,0 0-1,0 0 0,0 0 1,0 0-1,0 0 1,1 0-1,-1 0 0,0 0 1,0 1-1,0-1 0,0 0 1,0 0-1,0 0 1,0 0-1,0 0 0,0 0 1,0 0-1,0 0 1,0 0-1,0 0 0,0 0 1,0 0-1,0 0 1,0 1-1,0-1 0,0 0 1,1 0-1,-1 0 1,0 0-1,0 0 0,0 0 1,0 0-1,0 0 0,0 0 1,0 0-1,0 0 1,0 0-1,0 0 0,1 0 1,-1 0-1,0 0 1,0 0-1,0 0 0,0 0 1,0 0-1,0 0 1,0 0-1,3 0-74,0 0 0,0-1-1,0 1 1,0 0 0,0-1 0,0 0 0,0 0-1,0 0 1,0 0 0,0 0 0,-1 0 0,1-1-1,-1 1 1,5-4 0,7-4 7,0-1-1,18-18 1,-30 26 93,1 0 0,0 0 0,0 0-1,0 0 1,4-1 0,-5 2 9,0 0 0,-1 0 0,1 1 0,0-2-1,0 1 1,-1 0 0,1 0 0,0 0 0,-1-1 0,0 1-1,1-1 1,1-2 0,2-7 212,6-6 425,-9 14-209,-2 3 234,0-3-246,0-4-193,0 14-103,0-4 35,0 0-58,1-1-124,-1 1 1,1-1-1,0 1 1,0-1-1,0 1 1,1-1-1,-1 0 0,0 0 1,1 1-1,-1-1 1,1 0-1,0 0 1,0-1-1,0 1 1,0 0-1,0 0 0,0-1 1,3 2-1,-1-2-40,0 0-1,0 0 1,0 0 0,0-1-1,0 1 1,0-1-1,0 0 1,0 0 0,5-1-1,11 0-936,-19 1 961,-1 0 0,0 0 0,1 0-1,-1 0 1,1 0 0,-1 0 0,1 0 0,-1 0-1,0 0 1,1-1 0,-1 1 0,1 0 0,-1 0-1,0 0 1,1 0 0,-1-1 0,0 1 0,1 0-1,-1 0 1,0-1 0,1 1 0,-1 0 0,0 0-1,1-1 1,-1 1 0,0 0 0,0-1 0,0 1-1,1-1 1,-1 0 0,5-5-191,1 2 91,-1 0 43,-3-9-50,-2 12 124,0 1 0,0-1-1,0 1 1,0-1 0,0 1 0,0-1-1,0 1 1,0-1 0,0 1-1,1-1 1,-1 1 0,0-1-1,0 1 1,1 0 0,-1-1-1,0 1 1,0-1 0,1 1 0,-1 0-1,0-1 1,1 1 0,-1 0-1,1-1 1,-1 1 0,1-1-1,0 1-11,0-1-1,-1 1 1,1-1-1,0 1 0,-1-1 1,1 1-1,-1-1 1,1 0-1,-1 1 0,1-1 1,-1 0-1,1 1 0,-1-1 1,0 0-1,1 0 1,-1 1-1,0-1 0,0 0 1,0 0-1,1 0 0,-1 1 1,0-1-1,0 0 1,0 0-1,-1-1 0,1-40-280,0 42 294,0 0-1,0 0 1,0 0 0,0 0-1,0 0 1,0 0 0,0 0-1,0 0 1,0-1 0,0 1-1,0 0 1,0 0 0,0 0-1,0 0 1,0 0 0,0 0-1,0 0 1,0 0-1,0 0 1,0 0 0,0-1-1,0 1 1,0 0 0,0 0-1,0 0 1,1 0 0,-1 0-1,0 0 1,0 0 0,0 0-1,0 0 1,0 0 0,0 0-1,0 0 1,0 0 0,0 0-1,0 0 1,0 0 0,0-1-1,1 1 1,-1 0 0,0 0-1,0 0 1,0 0 0,0 0-1,0 0 1,0 0-1,0 0 1,0 0 0,0 0-1,0 0 1,0 0 0,1 0-1,-1 0 1,0 1 0,0-1-1,3 0 9,0 0 0,0 0-1,-1-1 1,1 1 0,0 0-1,4-2 1,-1-4 1,-2 1-12,9 3 13,-11 2-7,0 0 0,1 0-1,-1 0 1,1 0 0,-1 0-1,0-1 1,1 1 0,-1-1-1,0 0 1,0 1-1,0-1 1,1 0 0,-1 0-1,0-1 1,0 1 0,0 0-1,0-1 1,2-2 0,-2 3-8,-1-1 1,1 1-1,0-1 1,0 1-1,0 0 1,0 0-1,0 0 1,0 0 0,0 0-1,1 0 1,-1 1-1,0-1 1,0 1-1,3-1 1,9-2 49,1-2 96,-12 3-92,0 1 0,0 0 0,0 0 0,0 0 0,0 1 0,1-1 0,-1 1 0,3-1 0,-5 1-33,-1 1-1,1-1 1,-1 0 0,1 0-1,-1 0 1,1 0-1,-1 0 1,1 0 0,-1 0-1,1 0 1,-1 0-1,1 0 1,-1 0-1,1-1 1,-1 1 0,1 0-1,-1 0 1,1 0-1,-1-1 1,1 1-1,-1 0 1,1-1 0,-1 1-1,0 0 1,1-1-1,-1 1 1,0 0 0,1-1-1,-1 1 1,0-1-1,1 1 1,-1 0-1,0-1 1,0 1 0,0-1-1,1 1 1,-1-1-1,0 1 1,0-1 0,0 1-1,0-1 1,0 1-1,0-1 1,0 1-1,0-2 1,0 2-9,0 0-1,0 0 1,0 0 0,0 0-1,0 0 1,0 0 0,0 0-1,0 0 1,0 0 0,0-1-1,0 1 1,0 0 0,0 0-1,0 0 1,0 0 0,0 0-1,0 0 1,0 0 0,0 0-1,0 0 1,0 0 0,0-1-1,0 1 1,0 0 0,0 0-1,0 0 1,0 0 0,0 0-1,0 0 1,0 0 0,0 0-1,0 0 1,1 0 0,-1 0 0,0 0-1,0 0 1,0 0 0,0 0-1,0 0 1,0 0 0,0 0-1,0 0 1,0 0 0,0-1-1,0 1 1,1 0 0,-1 0-1,0 0 1,0 0 0,0 1-1,0-1 1,0 0 0,0 0-1,0 0 1,0 0 0,1 0-1,5-1 292,-12 4-32,3 1-193,-2 3 60,-3-6 139,0 0 1,-15-1 0,18 3-119,-6 7-38,9-7-74,2-3-129,-10 2 34,12 3 76,0 1-22,-9-1-45,6-4 42,1 0-1,-1-1 1,1 1 0,0 0-1,-1 0 1,1-1 0,0 1 0,0 0-1,0 0 1,0 0 0,0 0-1,0-1 1,0 1 0,0 1 0,-3 14 41,-6-1 62,5-8 72,1 0 0,-7 13 0,5 6 189,-1-14-204,5-10-144,0-1 1,1 1 0,-1-1-1,0 1 1,1-1 0,-1 1 0,1-1-1,-1 1 1,1 0 0,0-1-1,-1 1 1,1 0 0,0 1 0,0 8 18,-1-7-15,0 1 0,1 0-1,0-1 1,0 1 0,1 0-1,-1 0 1,1-1 0,2 8-1,-2-10-29,0 0 1,0 0-1,0 0 0,1 0 1,-1-1-1,1 1 0,-1-1 0,1 1 1,-1-1-1,1 1 0,0-1 0,0 0 1,0 1-1,0-1 0,0 0 0,0-1 1,0 1-1,3 1 0,2-1-193,1 0 0,-1 0 0,1-1 0,8 0 0,-5 0-60,-1-1-269,1 0 0,0-1-1,-1-1 1,0 1 0,0-2-1,19-8 1,-14 6-22,-8 3 338,0-1 0,0 1 0,-1-1 0,1-1 0,9-8 0,-1 1-81,-8 7 230,0-1-1,0 0 1,-1 0-1,0 0 1,0-1-1,5-6 0,0-2 46,-5 8 35,0-1 0,0 0 1,-1 0-1,0-1 0,0 1 1,-1-1-1,5-13 0,-4-9 111,-1 14-76,-1 11-22,-2-1-1,1 0 1,-1 0 0,1-9-1,-2 14-38,0 0-1,-1 0 1,1-1-1,-1 1 0,1 0 1,-1 0-1,0 0 0,1 0 1,-1 0-1,0 0 1,-1 0-1,1 0 0,0 0 1,0 0-1,-1 1 0,1-1 1,-1 1-1,1-1 1,-1 1-1,0-1 0,0 1 1,0 0-1,0 0 0,1 0 1,-1 0-1,-1 0 1,1 0-1,0 0 0,0 1 1,-3-1-1,5 1 13,0 0 0,-1 0-1,1 0 1,0 0 0,0 0 0,0 0-1,0 0 1,0 0 0,0 0 0,0 0-1,0 0 1,0 0 0,0 0 0,-1 0-1,1 0 1,0 0 0,0 0 0,0 0-1,0 0 1,0 0 0,0 0 0,0 0-1,0 0 1,0 0 0,0 0 0,0 0-1,0 0 1,-1 0 0,1 0 0,0 0-1,0 0 1,0 0 0,0 0 0,0 0 0,0 1-1,0-1 1,0 0 0,0 0 0,0 0-1,0 0 1,0 0 0,0 0 0,0 0-1,0 0 1,0 0 0,0 0 0,0 1-1,0-1 1,0 0 0,0 0 0,0 0-1,0 0 1,0 0 0,0 0 0,0 0-1,0 0 1,0 2 2,0-1-1,0 1 1,-1-1-1,1 0 1,0 1-1,-1-1 1,1 1-1,-1-1 1,0 0-1,1 0 1,-3 3-1,2-2 77,0-1-1,0 1 1,0 0-1,0 0 1,1 0-1,-1 0 1,0 0-1,1 0 1,-1 0 0,1 0-1,0 0 1,0 3-1,0 1 113,1 1-1,0-1 0,0 0 1,2 7-1,4 11 375,-5 15 62,-2-34-496,1 0 1,-1-1 0,1 1 0,0 0 0,0-1-1,0 1 1,1-1 0,0 0 0,-1 1-1,2-1 1,2 5 0,6 13 208,-10-18-292,1 0-1,-1 0 1,1 0 0,0 0-1,0-1 1,1 1-1,-1 0 1,7 5-1,-8-8-79,0 0 0,0 0 0,0 0 0,0 0-1,0 0 1,1-1 0,-1 1 0,0 0 0,1-1 0,-1 1 0,1-1-1,-1 1 1,0-1 0,1 0 0,-1 1 0,1-1 0,-1 0-1,1 0 1,-1 0 0,1 0 0,-1-1 0,1 1 0,-1 0-1,1 0 1,-1-1 0,0 1 0,1-1 0,1 0 0,12-10-936,-9 7 778,-1 0 0,0 0 0,0 0 0,-1-1 0,1 0 1,-1 0-1,0-1 0,-1 1 0,7-12 0,2-2 42,-9 15 236,1-1-1,-1 0 1,0 0 0,0-1-1,0 1 1,-1 0 0,0-1-1,0 0 1,0 1 0,-1-1-1,0 0 1,0 0 0,0 0-1,-1 0 1,0-8 0,0 6 453,1 0 0,0 0 1,5-16-1,-4 17 98,0 0 1,-1-1-1,1-13 0,-2 20-500,0-1 0,0 1-1,0-1 1,0 0-1,0 1 1,0-1 0,-1 1-1,1-1 1,-1 1 0,1-1-1,-1 1 1,0-1 0,1 1-1,-1 0 1,0-1 0,0 1-1,0 0 1,0 0-1,-2-2 1,2 2-60,-1-1 719,3 62-488,0-18-458,-6 58 0,2-78-275,-2 16-545,6-25 308,4 23-1,-3-24-318,1 23 1,-3 4-571,0-16-1552,0-7 1152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21:45.770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0 11 144 0,'18'-4'52'0,"-4"4"-40"0,4 0 0 16,-9 4 36-16,0-4-28 16,1 0 8-16,-1 0-16 15,0 0 108-15,-9 0-68 16,9 0 16-16,0 0-44 15,0-4 24-15,0 0-32 16,5 0 40-16,4 4-32 16,5 0 12-16,-5 0-20 15,5 0 20-15,4 0-24 16,0 0 4-16,5 0-8 16,0 0 4-16,5 0-8 15,17 0 8-15,15 4-8 0,22 4 8 16,18 0-8-16,5 12-20 0,9-7 8 15,18-1 20-15,14 0-4 16,-10 0 48 0,-17 0-28-16,-19-8-48 0,-9-4 8 15,-22-4 36 1,8 4-12-16,-18-8-36 16,-4 4 12-16,-18 0 36 15,-1 4-12-15,-27 0 0 16,5 4-8-16,-32 4-180 15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9-18T18:21:46.987"/>
    </inkml:context>
    <inkml:brush xml:id="br0">
      <inkml:brushProperty name="width" value="0.15" units="cm"/>
      <inkml:brushProperty name="height" value="0.15" units="cm"/>
      <inkml:brushProperty name="fitToCurve" value="1"/>
    </inkml:brush>
  </inkml:definitions>
  <inkml:trace contextRef="#ctx0" brushRef="#br0">173-1 196 0,'-9'4'72'0,"9"-4"-56"0,-4 0-4 0,4 0 28 0,0 0-24 16,-5 0-12-16,0 4-8 16,1 0 12-16,-1 4-4 15,1 1-20-15,-1-1 8 16,10 0 40-16,-10 0-20 16,-4 8 0-16,9-12-8 15,-9 4-32-15,0 4 16 16,0 0-20-16,-5 1 16 15,1-5 8-15,-1 0 8 16,0 0 16-16,1-4-8 0,3 4-12 16,1-4 0-16,5 0 84 15,-1 0-48-15,5-4 16 16,5 8-28-16,4 0 24 16,5 4-28-16,13 1 32 15,18-1-32-15,15 4-12 16,17 4-8-16,9-4 28 15,15-3-12-15,17-5 32 16,28-4-28-16,-5 4-24 16,-5-4 4-16,-17-8 28 15,-1-4-16-15,-13 0 0 0,-10-1-4 16,-17 5-24-16,-14 0 12 16,-19 0-68-16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8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32 103 4896,'-13'-13'1584,"12"13"-1547,1 0 0,-1-1 1,1 1-1,-1-1 0,1 1 0,-1 0 1,1 0-1,-1-1 0,0 1 1,1 0-1,-1 0 0,1 0 0,-1 0 1,0-1-1,1 1 0,-1 0 0,1 0 1,-1 0-1,0 0 0,1 1 1,-1-1-1,1 0 0,-1 0 0,0 0 1,0 1-1,1-1 60,-3 0 842,3 0-219,0 0 235,0 0-267,0 0 53,3-3-277,7-7-59,-9 9-388,-1 1 0,1-1 0,-1 1 0,1 0-1,-1-1 1,1 1 0,-1 0 0,1-1 0,-1 1 0,1 0-1,-1 0 1,1 0 0,0-1 0,-1 1 0,1 0 0,-1 0-1,1 0 1,0 0 0,-1 0 0,2 0 0,4 0 45,1-5 1,-5 4-58,-1 0 1,0 0 0,1 0 0,-1 0 0,1 1-1,-1-1 1,1 0 0,0 1 0,-1 0 0,1-1-1,0 1 1,-1 0 0,1 0 0,2 0 0,7-2 21,0 0 0,0 0 0,0-1-1,12-5 1,-17 6-12,15-8 108,5 5-38,-14-1-45,-10 5 29,-1 0-1,0 0 1,1 0-1,-1 1 0,1-1 1,-1 1-1,1-1 0,-1 1 1,1-1-1,0 1 0,-1 0 1,1 0-1,2 0 0,6-3 562,-1-3 396,-9 6-1016,0 0 0,0 0 1,0 0-1,1 0 0,-1 0 0,0 0 1,0 0-1,0 0 0,0 0 0,1 0 0,-1 0 1,0 0-1,0 0 0,0 0 0,1 0 1,-1 0-1,0 0 0,0 0 0,0 0 0,0 1 1,1-1-1,-1 0 0,0 0 0,0 0 1,0 0-1,0 0 0,0 0 0,0 1 1,0-1-1,1 0 0,-1 0 0,0 0 0,0 0 1,0 1-1,0-1 0,0 0 0,0 0 1,0 0-1,0 0 0,0 1 0,0-1 0,0 0 1,0 0-1,0 0 0,0 1 0,0-1 1,0 0-1,0 0 0,0 0 0,0 0 0,0 1 1,0-1-1,-1 0 0,-6 5 614,6-2-582,0-1 0,0 1 0,1-1-1,-1 1 1,1-1 0,-1 1 0,1 0 0,0-1 0,0 1-1,1-1 1,0 5 0,-1 3 21,0 4-14,0-5-39,-1 0 0,2 1 0,-1-1 0,2 0 0,-1 0 0,1 0 0,0 0 0,7 15 0,9 49 27,-17-71-18,0 0-1,0 0 0,0 0 0,1 0 0,-1 0 0,1 0 1,-1 0-1,4 3 0,6 8 32,-8-6-91,-3-7 34,0 1 0,0-1 0,0 0 1,1 1-1,-1-1 0,0 1 0,0-1 0,1 1 1,-1-1-1,0 1 0,1-1 0,-1 0 1,0 1-1,1-1 0,-1 0 0,0 1 0,1-1 1,-1 0-1,1 0 0,-1 1 0,1-1 1,-1 0-1,1 0 0,-1 0 0,0 1 0,1-1 1,-1 0-1,1 0 0,-1 0 0,1 0 1,0 0-1,-1 0 0,1 0 0,-1 0 0,1 0 1,-1 0-1,1-1 0,0 1-26,0 0-1,-1 1 1,1-1-1,0 0 1,0-1-1,0 1 1,-1 0-1,1 0 1,0 0-1,0 0 1,-1-1-1,1 1 1,0 0-1,1-1 1,-1-8-334,-1 7 265,0 0 0,0 1 0,0-1-1,0 0 1,0 0 0,0 0 0,0 1 0,1-1 0,-1 0-1,1 0 1,0 1 0,0-3 0,2-3 0,-1 0 0,1 0 0,-1 0 0,-1 0 0,0 0 0,1-14 0,-2-53-719,-1 32 639,1 40 178,0 1-1,0-1 1,0 0 0,0 1 0,1-1 0,-1 1 0,0-1 0,1 1 0,-1-1 0,1 1 0,-1-1 0,1 1 0,0-1 0,0 1 0,0 0 0,0-1 0,0 1 0,0 0 0,2-2 0,-3 3-1,0-1 9,1 1-1,-1 0 0,0 0 0,0 0 1,1-1-1,-1 1 0,0 0 1,0 0-1,1 0 0,-1-1 0,0 1 1,0 0-1,0 0 0,0-1 0,0 1 1,1 0-1,-1-1 0,0 1 1,0 0-1,0-1 0,0 1 0,0 0 1,0 0-1,0-1 0,0 1 1,0 0-1,0-1 0,0 1 0,0 0 1,0-1-1,0 1 0,0 0 1,-1-1-1,1 1 0,0 0 0,0-1 1,0 1 5,-1 0 1,1-1 0,0 1-1,0 0 1,0 0 0,0-1 0,0 1-1,0 0 1,0-1 0,0 1-1,0 0 1,-1-1 0,1 1-1,1 0 1,-1-1 0,0 1-1,0 0 1,0 0 0,0-1-1,0 1 1,0 0 0,0-1 0,0 1-1,0 0 1,0 0 0,1-1-1,-1 1 1,0 0 0,0-1-1,0 1 1,1 0 0,-1 0-1,0 0 1,0-1 0,1 1 0,-1 0-1,11-11 183,-11 11-181,1 0-1,-1-1 0,1 1 1,-1-1-1,1 1 0,0 0 1,-1 0-1,1-1 0,0 1 1,-1 0-1,1 0 0,-1 0 1,1 0-1,0-1 0,-1 1 1,1 0-1,0 0 0,-1 0 1,1 1-1,0-1 0,-1 0 1,1 0-1,0 0 0,2 1 30,-2-1-30,-1 0-1,1 0 0,0 0 0,-1 0 1,1 0-1,0 0 0,-1 0 1,1 0-1,0 0 0,-1 1 1,1-1-1,0 0 0,-1 0 1,1 1-1,-1-1 0,1 0 1,-1 1-1,1-1 0,-1 1 1,1-1-1,-1 1 0,1-1 1,-1 1-1,1-1 0,-1 2 1,1-2 4,-1 1 0,1-1 1,-1 1-1,0-1 1,1 1-1,-1-1 1,1 1-1,-1-1 1,1 1-1,0-1 1,-1 0-1,1 1 1,-1-1-1,1 0 1,0 1-1,-1-1 1,1 0-1,0 0 1,-1 0-1,1 0 0,0 0 1,-1 0-1,1 1 1,0-1-1,0-1 1,3 2 78,-1 0 1,1 0 0,-1 1-1,0-1 1,1 1-1,-1 0 1,0-1 0,0 1-1,0 1 1,0-1-1,0 0 1,0 1 0,-1-1-1,1 1 1,-1 0-1,0 0 1,0 0 0,0 0-1,3 7 1,13 52 1164,-14-48-998,0-1-1,4 28 0,-6-27-145,0 0 0,9 25 0,-5-25-62,-4-11-28,-1 0 0,1 0 0,-1 0 0,0 0 0,0 0 0,-1 0-1,1 0 1,-1 0 0,1 0 0,-1 5 0,0-5-6,0-1 1,0 1-1,0-1 0,0 1 1,1-1-1,-1 1 0,1-1 1,-1 1-1,1-1 0,0 0 1,0 1-1,0-1 0,1 0 1,-1 0-1,3 4 0,-2-4 169,1-4 229,-2 0-386,0 1-1,0 0 1,1 0 0,-1 0-1,-1-1 1,1 1-1,0-1 1,0 1 0,0-1-1,-1 1 1,1-1 0,-1 1-1,1-1 1,-1 0-1,0 1 1,1-1 0,-1-2-1,0 1-13,0 0 0,1-1 0,-1 1 0,1 0 0,0 0 0,0 0-1,0 0 1,1-3 0,4-10 1,1-16-37,4-14-189,1-4-74,-10 37-85,1 1 0,0 0 0,1 0 0,6-13 0,-5 16-49,-4 8 177,0 0-1,0-1 0,-1 1 0,1-1 0,0 1 0,0-1 0,-1 0 0,1 1 1,-1-1-1,1-3 0,1 0-1572,9-5-1078,-9 7 950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5728,'-13'-13'1840,"13"13"-1784,0 1 0,-1-1 0,1 1 1,0-1-1,0 1 0,-1-1 0,1 1 1,0-1-1,0 1 0,0-1 0,0 1 0,0 0 1,0-1-1,0 1 0,0-1 0,0 1 0,0 0 1,0-1 61,0 0-110,0 0-1,0 1 1,0-1-1,0 0 1,0 0-1,0 0 1,0 0-1,0 0 1,0 0-1,0 0 1,0 0-1,0 0 1,0 0-1,0 1 1,0-1-1,0 0 1,0 0-1,0 0 1,0 0-1,0 0 1,0 0-1,0 0 1,0 0-1,0 0 1,0 0-1,0 0 0,0 1 1,0-1-1,0 0 1,0 0-1,0 0 1,0 0-1,0 0 1,0 0-1,1 0 1,-1 0-1,0 0 1,0 0-1,0 0 1,0 0-1,0 0 1,0 0-1,0 0 1,0 0-1,0 0 1,0 0-1,1 0 1,-1 0-1,0 0 1,0 0-1,0 0 1,0 0-1,0 0 1,0 0-1,0 0 1,0 0-1,2 0 20,0 0-1,0 1 1,-1-1 0,1 1-1,0-1 1,-1 1 0,1 0-1,-1-1 1,1 1-1,-1 0 1,1 0 0,-1 0-1,1 0 1,-1 0 0,0 1-1,1-1 1,0 2 0,16 12 138,-10-10-129,0-1-1,1 0 0,-1-1 0,1 0 0,0 0 0,0 0 0,0-2 0,18 3 1,-1 0 15,24 6-3,12-5-85,-29 0 16,2-1-307,35 0 0,163-4-1838,-230 1 2153,-1-1 0,0 0-1,1 0 1,-1 0 0,1 0-1,-1-1 1,0 1 0,1-1-1,-1 1 1,0-1 0,1 0-1,-1 0 1,0 0 0,0 0-1,0 0 1,0-1 0,0 1-1,0-1 1,2-1 0,-3 2 35,0-1 1,0 1 0,1 0-1,-1 0 1,0 0 0,1 0-1,-1 0 1,0 0 0,1 0-1,-1 0 1,1 0 0,0 1-1,-1-1 1,1 1 0,-1-1-1,1 1 1,0 0 0,-1-1-1,3 1 1,-3 0-5,-1 0 0,1 0 0,0 0 0,-1 0 0,1 0 0,-1 0 0,1 0 0,0 0 0,-1 0-1,1 0 1,-1-1 0,1 1 0,0 0 0,-1 0 0,1-1 0,-1 1 0,1 0 0,-1-1 0,1 1 0,-1-1 0,0 1 0,1-1 0,-1 1 0,1-1 0,-1 1-1,0-1 1,1 1 0,-1-1 0,0 1 0,0-1 0,1 1 0,-1-1 0,0 0 0,0 1 0,0-1 0,0 1 0,0-1 0,0 0 0,0 1 0,0-1 0,0 0-1,0 0-12,0 1-1,0-1 0,0 1 0,0-1 1,0 1-1,0-1 0,0 1 1,0-1-1,0 1 0,0-1 0,0 1 1,1-1-1,-1 1 0,0-1 0,0 1 1,0-1-1,1 1 0,-1-1 0,0 1 1,1-1-1,-1 1 0,0 0 0,1-1 1,-1 1-1,1 0 0,-1-1 0,0 1 1,1 0-1,-1-1 0,1 1 0,-1 0 1,1 0-1,-1 0 0,1-1 1,-1 1-1,1 0 0,-1 0 0,1 0 1,-1 0-1,2 0 0,3 3-63,-2-1 58,4 8 13,-6-7 52,-1 0 0,1 0 0,-1 0 0,1 0 0,-1 0 0,0 3 0,3 30 32,4-4-27,-11-20 22,1-4-32,-3 21 127,1-14 13,4-12-138,-1 0 1,1 0-1,0 0 1,0 0-1,1 0 1,-1 1-1,1-1 1,-1 6-1,1-6-16,1-1-14,-1 1 0,0-1 0,-1 0-1,1 0 1,0 0 0,0 0 0,-1 0 0,1 1 0,-1-1 0,0 0 0,0 0 0,0 0-1,0 0 1,0-1 0,0 1 0,0 0 0,-1 0 0,1-1 0,0 1 0,-4 2 0,-5 6 86,9-9-107,1-1 1,0 0-1,0 0 0,-1 1 1,1-1-1,0 0 0,0 0 1,-1 1-1,1-1 0,0 0 1,0 1-1,0-1 0,-1 0 1,1 1-1,0-1 0,0 0 1,0 1-1,0-1 0,0 1 1,0-1-1,0 0 0,0 1 1,0-1-1,0 0 0,0 1 1,0-1-1,0 1 0,0-1 1,0 0-1,0 1 0,1-1 1,-1 0-11,0 0 1,0 1-1,0-1 1,0 0-1,0 0 0,0 0 1,0 0-1,0 0 1,0 0-1,0 0 1,0 0-1,0 0 1,0 0-1,0 0 1,0 0-1,0 0 0,0 0 1,0 0-1,0 1 1,0-1-1,0 0 1,0 0-1,0 0 1,0 0-1,0 0 1,0 0-1,0 0 0,0 0 1,0 0-1,0 0 1,0 0-1,0 0 1,0 0-1,0 0 1,0 0-1,0 0 1,0 0-1,-1 1 0,1-1 1,0 0-1,0 0 1,0 0-1,0 0 1,0 0-1,0 0 1,0 0-1,0 0 1,0 0-1,0 0 1,0 0-1,0 0 0,0 0 1,0 0-1,0 0 1,-1 0-1,1 0 1,0 0-1,0 0 1,0 0-1,0 0 1,0 0-1,0 0 0,0 0 1,0 0-1,0 0 1,0 0-1,0 0 1,0 0-1,0-1 1,-1 1 0,1 1 0,0-1 0,0 0 0,-1 0 0,1 0 0,0 0 0,0 0 0,0 0 0,-1 0 0,1 0 0,0 0 0,0 0 0,-1 0 0,1 0 0,0 0 1,0-1-1,-1 1 0,1 0 0,0 0 0,0 0 0,0 0 0,-1 0 0,1 0 0,0-1 0,0 1 0,0 0 0,0 0 0,-1 0 0,1 0 0,0-1 0,0 1 0,0 0 0,0 0 1,0-1-1,3-6-23,-2 6 4,0-1 0,-1 1-1,1 0 1,0 0-1,-1 0 1,1-1 0,-1 1-1,0 0 1,1-1-1,-1-1 1,0-1-46,0-1 1,0 1-1,0-1 1,0 1-1,1-1 0,0 1 1,0-1-1,0 1 1,0-1-1,1 1 1,0 0-1,2-5 0,9-25-241,-10 24 264,0-10-55,-3 20 98,0-1 0,0 1 1,-1-1-1,1 1 0,0-1 1,0 1-1,0-1 0,0 1 1,1-1-1,-1 1 0,0-1 1,0 1-1,0-1 0,0 1 1,0-1-1,1 1 0,-1 0 1,0-1-1,0 1 0,1-1 1,-1 1-1,0-1 0,1 1 1,-1 0-1,0-1 0,1 1 1,-1 0-1,1-1 0,-1 1 1,1 0-1,-1 0 0,0 0 1,1-1-1,-1 1 0,1 0 1,-1 0-1,1 0 0,-1 0 1,1 0-1,-1 0 0,1 0 1,-1 0-1,1 0 0,-1 0 1,1 0-1,-1 0 0,2 0 1,-1 0 10,0 0 0,-1 0 1,1 0-1,0 0 0,0 0 1,0 0-1,0 0 0,0 0 1,-1 0-1,1-1 0,0 1 1,0 0-1,1-1 0,1-3 165,2 1 163,2 9-66,-7-5-269,1-1 16,-1 0-1,0 0 1,0 0-1,1 1 1,-1-1 0,0 0-1,0 0 1,0 1-1,1-1 1,-1 0-1,0 1 1,0-1-1,0 0 1,0 1-1,0-1 1,0 0-1,0 0 1,0 1 0,0-1-1,0 0 1,0 1-1,0-1 1,0 0-1,0 1 1,0-1-1,0 3 26,0-1-1,0 1 1,0-1-1,1 1 1,-1-1-1,2 4 1,11 5 65,-11-9-108,-1 1 1,1-1-1,0 1 0,-1 0 1,0 0-1,2 4 1,-2-3 6,1 0 1,0 0-1,-1-1 1,2 1-1,-1 0 0,0-1 1,4 5-1,-5-7-3,1 0-1,-1 0 1,0 1-1,0-1 1,0 1-1,0-1 1,0 1 0,0-1-1,0 1 1,0-1-1,0 1 1,-1 0-1,1-1 1,-1 1-1,1 0 1,-1 2-1,3 1 68,-3-4-72,0-1-1,0 1 1,1-1-1,-1 0 1,0 1 0,0-1-1,1 0 1,-1 1-1,0-1 1,0 0 0,1 0-1,-1 1 1,0-1 0,1 0-1,-1 0 1,0 1-1,1-1 1,-1 0 0,0 0-1,1 0 1,-1 0-1,1 0 1,-1 0 0,0 1-1,1-1 1,-1 0-1,1 0 1,-1 0 0,0 0-1,1 0 1,-1 0 0,1-1-1,-1 1 1,0 0-1,1 0 1,-1 0 0,0 0-1,1 0 1,-1-1-1,1 1 1,-1 0 0,0 0-1,0 0 1,1-1 0,-1 1-1,1-1 1,12-7-41,-11 6-52,1 0-1,-1 0 0,0 0 1,1 0-1,-1-1 0,0 1 1,0-1-1,-1 1 0,1-1 1,0 0-1,-1 0 0,0 0 1,0 0-1,0 0 0,0 0 1,0 0-1,0 0 0,-1 0 1,1-6-1,-1 6 56,1 1 0,-1-1 0,1 1 0,0-1-1,0 1 1,0 0 0,0-1 0,0 1 0,0 0 0,1 0 0,-1 0 0,1 0-1,0 0 1,-1 0 0,1 0 0,4-2 0,-2-1 83,2 16 784,-3-9-448,4 4 357,-3 6-228,-2-7-392,-1-1 0,0 0-1,1 0 1,0 0 0,4 7-1,1 0 8,-4-6-106,1 1 0,-1-1 0,1 0 0,0 0 0,0-1 0,0 1 0,1-1 0,6 5 0,-9-7-16,3 1 16,0 1 0,0-1-1,0 0 1,0 0 0,0-1-1,1 1 1,-1-1 0,1-1-1,-1 1 1,1-1 0,10 2-1,-7-4-104,0-1-1,1 1 1,-1-2-1,0 1 1,0-1-1,0 0 1,-1-1-1,1 0 1,11-8-1,3 0-739,-19 10 706,0 0 0,0 1 0,0-2 1,0 1-1,-1 0 0,1-1 0,-1 0 0,0 0 1,0 0-1,0 0 0,0 0 0,0 0 1,-1-1-1,1 1 0,-1-1 0,0 0 1,0 0-1,2-6 0,1-22-304,-1 18 313,-1 5 63,-1 0 1,-1 0 0,1 0 0,-1-1 0,-1-10-1,0-53 2051,1 71-1838,1 4-43,8 9 56,-9-11-178,-1 0-1,0 0 1,0 0-1,0 1 1,1-1-1,-1 0 1,0 0-1,0 1 0,0-1 1,0 0-1,1 1 1,-1-1-1,0 0 1,0 0-1,0 1 1,0-1-1,0 0 1,0 1-1,0-1 1,0 0-1,0 1 0,0-1 1,0 0-1,0 1 1,0-1-1,0 7-14,1 0 0,1 0 0,2 10-1,-2-8 36,0-1 0,0 1 0,0 16 0,0 12 50,-1-25-61,-1 0 0,0 0 0,-1 1-1,0-1 1,-5 19 0,-14 40 41,9-4-42,-12 8-102,2-2-106,-5-18-411,12-16 206,9-25-360,0 1 0,-1-1 0,-13 23-1,6-16-1620,12-17 2059,0 0 0,0 0 0,1 1 0,0 6 0,0-11 317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09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7456,'0'0'2784,"0"0"-2176,47 31-160,-47-31-1792,16 0 640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0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1653 832,'-8'10'45,"3"-4"-15,0 1 1,1-1 0,-1 1 0,1 0-1,1 0 1,-1 1 0,1-1-1,0 1 1,-2 12 0,4-16-17,-1 1-1,0-1 1,1 0-1,-1 0 1,0-1-1,-1 1 1,1 0 0,-1-1-1,0 1 1,-5 4-1,7-6-15,-1-1 0,1 1 0,-1 0 0,1 0 0,0 0 0,0 0 0,0 0 0,0 0 0,0 0-1,0 1 1,0-1 0,1 0 0,-1 0 0,1 4 0,-3 7-41,-1 3 2,1-10 41,2 1 0,-1-1-1,1 1 1,0 0-1,0 6 1,1-4 6,-1 0 1,0-1-1,0 1 0,-3 9 0,1-8 2,1-1 0,1 0-1,0 1 1,0 11-1,2-3 29,5 31 0,-2-31-24,0 32 0,-3-36-21,0 0-1,0-1 0,5 15 1,-4-17-7,0 0 1,1 22-1,-3 82-21,1-86 58,11 52 1,-7-54 4,0-5-39,0-1 0,10 22 1,4 14 2,12 50 10,-26-92 10,3 26 1,-6-27 4,1 0-1,1-1 1,5 17 0,10 10-53,-13-28 30,0 0-1,-1 1 1,-1-1-1,6 24 1,0 4 52,20 48-1,-11-32-29,-5-17-4,-5-15-35,-1 1 1,6 27-1,-12-34 70,0-7-3,-1-1 0,2 0 1,-1 0-1,6 12 0,85 178 438,-87-190-451,1 0 1,0-1-1,13 16 0,0-1 30,-15-17 38,1 0 0,0 0-1,1 0 1,-1 0 0,1-1-1,1 0 1,15 9 0,65 32 340,-78-41-425,1 1 0,0-2 1,16 7-1,10 4-8,42 18 221,-46-21-263,-23-9 22,0-1 0,14 2 0,7 1 32,-15-1 0,-9-3-13,-1 0 1,1-1-1,-1 0 1,1 0 0,6 0-1,330-1-93,-329 0 111,0-2 0,19-3 0,-18 2-12,0 1 0,21-1 0,-28 3-5,1 0 1,-1-1-1,0 1 0,14-4 1,-18 2-5,0 0 1,0 0 0,-1 0 0,1 0 0,3-3 0,6-4-1,4 1-16,0 0 1,32-10-1,-31 13 9,0-2-1,29-14 1,-23 3 32,-18 14-22,-1 0-1,1-1 1,1 2 0,-1-1 0,8-2 0,-1 0 38,0-1-1,-1 0 1,0 0-1,13-11 1,-9 8 78,0 0 0,0 1 0,21-7 0,-18 8 35,30-19 0,-7 3-23,-34 20-112,-1-1 0,1 1 0,-1-1 0,0 0 0,8-8 0,0-2 8,19-17-70,-28 28 55,0-1-1,0 1 0,-1-2 1,1 1-1,-1 0 1,8-12-1,-9 11 15,0 0-1,1 1 0,5-6 1,-6 8-13,0-1-1,-1 0 1,0 0 0,4-5 0,14-35 45,-9 20-49,-3 7 5,14-36 1,-20 44-14,2-8 0,0 0-1,2 0 1,0 1 0,1-1-1,19-28 1,-9 24-1,-10 11 0,1-1 0,-1 1 0,9-18 0,-4 2 13,41-75 187,-43 83-137,-3 6-8,0 0 1,10-24-1,-10 16-19,1 0 0,20-31-1,-18 33 55,-1-1-1,-2 0 0,12-33 1,12-27 32,-17 49-85,-3 7 29,0 0 0,9-31 0,25-97-237,-37 124 132,1 0 68,-1-2 0,7-46 0,-12 48 10,-3 11-7,2 0-1,0 0 1,5-16-1,0 9 5,12-44-61,-4-11 164,-14 66-98,-1 1 0,0-1 0,-1 1 0,-1-13 1,1 13-17,-1 0 1,2 0 0,1-14 0,2 1 17,-1 9-18,0 0 0,0-27-1,-3 15-19,-1-1 9,5-36-1,1 33-7,-3 20-6,0 1 0,-1-1 0,0 1 0,-1-1 0,-1-14 0,-5-8-4,4 19 12,0-1 1,-1-19-1,2 22 21,0 0-1,0 0 1,-1 0-1,-4-12 1,4 18-28,0-4-20,1 1 1,0 0-1,0-1 0,1 1 0,2-15 1,-1 13 25,-1-1 1,0 1-1,0 0 1,-3-16-1,-8-6 0,7 23 12,0 0 0,-3-15 0,3 6 46,3 8-23,-1 0 1,-1 1 0,-5-17-1,3 13-61,1-1 0,-4-27 0,5 23 82,-9-29 0,-34-74 204,42 114-262,0 0 1,0 1-1,-1-1 0,0 1 1,-7-9-1,5 8-2,2 0-1,-1 0 1,-5-10 0,2-1-3,6 12 0,0 0 0,-1 0 0,0 0 0,0 0 0,0 1 0,-1 0 0,-8-8 0,-16-22 23,23 27-4,-1 0 0,-1 0 0,0 0-1,-9-8 1,-1 4 25,11 9-44,1 0 0,0-1 0,1 0-1,-1 0 1,-6-8 0,0-3-22,-21-28-42,-47-49 0,65 78 100,-16-20 8,25 28-41,1 1-1,-1-1 0,0 1 1,0 0-1,-1 0 0,-7-5 0,-113-80-7,120 88-19,-1-1 1,1 1-1,-1 0 0,0 1 0,0 0 1,-9-1-1,-24-8-71,32 8 95,0 0 1,-1 0 0,1 1-1,-1 0 1,1 1-1,-1 0 1,0 0 0,-10 1-1,12 0-3,1-1-1,-1 0 0,1 0 1,-9-3-1,8 2 23,1 0-1,-1 0 1,0 1-1,-9 0 1,-120 1-211,134 0 186,1 0 1,-1 0-1,0 0 1,1 0 0,-1 1-1,1-1 1,-1 1-1,1 0 1,-1 0-1,1 0 1,-4 2-1,4-2 8,-1 0 0,1 0 0,0 0 0,-1 0 0,1 0 0,-1-1 0,1 1 0,-1-1-1,0 0 1,1 1 0,-5-2 0,-17 1-89,10-1 62,-1 1 0,1 0 0,-25 4 0,22 1 48,11-3-11,-1 0-1,0-1 1,0 0-1,-9 1 0,13-2-8,0 0-1,-1 0 0,1 1 0,0-1 0,0 1 0,0 0 0,0 0 0,-5 2 0,-11 3-5,-11-4-41,24-3 36,0 1 1,0 0-1,0 1 0,0 0 0,-7 1 1,-10 9 49,4-8-21,13-3-18,1 1-1,0 0 1,0 0-1,0 0 0,0 1 1,0 0-1,0 0 1,-5 3-1,-4 5 13,11-8-14,-1 1 1,0-1-1,1 0 1,-1 0-1,0 0 1,0 0-1,-5 1 1,-10 1-6,15-3-14,-1 0 1,0 0-1,1 1 1,-1-1-1,0 1 1,1 0-1,-5 3 1,-12 8-55,13-8 68,0 0 0,1 0 1,0 1-1,-7 6 0,-30 22 148,29-15-187,12-13 24,-1-1 1,0 1-1,-7 5 1,-31 23 45,-6 7-1,17-3-5,10-11-15,7-10 13,-1-2 1,-32 28-1,38-36-9,3-2-4,-1 1-1,1-1 1,-7 9-1,-24 40 6,-7 3-6,-68 153-100,84-152 84,-105 178-1956,-17-12-743,75-118 1083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4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1449 2 992,'-12'0'136,"9"-1"-108,1 1 0,-1 0 0,0 0-1,0 0 1,0 0 0,0 0 0,0 0 0,0 1 0,1 0 0,-5 1 0,-22 13-18,24-4-42,-8-6 27,5 0-19,-1 0 1,-12 10-1,-6 4-6,16-12 61,5-3-9,0-1-1,1 1 0,-1 0 1,-6 8-1,3-4-26,0 0 0,-1-1-1,0 0 1,0 0 0,0-1-1,-1 0 1,-14 5 0,12-5 25,0 0 0,1 1 0,-1 0 1,-11 11-1,16-13-10,0 0-1,-13 6 1,-7 4-7,-47 39-81,43-30 23,13-7 5,-29 30 0,22-20 86,10-9-24,1 1 0,1 1 0,-14 25 0,26-41-12,-28 37-77,25-34 82,-1 1 0,1-1 0,0 1-1,0 0 1,-4 12 0,-10 20 7,13-28-45,0 0 1,1 1 0,1 0 0,-6 22-1,8-28 28,0 1 0,0-1 0,-1 0 0,0 0-1,-1 0 1,-7 11 0,4-7 5,1 0-1,0 0 1,-7 22 0,-6 22 21,-7-3 75,20-36-79,-6 27 1,8-26-73,-10 26 1,-13 8-19,21-41 86,0 1 0,1 0 0,-6 15-1,8-10-2,-4 21 0,6-28-24,0 0 1,-1 0-1,0 0 1,-5 11-1,-16 30-12,17-19 108,4-16-36,-2 1-18,0 0-1,-8 19 1,6-20-40,1 1 1,-6 29-1,8-18-13,1-6-19,-11 40 1,8-38 37,-4 38 0,5-25-9,-6 16-54,6-26 45,2-5 44,-11 41 0,4-20 55,-6 76-1,11-81-63,1 41 3,1-13 4,-24 138-98,24-173 45,1 0 0,2 1 1,6 39-1,1 31 3,0 13 110,-1-7 20,-7 145-87,0 568-54,-8-701 105,3-79-60,0 38-45,0-37 22,1-8 13,0 35 0,-8 111 8,6-111 11,-8 29 38,2-9-18,8-43-26,-10 81 32,1-56 12,-18 125-124,25-115 27,-4-2 112,5 0 0,0-37-43,1-8-8,0 36 1,4 552 60,-8-471-68,0-7-70,0 2-22,1-7 108,-1 21 16,0-9 9,8 520 156,8-554-180,0-13-9,-8 226-3,-1-304 19,-6 33 1,3-32-17,0 39 1,5-11-5,1-16-1,-7 73-1,0-86-16,3-15-3,0 0 0,0 0 0,1 1 0,1-1 0,0 0 0,1 13 0,2-2-8,2 7 7,0 48 0,3 14 12,0 2 0,-8-75 0,1 1 0,1-1 0,1 1 0,1-1 0,9 29 0,-5-18 0,7 26-16,-9-35-8,-1-1 0,-1 1 0,1 20 0,7 27 67,17 28 36,4 17-9,-21-52-86,0 1-16,29 84 0,-16-86 36,7 24-24,-18-25-32,-9-32 30,12 33 0,9 4 65,-23-55-37,7 20-15,1-1-1,15 26 1,-10-25-27,-1 1 0,-2 1 0,21 59 0,10 36 95,-23-51-102,25 57 6,30 67-64,-59-158 175,31 49 1,-7-23-91,-22-29 1,-4-7 36,32 44 0,-10-23-33,55 71-54,-69-94 113,1-1 0,33 28 1,-13-18-155,-9 3 55,-25-26 71,1-1 0,14 13 0,86 57 58,12 12 12,-93-67-70,64 53-60,-40-41 19,77 62 87,-79-57-108,5-8 22,-6 5 60,-34-26-13,27 18 0,80 32 107,1 0 11,-16 10 160,-38-19-77,-49-37-182,23 18 46,-9 4-6,-19-26-25,1 0 1,26 16 0,-19-14-30,15 9 49,2-1 0,54 23 0,-38-20-42,-27-13-33,63 35 32,-91-48-34,21 14 18,1-1-1,1-2 1,34 14 0,-39-20-19,78 23 13,-81-26-31,0-1-1,0 0 1,28-1 0,170-2-155,-188-1 120,40-6 0,-37 2-12,2 2-53,-19 2 58,1-1 0,0 0 0,-1-1 0,20-7 0,-3-2-59,-1 0-30,33-8 1,143-26-270,-179 40 412,1 2 1,52-2-1,-60 5 18,1 0 0,0-2 1,-1 0-1,27-9 0,0 1 6,21-3-7,-22 6-1,58-20 0,-28 3-60,-53 18-9,5-1-52,0-2 0,33-15 0,79-40-264,-101 46 185,78-37-302,-39 25 341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49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4005 14066 64,'57'-13'27,"-47"12"-26,-1-1 0,0 0 0,0-1 0,-1 0 0,10-4 0,-10 3 4,1 0 0,0 1 0,0 0 0,10-1 1,125-36 21,-88 23 10,-30 11-37,-1 1 1,29-2 0,-28 4-18,43-10 0,92-34 273,-122 37-204,-17 5 28,37-14 1,-7-7-6,2 6-38,-15-6 0,1 5 12,11-8 4,54-50 116,-88 65-136,51-48 15,60-27-225,-72 53 189,-9 7 31,-32 22-19,17-9 26,61-57-66,-64 55-7,-16 10 23,0 0-1,0-1 1,-1 0-1,-1-1 1,1 0-1,10-14 1,180-225 101,-152 173-197,-42 65 111,0-1 0,0 0 0,-1-1 0,6-14 0,30-63-46,-24 53-2,-16 30 55,0 0 0,-1 0 0,0 0 1,0 0-1,1-14 0,0 2-6,8-20-32,-6-13-21,5 13-22,-3-4 18,-4 23 59,5-21 0,11-16 16,-11 36-24,-1 1 0,4-25 0,-6 1-5,0 21-8,-3 13-18,0-1 1,0 1-1,0-17 1,-3 4-5,1 7 19,0-1 0,3-20 0,2 13 7,-2 9 18,-1 0 0,1-27 1,-3 14-1,0-2 33,3-34-1,2 31-26,-2 14-39,0-1 1,-1-20-1,-2-113-23,1 138 37,0 1-1,4-21 1,1 3-15,-3 5-16,-1 11 12,0 0 0,1 0 0,5-16 0,-3 15 16,-1 0 0,4-30 0,-5 25-38,8-33 1,36-111 194,-23 91-43,-13 44-158,-2 0-1,7-35 0,5-108 70,-11 109 10,-7 36-28,-2 9 5,2 0 0,8-36 1,14-84-52,-21 114 4,-2 4 37,-1-41 1,-2 41 32,4-29 1,2 18 6,-2 14-22,0-1 0,-1-20 0,6-43-144,-1 0 62,-7 54 62,0 5 31,3-32 1,2 26-5,-2 8 25,2-38 0,-5-392-59,-1 435 120,0 1 0,-7-30 1,5 34-48,2 5 3,-2-5 56,1 0 1,-2 0-1,-4-12 0,5 16-117,0 0 1,0-1-1,1 1 0,1 0 1,-1-1-1,1 1 0,0-10 1,1 8 11,-1 0 0,0 0 0,-5-17 0,1 9-16,0-9-8,-1 0 0,-16-44 0,21 70 8,-2-5 19,1 0 0,0 0 0,0 0 0,0 0 0,1-1 0,0 1 0,0 0 0,0-11 0,1 10 11,0 0 0,-1 0 0,1 0 0,-1 1 0,-1-1 0,1 0-1,-1 1 1,-1-1 0,-3-7 0,-12-21 273,6 13-192,1-1 0,0 0 0,-12-43 0,19 45-120,-1 0 0,-1 0 0,-13-30 0,3 15 62,9 22-57,0 0-1,-4-16 0,0-27-12,-3 25 39,5 12-3,-15-51-39,-4-14-74,11 50 167,-10-23 65,21 43-119,0 1 0,-1 0 1,0 0-1,-14-18 0,8 17 3,8 10-10,1-1 0,-1 0-1,1 0 1,0-1 0,0 1 0,-4-10-1,-38-104 223,-17-23-288,53 124 42,1-2 0,0 1 1,-7-29-1,12 32 9,1 5 9,-8-24-1,7 25 9,1-1 1,0 1 0,-1-15-1,0-2 3,-22-84 19,21 66-37,0 22 0,3 16 0,0 1 0,1-1 0,0 0 0,0 1 0,1-1 0,0 0 0,1-8 0,4-8 2,-2 9-8,-1 0 0,1-24 0,-3-117-47,2 134 64,0 1 1,2 0 0,0-1 0,10-28 0,-9 33 3,10-33-8,3 0 0,27-55 1,49-69 8,-84 155-48,1 1 0,1 1 0,1 0 0,19-19 0,2-1 49,-2-2 0,-1-2 0,26-44 0,-24 35-59,38-74 6,-49 82 35,62-135 66,-43 84-61,86-234-260,-115 293 235,15-52-16,-10 7 26,-11 44 11,38-156 81,19-114 195,-52 225-155,12-77 57,-9 80-128,16-95-15,-22 116-24,12-119 64,-16 112-55,-1 6-41,11-57 0,0 47-2,-3 19-16,6-73 0,-15-104-145,1-15 112,2 185 89,-1 20 16,-2 1 1,-3-45-1,-3 30-7,-5-76-4,8 79 21,-13-89 0,-1 5-6,12 88-32,-42-254 22,35 257-28,-2 0 1,-17-37 0,3 7 12,-68-160 158,67 173-130,-47-68 0,69 115-29,-34-60 98,27 46-70,-1 0 1,0 2-1,-25-30 1,17 29-18,-25-20 1,-6-6-58,-3-9 14,15 26 48,-1 3 0,-51-27 0,-7-5-1,34 16-21,2 5-5,-2-13 0,50 43 2,-23-10 0,16 8 5,-80-46 51,55 29-74,-53-22 0,11 16-5,66 24 30,-26-9 25,-40-1-2,43 7-28,15 4 5,0 2 0,-50-6 1,-23 8-5,69 1-6,-26 0-25,-19 9-75,-17 0 10,-173 20 88,218-18 28,-84 4-9,69-7-56,-75 14 0,4 8-27,-109 24 70,-43 27 134,188-48-125,-38 8-55,-3 4 43,35-14 94,-93 27 68,123-31-102,-153 50 94,96-21 3,-42 15 11,-295 94 242,137-41-138,33-11-37,149-57-187,8 5 5,91-38-37,-35 14 0,7 10-8,55-26-5,-164 77-1061,31-17-694,48-15-435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5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17 832,'12'0'116,"-8"1"-90,-1-1 0,1 0 0,0 0 1,-1 0-1,1 0 0,-1-1 0,1 0 1,4-1-1,0-1-24,-2 1 35,0 0 0,0 1 0,0-1 0,1 1 0,-1 0 0,12 0 0,6 1-96,-6-1 65,1 1-1,24 4 1,-7 6 36,-8-5-77,-16-4 17,0 1 0,-1 1 0,14 4 1,-14-3 38,-1-1 0,1 0 0,0 0 0,0-1 0,13 0 0,55-2 26,-28-1-108,1333 1 1655,-1360 1-1581,33 6 0,-36-4-7,30 1 0,-24-4 17,-11 0 1,0 0 0,22 3 1,-14 2 15,-14-2-25,-1-1 0,1-1 1,14 1-1,36-2-68,-59 0 58,0 0 0,0 0 0,-1 0 0,1 0 0,0 0 1,0 0-1,0 0 0,0 0 0,-1 0 0,1-1 0,0 1 0,0 0 1,-1-1-1,1 1 0,0 0 0,0-1 0,-1 1 0,1-1 1,0 1-1,-1-1 0,1 1 0,-1-1 0,1 1 0,-1-1 0,2-1 1,-2 2-6,0-1 0,0 1 0,1-1 0,-1 1 0,0-1-1,1 1 1,-1 0 0,0-1 0,1 1 0,-1 0 0,1-1 0,-1 1 0,1 0 0,-1 0 0,0-1 0,1 1 0,-1 0 0,1 0 0,-1 0 0,1 0 0,-1 0 0,1-1 0,0 1 0,-1 0 0,1 0 0,2 0-5,-3 0 95,0 0-138,0 0-437,0 0-54,0 0-682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0:5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1248,'9'10'136,"-7"-8"-112,0 0 0,0 0-1,0 0 1,0 0 0,0 0-1,0-1 1,1 1 0,-1-1-1,1 1 1,-1-1 0,1 0-1,-1 0 1,1 0 0,0-1-1,-1 1 1,4 0 0,2 1-4,0 1 1,-1 1 0,11 5-1,-2-1 20,-12-6-39,0 0 0,-1 1 0,1 0-1,-1-1 1,0 1 0,5 6 0,-6-7 8,0 1 1,1-1 0,-1 0 0,0 0-1,1 0 1,0 0 0,-1 0-1,1-1 1,0 1 0,3 1-1,-5-3 31,0 0 0,1 1-1,-1-1 1,0 1 0,0-1-1,0 1 1,0-1 0,1 1-1,-1 0 1,0-1 0,0 1-1,0 0 1,0 1 0,0-1 41,-1 0 1,1 0-1,-1 1 1,0-1-1,0 0 1,1 0 0,-1 0-1,0 0 1,0 0-1,0 1 1,-1 0-1,1 7 567,0-7-570,0-1 0,0 1 1,0-1-1,-1 1 0,1-1 1,0 1-1,-1-1 1,1 0-1,-1 1 0,1-1 1,-1 0-1,0 1 1,1-1-1,-1 0 0,0 0 1,0 0-1,-2 2 1,0 0 53,-1 0 0,0 0 1,-1-1-1,-4 3 0,-4 3 9,-138 64 744,108-54-769,16-7-106,0 1 0,0 1 0,1 1 0,-42 30-1,32-13-435,-9 0-1526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2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0 576,'0'5'43,"-1"-1"0,0 1-1,0-1 1,0 1 0,-1-1 0,1 0 0,-4 6-1,4-9-37,1-1 16,0 1 0,0 0 1,-1 0-1,1 0 1,-1 0-1,1-1 0,0 1 1,-1 0-1,0 0 1,1-1-1,-1 1 0,1 0 1,-1-1-1,0 1 1,1-1-1,-1 1 0,0-1 1,-1 1-1,2 0-2,-1-1 0,1 0 0,-1 0 0,1 0 0,0 1 0,-1-1 0,1 0 0,-1 0 0,1 1 0,0-1 0,-1 0 0,1 1 0,0-1 0,0 0 0,-1 1 0,1-1 0,0 1 0,0-1 0,0 0 0,-1 1 0,-12-1 376,13 0-393,0 0 0,0 0 1,0 1-1,0-1 0,0 0 1,0 0-1,0 0 0,0 0 1,-1 0-1,1 0 0,0 0 1,0 0-1,0 0 0,0 0 1,0 0-1,0 0 0,0 0 1,0 0-1,0-1 0,0 1 1,0 0-1,-1 0 0,1 0 1,0 0-1,0 0 0,0 0 1,0 0-1,0 0 0,0 0 1,0 0-1,0 0 0,0 0 1,0 0-1,0 0 0,0 0 1,0 0-1,0-1 0,0 1 1,0 0-1,0 0 1,-1 0-1,1 0 0,0 0 1,0 0-1,0 0 0,0 0 1,0 0-1,0 0 0,0 0 1,0-1-1,0 1 0,0 0 1,1 0-1,-1 0 0,0 0 1,0 0-1,0-5 77,-1 2-70,1 0 0,0 0 0,0 0 1,0 0-1,0 0 0,0 0 0,1 0 0,0 0 0,-1 1 1,1-1-1,0 0 0,0 0 0,1 0 0,-1 1 0,0-1 0,4-3 1,-3 3 27,-2 3-37,0 3-112,0 12 5,0-2 102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26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64,'-31'32'32,"31"-32"-32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2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16 896,'-13'0'304,"13"0"-302,-1 0 0,1 0 0,0 0 0,0 0 0,0 0 0,0 0 0,0 0 0,0 0 0,0 0 0,0 0 0,0 0 0,0 0 0,-1 0-1,1 0 1,0 0 0,0 0 0,0 0 0,0 0 0,0 0 0,0 0 0,0 0 0,0 0 0,0 0 0,0 0 0,0 0 0,-1 0 0,1 0 0,0 0 0,0 0 0,0 0 0,0 0 0,0 0 0,0 0 0,0-1 0,0 1 0,0 0 0,0 0 0,0 0 0,0 0 0,0 0 0,0 0-1,0 0 1,0 0 0,0 0 0,0 0 0,0 0 0,0-1 0,0 1 0,0 0 0,0 0 0,0 0 0,0 0 0,0 0 0,0 0 0,0 0 0,0 0 0,0-1 4,0 1 0,0-1 0,0 1 0,0-1 0,0 1 1,0-1-1,0 1 0,0-1 0,0 1 0,0 0 0,-1-1 0,1 1 0,0-1 0,0 1 0,0-1 1,-1 1-1,1 0 0,0-1 0,0 1 0,-1 0 0,1-1 0,0 1 0,-1 0 0,1-1 0,0 1 0,-1 0 1,1 0-1,-1-1 0,0 1 0,-18-1 537,11 1-373,7 0-157,-1 0 0,0 0 0,1 1 0,-1-1 0,1 0-1,-1 1 1,1 0 0,-1-1 0,1 1 0,0 0 0,-2 1 0,1-1-3,0 0 0,1 0 1,-1 0-1,0 0 0,0-1 0,1 1 0,-1 0 1,0-1-1,0 0 0,0 1 0,-3-1 0,4 0-6,1 0 0,-1 0 0,0 0 1,0 0-1,0 1 0,1-1 0,-1 0 0,0 0 0,0 1 0,1-1 0,-1 0 0,0 1 0,1-1 0,-1 1 0,0-1 0,1 1 0,-1-1 0,1 1 1,-1-1-1,0 1 0,1-1 0,-1 1 0,1 0 0,0-1 0,-1 1 0,1 0 0,0 0 0,-1 1 0,0-1-1,1 0-1,-1 0 1,1 0-1,-1 0 0,0 0 1,1 0-1,-1 0 1,0 0-1,0 0 1,0 0-1,0 0 1,0 0-1,0-1 0,-1 2 1,-5 1-26,4-2 23,1 0 0,-1 1 0,0-1 0,0 0 1,1 1-1,-1 0 0,1 0 0,0 0 0,0 0 0,-1 0 0,1 0 0,0 0 0,1 1 0,-3 2 1,-6 15 71,5-8-23,-14 21 0,8-13 9,-10 22 0,12-22 71,-12 18 0,16-32-85,1-1 0,-1 1 0,-10 8 0,9-9 8,0 1 0,0 0 0,-10 13 0,10-10-36,2-3 11,0-1 1,1 0 0,0 1 0,-5 10-1,3 13 69,-6 2 54,7-14-96,3-9-42,-1-1 1,0 1 0,-1-1-1,-3 8 1,3-10-10,1 0 0,0 0 0,0 1 1,0-1-1,1 0 0,0 1 0,0-1 0,0 1 1,0 9-1,1-7 3,-1 1 0,0 0-1,-5 15 1,4-19 2,1 0 0,-1 0 0,1 1-1,0-1 1,1 0 0,-1 1 0,1-1 0,0 1 0,1-1 0,-1 1-1,2 7 1,13 18 142,2 5 20,9 24 22,-24-55-160,-2-5-25,0 1 0,1 0 0,-1-1 0,0 1 0,1 0 0,-1-1 0,0 1 0,1-1 0,-1 1 0,1-1 0,-1 1 0,1-1 0,-1 1 0,1-1 0,-1 1 0,1-1 0,-1 0 0,1 1 0,0-1 0,-1 0 0,2 1 0,3 1 5,-3 0-8,1-1 1,-1 1-1,1 0 1,-1 0-1,0 0 1,0 0-1,0 1 1,0-1 0,0 0-1,-1 1 1,1 0-1,-1-1 1,1 1-1,0 3 1,2 1-4,-4-6-4,1 0 0,-1 0 0,1 0 0,0 0 0,0 0 0,-1-1 0,1 1 0,0 0 0,0-1 0,0 1 1,0 0-1,0-1 0,0 1 0,0-1 0,2 1 0,8 5-153,-6 7 82,-3-9 97,1-1 1,-1 1-1,1-1 1,0 0-1,0 0 1,1-1-1,-1 1 1,0 0-1,1-1 1,0 0-1,-1 0 1,1 0-1,0 0 1,6 1-1,10 6 83,-16-7-99,0 0 0,0 0 0,1-1 0,-1 1 0,0-1 0,1 0 0,-1 0 0,1 0 0,-1-1 0,1 0 0,0 0 0,4 0 0,14-1 113,-16 0-116,-1 1-1,1 0 0,-1 0 1,1 1-1,0 0 0,6 1 1,2 4-33,-12-5 13,0 1 0,0-1-1,1 0 1,-1-1-1,1 1 1,-1 0 0,1-1-1,3 0 1,19 1-36,-16 0 82,1-1 1,0 0 0,-1-1-1,16-2 1,-14-1 26,-2 2-28,-1 0 0,1 0 0,-1 0 1,18 1-1,-22 1-22,0 0 1,-1 0-1,1 0 0,-1 0 1,1-1-1,-1 0 1,1 0-1,-1 0 0,1-1 1,-1 1-1,0-1 0,5-2 1,-8 3 9,0 1 0,1-1 0,-1 1 1,0 0-1,1-1 0,-1 1 0,1 0 0,-1 0 0,3 0 1,14-2 82,28-14-111,-20 3 6,-19 9 3,-2 0 2,17-19 12,-21 22-8,1 0-1,-1-1 1,0 1-1,0 0 1,0 0-1,0-1 1,0 1-1,0-1 1,0 1-1,0-1 1,-1 1-1,1-1 1,0 1-1,-1-1 0,1 0 1,-1 1-1,0-1 1,0 0-1,1-1 1,-1 2-6,-1 0-1,1 1 1,0-1 0,1 0 0,-1 1-1,0-1 1,0 0 0,0 1 0,0-1 0,0 0-1,1 1 1,-1-1 0,0 0 0,1 1-1,-1-1 1,0 1 0,1-1 0,-1 1 0,1-1-1,-1 1 1,0-1 0,1 1 0,0-1-1,-1 1 1,1-1 0,0 1 3,0-1 1,-1 1-1,1 0 1,-1-1-1,1 1 0,-1-1 1,1 1-1,-1-1 1,0 1-1,1-1 0,-1 0 1,0 1-1,1-1 1,-1 1-1,0-1 0,1 0 1,-1 1-1,0-1 1,0 0-1,0 1 0,0-1 1,0 0-1,0 1 1,0-1-1,0-1 0,0-338 757,0 334-704,0-1 1,-1 0 0,0 1-1,0-1 1,-4-9-1,3 10 47,1-1 0,-1 1 0,1-1 0,0 0 0,1-9 0,0 11-54,-1 0-1,1 1 1,-1-1-1,0 0 1,0 1-1,0-1 1,0 1-1,-1-1 1,0 1 0,-4-8-1,1 3 174,0 0 1,-6-16-1,9 19-161,-1 0 1,1 0-1,-1 0 1,0 1-1,-1-1 1,-5-6-1,-6 1 53,-17-30 198,22 30-248,-2 1 1,1 0-1,-1 1 1,-1 0-1,0 1 1,-22-11-1,30 18-38,0 0 0,-1 0 0,1 0-1,0 1 1,-1 0 0,1 0 0,-8 1 0,-2 0-2,-60-1 48,73 0-70,1 0 0,-1 0 0,0 0 0,1 0 0,-1 0 0,0 0 0,1 1 0,-1-1 0,1 1 0,-1-1 0,1 1 0,-1 0 0,1 0 0,0 0 0,-1-1 0,-1 3 0,-6 3 0,-1 0 10,7-4 0,0-1-1,0 1 1,1-1 0,-1 1 0,1 0-1,-1 0 1,1 0 0,0 0 0,0 0-1,-4 5 1,-10 25-2207,14-17 821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3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6464,'-16'-16'2400,"16"16"-1856,0 16-160,0-16-192,0 0-192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4160,'13'-13'1333,"-12"13"-1312,-1 0 1,0-1-1,1 1 0,-1 0 1,1 0-1,-1-1 0,0 1 1,1 0-1,-1 0 0,0 0 1,1 0-1,-1 0 0,1-1 1,-1 1-1,1 0 0,-1 0 1,0 0-1,1 0 0,-1 0 1,1 0-1,-1 0 0,1 0 1,0 1-1,56-1 790,-49-1-743,0 1 0,0 0 1,0 1-1,0 0 0,0 0 0,0 1 1,0 0-1,0 0 0,-1 1 0,1 0 1,-1 0-1,0 1 0,0 0 0,7 5 1,4 8 81,-12-12-96,-1 0 1,1 0-1,8 7 1,-11-11 8,0 1 0,0 0 0,0 0 0,-1 0 0,1 1 0,-1-1 0,0 1 0,0-1 0,0 1 0,0 0 0,0 0 0,0 0 0,-1 0 0,1 0-1,-1 0 1,0 0 0,0 0 0,0 0 0,-1 1 0,1 2 0,-5 7 391,1-5-182,0 1-68,-2 8 72,2-14-241,0 0 0,0 0 0,0 0 1,0 0-1,-1-1 0,1 0 0,-1 0 1,0 0-1,0 0 0,1 0 1,-1-1-1,0 1 0,0-1 0,0 0 1,-1 0-1,1-1 0,-7 1 0,-4-1 14,9-1-14,0 1-1,-1 0 1,1 1-1,-1-1 1,-6 3-1,5-1 3,7-1-37,0-1 1,0 1 0,0-1-1,1 0 1,-1 1 0,0-1-1,0 0 1,0 0 0,0 0-1,0 0 1,0 0 0,0 0-1,0 0 1,0 0 0,0 0-1,0 0 1,1-1-1,-1 1 1,0 0 0,0-1-1,0 1 1,0 0 0,0-1-1,1 1 1,-1-1 0,-1 0-1,2 1 0,-1-1 0,-8-5-71,15-2-60,-2 4 98,0 0-1,1 1 0,-1-1-1,1 1 1,0 0 0,1 0 0,-1 0 0,0 1 0,1 0-1,0 0 1,-1 0 0,9-1 0,27-9-249,162-66-139,-159 66 437,-32 9-31,-1 0 1,1 0-1,15-7 0,-8-2 19,-15 9 116,1 0 0,-1 0 0,1 0 0,8-2 0,0 2 67,-11 3-98,0-1 0,1 1 0,-1-1 0,0 0 0,0 0 0,1 0 1,2-1-1,-4 1-43,0 0 0,0 0 1,-1 0-1,1 1 0,0-1 1,-1 0-1,1 0 0,0 0 1,-1 0-1,1 0 0,-1 0 0,1 0 1,-1 0-1,0-1 0,0 1 1,1 0-1,-1 0 0,0 0 1,0 0-1,0 0 0,0-2 1,0-7 415,1 6-363,-1 1 0,0-1 0,0 1 0,0-1 0,-1 0 1,1 1-1,-1-1 0,-1-4 0,0 3-60,1 4-28,1-1 0,-1 1 0,1 0 0,-1-1 0,1 1 0,-1 0 0,0-1 0,0 1-1,0 0 1,0 0 0,0 0 0,0-1 0,0 1 0,0 0 0,0 1 0,0-1 0,0 0 0,-1 0 0,1 0 0,0 1 0,-1-1 0,1 0 0,-3 0 0,-13 1 86,6 0-120,-1 0 0,1 0 0,-12 3 1,18-2 0,1 1 1,0-1 0,0 0-1,0 1 1,0 0 0,1 0 0,-1 0-1,0 1 1,1-1 0,-1 1 0,-4 4-1,3-1 1,0-1 0,0 1-1,1 0 1,0 0 0,0 1-1,1-1 1,-1 1 0,1 0 0,1-1-1,-3 10 1,0 13-90,4-27 109,0 0 0,0 0-1,0 0 1,1 0 0,-1 1 0,1-1 0,0 0 0,-1 0-1,1 1 1,0-1 0,0 0 0,0 0 0,1 1 0,-1-1-1,1 0 1,-1 0 0,1 0 0,1 4 0,-1-4 4,0 0 6,0 1-1,1 0 0,-1 0 1,1-1-1,0 1 0,0-1 1,0 0-1,0 1 0,0-1 1,0 0-1,1 0 1,-1 0-1,1-1 0,-1 1 1,1-1-1,0 1 0,-1-1 1,1 0-1,5 1 0,9 6 38,-10-5-98,1 0 1,0 0-1,0 0 1,0-1-1,0-1 1,1 0-1,-1 0 1,0 0-1,1-1 1,16-1-1,9 0-306,-22 0 39,0 1 0,1-2 0,-1 1 0,0-2 0,20-6 0,75-20-1337,-104 28 1649,1 0 0,-1 0 0,0 0 1,0-1-1,1 1 0,-1-1 0,0 0 0,-1 0 1,6-4-1,3-3 27,-1 3 10,-9 6-24,-1-1 1,1 1-1,-1 0 0,1 0 0,-1-1 1,0 1-1,1 0 0,-1 0 0,1-1 1,-1 1-1,0 0 0,1-1 1,-1 1-1,0 0 0,1-1 0,-1 1 1,0-1-1,0 1 0,0-1 0,1 1 1,-1-1-1,0 1 0,0 0 0,0-1 1,0 1-1,0-1 0,0 1 1,0-1-1,0 1 0,0-1 0,0 1 1,0-1-1,0 1 0,0-1 0,0 0 1,0-36 1257,0 35-615,0 4-25,0 22 228,0-1-679,0-22-167,0-1 0,0 0 1,0 1-1,0-1 0,0 0 0,0 1 1,0-1-1,0 0 0,0 1 1,0-1-1,0 0 0,0 1 1,0-1-1,-1 0 0,1 0 1,0 1-1,0-1 0,0 0 0,0 1 1,0-1-1,-1 0 0,1 0 1,0 1-1,0-1 0,-1 0 1,0 1 14,0 0-2,0 0 1,0 1-1,0-1 0,0 0 0,0 0 0,0 0 0,0 1 0,1-1 1,-1 1-1,0-1 0,1 0 0,-1 1 0,1-1 0,0 1 1,-1-1-1,1 1 0,0-1 0,0 1 0,0 2 0,0-3-10,0-1 0,0 1 0,0-1 0,0 1 0,0-1 0,0 1 0,0-1 0,0 1 0,0-1 0,0 1 0,0-1 0,-1 1 0,1-1 0,0 1 0,0-1 0,0 0 0,-1 1 0,1-1 0,0 1 0,-1-1 0,1 0 0,0 1 0,-1-1 0,1 0 0,-1 1 0,1-1 0,0 0 0,-1 0 0,1 1 0,-1-1 0,1 0 0,-1 0 0,1 0 0,-1 0 0,1 0 0,-1 0 0,1 1 0,0-1 0,-1 0 0,1 0 0,-2-1 0,2 1-5,0 0 0,0 1-1,0-1 1,0 0 0,0 0 0,0 0 0,0 0 0,-1 0 0,1 0 0,0 0 0,0 0 0,0 0 0,0 0 0,0 0 0,0 0 0,0 0 0,0 0 0,0 0 0,0 0 0,-1-1 0,1 1 0,0 0 0,0 0 0,0 0 0,0 0 0,0 0 0,0 0 0,0 0 0,0 0 0,0 0-1,0 0 1,0 0 0,0 0 0,0 0 0,0 0 0,0 0 0,-1 0 0,1-1 0,0 1 0,0 0 0,0 0 0,0 0 0,0 0 0,0 0 0,0 0 0,0 0 0,0 0 0,0 0 0,0 0 0,0-1 0,0 1 0,0 0 0,0 0 0,0 0 0,0 0 0,1 0 0,-2-4 36,1 1-30,0 1 0,0-1 0,0 0 0,1 0-1,-1 1 1,1-1 0,0-3 0,12-14-28,0-4 61,-9 13-12,-3 5 3,1 1-1,1-1 0,-1 0 0,1 1 1,0-1-1,0 1 0,1 0 0,-1 0 0,5-5 1,13-20 50,12-18-593,-28 42 338,-1 0 0,1 1 0,0 0 0,0 0 0,6-4 0,-8 6-263,1 1 0,-1 0 1,1 0-1,0 0 0,0 1 0,8-3 0,-8 6-165,0-1-1,1 1 1,-1 0-1,7 4 0,-4 5-414,-7-10 977,0 0-1,1 0 1,-1 0 0,1 0 0,-1 0 0,1 0 0,0 0 0,-1 0 0,1 0 0,0 0-1,-1-1 1,1 1 0,0 0 0,0 0 0,1 0 0,9 4-106,-10-5 147,0 0 1,0 1-1,1-1 1,-1 1-1,0-1 0,0 1 1,0-1-1,0 1 1,0 0-1,0-1 1,-1 1-1,1 0 0,0 0 1,0 0-1,0 0 1,-1 0-1,2 1 1,3 8 340,-5-7-256,1-1 0,1 0 0,-1 0 0,0 1-1,0-1 1,1 0 0,0 0 0,1 1 0,59 60 3422,-60-62-3475,0 1 0,0-1-1,0 1 1,0-1 0,0 0 0,0 0-1,0 0 1,0 0 0,0 0 0,0 0-1,1-1 1,-1 1 0,3 0 0,8 2 32,1 2-10,-10-3-48,-1-1 0,0 0 0,1 0 0,-1 0 0,1 0 0,-1-1 0,1 1 0,3-1 0,11 0 49,-7 0-29,0 0 1,-1 0-1,13-3 0,0-7 10,6 5-38,2-6-112,-19 9 73,-9 1 36,0 1 0,-1 0 0,1-1 0,0 0 0,-1 0 0,1 0 0,2-2 0,-4 3 5,0-1 1,0 0-1,0 0 1,-1 1 0,1-1-1,0 0 1,-1 0 0,1 0-1,0 0 1,-1 0-1,1 0 1,-1 0 0,0 0-1,1 0 1,-1-1 0,0 1-1,0 0 1,1 0-1,-1 0 1,0 0 0,-1-2-1,1-4 74,-1 0 0,1 0 0,-2 0-1,1 0 1,-1 1 0,-3-7 0,3 7 33,2 4-55,-1 0 0,1 0 0,-1 0 0,0 0 0,0 0 0,0 0 0,0 0 0,-1 0 0,1 0-1,-2-1 1,1 1 2,1 2 0,-1-1-1,0 0 1,1 0-1,-1 0 1,0 1-1,0-1 1,-3 0 0,-15-4 477,11 0-298,8 4-190,-1 0 1,0 0 0,0 1 0,1-1-1,-1 0 1,0 0 0,0 1 0,0-1-1,0 1 1,0 0 0,0-1 0,0 1-1,1 0 1,-1 0 0,0 0 0,0 1-1,0-1 1,-3 1 0,-5 4 47,-1 0 1,2 0-1,-1 1 0,1 1 1,-15 12-1,20-15-96,0 0 0,1 1 0,-1-1 0,1 1 0,-4 7 0,6-9 5,0-1 0,0 0 0,0 1 0,0 0 0,0-1 0,1 1 0,-1-1 0,1 1 0,0 0 0,0-1 0,0 1 0,0 0 1,1 4-1,2 2 10,1-1 0,0 1 0,1-1 0,-1 0 0,2 0 0,-1-1 0,11 11 0,-14-16-29,0 0 0,1 0 0,-1 0 0,1-1 1,0 1-1,0-1 0,-1 0 0,1 0 0,0 0 1,0 0-1,0 0 0,0-1 0,4 1 1,10 2-341,-13-2 330,8 3-798,1-2-1,0 1 1,21 0 0,-1-3-903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31 4992,'-13'-26'1589,"10"21"-960,1 5-143,-6 0 548,13 0-335,-13 0-112,8 0-581,0 0 0,0 0 1,0 0-1,0 0 0,0 0 1,0 0-1,-1 0 0,1 0 1,0 0-1,0 0 0,0 0 1,0 0-1,0 0 0,0 1 1,-1-1-1,1 0 0,0 0 0,0 0 1,0 0-1,0 0 0,0 0 1,0 0-1,0 0 0,0 0 1,0 1-1,-1-1 0,1 0 1,0 0-1,0 0 0,0 0 1,0 0-1,0 0 0,0 1 1,0-1-1,0 0 0,0 0 1,0 0-1,0 0 0,0 0 1,0 1-1,0-1 0,0 0 1,0 0-1,0 0 0,0 0 0,0 0 1,0 0-1,0 1 0,0-1 1,0 0-1,1 0 0,-1 0 1,0 0-1,0 8 83,1-4-57,-1 0 0,0 1 0,0-1 1,0 1-1,-1-1 0,0 0 0,-1 5 1,-2 6 25,1 1 1,1-1 0,-2 30-1,4 168 70,-13-33 650,8-137-500,1-17 108,-1 0 0,-14 44 0,14-55-141,2-1 0,0 0 1,1 1-1,0 0 0,1 19 1,1-33-228,0 1 1,0 0 0,0-1 0,0 1 0,0-1 0,-1 1 0,1-1 0,-1 1 0,1-1 0,-1 1-1,1-1 1,-1 1 0,0-1 0,0 1 0,1-1 0,-1 0 0,0 0 0,0 1 0,-2 0-1,2-1-6,-2 2 143,6-3 69,7 0-91,-10 0-131,1 0 0,-1 0 0,0 0 0,0 0 0,0 0 0,0 0 0,0 0 0,0 0 0,0 0 0,0 0-1,0 0 1,0 0 0,1 0 0,-1 0 0,0 0 0,0 0 0,0 0 0,0 0 0,0 0 0,0 0 0,0 0 0,0 0 0,0 0 0,0 0 0,0-1 0,0 1 0,1 0 0,-1 0 0,0 0 0,0 0 0,0 0 0,0 0 0,0 0 0,0 0 0,0 0 0,0 0 0,0 0 0,0 0-1,0 0 1,0-1 0,0 1 0,0 0 0,0 0 0,0 0 0,0 0 0,0 0 0,0 0 0,0 0 0,0 0 0,0 0 0,0 0 0,0-1 0,0 1 0,0 0 0,0 0 0,0 0 0,0 0-5,0-1 1,0 1 0,0-1-1,0 1 1,0-1-1,0 1 1,0-1 0,0 1-1,0-1 1,0 1-1,1-1 1,-1 1-1,0-1 1,0 1 0,0-1-1,1 1 1,-1 0-1,0-1 1,0 1 0,1-1-1,-1 1 1,0 0-1,1-1 1,-1 1 0,1 0-1,-1 0 1,0-1-1,1 1 1,-1 0-1,1 0 1,-1 0 0,1-1-1,-1 1 1,1 0-1,-1 0 1,1 0 0,-1 0-1,1 0 1,-1 0-1,1 0 1,0 0 0,4-3-116,-3 2 103,0-1 1,1 1-1,-1 0 0,0-1 0,1 1 0,-1 0 1,1 0-1,-1 1 0,1-1 0,-1 0 0,1 1 1,0-1-1,2 1 0,44 0-63,-28 0 107,-8 1 17,0 0 1,24 5-1,-24-3 2,-1-1 0,24 1 0,118-3 555,-151 0-582,0 0 0,0 0 0,0 1 0,0-1 0,0 1 0,0 0 0,0 0 1,0 0-1,0 0 0,0 0 0,3 3 0,-1-2 13,-4-1-15,1 0 0,0-1 0,0 1-1,-1-1 1,1 1 0,0-1-1,0 0 1,0 0 0,0 0-1,0 0 1,-1 0 0,1 0-1,0 0 1,2-1 0,0 1 31,-1 0-61,-3 0-287,0 0 69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3648,'0'0'1173,"0"0"-703,0 0-167,0 0 268,0 0-86,0 0 321,0 0-172,0 3 177,0-3-786,0 1 0,0-1-1,0 0 1,0 1 0,0-1-1,0 1 1,0-1 0,0 0 0,-1 1-1,1-1 1,0 1 0,0-1 0,0 0-1,0 1 1,-1-1 0,1 1-1,0-1 1,0 0 0,0 1 0,-1-1-1,1 0 1,0 1 0,-1-1 0,1 0-1,0 0 1,-1 1 0,1-1 0,0 0-1,-1 0 1,0 1 0,-5 3 381,0 12 69,-4 10 332,-2-1-1,-1 1 1,-27 37 0,38-59-765,0 0 0,0 1 0,0-1 0,0 0 0,1 1 1,0-1-1,0 1 0,0-1 0,0 1 0,0 8 1,3 1 81,8-9 1,-3-3-70,1 2-18,-6-3-55,-1 0 1,1 0-1,0 0 0,-1 0 0,1-1 1,0 1-1,0 0 0,0-1 1,0 1-1,0-1 0,0 0 1,0 0-1,0 0 0,0 0 1,0 0-1,-1 0 0,1 0 1,3-2-1,6-1-76,23-8-484,-32 10 544,1 0 0,-1 0 0,0 0 0,1 0-1,-1-1 1,0 1 0,0-1 0,0 1 0,4-5 0,4-20 18,1 16 25,-10 9-1,0 0 0,0 0 1,0 1-1,0-1 0,0 0 0,0 0 1,0 0-1,0 0 0,0 0 1,-1-1-1,1 1 0,0 0 0,-1 0 1,1 0-1,0-1 0,-1 1 1,0 0-1,1-1 0,-1 1 1,0 0-1,0-1 0,0 1 0,0-1 1,0 1-1,0 0 0,0-1 1,0 1-1,0 0 0,-1-1 0,1 1 1,0 0-1,-2-3 0,0-2 8,-1 0-1,-1 0 0,1 0 1,-1 1-1,0-1 1,-9-9-1,-34-32 359,23 25-381,24 22-5,0 0-1,0 0 1,0 0 0,0 0 0,0 0-1,0 0 1,0-1 0,-1 1 0,1 0-1,0 0 1,0 0 0,0 0 0,0 0-1,0 0 1,0 0 0,0 0 0,0 0-1,0-1 1,0 1 0,0 0 0,0 0-1,0 0 1,0 0 0,-1 0-1,1 0 1,0 0 0,0-1 0,0 1-1,0 0 1,0 0 0,0 0 0,0 0-1,0 0 1,1 0 0,-1 0 0,0-1-1,0 1 1,0 0 0,0 0 0,0 0-1,0 0 1,0 0 0,0 0 0,0 0-1,0-1 1,0 1 0,0 0 0,0 0-1,0 0 1,1 0 0,-1 0 0,0 0-1,0 0 1,0 0 0,0 0 0,0 0-1,13-11-2547,3 9 710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220 359 3904,'13'-13'1253,"-11"10"-762,-2-41 3642,-2 39-3760,-2 1-279,0 0-42,1 0-1,-1 1 1,0-1 0,-6-3-1,5 5 45,1-1-1,-1 1 1,0 0-1,1 0 1,-1 0 0,-9-2-1,12 4-70,1 0-1,-1 0 1,0 0-1,0 0 1,0 1-1,1-1 1,-1 0-1,0 1 1,0-1 0,1 1-1,-1 0 1,0-1-1,1 1 1,-1 0-1,1 0 1,-1 0-1,1 0 1,-1 0-1,1 1 1,-2 1-1,-26 28 536,-33 47 0,60-75-535,0 1 0,0-1 1,0 1-1,0-1 0,1 1 0,-1 0 0,1 0 0,0 0 0,-1 7 0,-1 7 23,-3 0-18,4-14-24,1-1 1,0 1-1,0-1 1,0 1-1,0 0 1,0-1-1,1 1 1,0 0-1,-1-1 1,1 1-1,1 0 0,-1 0 1,1-1-1,-1 1 1,2 3-1,-1-4-2,-1-2-5,1 1 1,-1-1-1,0 0 0,1 0 0,-1 0 0,1 1 1,-1-1-1,1 0 0,-1 0 0,1 0 0,0 0 1,0 0-1,-1 0 0,1 0 0,0 0 1,0 0-1,0 0 0,0 0 0,0-1 0,0 1 1,1 0-1,-1-1 0,0 1 0,0-1 0,0 1 1,1-1-1,-1 0 0,0 1 0,0-1 0,1 0 1,1 0-1,10 1 0,-7-1-232,-1 1-1,1-1 1,-1 0 0,1-1-1,0 1 1,-1-1-1,1 0 1,9-3 0,6-20-813,5 4 321,-5-6-22,5 2 310,-23 19 390,0 0 0,0 0-1,0-1 1,-1 0 0,1 1 0,2-13 0,5-40-116,-6 31 112,0 3 16,0 9 43,-2 0 0,1-24 0,-3-117 2563,0 152-2450,0 0 0,1 0 1,-1 1-1,1-1 0,0 0 0,0 0 0,0 1 1,0-1-1,1 1 0,3-7 0,-2-3 322,-3 11 202,0 2-154,0 2 21,0 14-401,-1-1 0,-1 0 0,0 0 0,0 0 0,-7 18 1,4-10-50,-5 44 0,7-35-37,-8 31-9,7-24 7,-23 124 386,25-152-372,1 0-1,0 0 1,1 0 0,1 14 0,0-3 67,-1-19-568,0-3-1765,2-5-182,14-21-2223,12-6 1455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18 6880,'0'0'2229,"3"0"-1349,340 0 1717,-343 0-2594,0 0-1,0 0 1,0 0 0,1 0-1,-1 0 1,0 1-1,0-1 1,0 0-1,1 0 1,-1 0 0,0 0-1,0 0 1,0 0-1,1 0 1,-1 0-1,0 0 1,0 0 0,0 0-1,1-1 1,-1 1-1,0 0 1,0 0-1,0 0 1,1 0 0,-1 0-1,0 0 1,0 0-1,0 0 1,0-1-1,0 1 1,1 0 0,-1 0-1,0 0 1,0 0-1,0 0 1,0-1-1,0 1 1,0 0 0,0 0-1,1 0 1,-1-1-1,0 1 1,0 0-1,0 0 1,0 0 0,0-1-1,0 1 1,-7-9 49,7 9-52,-1 0 0,1-1 0,0 1-1,0 0 1,-1 0 0,1-1 0,0 1 0,0 0-1,-1 0 1,1 0 0,0 0 0,-1 0 0,1-1-1,0 1 1,0 0 0,-1 0 0,1 0 0,0 0-1,-1 0 1,1 0 0,0 0 0,-1 0 0,1 0-1,0 0 1,-1 0 0,-12 0-40,6-1-140,-1 0 1,1 1 0,-1 0-1,0 1 1,1 0-1,-10 2 1,6 1 19,8-2 110,0-1 1,0 0-1,0 0 0,0 0 0,0 0 0,0 0 1,-1-1-1,-5 1 0,8-1 42,0 0 0,0 0 0,-1 1 0,1-1 0,0 0 0,0 1 1,-1-1-1,1 1 0,0-1 0,0 1 0,0 0 0,0-1 0,0 1 0,0 0 0,0 0 0,0 0 0,0 0 0,0 0 0,0 0 0,1 0 1,-1 0-1,0 0 0,1 0 0,-1 0 0,0 3 0,-4 4-15,3-5 12,0 0 0,0 0 0,1 0-1,-1 1 1,1-1 0,-1 1 0,1-1 0,0 1 0,-1 7 0,0-1-6,-24 141-111,23-123 230,2 0 1,2 30-1,0-13 92,-1-41-162,-1 0 0,1-1 1,-1 1-1,1 0 0,-1 0 0,0 0 1,-1 0-1,1 0 0,-1-1 0,1 1 1,-1-1-1,0 1 0,0-1 0,-1 0 0,1 0 1,-1 0-1,0 0 0,1 0 0,-1 0 1,0-1-1,-1 1 0,-4 2 0,0 0-8,7-4-12,-1 0 1,1 0-1,-1 0 1,1 0-1,-1-1 0,1 1 1,-1-1-1,1 1 1,-1-1-1,1 1 1,-1-1-1,0 0 0,1 0 1,-1 0-1,0 0 1,-2 0-1,-2 1 16,2-1-16,1 0-1,-1 0 1,0 0 0,1 0-1,-1 0 1,1-1 0,-1 1 0,-5-3-1,-17-7-48,20 8 43,5 2 11,1 0-1,-1 0 1,1 0 0,-1 0 0,1 0-1,-1-1 1,1 1 0,-1 0 0,1 0-1,-1 0 1,1-1 0,-1 1 0,1 0-1,-1 0 1,1-1 0,0 1 0,-1-1-1,1 1 1,-1 0 0,1-1 0,0 1-1,-1-1 1,1 1 0,0-1 0,0 1-1,-1 0 1,1-1 0,0 1 0,0-1-1,0 0 1,0 1 0,0-1 0,0 1-1,0-1 1,0 1 0,0-1 0,0 1-1,0-1 1,0 1 0,0-1 0,0 0-1,3 1 379,4 0-179,0 1 0,1 0 0,13 4 0,-13-2-143,-1-2 1,1 1 0,0-1-1,9 0 1,-10 0-49,0 0-1,0 0 1,0 0 0,0 1 0,12 4-1,-14-5-17,-1 0 3,-1 0 0,0 0 0,0 0 0,1-1 0,-1 0 0,0 0 0,4 0 1,13 2 57,6 8 12,-24-9-55,0 0 1,1 0-1,-1-1 1,0 1 0,1-1-1,-1 1 1,1-1-1,-1 0 1,4 0-1,-1-1-285,-14 0-546,6 1-516,3 0-1974,0 0 976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5472,'0'-15'2469,"2"15"-2048,2 0-214,-1-1 23,0 1 0,-1 0 0,1 1 1,0-1-1,0 0 0,-1 1 0,4 0 0,12 10 426,8-6 38,-3 5-225,19-5 16,36 4 260,153-4-1,-153-6-499,127-7 167,-130 3-291,10 1-27,15 0-83,139-24 1,-117 5-70,-32 14 42,22-3 224,29-17 122,-122 27-234,0-1 0,21-7 0,-29 5-911,-14 5-2633,-16 5-1073,17-4 4215,1-1-1,-1 1 0,0 0 1,0 0-1,1 1 1,-1-1-1,0 0 0,1 1 1,-2 1-1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9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5888,'-11'-10'1805,"11"9"-1190,2 4 164,7 5 971,-9-8-614,0 0-171,0 0-319,0 0 223,3 0-298,38 0 458,-36 3-986,6 7-33,-11-9-12,0-1-1,0 0 0,1 0 1,-1 1-1,0-1 0,0 0 1,0 0-1,1 1 1,-1-1-1,0 0 0,0 0 1,1 0-1,-1 0 1,0 1-1,0-1 0,1 0 1,-1 0-1,0 0 1,1 0-1,-1 0 0,0 0 1,1 0-1,-1 0 0,0 0 1,0 0-1,1 0 1,-1 0-1,0 0 0,1 0 1,-1 0-1,0 0 1,1 0-1,-1 0 0,0 0 1,0-1-1,1 1 1,0 0 3,-1 0 0,0-1 0,0 1 1,1 0-1,-1 0 0,0 0 1,0 0-1,1 0 0,-1 0 1,0 0-1,1 0 0,-1 0 1,0 0-1,1 0 0,-1 0 1,0 0-1,1 0 0,-1 0 0,0 0 1,0 0-1,1 0 0,-1 0 1,0 0-1,1 1 0,-1-1 1,0 0-1,0 0 0,1 0 1,-1 0-1,0 1 0,0-1 1,1 0-1,-1 0 0,0 1 1,0-1-1,1 1 0,0 0-342,5 7 830,0-4-5111,-6-4 2894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28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343 172 4320,'-37'0'5797,"-50"0"-3600,80 0-2067,0 1 0,1 0 0,-1 0 0,0 0 0,-6 3-1,-3 1 202,-3-1-64,15-3-219,-1-1 0,1 1 0,0 0 0,0 1 0,1-1 0,-1 1 0,0 0 0,0 0 0,1 0 0,-1 0 0,1 0-1,-1 1 1,1 0 0,-5 5 0,-2 2 65,0 0 0,1 1 0,0 0 0,-13 23 1,19-29-107,1 0 0,0 1 0,0 0 0,0-1 0,0 1 0,0 9 0,1-12 0,1-1 0,0 0 0,0 1 0,0-1 0,1 0-1,-1 1 1,1-1 0,-1 0 0,1 1 0,0-1 0,-1 0 0,1 0 0,1 0 0,-1 0 0,0 0 0,0 0 0,1 0 0,2 3 0,-1-2 2,-3-2-5,1 0 0,0 0 0,0-1 0,-1 1 0,1 0 0,0 0 0,0-1 0,0 1 0,0 0 0,0-1 0,0 1 0,0-1 0,0 1 0,0-1-1,0 1 1,0-1 0,0 0 0,0 0 0,0 0 0,1 1 0,-1-1 0,0 0 0,0 0 0,0 0 0,0-1 0,0 1 0,0 0 0,1 0 0,0-1 0,60-28-916,-53 26 641,-1 0-1,0-1 1,0 0 0,0-1-1,-1 0 1,1 0 0,11-12-1,-13 11 27,-1 1 0,1 0-1,11-8 1,-1 5-97,-13 6 273,1 0 1,-1 1-1,0-1 0,0 0 1,0 0-1,0-1 1,0 1-1,0-1 1,-1 1-1,1-1 1,-1 0-1,0 0 0,0 0 1,3-5-1,0-2-31,-1 3 78,0 0 0,-1 0 0,0 0 0,0 0 0,-1 0 0,0-1 0,0 1 0,-1 0 0,1-13 0,-2 5 46,1 8 95,-1-1 0,0 0 0,-1 1 0,-2-10 0,-1 2 4,2 8 309,0 1 0,1-1 0,0 1 0,0-1 0,0-7 0,1 7-15,0 6-329,0-1 0,0 0 0,0 1-1,0-1 1,0 0 0,0 1 0,0-1 0,-1 1 0,1-1 0,0 0 0,-2-2 0,-6 1 317,16 6-117,-7-1-225,0 1 1,-1-1-1,1 1 0,-1-1 1,1 0-1,-1 1 0,0-1 1,0 1-1,0-1 0,0 1 1,-1 3-1,1 8 148,0 7-93,1-9-124,-1-1-1,0 0 0,-1 1 1,-2 12-1,-7 9 183,4 9-21,-4-6 74,7-16-149,1-10-78,0 1 1,0-1 0,-7 17-1,2-9-30,-1-2-705,-6 26 1,14-41 691,-2 7-770,0 1 0,-1-1 0,-5 12 0,5-4-618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3232,'0'0'1035,"0"0"-614,0 0-53,0 0 512,0 0-219,0 0 80,0 0-255,2 0-76,4 0-301,0 1 207,-1-1 0,1 0 0,0 0 0,-1-1 1,8-1-1,32-10-43,-26 7-135,21-7 0,-24 5-29,-1 2 1,1-1-1,31-5 0,-3 4 61,-19 3 1,46-3 0,-64 7-125,-1 0 0,1-1 0,0 0 0,-1-1 0,1 1 0,9-4 0,-10 2-10,-3 2 30,0 1 0,0-1 1,0 1-1,0-1 1,0 1-1,0 0 0,3 1 1,-2-1 1039,-4 0-1146,-1 0 0,1 0 0,-1 0 0,1 0 0,-1 0 0,1 0 0,-1 0 0,1 0 0,-1-1 0,1 1 0,0 0 0,-1 0 0,1 0 0,-1 0 0,1-1 0,-1 1 0,1 0 0,0 0 0,-1-1 0,1 1 0,-1 0 0,1-1 0,0 1 0,-1-1 0,1 1 0,0 0 0,0-1 0,-1 1 0,1-1 0,0 1 0,0-1 0,0 1 0,0-1 0,-1 1 0,1 0 0,0-1 0,0 1 0,0-1 0,0 1 0,0-1 0,0 0 0,0 1 10,0 0 1,0-1-1,0 1 0,0 0 1,0 0-1,1 0 0,-1 0 1,0 0-1,0 0 0,0 0 1,0 0-1,0 0 0,0 0 1,0-1-1,0 1 0,-1 0 1,1 0-1,0 0 0,0 0 1,0 0-1,0 0 0,0 0 1,0 0-1,0 0 0,0 0 1,0 0-1,0 0 0,0-1 1,0 1-1,0 0 0,0 0 1,0 0-1,0 0 1,0 0-1,0 0 0,-1 0 1,1 0-1,0 0 0,0 0 1,0 0-1,0 0 0,0 0 1,0 0-1,0 0 0,0 0 1,0 0-1,0 0 0,0 0 1,-1 0-1,1 0 0,0 0 1,0 0-1,0 0 0,0 0 1,0 0-1,0 0 0,-13 0-3506,-3 0 1094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2560,'-13'-13'832,"10"11"-517,3 2 58,0 0 694,0 0-246,0 0 80,0 0-288,0 0 54,0 0-208,0 0-1,1 20 196,-1-11-472,0 1 0,0 0-1,-1 0 1,-1 9 0,-5 8 131,-12 55 590,-2 76-7,17-132-758,0-6-7,-1 41 0,5 61-78,0-120-53,-1 0 1,1-1-1,0 1 0,0 0 0,1 0 1,-1 0-1,0 0 0,1-1 0,-1 1 0,1 0 1,-1 0-1,1-1 0,0 1 0,-1 0 0,1-1 1,0 1-1,0-1 0,1 1 0,-1-1 1,0 1-1,0-1 0,1 0 0,-1 1 0,0-1 1,1 0-1,0 0 0,1 1 0,3-1-1,0 1-1,-1-1 1,1 0-1,0-1 0,0 0 1,0 0-1,7 0 1,6-1 77,-14 1-71,24 1 71,0-2 0,0-1-1,0-1 1,32-7 0,-31 2 41,40-4 0,-14 3-21,-47 7-102,0 1 0,1 1 0,-1-1 0,11 2 0,3-1-1516,-23-2 93,3-9-1707,-3 11 2979,1 0 0,0-1 0,0 1 0,0 0 0,-1-1 0,1 1 0,0 0 1,0 0-1,0 0 0,0 0 0,-1 0 0,1 0 0,2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2912,'0'0'923,"0"-3"-550,0-6 118,0 14 1771,0 15-183,0-18-1605,0-2-106,0 0 123,0 0-171,0 0-69,0 0-27,0 0 288,0 0-118,0 0 54,0 0-192,0 0-149,0 0-11,0 0 171,3-2-75,7-9-48,-9 11-133,-1-1 1,1 1 0,-1 0 0,1-1 0,-1 1 0,1 0 0,0-1 0,-1 1-1,1 0 1,0 0 0,-1 0 0,1-1 0,-1 1 0,1 0 0,0 0-1,0 0 1,-1 0 0,1 0 0,0 0 0,-1 0 0,1 1 0,-1-1 0,2 0-1,0 1 46,-1-1-50,-1 0-1,1 0 1,-1 0-1,1 0 1,-1 0-1,1 0 1,-1 0 0,1 0-1,-1 0 1,1 0-1,-1 0 1,1 0 0,-1-1-1,1 1 1,-1 0-1,0 0 1,1 0 0,-1-1-1,1 1 1,-1 0-1,1 0 1,-1-1 0,0 1-1,1 0 1,-1-1-1,0 1 1,1 0 0,-1-1-1,0 1 1,0-1-1,1 0 1,3-5 81,1 2-7,0 2 0,0-1 0,1 0 0,5-1 0,-6 3-40,0 0 1,1 0 0,-1 1-1,11 0 1,-10 0-37,1 0 0,0 0 1,11-2-1,-14 1 1,8-3 19,1 2 0,-1-1 1,22 0-1,75 3 439,-107 0-454,0 0-1,0 0 1,0 0 0,0 1 0,0-1-1,0 0 1,0 1 0,-1 0 0,1-1 0,0 1-1,0 0 1,2 2 0,-2-2-2,-1 0 1,0 0 0,1-1 0,-1 1-1,1 0 1,-1-1 0,1 1-1,-1-1 1,1 1 0,0-1-1,-1 0 1,4 0 0,10 0 967,-15-2-1173,0-9-1254,0 9-144,0 2-1514,0 0 976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8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7296,'-16'0'2720,"16"0"-2112,-16 15-192,16-15 768,0 16-736,-15-1-96,15 1-224,0 15-128,0 0 32,0 0-1792,0 1 960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5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47 2560,'0'-13'832,"0"13"-827,0 0 1,0 0-1,0 0 1,0 0-1,0 0 1,0 0 0,0-1-1,0 1 1,0 0-1,0 0 1,0 0-1,0 0 1,0 0-1,0 0 1,0 0-1,0 0 1,0 0-1,0 0 1,0-1-1,0 1 1,0 0-1,0 0 1,0 0-1,0 0 1,0 0-1,0 0 1,0 0-1,0 0 1,0 0 0,0 0-1,0 0 1,0 0-1,0 0 1,-1-1-1,1 1 1,0 0-1,0 0 1,0 0-1,0 0 1,0 0-1,0 0 1,0 0-1,0 0 1,0 0-1,0 0 1,-1 0-1,1 0 1,0 0-1,0 0 1,0 0-1,0 0 1,0 0-1,0 0 1,0 0 0,0 0-1,0 0 1,-11 0 266,11 0-262,0 0 1,0 0 0,0 0 0,0 0-1,0 0 1,0 0 0,0 0 0,-1 0-1,1 0 1,0 0 0,0 0 0,0 0-1,0 0 1,0 0 0,0 0 0,0 0-1,0 0 1,0 0 0,0 0 0,-1 0 0,1 0-1,0 0 1,0 0 0,0 1 0,0-1-1,0 0 1,0 0 0,0 0 0,0 0-1,0 0 1,0 0 0,0 0 0,0 0-1,0 0 1,0 0 0,-1 0 0,1 0-1,0 0 1,0 1 0,0-1 0,0 0-1,0 0 1,0 0 0,0 0 0,0 0 0,0 0-1,0 0 1,0 0 0,0 0 0,0 0-1,0 1 1,0-1 0,0 0 0,0 0-1,0 0 1,1 0 0,-1 13 1258,0-13-693,0 0 107,0 0-219,0 0-6,0 0-84,0 0 255,-3 0-160,-4 0 30,14 0-155,-4 0-19,-3 0-117,0 0-16,0 0-37,0 0 96,0 0-27,2 0 176,185 0 725,-179 1-1090,0 0 0,0 0 0,0 1 0,15 5 0,-21-6-23,1 0 15,0 0 1,0-1 0,0 1 0,0-1 0,1 1-1,-1-1 1,0 0 0,0 0 0,0 0 0,0-1-1,0 1 1,0-1 0,4-1 0,-2-5 176,-5 7-194,0-1 0,0 1 0,0 0 0,1-1 0,-1 1 0,0 0 1,0-1-1,1 1 0,-1 0 0,0-1 0,1 1 0,-1 0 0,0 0 0,1-1 0,-1 1 1,0 0-1,1 0 0,-1 0 0,0-1 0,1 1 0,-1 0 0,1 0 0,-1 0 0,0 0 1,1 0-1,-1 0 0,1 0 0,-1 0 0,1 0 0,0 0 0,4-3 140,-4 2-156,0 0 1,0 0 0,0 0 0,0 0 1,0 0-1,0 0 0,0-1 0,0 1 0,-1 0 1,1-1-1,-1 1 0,1-1 0,-1 1 1,1-1-1,-1 1 0,1-1 0,-1 1 1,0-1-1,0 1 0,0-4 0,0 5-54,0-1 0,0 1-1,0-1 1,0 1 0,0-1-1,0 1 1,0 0 0,0-1 0,0 1-1,0-1 1,1 1 0,-1-1-1,0 1 1,0-1 0,0 1-1,1 0 1,-1-1 0,0 1-1,1 0 1,-1-1 0,0 1 0,1 0-1,-1-1 1,0 1 0,1 0-1,-1-1 1,1 1 0,-1 0-1,1 0 1,16-2-3933,-13 2 2190,-1 0-1291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2912,'0'-13'923,"0"13"-917,0 0 1,0 0-1,0 0 1,0 0-1,0 0 1,0 0-1,0 0 1,0-1-1,0 1 1,0 0 0,0 0-1,0 0 1,0 0-1,0 0 1,0 0-1,0 0 1,0 0-1,0 0 1,0 0 0,0-1-1,0 1 1,0 0-1,0 0 1,0 0-1,0 0 1,0 0-1,0 0 1,0 0-1,0 0 1,0 0 0,0 0-1,0 0 1,0 0-1,1 0 1,-1 0-1,0 0 1,0-1-1,0 1 1,0 0 0,0 0-1,0 0 1,0 0-1,0 0 1,0 0-1,0 0 1,0 0-1,1 0 1,-1 0-1,0 0 1,0 0 0,0 0-1,0 0 1,0 0-1,0 0 1,0 0-1,0 1 1,1-2 95,1 1 0,-1 0-1,0 0 1,0 0 0,0 0 0,0 0 0,0 0-1,0 0 1,0 0 0,1 1 0,1 12 452,-2-13-527,0 1-1,0-1 1,0 0-1,0 1 0,0-1 1,1 0-1,-1 1 0,0-1 1,0 0-1,0 0 0,3 0 1,9 2 291,-12-2-293,0 1-1,-1-1 1,1 1-1,0 0 1,0-1 0,0 1-1,0 0 1,-1 0-1,1 0 1,0-1 0,-1 1-1,1 0 1,-1 0-1,1 0 1,-1 0-1,1 0 1,0 2 0,2 20 601,-1 0-367,1-10-76,1-1-1,7 15 1,-6-14-57,0 0-1,0-1 1,3 23 0,-4-9-27,-2-5-82,10 41 0,2 5-21,-11-44 78,12 40 0,-12-51-30,1 0 1,-2 0-1,1 0 1,-2 0-1,1 22 1,-2-29-16,0 0 1,0 0-1,0 0 1,1 0 0,0-1-1,0 1 1,0 0-1,1 0 1,-1 0-1,5 8 1,10 28 194,-16-40-215,0-1-1,0 1 1,1-1-1,-1 0 1,0 1 0,0-1-1,0 0 1,1 0-1,-1 1 1,0-1-1,1 0 1,-1 1 0,0-1-1,1 0 1,-1 0-1,0 0 1,1 1-1,-1-1 1,0 0 0,1 0-1,-1 0 1,1 0-1,-1 0 1,0 0 0,1 0-1,-1 0 1,1 0-1,-1 0 1,0 0-1,1 0 1,-1 0 0,1 0-1,-1 0 1,0 0-1,1 0 1,-1 0-1,0-1 1,1 1 0,-1 0-1,0 0 1,1 0-1,-1-1 1,0 1 0,1 0-1,-1-1 1,1-4 63,-1 5-63,0-1-1,0 1 0,0 0 0,0-1 0,0 1 0,0-1 1,0 1-1,0-1 0,0 1 0,0 0 0,0-1 0,1 1 1,-1-1-1,0 1 0,0-1 0,0 1 0,0 0 0,1-1 1,-1 1-1,0 0 0,0-1 0,1 1 0,-1 0 0,0-1 1,1 1-1,0-1 0,9-9 35,-10 10-46,1 0 1,-1-1 0,0 1 0,1 0-1,-1-1 1,0 1 0,0 0-1,1-1 1,-1 1 0,0 0 0,0-1-1,1 1 1,-1-1 0,0 1-1,0 0 1,0-1 0,0 1 0,0-1-1,0 1 1,0-1 0,0 1-1,0 0 1,0-1 0,0 1 0,0-1-1,0 0 1,1-4-48,3 3 15,3-3 16,-2-19 83,5 4 11,-4-2-9,-5 15-37,1 0 0,1 0-1,3-10 1,2 2 56,-4 8-49,0 0 0,-1 0-1,0 0 1,0 0-1,1-8 1,-1-1 9,-3 10-25,1 1-1,0-1 1,1 1 0,0-1 0,0 1-1,0 0 1,3-6 0,28-70 189,-19 45-178,-10 25-10,0-1 0,3-22 0,-4 22 4,-1 0 0,9-21 0,-9 27-32,14-34 297,1 1 1,26-42-1,-39 75-234,0 1 0,1-1 0,6-4 0,-7 5 8,-3 5-57,0 0-1,-1-1 0,1 1 1,-1-1-1,1 1 0,-1 0 0,1 0 1,0-1-1,-1 1 0,1 0 1,0 0-1,-1 0 0,1 0 1,0-1-1,-1 1 0,1 0 1,0 0-1,-1 0 0,1 1 0,0-1 1,-1 0-1,1 0 0,0 0 1,2 1 17,-2-1 2,0 0-1,0 0 0,0 0 1,0 0-1,1 0 1,-1 0-1,0 0 0,0 0 1,0 1-1,0-1 0,0 0 1,0 1-1,0-1 1,0 1-1,0 0 0,0-1 1,0 1-1,0 0 1,0-1-1,0 1 0,0 0 1,0 0-1,-1 0 0,1 0 1,0 0-1,-1 0 1,1 0-1,0 1 0,0 2-170,0 0 0,0 0-1,-1 0 1,0 0 0,1 0-1,-2 7 1,1 0-1275,0 5-41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31 4064,'0'-28'2197,"0"25"-1450,-3 3-235,2 0-476,0 1 1,0-1-1,0 0 1,0 0-1,1 1 1,-1-1-1,0 1 1,0-1 0,0 1-1,1-1 1,-1 1-1,0-1 1,0 1-1,1 0 1,-1-1-1,1 1 1,-1 0-1,1 0 1,-1-1-1,1 1 1,-1 0-1,1 0 1,-1 1 0,-11 14 408,6-9-266,0 0-1,0 0 0,1 0 1,-5 9-1,-3 5 141,10-15-297,0 0 0,1 0 0,0 1 0,0-1 0,0 1 0,1-1 0,0 1 0,0-1 0,1 1 0,0 0 1,0-1-1,0 1 0,1-1 0,2 8 0,-3-13-19,0 0-1,1 0 1,-1 0 0,1 0 0,-1 0 0,1 0-1,0 0 1,-1 0 0,1 0 0,0-1 0,0 1 0,0 0-1,-1 0 1,1-1 0,0 1 0,0-1 0,0 1-1,0-1 1,0 1 0,0-1 0,0 1 0,3-1 0,0 1 19,1 0 0,0-1 0,0 0 1,6 0-1,1-1 26,14 2 9,-14 0-22,-1 0 0,1-1 0,0-1 0,0 0-1,22-5 1,0-15 141,-5 11-53,-26 7-100,0 1 1,0-1-1,0 0 0,-1 0 1,1 0-1,-1-1 0,0 1 1,0 0-1,3-8 0,-4 9 6,0-1-1,0 1 1,0-1-1,0 1 1,0-1-1,-1 0 1,1 1 0,-1-1-1,0 0 1,0 1-1,0-1 1,0 0-1,0 1 1,-1-1-1,1 1 1,-1-1-1,-1-3 1,2 5-25,-2-2 27,1 0 0,0-1 0,-1 1-1,0 0 1,0 0 0,0 0 0,0 1 0,0-1 0,0 0 0,-1 1 0,1 0-1,-1-1 1,0 1 0,0 0 0,1 0 0,-1 1 0,-7-4 0,0 1 123,7 2-103,0 1 0,0 0 0,0 0 1,0 0-1,0 0 0,0 0 0,0 1 1,-1 0-1,-5-1 0,-63 1-200,70 1 32,4 1-1,-1-1-42,0 0-1,0 0 1,1 0-1,-1 0 0,0 0 1,1 0-1,-1 0 1,1 0-1,-1 0 0,1-1 1,-1 1-1,1-1 1,-1 1-1,1-1 0,0 0 1,-1 1-1,3-1 1,12 0-1488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1 4736,'0'47'1760,"0"-47"-1376,-16 46-96,1-30 544,-1 0-512,-31 15 64,16 0-224,-31 16-96,15-16-32,0 0-1376,16 0 736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4896,'75'0'3504,"-70"-1"-3375,-1 2 0,1-1 1,0 0-1,-1 1 0,0 0 0,1 0 1,6 2-1,11 4 229,-10-6-117,23 0 0,14 2 151,118 23 264,-136-23-310,63-3 1,-48-1 59,-44 2-743,-4 1-67,-22 13-1038,1-2 537,16-8 764,-1-2-1,0 1 1,-10 2-1,-16 8-119,-10 3 259,31-12 15,0 0 0,-13 7 0,21-9 13,0 0-1,1 0 1,-1 1-1,1-1 1,0 1-1,0 0 1,0 0 0,-5 9-1,-3 7 115,-10 24 0,9-17-89,7-13-7,1 0 0,1 1 0,0 0 0,1 0 1,-2 21-1,-2 8 32,-3-7 4,8-23-60,-4 13 24,-15 7 79,11-4-38,10-26-73,-1-1 1,0 1-1,-1 0 0,1 0 0,-1-1 0,-2 5 0,3-7-3,0 1 0,0-1 0,0 0 0,0 0 0,0 1 0,-1-1 0,1 0 0,0 0 0,-1 0 0,1 0 0,-1 0 0,1-1 0,-1 1 0,0 0 0,1-1 0,-1 1 0,0-1 0,1 0 0,-1 1 0,-2-1 0,-8 2 74,9 0-64,0-1-1,-1 1 0,1-1 1,0 1-1,0 0 0,-4 3 1,5-3-14,0-1 0,0 0 0,0 1 1,0-1-1,0 0 0,0 0 1,-1 0-1,1 0 0,0 0 1,-1 0-1,1-1 0,-1 0 1,1 1-1,-1-1 0,1 0 1,-3 0-1,-4 1 21,6-1-10,0 0 0,0 1 0,0-1 0,0 0 0,1-1 0,-1 1 0,0 0 0,0-1 0,0 0 1,-3-1-1,-2-2 224,6 3-192,1 0 0,0 0 0,-1 0 0,1 0 0,-1 1 0,1-1 0,-1 0 0,1 1 0,-1-1 0,1 1 0,-1 0 0,0 0 0,-2-1 0,7-1-27,-3 1-13,1 1 1,-1-1-1,0 1 0,1 0 1,-1-1-1,1 1 1,-1 0-1,0-1 0,1 1 1,-1 0-1,1-1 0,-1 1 1,1 0-1,-1 0 0,1-1 1,-1 1-1,1 0 1,0 0-1,-1 0 0,1 0 1,-1 0-1,1 0 0,-1 0 1,1 0-1,-1 0 0,1 0 1,0 0-1,-1 0 1,1 0-1,0 1 0,17 1 149,16-6 50,-19 2-124,27-2 0,124 4 163,70 0 527,-235 0-764,-1 0 0,1-1-1,-1 1 1,1 0 0,-1 0 0,1 0 0,-1 0-1,1 0 1,-1 0 0,1 0 0,-1 0 0,1 0-1,-1 1 1,1-1 0,-1 0 0,1 0 0,-1 0 0,1 1-1,-1-1 1,1 0 0,-1 0 0,0 1 0,1-1-1,-1 0 1,1 1 0,-1-1 0,0 0 0,1 1-1,-1-1 1,0 1 0,0-1 0,1 1 0,-1-1 0,0 1-1,0-1 1,0 1 0,1-1 0,-1 1 0,0-1-1,0 1 1,0-1 0,0 1 0,0-1 0,0 1-1,0 0 1,0-1-5,0 0 0,0 0 1,0 0-1,0 0 0,0 0 0,0 0 0,0 0 0,0 1 0,0-1 0,0 0 1,0 0-1,0 0 0,0 0 0,0 0 0,0 0 0,0 0 0,0 0 0,0 0 0,0 0 1,0 1-1,0-1 0,0 0 0,0 0 0,0 0 0,0 0 0,0 0 0,0 0 1,0 0-1,0 0 0,0 0 0,0 0 0,0 0 0,0 0 0,0 0 0,1 0 0,-1 0 1,0 1-1,0-1 0,0 0 0,0 0 0,0 0 0,0 0 0,0 0 0,0 0 1,0 0-1,0 0 0,1 0 0,-1 0 0,0 0 0,0 0 0,0 0 0,0 0 0,0 0 1,0 0-1,0 0 0,0-1 0,1 2-28,-1-1 0,1 0 0,-1 0 0,1 0 0,-1 0 0,1 0 0,-1-1 0,1 1 0,-1 0 0,1 0 0,-1 0 0,1 0 0,-1 0 0,1-1 0,-1 1 0,0 0 0,1 0 0,-1-1 0,1 1 0,-1 0 0,0-1 0,1 1 0,-1 0 0,0-1 0,1 1 0,-1-1 0,0 1 0,0 0 0,1-1 0,-1 1 0,0-1 0,0 1 0,0-1 0,0 1 0,0-1 0,0 1 0,1-1 0,-1 1 0,0-1 0,0 1 0,-1-2 0,1 2-21,0 0-1,0 0 1,0 0 0,0-1 0,1 1-1,-1 0 1,0 0 0,0 0 0,0-1-1,0 1 1,0 0 0,0 0 0,0 0-1,0-1 1,1 1 0,-1 0 0,0 0-1,0 0 1,0 0 0,0-1 0,0 1-1,1 0 1,-1 0 0,0 0 0,0 0-1,0 0 1,1 0 0,-1 0 0,0-1-1,0 1 1,0 0 0,1 0 0,-1 0-1,1 0 1,25-13-4440,5-2 1285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1:59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3808,'13'-13'1227,"-13"12"-1195,1 1 0,-1 0 0,0-1 1,1 1-1,-1-1 0,0 1 0,1-1 1,-1 1-1,0-1 0,0 0 1,1 1-1,-1-1 0,0 1 0,0-1 1,0 0-1,0 1 0,0-1 1,0 1-1,0-1 0,0-1 0,1-3 128,9-8 533,-7 10-181,-3 3 112,0 3-176,0 150 2651,1-138-3077,0-1 1,4 21-1,1-3-4,-1 28 115,5 2 11,-4 0 176,-2-30-191,5 56 116,-9-80-199,0-1-1,0 1 1,1 0 0,0-1 0,1 1 0,0-1 0,0 1 0,1-1 0,-1 0-1,2 0 1,5 10 0,-2-2 161,4-2 6,-11-13-206,0 0 0,0 1-1,0-1 1,0 0-1,0 0 1,0 0 0,0 0-1,0 0 1,0 0 0,0 0-1,0 0 1,1 0 0,-1 1-1,0-1 1,0 0 0,0 0-1,0 0 1,0 0-1,0 0 1,0 0 0,1 0-1,-1 0 1,0 0 0,0 0-1,0 0 1,0 0 0,0 0-1,0 0 1,0 0 0,1 0-1,-1 0 1,0 0-1,0 0 1,0 0 0,0 0-1,0 0 1,0 0 0,0 0-1,1 0 1,-1 0 0,0 0-1,0 0 1,0 0 0,0 0-1,0-1 1,0 1 0,0 0-1,0 0 1,0 0-1,1 0 1,-1 0 0,0 0-1,0 0 1,0 0 0,0 0-1,0-1 1,6-6 73,-1-1 1,1 0 0,-2 0-1,1 0 1,-1-1-1,0 1 1,-1-1-1,4-15 1,11-27 85,4 1-93,3 1 0,1 1 1,39-52-1,-11 18 9,-35 51-46,33-40 1,-35 51 2,4-4 56,19-28 0,-20 25 93,1 0 1,28-26-1,-46 51-230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01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126 431 3072,'0'-13'976,"0"11"-587,0 2-159,0 0 58,0 2-38,-1 3-17,0 0-1,0-1 1,0 1 0,-3 5-1,-1 6 29,-6 42 325,9-39-399,-9 31 0,5-33-41,-11 24 0,8-23 50,2 0 0,-8 25 0,-1 17 620,11-44-501,5-16-312,0 0 1,-1 0 0,1 1-1,0-1 1,-1 0-1,1 0 1,0 0 0,-1 0-1,1 0 1,0 0-1,-1 1 1,1-1 0,0 0-1,-1 0 1,1 0 0,0 0-1,-1 0 1,1 0-1,0 0 1,-1 0 0,1-1-1,0 1 1,-1 0-1,1 0 1,0 0 0,-1 0-1,1 0 1,0 0-1,0-1 1,-1 1 0,0-1-3,1 0 0,-1 0 0,1 0 0,0 0 0,-1 0 1,1 0-1,0 0 0,0 0 0,0 0 0,0 0 0,0 0 0,0 0 1,0-2-1,0 3-1,2-11-31,-1 1 1,2-1-1,-1 0 1,2 1 0,-1 0-1,10-19 1,6-16-45,-15 32 84,-3 8-4,0 1-1,1 0 1,-1 0 0,1 0-1,0 0 1,0 0-1,0 0 1,1 0-1,0 1 1,-1-1-1,7-4 1,4-4-82,1 0 1,16-9-1,-23 17 91,0 1-1,0-1 1,0 1-1,0 0 1,1 1-1,15-4 0,-9 3 203,-4 1-42,0 1 0,0 0 0,0 1 1,17 0-1,2 1 91,-3 0-112,-13 0-68,0-1 1,0 0 0,0-1-1,16-2 1,-13-2-17,-10 3-61,1 0 0,-1 1 0,1 0 0,-1 0 0,11 0 0,-4 0 12,0-1-1,-1 1 0,22-7 1,-31 7-7,26-4 83,-9-6 53,6 6-21,-2-6 170,-24 10-288,1 1-1,0-1 1,0 1 0,-1-1-1,1 1 1,0-1 0,-1 0-1,1 1 1,-1-1 0,1 0-1,-1 1 1,1-1-1,-1 0 1,1 0 0,-1 0-1,0 1 1,1-1 0,-1 0-1,0-1 1,-2-3 49,-17-7 67,15 10-109,0 0-1,0 0 0,1-1 0,-8-5 1,5 2 12,3 2-67,0 1-1,-1 0 1,0-1-1,-6-3 1,8 6 36,1 0 0,0 1 0,0-1 1,-1 1-1,1-1 0,0 1 0,-1 0 0,1-1 0,0 1 1,-1 0-1,1 0 0,-1 0 0,1 0 0,0 0 1,-1 0-1,1 0 0,0 1 0,-1-1 0,1 1 1,0-1-1,-3 2 0,-1 1 3,1 0 1,-1 0-1,1 1 0,0 0 1,-7 8-1,-5 5-25,10-11 12,1-1 1,-1 1-1,1 0 1,1 0-1,-1 1 0,1-1 1,0 1-1,1 0 0,-1 0 1,2 0-1,-1 1 1,1-1-1,0 1 0,0-1 1,1 1-1,-1 9 1,2-2-121,-1-1 9,1-1 0,4 27 1,-3-37 123,-1-1 0,1 1 0,0 0 1,-1 0-1,1 0 0,1-1 0,-1 1 1,0 0-1,1-1 0,-1 1 1,1-1-1,0 1 0,0-1 0,0 0 1,0 0-1,0 0 0,0 0 0,1 0 1,2 2-1,-1-3 22,0 0 1,0 0-1,0 0 1,1 0-1,-1 0 1,0-1-1,8 0 1,41-4 108,-25-1-85,0-2 0,27-10 0,-15 5-92,0 0-124,-4 2-56,41-18 0,-12 0-4,-47 21 176,-8 4 19,-1 0 0,13-8 0,28-25-110,-3 10 96,-39 19 81,0 0 0,0 0-1,0 0 1,-1-1-1,0-1 1,0 1-1,-1-1 1,10-17 0,5-19 52,-12 31-66,5-8-17,-13 17-10,1 1 0,-1-1 0,0 0-1,0-5 1,1-5-15,2-9 0,-1 8 55,0 0 1,0-19 0,-3-43 212,0 75-234,0-1-1,-1 0 1,1 1-1,-1-1 1,1 1-1,-1-1 1,0 1-1,-3-6 1,-1-6 12,0-8-13,-11 7-122,11 19 106,1 0 1,0 1-1,0-1 0,0 1 0,0 0 0,0 0 1,1 0-1,0 0 0,-1 1 0,-1 4 0,-3 10-12,-9 29-1,-7 23-82,13-46 102,-25 56 67,26-61 12,-12 34-1,18-43-66,2 0-1,-1 0 1,2 0 0,0 0-1,0 16 1,0 12-25,0-19-121,1 0 0,4 39 0,-3-57 144,-1 0 0,0 0 0,1 0 0,0 0 0,0 0 0,-1 1 0,1-1 0,0-1 0,1 1 0,-1 0 0,0 0 0,1 0 0,-1-1 0,1 1 0,-1 0 0,1-1 0,2 3 0,1-2 28,-1 0-1,1 0 0,0-1 1,0 1-1,9 1 0,2 1 51,-7-2-45,-6 0-29,0-2 0,1 1 0,-1 0 0,0 0 0,5-1 0,36-7 139,-10 2-95,-23 4-60,1-1 0,-1 0 0,0-1 0,17-5 0,21-18 6,42-21 299,-85 44-255,-1 0 0,0 0 1,0-1-1,0 0 0,-1 0 0,1 0 1,-1-1-1,0 1 0,0-1 0,-1 0 0,1 0 1,5-11-1,-9 14-51,0 0 1,1 0-1,-1 1 1,0-1-1,0 0 1,0 0-1,0 0 1,-1 0-1,1 0 1,0 0-1,-1 0 1,1 1-1,-1-1 1,0 0-1,0 0 1,1 0-1,-1 1 1,0-1-1,-2-1 1,1 0-12,2 2 13,0 1-1,0-1 0,-1 1 0,1-1 0,0 1 1,0-1-1,-1 1 0,1 0 0,0-1 1,-1 1-1,1-1 0,0 1 0,-1 0 1,1-1-1,-1 1 0,1 0 0,-1 0 1,1-1-1,0 1 0,-2 0 0,-2-2-4,0 0 0,0 0-1,-1 0 1,1 1 0,-1 0-1,1 0 1,-1 0 0,1 0-1,-1 1 1,0 0 0,1 0-1,-1 0 1,0 1 0,1-1-1,-1 1 1,1 0 0,-1 0-1,1 1 1,-1-1 0,1 1-1,-8 4 1,-9 8-167,8-7 51,1 1 1,-12 10 0,23-16 112,0 0 0,0 0 1,0 0-1,0 0 1,1 1-1,-1-1 1,1 0-1,0 0 0,-1 0 1,1 1-1,0-1 1,0 0-1,1 0 1,-1 0-1,0 1 0,1-1 1,-1 0-1,2 3 1,2-2 7,0-1 0,0 0 0,1 0 0,7 2 0,-1-8 28,-9 3-43,-1 0 1,1 1-1,0-1 1,-1 0-1,1 1 0,0-1 1,-1 1-1,1-1 1,3 1-1,-3 0-45,1 0 0,-1 0 1,0-1-1,1 1 0,-1 0 0,0-1 0,1 0 0,-1 1 0,0-1 0,0 0 0,3-2 0,-2 2-10,-1 0 0,1 0-1,-1 0 1,1 0 0,-1 0 0,1 1-1,0-1 1,-1 1 0,1-1-1,0 1 1,3 0 0,7 3-85,-12-2 136,0-1 0,0 1 0,0 0 0,0 0 0,0 0 0,0-1 0,0 1 0,0 0 0,0 0 1,-1 1-1,1-1 0,0 0 0,-1 0 0,1 0 0,0 0 0,-1 1 0,0-1 0,1 0 0,-1 0 0,0 2 0,3 5 1,1 3 75,1-1 1,0 1-1,1-1 0,0-1 1,1 1-1,10 12 0,-4-8 58,1 1-1,0-2 0,17 13 1,-25-22-81,0 0 0,0 0 0,0-1 0,1 0 0,-1 0 0,1 0 1,0-1-1,0 0 0,0 0 0,0-1 0,0 0 0,0 0 0,0 0 1,12-2-1,-7 1 2,1-2 0,0 0 0,-1-1 0,0 0 0,1 0 0,-1-2 0,-1 1 0,1-1 1,-1-1-1,0 0 0,0-1 0,15-11 0,20-24 44,-2 6-53,-7-6-70,2 6 11,-24 10 27,-7 10 5,18-23 10,-19 22 7,-1-1-1,-1 1 0,4-20 1,-2 7-24,10-69-120,-6 29 259,-10 67-125,0 0 1,-1 1-1,0-1 0,0 0 0,0 0 0,0-4 0,0 6-12,0 1 0,0-1 0,-1 1 0,1 0 1,0-1-1,0 1 0,0-1 0,0 1 0,-1-1 0,1 1 0,0 0 0,-1-1 0,1 1 0,0-1 0,-1 1 0,1 0 1,0 0-1,-1-1 0,1 1 0,0 0 0,-1-1 0,1 1 0,-1 0 0,1 0 0,-1 0 0,1 0 0,-1-1 0,1 1 1,0 0-1,-1 0 0,1 0 0,-1 0 0,0 0 0,1 0 1,-1 0-1,1 0 1,-1 0-1,1 0 1,0 1 0,-1-1-1,1 0 1,0 0-1,-1 0 1,1 0 0,-1 1-1,1-1 1,0 0-1,0 0 1,-1 1-1,1-1 1,0 0 0,-1 1-1,1-1 1,0 0-1,0 0 1,-1 1 0,-7 10 8,0-1-1,1 1 1,0 0 0,-6 14 0,-16 27 163,-3-6-41,8-11 8,-30 55 1,33-47-371,1 0-1,-16 56 1,32-88-281,1 1 1,-1 0 0,-1-1 0,-11 21-1,1-14-725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0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3392,'13'-26'1088,"-10"22"-805,-1 5-129,0 2-38,-1-2 0,0 0 0,-1 0 0,1 0 0,0 0 0,0 0 0,0-1 0,0 1 0,0 0 0,0 0 0,1 0 0,10-1 1380,-6 0-1141,6 1 67,0 0 1,21 4 0,-19-2-219,0 0 0,0-2 1,15 1-1,140-15 513,-112 8-597,20-9-13,-12 2-64,-39 9-31,-10 1 51,0 0 1,0-1 0,20-6-1,39-9 348,-54 8-139,-11 8-28,-9 2-221,0 0 0,-1 0 1,1 0-1,0 0 0,-1 0 1,1 0-1,0 0 0,-1 0 0,1-1 1,0 1-1,-1 0 0,1 0 1,-1-1-1,1 1 0,0 0 1,-1 0-1,1-1 0,-1 1 0,1-1 1,-1 1-1,1-1 0,-1 1 1,1 0-1,-1-1 0,0 0 1,1 1-1,-1-1 0,1 1 0,-1-1 1,0 1-1,0-1 0,1 0 1,-1 1-1,0-1 0,0-1 1,0 0 248,-15 2-320,-1 0-64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 5152,'-29'29'2800,"29"-29"-2736,-1 1-1,1 0 1,0-1 0,-1 1 0,1-1 0,0 1 0,-1-1-1,1 1 1,0 0 0,0-1 0,0 1 0,-1 0 0,1-1 0,0 1-1,0 0 1,0-1 0,0 1 0,0 0 0,0-1 0,0 1-1,1 0 1,-1-1 0,0 2 0,1 0 148,-1 27 716,2-24-1062,24 18 76,-18-31 90,-6 8-28,0 0 0,0-1 0,0 1 0,0 0 0,0 0 0,0 0 0,4 0 0,-3 1 5,1-1 0,-1 0 0,0 0 0,1 0 0,-1-1 0,0 1 0,0-1 0,1 1 0,3-3 0,55-28 50,-33 5 341,-29 26-357,1-1-1,-1 1 1,0-1 0,1 1 0,-1-1-1,0 1 1,1-1 0,-1 1-1,0-1 1,0 0 0,0 1 0,1-1-1,-1 1 1,0-1 0,0 0 0,0 1-1,0-1 1,0 1 0,0-1-1,0 0 1,0 1 0,0-1 0,-1 1-1,1-1 1,0 0 0,0 1 46,0-3 567,0 6-144,-1-2-485,1 1 0,0-1 0,0 1 1,-1-1-1,1 1 0,-1 0 0,1-1 0,-1 0 1,0 1-1,0-1 0,-1 2 0,1-1-19,0-1-1,0 1 1,0 0-1,1 0 1,-1-1-1,0 1 1,1 0-1,-1 0 0,1 0 1,-1 0-1,1 3 1,0 6 28,0-6-23,0 1 0,0 0 0,0-1 0,-3 8 0,0-1 10,2-11-20,1 1 0,-1-1 0,1 0 0,0 1 0,-1-1 0,1 1 0,0-1 0,0 1 0,0-1 0,0 1 0,0-1 0,0 1 0,0-1 0,1 1 0,-1-1 0,0 1 0,1-1 0,-1 1 0,1-1 0,0 0 1,-1 1-1,1-1 0,0 0 0,0 0 0,1 2 0,4 7-29,1 1 40,17 20-1,-23-29 18,1 0-1,0 0 1,0-1 0,0 1-1,0 0 1,0-1 0,0 1-1,0-1 1,0 0 0,1 1-1,-1-1 1,1 0 0,-1 0-1,1-1 1,-1 1 0,5 0-1,-6-1-11,1-1 1,-1 1-1,1-1 0,-1 1 0,0-1 0,1 0 0,-1 1 1,0-1-1,0 0 0,1 0 0,-1 0 0,0 0 0,0 0 1,0 0-1,0-1 0,0 1 0,-1 0 0,1 0 1,0-1-1,0 1 0,-1 0 0,1-1 0,0-2 0,1-1-4,-1 2-7,0 1 1,-1-1-1,1 0 1,-1 0-1,0 1 1,0-1-1,0 0 1,0 0 0,-1 0-1,1 1 1,-1-1-1,1 0 1,-1 1-1,0-1 1,0 0-1,0 1 1,-2-3-1,-1-4 31,-1-3-4,0 0 0,-1 0 0,0 1 0,-10-13 0,-8-16-535,23 37 453,0 1 0,1 0 0,-1 0 0,1-1 0,0 1 0,0 0 0,0-1 1,0-3-1,0 2-38,0 4 81,0 0 0,0-1 0,0 1-1,0 0 1,0 0 0,0-1 0,0 1 0,0 0 0,1 0 0,-1 0 0,0-1 0,0 1-1,0 0 1,0 0 0,0 0 0,0 0 0,1-1 0,-1 1 0,0 0 0,0 0 0,0 0-1,0 0 1,1 0 0,-1-1 0,0 1 0,0 0 0,0 0 0,1 0 0,-1 0-1,0 0 1,0 0 0,0 0 0,1 0 0,-1 0 0,5-3-17,0 1 0,0 1 0,0-1 1,0 0-1,0 1 0,0 0 0,1 0 0,-1 1 0,0 0 0,7 0 1,11 0-17,0 1 90,-1-1 0,27-4 0,-26-1-28,-13 3-19,0 0-1,1 0 1,12 0 0,-3 2-50,-12-1 22,1 1 0,-1 0 0,1 0-1,10 3 1,-17-3 14,0 1 1,0 0-1,0-1 0,0 1 1,0 0-1,0 0 1,0 0-1,-1 0 0,1 0 1,0 0-1,-1 0 0,1 1 1,-1-1-1,1 1 1,-1-1-1,0 1 0,0 0 1,1-1-1,-1 1 0,0 0 1,0 0-1,1 3 1,0 7 100,-1 1 1,0-1 0,-1 1-1,-1 17 1,0-6 30,1 88 441,0-112-560,0 1-1,0-1 1,0 1-1,0-1 1,-1 1 0,1-1-1,0 1 1,0-1 0,1 1-1,-1-1 1,0 1 0,0-1-1,0 1 1,0-1-1,0 1 1,0-1 0,1 1-1,-1-1 1,0 0 0,0 1-1,1-1 1,-1 1 0,0-1-1,1 1 1,-1-1-1,0 0 1,1 1 0,-1-1-1,1 0 1,-1 0 0,0 1-1,1-1 1,-1 0 0,1 0-1,-1 1 1,1-1-1,-1 0 1,1 0 0,-1 0-1,1 0 1,-1 0 0,1 0-1,-1 0 1,1 0 0,0 0-1,2 0 172,-1-2-26,5-4 11,-3 2-152,1 0-1,-1 0 1,0 0-1,0 0 1,-1-1-1,1 0 0,3-6 1,-4-2-29,-3 11 19,1-1 0,-1 1-1,1 0 1,0 0 0,-1-1 0,1 1-1,0 0 1,0 0 0,1 0 0,-1 0-1,0 0 1,1 0 0,1-1 0,1-1-9,-1 0 1,0 0-1,1 0 1,-2 0-1,1-1 1,0 1-1,-1-1 1,3-6-1,-5 10-23,1-1 0,-1 0 0,1 1 0,0-1 0,-1 0 0,1 1 0,0-1 0,0 1 0,0-1 0,0 1 0,1-1 0,-1 1 0,0 0 0,0 0 0,1 0 0,2-2 0,5-4-110,-2-3-177,-6 10 310,-1-1-1,0 1 1,0-1 0,1 1 0,-1 0-1,0-1 1,0 1 0,1 0-1,-1-1 1,1 1 0,-1 0-1,0-1 1,1 1 0,-1 0-1,1 0 1,-1-1 0,1 1-1,-1 0 1,0 0 0,1 0-1,-1 0 1,1 0 0,-1 0-1,1 0 1,-1 0 0,1 0-1,-1 0 1,1 0 0,-1 0-1,1 0 1,0 0 0,0 0 24,0 0 1,0 0 0,0 0-1,1 0 1,-1 0 0,0 0-1,0 1 1,0-1 0,0 0-1,0 1 1,0-1 0,0 0-1,0 1 1,0-1 0,0 1 0,0 0-1,0-1 1,0 1 0,0 0-1,0 0 1,-1-1 0,1 1-1,0 0 1,-1 0 0,1 0-1,0 0 1,0 2 0,0 1 42,0 0 1,0 0-1,0 0 1,-1 0-1,0 0 1,0 6-1,3 18 164,7 6-114,-7-15-81,-2-11 50,0-1-1,1 0 1,0 1 0,0-1-1,5 12 1,-3-11 8,-2-6-27,-1 1-1,1 0 0,-1 0 1,0 0-1,0 1 0,0-1 1,0 0-1,0 0 0,-1 0 1,1 6-1,-1 6 210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78 135 2976,'-1'-4'350,"1"2"-284,0 1 0,0 0 0,0 0 0,0 0 0,0 0-1,0 0 1,0-1 0,1 1 0,-1 0 0,0 0 0,0 0 0,1 0 0,-1 0 0,2-2 0,24-52 1027,-21 24 608,5 18-981,-9 13-698,-1 0 0,0 0 0,0 0 1,1-1-1,-1 1 0,0 0 0,0 0 0,1-1 0,-1 1 0,0 0 0,0 0 1,0-1-1,1 1 0,-1 0 0,0-1 0,0 1 0,0 0 0,0-1 1,0 1-1,0 0 0,0-1 0,0 1 0,0 0 0,0-1 0,0 1 0,0 0 1,0-1-1,0 1 0,0 0 0,0-1 0,0 1 0,0 0 0,0-1 0,0 1 1,-1 0-1,1 0 0,0-1 0,-1 1 0,2-2 70,-1 20 217,0 177 512,-2-161-657,-1 0 0,-15 62 0,10-57-42,-39 174 187,29-117-272,7-62-31,11-33-6,-2 8-22,0-1 1,-1 0 0,-5 12-1,7-19 27,1 0-1,0 0 0,-1 0 1,1 0-1,0 0 1,0 0-1,-1 0 0,1 0 1,0 0-1,0 0 1,0 2-1,0-1 82,3-2-33,-2 0-48,1 0-1,-1 0 1,0-1-1,0 1 0,1 0 1,-1-1-1,0 1 1,0-1-1,1 1 0,-1-1 1,0 1-1,0-1 1,0 0-1,0 0 0,0 1 1,0-1-1,0 0 1,0 0-1,0 0 0,0 0 1,-1 0-1,2-2 1,1-3-22,-3 5 14,0 1 0,0-1 0,0 1 0,1-1 1,-1 1-1,0-1 0,0 1 0,1-1 1,-1 1-1,0 0 0,1-1 0,-1 1 0,0-1 1,1 1-1,-1 0 0,0-1 0,1 1 1,-1 0-1,1 0 0,-1-1 0,1 1 0,-1 0 1,1 0-1,-1 0 0,1-1 0,-1 1 1,1 0-1,-1 0 0,1 0 0,-1 0 0,1 0 1,-1 0-1,1 0 0,-1 0 0,1 0 1,-1 0-1,1 1 0,1-1-19,-1 0 1,1-1-1,-1 1 1,1 0-1,-1 0 1,1-1-1,-1 1 1,1-1-1,-1 0 1,1 1-1,-1-1 1,2-1-1,10-4-39,-6 4 71,0 1 0,0 0-1,0 1 1,0 0 0,13 0 0,3 1 53,156-1 775,-132-1-643,-26 0-38,1 1 0,33 5 0,27 14 517,-55-12-532,-25-7-137,6 2 80,0 0 1,1 1-1,11 5 1,11-2 330,-18 4-251,-10-7 1,-3-3 31,0 0 267,0-13-1728,0 12 1235,0 1 1,0 0-1,0 0 0,0 0 1,0 0-1,0 0 1,0 0-1,0 0 0,0 0 1,0 0-1,0 0 0,0 0 1,0-1-1,0 1 0,0 0 1,0 0-1,0 0 1,0 0-1,0 0 0,0 0 1,0 0-1,0 0 0,0 0 1,0 0-1,0-1 1,0 1-1,0 0 0,0 0 1,0 0-1,0 0 0,0 0 1,0 0-1,1 0 0,-1 0 1,0 0-1,0 0 1,0 0-1,0 0 0,0 0 1,0 0-1,0 0 0,0 0 1,0 0-1,0 0 1,0 0-1,1 0 0,-1 0 1,0 0-1,0 0 0,0 0 1,0 0-1,0 0 0,0 0 1,0 0-1,0 0 1,1 0-1,9-3-3614,-10 3 3463,1-1 0,-1 0 0,0 0 0,1 1-1,-1-1 1,0 0 0,0 0 0,1 0 0,-1 0 0,0 1-1,0-1 1,0 0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8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5472,'-6'0'848,"4"-1"-671,0 1-1,0 0 1,0 0-1,1 0 1,-1 0-1,0 1 0,0-1 1,0 0-1,0 1 1,-2 0-1,-1 10-16,-1-7-139,5-4-23,1 1-1,-1-1 1,1 0-1,0 0 1,-1 1-1,1-1 1,-1 0-1,1 1 1,0-1-1,-1 0 1,1 1-1,0-1 1,-1 0-1,1 1 1,0-1-1,0 1 1,0-1-1,-1 1 1,1-1-1,0 1 1,0-1-1,0 1 1,0-1-1,0 1 1,0-1-1,0 1 1,0-1-1,0 1 1,0-1-1,0 1 1,0 0-1,0 59-55,1-54 56,0 0-1,0 0 1,1-1 0,0 1 0,0 0 0,0 0-1,1-1 1,0 0 0,0 1 0,0-1-1,1 0 1,5 6 0,2 4 68,-6-9 74,0 0 0,0 0 0,9 7 0,9 10 674,-22-22-697,0 1 0,0-1 0,0 0 1,0 1-1,0-1 0,0 1 0,-1-1 0,1 1 0,0 0 0,-1-1 0,0 1 0,1 0 0,-1 2 0,-2 1 694,0-3-700,-1-1 0,1 1 0,0-1 0,-1 0 0,1 1 0,0-1 0,-1 0 0,1-1 0,-1 1 0,0 0 0,1-1 0,-1 0 0,-3 1 0,-41-1 386,28-1-399,-49 1-272,27 0-3806,23 0 1404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3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219 126 3072,'0'-16'1365,"-2"16"-1018,-5 0 444,14 0-132,-5 0 147,-2 0-262,0 0-27,-2 0-144,-9 0 118,9 0-160,2 0-33,-2-10 236,-3 13-351,-4 4 258,4-7-244,5 0-197,-3 0 40,1 0-1,-1 0 1,1 0-1,-1 1 1,1-1 0,-4 2-1,-4 11 180,7-11-151,-1 0 1,1 0-1,-1 0 0,1 0 1,-7 2-1,-23 13 194,22-11-240,8-4-4,0-1 0,0 1 0,-1 0 0,2 0 0,-1 1-1,0-1 1,0 0 0,1 1 0,-1 0 0,-1 3 0,-3 4 33,0 0 39,0 0 0,1 0 1,1 0-1,-6 13 0,10-21-99,0 0 0,1 1 0,-1-1 1,0 1-1,1-1 0,0 1 0,-1-1 0,1 1 0,0-1 0,0 1 1,1 0-1,-1-1 0,0 1 0,1-1 0,-1 1 0,1-1 0,0 0 1,0 1-1,0-1 0,0 0 0,0 1 0,1-1 0,-1 0 0,1 0 0,2 2 1,1 1 23,0 0 0,1-1 1,11 6-1,-6-3 142,-7-4-112,0-1 1,0 0-1,0 0 0,0 0 0,0-1 0,0 0 0,1 0 0,-1 0 0,6 1 0,4-1 62,23-2 0,-5 0 39,-26 1-131,-3 0-2,0 1-1,0-1 1,0 0-1,-1 0 1,1-1-1,0 1 1,0-1-1,0 1 1,0-1-1,0 0 1,-1 0-1,1 0 1,0 0-1,-1-1 0,1 1 1,-1-1-1,4-3 1,2-2 14,-5 3 53,0 1 0,0 0 0,0 0 0,1 0 0,4-2 0,-7 4-59,0 0 1,0 0-1,0 0 1,1 0-1,-1 0 1,0 0-1,0 0 1,-1 0 0,1-1-1,0 1 1,0 0-1,0-1 1,-1 1-1,1 0 1,-1-1 0,1 1-1,-1-1 1,0 1-1,1-1 1,-1-2-1,1-7 2,-1 1-1,-1-13 0,0-3-72,1 14 46,1 4 6,-1 0 1,0 0-1,-3-16 0,-8-7 46,10 28-43,-1-8 5,-1 0 0,0 0 0,-1-1 0,0 2 0,-1-1 0,-7-11 0,10 19-3,0-1 0,-1 1 0,0 0 0,0 0 0,0 0 1,0 0-1,0 0 0,-6-3 0,-4 1-98,9-2 41,4 7 48,-1 0 1,1-1-1,0 1 0,0-1 1,-1 1-1,1 0 1,0-1-1,-1 1 0,1-1 1,0 1-1,-1 0 1,1 0-1,0-1 1,-1 1-1,1 0 0,-1 0 1,1-1-1,-1 1 1,1 0-1,-1 0 0,1 0 1,-1 0-1,1 0 1,-1 0-1,1-1 0,-1 1 1,1 0-1,-1 1 1,1-1-1,-1 0 0,0 0 1,-1 0-4,1 0 0,-1 0 0,0 1 0,1-1 0,-1 0 0,1 1 0,-1-1 0,1 1 0,-1 0 0,1-1-1,-1 1 1,1 0 0,-1 0 0,1 0 0,0 0 0,-1 0 0,0 2 0,30 0-6277,-12-3 3882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3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4224,'-6'0'1747,"7"0"-537,18 0 53,32 0-214,134 0-206,-173 0-842,0 1 1,-1 1-1,1 0 1,12 4-1,-17-4 18,4-1 78,1 0 1,0 0-1,14-2 0,-15 1 10,-10 0-90,-1 0-1,0 0 0,1 0 0,-1 0 0,0 0 1,1 0-1,-1 0 0,0 0 0,1 0 0,-1 0 1,0 0-1,1 0 0,-1 0 0,0 0 0,0 1 1,1-1-1,-1 0 0,0 0 0,1 0 0,-1 0 1,0 1-1,0-1 0,1 0 0,-1 0 0,0 1 1,11 9 41,-9-8-437,-4-1-100,-11-1-177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4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4384,'-26'13'1424,"65"-7"1445,-16 4-2352,-3-8-311,-1 0 0,1-1 0,21-3 0,-6 2-27,121 0 205,-146 0-374,0 1 0,0 0-1,0 0 1,0 1 0,15 6 0,-21-7 8,-1-1 0,1 1-1,-1 0 1,1-1 0,-1 0 0,1 1 0,0-1 0,4-1 0,2 0 39,26 1-1747,-23 0 42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203 109 2240,'0'0'30,"0"1"0,-1-1-1,1 0 1,-1 0 0,1 0 0,0 0 0,-1 0-1,1 0 1,-1 0 0,1 0 0,-1 0 0,1 0-1,0 0 1,-1 0 0,1-1 0,-1 1 0,1 0 0,0 0-1,-1 0 1,1 0 0,0-1 0,-1 1 0,1 0-1,0 0 1,-1-1 0,1 1 0,-1-1 0,7-6 363,-3 4-357,-3 3 2,1 0 0,-1-1 0,1 1 0,-1-1 1,1 1-1,-1 0 0,1 0 0,-1-1 0,1 1 0,-1 0 0,1 0 1,0 0-1,-1 0 0,1 0 0,-1-1 0,1 1 0,0 0 1,-1 0-1,1 0 0,-1 1 0,1-1 0,0 0 0,-1 0 0,1 0 1,0 1-1,-1-1 31,1 0-55,0 0-1,0 0 1,-1 0-1,1 0 1,0 0-1,0 0 0,-1 0 1,1 0-1,0 0 1,0-1-1,-1 1 1,1 0-1,0 0 1,-1-1-1,1 1 1,0 0-1,-1-1 1,1 1-1,0-1 1,-1 1-1,1-1 1,0 0-1,0-1 5,-1 1-1,0 0 1,1-1 0,-1 1 0,0-1-1,0 1 1,0-1 0,0 1-1,0-4 1,0-5 983,0 0-377,0 7-187,0 3 43,0-3-160,-1 2-269,1-1-1,0 0 0,-1 0 0,1 1 0,-1-1 0,0 0 0,1 1 0,-1-1 1,0 1-1,0-1 0,0 1 0,0-1 0,0 1 0,-2-3 0,0 2 132,3 2 4,-3-3-31,-7-7 96,7 7-75,3 3 10,0 0-79,0 0-64,-2 0-17,-11 3-20,12-3-8,-1 1 1,1 0 0,0 0-1,0 0 1,0 0 0,0 0-1,0 0 1,0 0 0,0 0-1,1 0 1,-2 2 0,1-2-6,1 0 0,-1 1-1,1-1 1,0 0 0,-1 1 0,1-1 0,0 1 0,0-1 0,0 3 0,-2 14 3,-1-10 43,-3 8 58,1 0 1,0 1 0,2-1 0,-4 33 0,6-32-78,0 0 0,-5 17 0,3-16 4,1 0 1,-1 20-1,1 3 191,-12 64-1,12-97-195,-24 85 168,22-68-50,2-8-26,-1-1 0,-6 20-1,5-24-55,1 0-1,0 0 0,1 1 0,0-1 0,1 18 1,0-21-14,1 1 1,-1-1 0,-1 1-1,-3 10 1,3-12-29,0 1-1,1 0 1,0-1 0,0 11 0,1-12 0,-1 1 1,0-1-1,-1 0 1,1 0-1,-5 12 1,4-14-5,-7 17-35,7-18 26,1 0 0,0 0 0,-1-1 0,1 1 0,0 0 0,1 0 0,-1 0 0,1 0 0,0 7 0,0 2 133,2-13 64,9 0-31,-9 0 20,-2-1-178,0 0-1,0 1 1,0-1-1,1 0 1,-1 1-1,0-1 1,0 0-1,0 1 1,1-1 0,-1 0-1,0 1 1,0-1-1,1 1 1,-1-1-1,1 1 1,-1-1-1,0 1 1,1-1-1,-1 1 1,2-2-1,4-3-15,-5 1-27,-1 3 28,0 1 1,0-1 0,0 1-1,0-1 1,0 1-1,0 0 1,0-1-1,0 1 1,0-1 0,0 1-1,0-1 1,1 1-1,-1 0 1,0-1 0,0 1-1,0-1 1,0 1-1,1 0 1,-1-1 0,0 1-1,0 0 1,1-1-1,-1 1 1,0 0-1,1-1 1,0 1 0,0-1-10,0-1 0,0 1 0,0-1 0,0 1 0,0-1 0,0 1 0,0-1 0,0 1 0,0-1 0,-1 0 0,1 1 0,-1-1 0,1 0 0,0-2 0,-2 4 14,1 0 0,0 0 1,0-1-1,0 1 1,0 0-1,0 0 0,0 0 1,0 0-1,0 0 1,0 0-1,0 0 1,0 0-1,0 0 0,0 0 1,0 0-1,0-1 1,0 1-1,0 0 0,0 0 1,0 0-1,0 0 1,1 0-1,-1 0 0,0 0 1,0 0-1,0 0 1,0 0-1,0 0 0,0-1 1,0 1-1,0 0 1,0 0-1,0 0 1,0 0-1,0 0 0,0 0 1,0 0-1,1 0 1,-1 0-1,0 0 0,0 0 1,0 0-1,0 0 1,0 0-1,0 0 0,0 0 1,0 0-1,0 0 1,0 0-1,0 0 0,1 0 1,-1 0-1,0 0 1,0 0-1,0 0 1,0 0-1,2 0-12,0 0 0,-1-1-1,1 1 1,0-1 0,0 1 0,-1-1-1,1 0 1,-1 0 0,1 1 0,0-1 0,-1 0-1,0-1 1,1 1 0,1-2 0,-2 3 14,-1-1-1,1 1 1,-1 0 0,1-1 0,-1 1 0,1 0 0,0-1 0,-1 1 0,1 0-1,0 0 1,-1 0 0,1-1 0,-1 1 0,1 0 0,0 0 0,-1 0 0,1 0-1,0 0 1,-1 0 0,1 0 0,0 1 0,-1-1 0,2 0 0,0 1 13,5-2 20,-5 1-38,1 0 0,-1 0-1,0 0 1,0 0-1,0 0 1,0 1-1,0-1 1,0 1-1,3 0 1,14 10-48,-7-8 55,-5 0 24,1-1 0,14 8 0,-15-7 11,0-1 0,0 0 0,0 0 0,8 1 1,15 3 96,1 4 90,0-4-91,-17-3-63,-5 0 17,0-1 0,1 0 0,-1-1 0,0 0 0,12 0 0,80-1 1118,-91-3-906,11-10-672,-13 0-1942,-8 13 2190,1-1 0,0 1 0,0-1 0,0 1 0,-1 0 0,1 0 0,0 0 0,0-1 0,0 1 0,0 0 1,-1 0-1,1 0 0,2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16 3712,'0'0'1221,"0"-3"-757,0-10 1717,2 13-1285,7 0-117,-18 0-512,7 0-182,2 0-122,-3 3 15,-28 39 273,2-22-32,3 0 63,-23 23 1,13-2-22,8-16-106,-1-1 0,-37 23-1,58-41-117,0 0 0,0 0-1,1 1 1,0-1 0,0 2-1,0-1 1,-5 10 0,-21 18 141,21-24-74,-3 2-34,2-7-86,8 4-11,-2-6 24,7-3 10,-1-1-1,1 0 1,-1 0 0,1 1-1,0-1 1,-1 0 0,1 0 0,-1 1-1,1-1 1,0 0 0,-1 1 0,1-1-1,0 1 1,0-1 0,-1 0-1,1 1 1,0-1 0,0 1 0,0-1-1,-1 1 1,1-1 0,0 1-1,0-1 1,0 1 0,0-1 0,0 1-1,0-1 1,0 1 0,0-1-1,0 0 1,0 1 0,1 0 0,-4-1-7,-4 0-112,14 0 85,-4 0 203,-1 0-53,5 0-91,-1-1 0,0 0 0,1 0 1,8-3-1,-7 2-25,0 0 0,1 0 0,-1 1 1,14 0-1,55-7-126,13 0 105,-62 7 28,-12 1-6,-1 0-1,32 4 1,-24 2 16,-17-5 12,1 1-1,-1-1 1,0 0 0,11 1 0,45-2 305,-60 0-312,0 0 0,0 0 0,0 1 0,0-1 0,0 1 0,-1-1 0,1 1 0,0 0 0,3 1 0,2 1 176,-7-3-189,0 0-1,1 0 1,-1 0-1,0-1 1,0 1-1,0 0 1,0 0-1,1 0 1,-1-1-1,0 1 1,0 0-1,0 0 1,0 0-1,0-1 1,0 1-1,1 0 1,-1 0-1,0-1 1,0 1-1,0 0 1,0 0-1,0-1 1,0 1-1,0 0 0,0 0 1,0-1-1,0 1 1,0 0-1,-1-1 1,1 1-10,0 0 1,0 0 0,0 0-1,0 0 1,0 0-1,0 0 1,0 0-1,0 0 1,0-1-1,0 1 1,0 0 0,0 0-1,0 0 1,0 0-1,0 0 1,0 0-1,0 0 1,0 0-1,0 0 1,0 0-1,0-1 1,0 1 0,0 0-1,1 0 1,-1 0-1,0 0 1,0 0-1,0 0 1,0 0-1,0 0 1,0 0-1,0 0 1,0 0 0,0 0-1,0 0 1,0 0-1,0 0 1,0 0-1,1-1 1,-1 1-1,0 0 1,0 0 0,0 0-1,0 0 1,0 0-1,0 0 1,0 0-1,0 0 1,0 0-1,0 0 1,1 0-1,-1 0 1,0 0 0,0 0-1,0 1 1,0-1-1,10 0 368,-7 0-156,-3 0-26,1-5-96,-1 1-1,0-1 0,0 1 1,0-1-1,0 1 1,-1 0-1,1-1 0,-3-4 1,-7 4-16,5-8-48,-24-20 192,14 9 74,-1 14-106,10 3-181,0 0-1,0-1 0,-5-9 1,8 13-20,1 0 1,0 0 0,0-1-1,0 1 1,1 0-1,-1-1 1,1 1 0,0-1-1,-1-6 1,2 8-71,0-1 1,0 0-1,-1 1 1,1-1-1,-1 0 1,-2-6 0,2 9 15,1 1-1,0-1 1,-1 0 0,1 0 0,0 0 0,0 0 0,0 0 0,-1 0 0,1 1 0,0-1 0,0 0 0,0 0 0,0 0 0,1 0 0,-1 0 0,0 0 0,0 1 0,1-1-1,-1 0 1,0 0 0,1 0 0,-1 1 0,0-1 0,1 0 0,-1 0 0,1 1 0,0-1 0,-1 0 0,1 1 0,0-1 0,-1 1 0,1-1 0,1 0 0,-1 0-100,-1 1 1,1 0 0,0-1-1,0 1 1,-1 0 0,1-1 0,0 1-1,0 0 1,0 0 0,-1 0 0,1 0-1,0 0 1,0 0 0,1 0-1,16-2-4352,11-11 1177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3328,'0'-2'122,"0"1"0,1-1 0,-1 0 0,0 1 0,1-1 0,-1 0 0,1 1 0,0-1 0,-1 1 0,1-1 0,0 1 0,0-1 0,1-1 0,2-4 10,-1 0 303,1 0 35,10 5 817,-12 2-1233,-1 0 0,0 0 1,1 0-1,-1-1 0,1 1 1,-1-1-1,0 1 0,1-1 1,-1 0-1,0 1 0,1-1 1,-1 0-1,0 0 0,0 0 1,0 0-1,0 0 0,1-2 0,0 1 7,0 1 0,0-1 0,0 0 0,0 1 0,0 0 0,0-1-1,0 1 1,5-2 0,-4 2-29,1 0-1,-1 0 1,1 1-1,-1-1 1,1 1-1,-1 0 1,1 0-1,-1 0 0,1 0 1,0 1-1,-1 0 1,0-1-1,1 1 1,-1 1-1,1-1 1,-1 0-1,0 1 1,0-1-1,0 1 1,4 3-1,-1 1 95,0 0 1,0 0-1,0 1 0,5 9 0,-9-12-71,0 1 0,0-1 0,-1 0 1,0 1-1,0-1 0,0 1 0,0 0 0,0-1 0,-1 1 1,0 5-1,-1 0 17,-1 0 1,0-1-1,-1 1 0,0-1 1,0 0-1,-1 1 1,0-1-1,-9 14 1,1 0 165,-30 45 300,37-61-510,-23 27 174,12-3-388,16-30 189,-1 0 1,1 1 0,-1-1 0,1 0 0,0 0 0,-1 0 0,1 0-1,0 0 1,0 1 0,0-1 0,0 0 0,0 0 0,0 0-1,0 1 1,0-1 0,1 2 0,-1-2-5,0-1 1,1 1-1,-1-1 0,0 1 1,0-1-1,1 1 0,-1-1 1,1 1-1,-1-1 1,0 1-1,1-1 0,-1 0 1,1 1-1,-1-1 0,1 0 1,-1 1-1,1-1 0,-1 0 1,1 1-1,-1-1 0,1 0 1,-1 0-1,1 0 1,0 0-1,-1 0 0,2 0 1,3 3 42,-4-2-42,1 1-1,-1-1 0,1 0 0,0 0 1,0 0-1,-1 0 0,1 0 1,0-1-1,0 1 0,0 0 1,0-1-1,4 1 0,31 0 0,-23-1 59,-9 0-38,0 1 1,0 0-1,0 0 0,9 3 0,-8-2 7,0 0-1,-1-1 1,1 1 0,0-1 0,6 0 0,82-1-107,-94 0 56,1 0 0,0 0 1,0 0-1,-1 0 1,1 0-1,0 0 1,0 0-1,-1 0 0,1-1 1,0 1-1,0 0 1,-1 0-1,1-1 1,0 1-1,0-1 0,1-4-1470,-1-6-3962,-1-2 3408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1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4320,'0'0'1600,"0"0"-1248,-16 0-96,16 0 992,0 0-736,0 0 416,16 0-544,-1 0 448,16 0-512,1 0 288,-1 16-352,-16-16 0,17 0-160,-17 0 288,16 0-192,-31 0-32,16 0-96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3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2369 282 1824,'-26'52'587,"25"-51"-561,0 1 0,1-1 0,-1 1 0,0-1 0,0 1 0,0-1 0,0 1 0,-3 1 0,-11 10 54,-24 16 0,33-25-72,0 0 0,1 1 0,-6 5 0,8-6-1,-1 0 1,0-1-1,0 0 1,-5 4 0,-2-2 78,0 0 0,0-1 0,-1 0 1,1-1-1,-1 0 0,-13 1 0,-2 2 191,-5 0 153,-1-1 1,1-2 0,-65-2 0,52-1-187,-152-16 376,75 4-402,83 10-165,-42-4 38,-34-12 45,-47-6 26,31 10 17,-164-16 85,-40-4-269,300 29 15,-1-1 6,-62-16 0,35-4-154,57 23 112,-1 0-1,1 0 1,-1-1 0,1 0 0,0 0 0,-7-6 0,10 7 9,1 0-1,-1-1 1,0 1 0,1-1 0,0 1 0,0-1-1,0 0 1,0 0 0,0 0 0,1 0 0,-1-6-1,1 6 14,0 1 0,1-1-1,0 0 1,0 1 0,0-1-1,0 0 1,1 1 0,-1-1-1,1 0 1,0 1 0,0-1-1,0 1 1,1-1 0,-1 1-1,1 0 1,2-4 0,-1 2-5,0 1 1,0 0 0,0 0-1,1 0 1,0 0 0,0 0-1,0 1 1,0 0 0,0 0-1,7-4 1,19-11 2,-24 13 7,0 1-1,0 0 0,1 1 0,-1 0 0,11-4 0,-15 6 1,6 0-38,0-2 1,0 1 0,13-7 0,-8 4-18,-8-2 93,-5 7-36,0 0 0,0-1 0,0 1 0,1-1 0,-1 1 0,0 0-1,0-1 1,1 1 0,-1 0 0,0 0 0,0-1 0,1 1 0,-1 0 0,0-1-1,1 1 1,-1 0 0,1 0 0,-1 0 0,0 0 0,1-1 0,-1 1 0,1 0-1,-1 0 1,0 0 0,1 0 0,-1 0 0,1 0 0,-1 0 0,0 0 0,2 0-1,0 0 36,-2 0-1,0 0 16,-2 0-21,1 0-29,1 0 0,-1 0 0,1 0 0,-1 0 0,1 0 0,-1 0 0,1 0 0,-1 0 0,1 0 0,0 0 0,-1 1 0,1-1 0,-1 0 0,1 0 0,-1 0 0,1 0 0,0 1 0,-1-1 0,1 0 0,0 1 0,-1-1 0,1 0 0,0 1 0,-1-1 0,1 0 0,0 1 0,0-1 0,-1 0 0,1 1 0,0-1-1,0 1 1,0-1 0,0 1 0,-1-1 0,1 0 0,0 1 0,0-1 0,0 1 0,0-1 0,0 1 0,0-1 0,0 1 0,0-1 0,0 0 0,1 2 0,-1-1 15,0 1 0,-1 0 0,1 0 0,0-1 0,-1 1 0,1 0 0,-1 0 0,0 1 0,-11 16-53,-5 12-37,6 1 7,5-14 42,-10 23-1,-10 8 158,5 5-28,-5-15-42,16-18-39,8-16-23,1-1-1,-1 0 1,0 0-1,-1 0 0,1 0 1,-1-1-1,0 1 0,-3 3 1,-7 6-29,14-13 16,-1 1 1,1-1-1,0 0 0,-1 0 1,1 0-1,-1 0 0,1 0 1,0 1-1,-1-1 0,1 0 1,0 0-1,-1-1 0,1 1 1,0 0-1,-1 0 0,1 0 1,0 0-1,0-1 0,10-5-15,0-1 0,-1 0 0,0 0 0,0-1 0,16-18 0,23-19 28,-20 26-1,-21 15-8,0-1 0,0 0 0,12-12 0,1-9-110,2 8 149,-13 5 552,-10 13-560,1-1 1,-1 1-1,0 0 1,0-1-1,0 1 1,0 0-1,0-1 1,0 1-1,0 0 1,0-1-1,0 1 1,0-1-1,0 1 1,0 0-1,0-1 1,0 1-1,0-1 1,0 1-1,0 0 1,0-1-1,0 1 1,0 0-1,-1-1 1,1 1-1,0-1 1,-1 1 35,0-1 0,0 0 0,0 1 1,0-1-1,1 1 0,-1-1 0,0 1 0,0-1 0,0 1 1,0 0-1,0 0 0,-2-1 0,-26-1 961,-9-2-373,2-1 0,-44-12 0,57 12-560,8 1-64,0 0 0,1-1 0,-1-1 0,1 0 0,-22-13 0,2 0-88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4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4384,'-15'-15'1632,"15"15"-1248,0 0-128,-16 0 416,16 0-416,0 0 32,0 0-160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1888,'15'31'704,"-15"-31"-544,0 47-32,0-32 896,0 17-576,-15-17 480,15 16-576,-16 0 320,1 1-384,15-17-96,-16 16-96,0-15 64,16 0-96,0-1 32,0-15-32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8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3328,'-29'0'1808,"26"0"-1142,1 5-148,-1 2-275,0 0 0,0 1 0,1-1 1,-3 11-1,1-3 109,1 1 0,1-1 0,-2 30 0,4 199 2096,1-238-2341,-1 0 1,1 0 0,0 0-1,0 0 1,4 8 0,-3-9-28,-1 0 1,0-1 0,0 1 0,0-1 0,0 7-1,-1 20 384,0-31-460,0 0 0,0 0 0,0 0 0,0 0 0,0 1 0,0-1 0,0 0 0,0 0 0,0 0 1,0 0-1,0 0 0,0 0 0,0 0 0,0 0 0,0 0 0,0 0 0,0 1 0,0-1 0,0 0 0,0 0 0,0 0 0,0 0 0,0 0 0,0 0 0,0 0 0,0 0 0,0 0 0,0 0 0,0 0 0,0 0 0,0 0 0,0 1 0,1-1 0,-1 0 0,0 0 0,0 0 0,0 0 0,0 0 0,0 0 0,0 0 0,0 0 0,0 0 0,0 0 0,0 0 0,0 0 0,1 0 0,-1 0 0,0 0 0,0 0 0,0 0 0,0 0 0,0 0 1,0 0-1,0 0 0,0 0 0,0 0 0,162 0-1691,-108 0-658,-7 0 1065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5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1056,'0'0'357,"2"3"-229,9 7 102,-11-9-193,1-1 0,-1 0 0,0 1 1,0-1-1,1 1 0,-1 0 1,0-1-1,0 1 0,1-1 0,-1 1 1,0-1-1,0 1 0,0-1 1,0 1-1,0 0 0,0-1 0,0 1 1,0-1-1,0 1 0,0 0 1,0-1-1,0 1 0,0-1 0,-1 1 1,1-1-1,0 1 0,0-1 1,-1 1-1,1-1 0,-1 1 0,1 0 82,-5 7 203,4-7-274,0 1 1,0-1-1,0 1 0,0-1 0,1 1 0,-1-1 1,0 1-1,1 0 0,0-1 0,-1 1 0,1 0 1,0-1-1,0 1 0,0 0 0,0 3 1,0 9 94,1-5-62,-1 0 0,0 0 0,-1 0 1,-2 13-1,2-18-43,-2 8 103,0 1 0,1 0 0,-2 21 1,4-28-62,0 1 1,-1 0 0,0 0 0,-1-1 0,1 1 0,-5 8 0,4-8-34,1-4-13,0 0 0,1 0 0,-1 0 0,1 0 0,-1 1 0,1-1 0,0 0 0,0 0 0,1 4 0,0 7 303,1-16-294,0 0-38,-1 0 0,0 1 0,0-1-1,0 0 1,0 0 0,0 0 0,0 0 0,-1 0 0,2-3 0,5-15 36,2 11-22,3-5 10,-10 8-12,0 1-1,0-1 0,1-9 0,-1 4 0,1 1 0,4-12-1,-6 18-21,6-13-48,1 0-1,0 0 1,15-22-1,-16 28-24,14-20-140,-20 31 214,-1 0 0,1-1-1,-1 1 1,1 0 0,-1-1 0,1 1 0,-1 0 0,1 0 0,-1-1-1,1 1 1,0 0 0,-1 0 0,1 0 0,-1 0 0,1 0 0,0 0 0,-1 0-1,1 0 1,-1 0 0,1 0 0,0 0 0,-1 0 0,1 0 0,-1 0-1,2 1 1,-2-1-5,2 0 74,-2 15 842,0 6-584,-7 35 0,3-35-278,0 40-1,4-22 21,0-36-40,0 0 0,0 0 1,0-1-1,0 1 0,1 0 0,-1 0 0,1 0 0,0 0 0,0-1 1,0 1-1,2 4 0,-2-5-12,0 0 0,0 0-1,0 0 1,0 0 0,0 0 0,-1 0 0,1 1 0,-1-1 0,0 0-1,0 0 1,0 4 0,3 10 25,-2-15-41,-1 0 0,1 0-1,0 1 1,0-1-1,0 0 1,0 0-1,0 0 1,0-1-1,0 1 1,0 0 0,2 1-1,-2-1-47,1-1 1,-1 1-1,1-1 0,-1 0 1,1 1-1,-1-1 1,1 0-1,-1 0 0,0 0 1,1 0-1,-1 0 0,1 0 1,-1 0-1,1-1 0,-1 1 1,1 0-1,-1-1 0,1 1 1,-1-1-1,0 0 1,1 1-1,-1-1 0,2-1 1,10-4-1254,-8 5 1058,-1 0-1,0 0 1,0 1-1,8 0 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244 182 3392,'0'0'1088,"-2"-2"-651,0 0-395,1 1 1,0 0-1,0-1 0,0 1 1,0-1-1,0 1 0,0-1 1,0 1-1,1-1 0,-1 0 1,0 1-1,1-1 0,-1 0 1,1-2-1,0 4-39,0-1 1,0 1 0,0 0-1,0 0 1,0 0 0,0 0-1,0 0 1,0 0 0,0-1-1,-1 1 1,1 0 0,0 0-1,0 0 1,0 0 0,0 0-1,0 0 1,0-1 0,0 1-1,0 0 1,0 0 0,0 0-1,0 0 1,-1 0 0,1 0-1,0 0 1,0 0-1,0 0 1,0 0 0,0-1-1,0 1 1,-1 0 0,1 0-1,0 0 1,0 0 0,0 0-1,0 0 1,0 0 0,0 0-1,-1 0 1,1 0 0,0 0-1,0 0 1,0 0 0,0 0-1,0 0 1,0 0 0,-1 1-1,1-1 1,0 0 0,0 0-1,0 0 1,0 0 0,-1 0-1,-30 0 141,26 1-135,-1 0-1,1 0 0,-1 0 1,1 1-1,-10 4 1,-25 13-136,39-19 118,-1 1-2,0 1 0,0-1 1,-1 1-1,1-1 0,0 1 1,0 0-1,1-1 0,-1 1 1,0 0-1,-1 3 0,-12 14-49,-20 28-49,31-42 99,1 1 0,0 0 0,0 0 0,1 0-1,-1 0 1,1 0 0,-1 7 0,-2 31-54,-3-11 0,9-26 94,0-1 0,0 0 0,0 1 0,1-1 0,0 0 0,0 0 0,1-1 0,0 1 0,0 0 0,7 9 0,-9-14-21,0 1-1,1-1 0,-1 0 0,0 1 0,1-1 0,0 0 0,-1 0 0,1 0 0,0 0 1,-1 0-1,1 0 0,0-1 0,0 1 0,0-1 0,0 1 0,0-1 0,-1 1 0,1-1 1,0 0-1,0 0 0,0 0 0,0 0 0,0-1 0,3 0 0,24-9 8,-25 9-14,-1 0 0,1 0 0,-1 0 0,0 0 0,1 0 0,-1-1 0,0 0 0,6-3-1,-6 1 1,1 0-1,-1 0 0,0 0 0,0 0 0,0-1 0,0 1 1,1-7-1,43-90-145,-46 99 140,22-61-77,-21 53 75,0 1 1,-1-1 0,0 0-1,0-13 1,0 11 5,0 0 0,0 0 0,2 1 0,3-14 0,-5 19 0,1-3 37,-1-1 1,0 1 0,0-1-1,-2-17 1,0-7 136,1 18 263,0 12-19,0 14-217,0 1-15,0-6-124,0 1 0,0 0 0,-1-1 0,-1 9 0,-8 19 88,5 14-44,-21 119 182,24-153-275,2 0-1,0 21 1,1-23 35,-1 1 0,0-1 0,-1 1 0,-2 12 0,-1-7 21,1-6 39,1 0 0,0 0 0,0 12 0,1-23-106,1 0 0,0 0-1,0 0 1,0 0 0,0 0 0,0 0 0,0 1-1,0-1 1,0 0 0,0 0 0,0 0-1,0 0 1,0 0 0,0 0 0,0 0 0,0 0-1,0 0 1,0 0 0,0 1 0,0-1-1,0 0 1,1 0 0,-1 0 0,0 0 0,0 0-1,0 0 1,0 0 0,0 0 0,0 0-1,0 0 1,0 0 0,0 0 0,0 0 0,0 0-1,0 1 1,0-1 0,0 0 0,1 0-1,-1 0 1,0 0 0,0 0 0,0 0 0,0 0-1,0 0 1,0 0 0,0 0 0,0 0-1,0 0 1,0 0 0,0 0 0,1 0 0,-1 0-1,0 0 1,0 0 0,0 0 0,0 0-1,13 0-11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63 219 2240,'-16'0'992,"16"3"-768,1 10 197,-1-8-302,1 1 0,-1-1 0,0 1 0,-1 0 0,1-1-1,-4 11 1,-34 123 1202,35-125-1255,2-5-60,0 0-1,0 0 1,1 13 0,0-11-35,0-8 157,1-3-116,-1 0 0,1 0 0,-1 0-1,1 0 1,-1 0 0,1 0 0,-1 0-1,1 0 1,-1 0 0,1 0 0,-1 0-1,0 0 1,1 0 0,-1 0 0,1 0-1,-1-1 1,1 1 0,-1 0 0,1 0-1,-1-1 1,0 1 0,1 0-1,-1 0 1,0-1 0,1 1 0,-1 0-1,0-1 1,1 1 0,-1 0 0,0-1-1,1 1 1,-1-1 0,7-9 75,4 0-27,-7 7-46,0 0 1,-1-1-1,1 0 1,-1 0-1,0 0 1,0 0 0,4-7-1,-6 9-13,17-34 12,25-37 0,-30 49-83,-13 23 65,1 0 0,-1 0-1,1 0 1,-1 0-1,1 0 1,0 0-1,-1 0 1,1 0 0,0 0-1,0 0 1,-1 0-1,1 0 1,0 0-1,0 1 1,1-2 0,2 0-15,-2-1 84,-4 6 448,1-2-488,0 0 22,0 0-1,0 0 1,0 0-1,0 0 1,0 1-1,0-1 0,0 0 1,0 1-1,1-1 1,-1 1-1,0-1 1,1 1-1,0-1 0,-1 1 1,1-1-1,0 1 1,0 0-1,-1-1 1,2 3-1,-2 4 79,0-1-1,0 0 1,-4 14-1,3-13-32,0 0 0,0 0 1,0 16-1,2-9-22,-1-11-63,1 0 1,0 0-1,0 0 0,0 0 1,1 1-1,-1-1 1,1 0-1,0 0 1,0 0-1,1 0 0,-1 0 1,1-1-1,0 1 1,4 6-1,-5-8 16,1 1 0,0 0 0,0-1 0,0 1 0,0-1 0,0 1 0,1-1 1,-1 0-1,1 0 0,0 0 0,-1 0 0,1-1 0,0 1 0,0-1 0,0 0 0,0 1 0,0-1 0,0-1 0,1 1 0,-1 0 0,5 0 0,26-9 170,-20 6-142,13-4 44,-18 1-27,0 0 1,0 0-1,15-13 0,-10 7-53,7-7-112,27-30 0,-26 26 59,-17 17 38,0-1-1,-1 1 0,0-1 0,5-8 0,-6 9-3,0 0-1,1 0 0,-1 1 1,6-6-1,-7 8-9,-1 1 1,0 0-1,1 0 0,-1-1 0,0 1 1,0-1-1,0 1 0,0-1 0,0 1 1,0-1-1,-1 0 0,1 1 0,-1-1 1,1 0-1,-1 0 0,1-2 0,-1 4 10,0 0 0,0 0 0,0 0 0,0 0 0,0 0-1,0-1 1,0 1 0,0 0 0,0 0 0,0 0 0,0 0 0,0 0-1,0 0 1,0 0 0,0 0 0,0 0 0,0 0 0,0 0 0,0-1-1,0 1 1,0 0 0,0 0 0,0 0 0,0 0 0,0 0 0,0 0-1,0 0 1,0 0 0,0 0 0,0 0 0,0 0 0,1 0 0,-1 0-1,0-1 1,0 1 0,0 0 0,0 0 0,0 0 0,0 0 0,0 0-1,0 0 1,0 0 0,0 0 0,0 0 0,1 0 0,-1 0-1,0 0 1,0 0 0,0 0 0,0 0 0,0 0 0,0 0 0,0 0-1,0 0 1,0 0 0,1 0 0,9 0-198,-7 0 38,-3 3 101,0 26 1205,-3-29-826,-44 0 122,46 0-436,-1 0-1,0 0 0,1 1 0,-1-1 0,0 1 0,1 0 1,-1-1-1,1 1 0,-1 0 0,-2 2 0,-4 2-23,-3-1-55,10-4 67,-1 1-1,1 0 1,0-1-1,-1 1 1,1 0-1,0 0 1,-1-1 0,1 1-1,0 0 1,0 1-1,0-1 1,0 0-1,0 0 1,0 0-1,-2 2 1,1 2-60,0-1 1,0 0-1,0 1 1,0 0 0,1-1-1,-1 1 1,1 0-1,0 0 1,0 6 0,1-8 57,0 0 1,0 0-1,0 0 1,0 0-1,0 0 1,1 0 0,-1 0-1,1 0 1,0 0-1,0 0 1,0 0-1,0-1 1,1 1-1,-1 0 1,1-1 0,-1 1-1,3 2 1,-1-2 33,0-1 1,0 1 0,0-1 0,0 0 0,0 1-1,0-2 1,1 1 0,-1 0 0,1 0 0,-1-1-1,1 0 1,0 0 0,-1 0 0,1 0 0,0-1-1,0 1 1,0-1 0,-1 0 0,1 0 0,6-1-1,-3-1-74,-1 1 1,0-1-1,1-1 0,-1 1 0,0-1 0,-1 0 0,1-1 1,0 1-1,-1-1 0,0 0 0,0-1 0,5-4 0,4-4-492,0 1-1,31-20 0,-32 23 293,-1 0 0,0 0 0,12-13 1,11-7 47,-19 18 170,-13 10 32,1-1-1,-1-1 1,0 1-1,1-1 1,-1 1-1,-1-1 1,1 0 0,0 0-1,2-3 1,5-9-23,-4 6 9,0 1-1,1 0 0,11-12 1,-15 17 20,0 0 1,0 0-1,-1-1 1,1 1 0,-1-1-1,1 0 1,-1 1-1,-1-1 1,1 0-1,0 0 1,-1 0-1,0 0 1,0-1 0,1-5-1,2-4-42,0 1-1,12-23 1,2-5 221,-18 38-135,1 0 0,0 0 0,-1 0 0,0 0 0,1 0 1,-1 0-1,-1-3 0,1 2 104,0 1 148,0 6 159,0 0-407,-1 1 0,0 0 0,0-1 0,0 1-1,0 0 1,-1-1 0,1 1 0,-1-1-1,0 0 1,0 1 0,0-1 0,0 0 0,-1 0-1,-2 2 1,-13 19 94,9-5-11,0 1 0,1 0-1,-9 38 1,11-34-18,-3 4-69,4-13-237,0 0 1,1 0 0,1 0 0,1 1 0,-2 17 0,4-4-2153,0-11 652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2304,'0'0'752,"0"0"-453,0 0-11,3 0 400,8 0-200,-2 0-217,0 0 0,0 0 1,12 3-1,-11 0-193,1-1-20,0 1 0,0-1 0,-1-1 0,20 1 0,19-1 105,102-5 202,-117 0-323,0 0 20,36-1-1,-50 5 0,-1-1 0,1-1 0,-1-1-1,25-6 1,-34 6-26,0 0-1,-1 0 1,1 1-1,0 0 0,0 1 0,12-1 0,-20 2-21,1 1 0,-1-1 0,1-1 0,-1 1-1,1 0 1,0 0 0,-1-1 0,1 0 0,-1 1 0,0-1 0,1 0-1,-1 0 1,1-1 0,-1 1 0,0 0 0,3-3 0,-6 4-6,0-1 1,1 1 0,-1 0-1,0-1 1,0 1-1,0 0 1,0 0 0,1 0-1,-1 0 1,0-1 0,0 1-1,0 0 1,-1 1-1,-5-2-17,5 1 34,0 0 0,-1 0 0,1 0 0,0 0 0,0 0 0,0 1 0,0-1 0,0 1 0,-3 0 0,-14 10 114,7-8-62,9-3-68,1 1 1,0-1-1,0 1 0,-1-1 1,1 1-1,0 0 0,0 0 1,0 0-1,0 0 0,0 1 1,0-1-1,0 0 0,-2 3 0,2-2-10,-1 0-1,0 0 0,0 0 0,0 0 0,-4 1 1,5-2 2,0 0 0,1 0 0,-1 0 0,0 0 0,0 0 0,1 0 0,-1 0 0,1 1 0,-1-1 0,1 0 0,-1 1 0,-1 2 0,2-2 10,0 0 0,0 0 0,0 0 0,0 0 0,-1-1-1,1 1 1,-1 0 0,1-1 0,-1 1 0,-3 1 0,4-1-2,-1-1 1,1 0-1,-1 1 1,1-1 0,0 1-1,-1-1 1,1 1-1,0-1 1,0 1-1,0 0 1,0 0-1,0 0 1,0-1 0,1 1-1,-1 2 1,-25 56-57,21-47 48,-2-9 7,2 0 14,4 9 9,1-13-30,-1 0-1,1 0 0,0 1 1,0-1-1,0 0 0,0 0 1,0 0-1,0 0 1,0 1-1,0-1 0,0 0 1,0 0-1,0 0 0,0 1 1,0-1-1,0 0 0,0 0 1,0 1-1,0-1 0,0 0 1,0 0-1,0 0 0,0 0 1,0 1-1,0-1 0,1 0 1,-1 0-1,0 0 0,0 1 1,0-1-1,0 0 0,0 0 1,0 0-1,1 0 1,-1 0-1,0 0 0,0 1 1,0-1-1,0 0 0,1 0 1,-1 0-1,0 0 0,0 0 1,0 0-1,1 0 0,-1 0 1,0 0-1,0 0 0,0 0 1,1 0-1,-1 0 0,0 0 1,0 0-1,1 0 0,-1 0 1,0 0-1,0 0 0,0 0 1,0 0-1,1 0 0,-1 0 1,0 0-1,0-1 1,0 1-1,1 0 0,-1 0 1,15-15-431,-6 6 159,4-4 13,-8 9 188,-1 0 1,1 0-1,-1-1 0,0 0 1,5-7-1,-5 3 12,-4 8 58,1 0-1,-1 0 1,0-1-1,1 1 1,-1 0-1,1 0 1,-1 0-1,1 0 0,0 0 1,-1 0-1,1 0 1,0 0-1,0 1 1,-1-1-1,1 0 1,0 0-1,0 1 1,0-1-1,0 0 0,0 1 1,0-1-1,0 1 1,0-1-1,0 1 1,1 0-1,-1-1 1,0 1-1,0 0 1,0 0-1,2 0 0,0 0 168,-3 0 431,2 2-149,0-1-411,-1 1 0,0-1 0,0 0 0,0 0 0,0 1 0,0-1 0,0 1 0,-1-1 0,1 1 0,0-1 0,-1 1 1,1-1-1,-1 1 0,1-1 0,-1 1 0,0 0 0,0 2 0,0-3-24,1 0 1,-1 1 0,0-1 0,0 0-1,1 0 1,-1 1 0,1-1-1,-1 0 1,1 0 0,-1 0-1,1 0 1,0 0 0,0 1 0,-1-1-1,1-1 1,0 1 0,0 0-1,0 0 1,0 0 0,0 0-1,0-1 1,0 1 0,0 0 0,1-1-1,1 2 1,5 2 30,-1 1-5,-4-2-24,1-1 0,0 1 0,0 0 0,0-1 0,0 0-1,0 0 1,0 0 0,1 0 0,-1-1 0,1 0 0,-1 0 0,1 0-1,-1 0 1,1-1 0,5 0 0,8 0 14,-10 1-7,-1-1 0,1 0 0,-1 0 0,1-1 0,-1 0 0,1 0 1,-1-1-1,0 0 0,1 0 0,8-5 0,22-7 81,0 1-95,-35 11-15,-1 1-1,1 0 0,-1-1 1,1 1-1,-1-1 0,0 0 0,1 0 1,-1 0-1,0 0 0,2-4 1,4-12-113,-8 16 107,1 0 1,-1 0-1,1 0 0,0-1 1,0 1-1,0 0 0,0 0 0,0 0 1,1 0-1,-1 1 0,2-3 1,1 0 15,0-1 1,0 1-1,-1-1 1,5-7-1,-5 6-145,1 0 0,0 1 0,0-1 0,7-6-1,0 2-86,-9 7 85,1 6 48,7 7 48,-9-9 51,-1-1-1,1 1 1,-1-1-1,0 1 1,1-1-1,-1 1 1,0 0-1,1-1 1,-1 1-1,0 0 1,0-1 0,0 1-1,0 0 1,0-1-1,0 1 1,0 0-1,0-1 1,0 1-1,0 0 1,0-1-1,0 1 1,0 0 0,-1 0-1,1 1 54,0 74 558,0-67-549,1-8-51,-1 1 0,0-1 0,0 1 1,0-1-1,0 1 0,0-1 1,0 1-1,-1-1 0,1 1 1,0-1-1,-1 1 0,-1 2 0,-11 4 232,-15 31 154,25-37-272,1-2-54,1 0-72,1 0-1,-1 0 1,1 0-1,-1 0 1,1 0-1,-1 0 1,1 0-1,0 0 1,-1 0-1,1 0 1,-1 0-1,1-1 1,-1 1-1,1 0 1,0 0-1,-1 0 1,1-1 0,-1 1-1,1 0 1,0-1-1,-1 1 1,1 0-1,0-1 1,-1 1-1,1 0 1,0-1-1,0 1 1,0-1-1,-1 0 1,0-17-69,1 12 14,0 4 40,0 0 1,0 1 0,0-1-1,1 0 1,-1 0 0,1 1-1,-1-1 1,1 0 0,0 1-1,0-1 1,0 1 0,0-1-1,0 1 1,0-1 0,0 1-1,0 0 1,0-1 0,3-1-1,11-14-99,-11 10 77,-3 5 19,1 0 0,-1 0 1,0 0-1,1 0 0,-1 1 0,1-1 1,0 0-1,-1 1 0,1-1 0,0 1 0,0 0 1,0-1-1,4 0 0,-3 0-11,0 0 1,0 0-1,-1 0 0,1-1 1,-1 1-1,4-5 0,6-5-122,2 0 89,-7 11 54,-5 4 61,-10 7 207,8-9-252,0-1 0,0 0 0,-1 0 0,1 0 0,0 1 0,0-1 0,0 0 0,-1 0 0,1 1 0,0-1 0,0 0 0,0 1 0,0-1 0,0 0 0,0 1 1,0-1-1,0 0 0,0 1 0,0-1 0,0 0 0,0 0 0,0 1 0,0-1 0,0 0 0,0 1 0,0 8 173,0-1-29,0 1 1,0-1-1,-3 15 0,2-16-70,-3 4 28,2 1 0,0 0 1,0-1-1,0 14 0,2 66 64,0-87-152,0 0 0,1 0-1,-1 0 1,1 0-1,-1-1 1,1 1 0,3 7-1,-3-9 7,0 0 0,0 0 0,0-1 0,1 1 1,-1 0-1,0 0 0,1-1 0,0 1 0,-1-1 0,1 1 0,0-1 0,0 0 0,-1 0 0,3 1 0,-3-1-11,0-1-1,0 0 1,0 1 0,0-1-1,-1 0 1,1 0-1,0 0 1,0 0 0,0 0-1,0 0 1,0 0-1,0 0 1,-1 0 0,1 0-1,0-1 1,0 1-1,0 0 1,0 0 0,0-1-1,-1 1 1,1-1-1,0 1 1,1-2 0,16-16 384,-11 11-293,1-1-24,0 1-32,-1 0 0,0-1 0,-1 0 0,0 0 0,0 0 0,8-16 0,-1-3 53,-3 6-22,14-22 1,-7 10-251,-16 30 127,1-1 1,-1 0-1,1 1 1,0-1 0,4-5-1,7 2-138,-7-4-144,4 6 91,-5-2 44,-5 7 176,0-1 1,0 1 0,0 0-1,1-1 1,-1 1 0,0 0 0,0-1-1,1 1 1,-1 0 0,0-1-1,0 1 1,1 0 0,-1 0-1,0-1 1,1 1 0,-1 0 0,1 0-1,-1 0 1,0-1 0,1 1-1,-1 0 1,1 0 0,-1 0-1,0 0 1,1 0 0,-1 0-1,1 0 1,-1 0 0,0 0 0,2 0-1,0 0-204,1 0 85,-3 0 154,1 0-1,-1 0 1,1 0 0,-1 0 0,1 0 0,-1 0-1,1 0 1,-1 0 0,1 0 0,-1 0-1,1 0 1,-1 1 0,1-1 0,-1 0-1,1 0 1,-1 1 0,0-1 0,1 0-1,-1 0 1,1 1 0,-1-1 0,0 1-1,1-1 1,-1 0 0,0 1 0,1-1-1,-1 1 1,0-1 0,0 0 0,1 1-1,-1-1 1,0 1 0,0-1 0,0 1 0,0-1-1,0 1 1,0-1 0,0 1 0,0-1-1,0 1 1,0-1 0,0 1 0,0-1-1,0 1 1,0-1 0,0 2 0,-3-2 43,-7 0-53,7 0-43,1 0-181,-9 0 38,11-1 166,0 1 1,0 0 0,0 0 0,0 0-1,0 0 1,0 0 0,-1 0-1,1 0 1,0 0 0,0 0 0,0 0-1,0 0 1,0 0 0,0 0-1,0 0 1,0 0 0,0 0 0,0 0-1,0 0 1,-1 0 0,1 0 0,0 1-1,0-1 1,0 0 0,0 0-1,0 0 1,0 0 0,0 0 0,0 0-1,0 0 1,0 0 0,0 0 0,0 0-1,0 0 1,0 0 0,-1 0-1,1 0 1,0 1 0,0-1 0,0 0-1,0 0 1,0 0 0,0 0 0,0 0-1,0 0 1,0 0 0,0 0-1,0 0 1,0 0 0,0 0 0,0 1-1,0-1 1,0 0 0,0 0 0,0 0-1,1 0 1,-2 2-21,1 1 0,0-1-1,-1 0 1,1 0 0,-1 0 0,0 0-1,0 0 1,0 0 0,-1 3 0,-9 18-75,7-15 117,3-6-14,0-1 0,0 1-1,0 0 1,1 0 0,-1 0 0,0-1 0,1 1-1,-1 0 1,1 0 0,0 0 0,-1 0 0,1 0-1,0 0 1,0 0 0,0 0 0,1 0 0,-1 0-1,1 3 1,9 23-116,3 13-26,-12-38 136,0 0 0,1-1 0,-1 1 1,1 0-1,-1-1 0,1 1 0,0-1 0,0 0 1,0 1-1,1-1 0,2 2 0,-3-3 6,-1 0 0,1 0 0,0-1 0,0 1 0,0 0 0,0-1 0,4 1 0,3 1 12,7 3 7,-13-4-2,0 0 0,1 0 1,-1 0-1,0 0 0,0-1 0,1 1 1,-1-1-1,1 0 0,-1 0 0,0 0 0,1 0 1,3-1-1,9-4 97,0-2 0,0 0 1,25-15-1,-6 3 54,-30 17-152,0-2-1,0 1 0,0 0 1,-1-1-1,1 0 0,-1 0 1,6-8-1,24-37 142,-17 23-93,-15 22-55,0-1 0,0 1-1,0 0 1,-1-1 0,0 1 0,2-7-1,2-9-10,1 6-56,-5 13 41,0 0 1,0-1-1,-1 1 0,1 0 1,0-1-1,-1 1 0,1-1 1,-1 1-1,0-1 0,1 1 1,-1-1-1,0-1 0,0-10-280,0 10 106,-3 4 163,0 0 0,0-1-1,0 1 1,0 1-1,0-1 1,0 0 0,0 1-1,0-1 1,1 1 0,-1 0-1,1 0 1,-1 0-1,1 0 1,0 1 0,-4 4-1,2-2-15,-1 0 1,1 1-1,1 0 0,-1-1 0,-4 14 0,7-17 42,0 0 0,0 1-1,0-1 1,1 0 0,-1 1 0,1-1-1,0 1 1,0-1 0,0 1 0,0-1 0,0 1-1,0-1 1,1 1 0,-1-1 0,1 1-1,0-1 1,0 0 0,0 1 0,0-1 0,0 0-1,0 0 1,0 1 0,1-1 0,-1 0-1,1 0 1,2 1 0,-2-1 19,0 0 0,0 0 0,0-1 0,0 1 0,0-1 0,1 1 0,-1-1 0,1 0 0,-1 0 0,1 0-1,-1-1 1,1 1 0,0 0 0,-1-1 0,1 0 0,0 0 0,-1 0 0,1 0 0,0 0 0,4-1 0,4-2-320,0 0 0,0 0 0,19-10 0,-7 3-822,19-6-2570,-8 1 1094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29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805 27 3072,'-13'-13'976,"13"12"-959,0 1 1,0 0-1,-1 0 1,1-1 0,0 1-1,-1 0 1,1 0-1,0-1 1,0 1-1,0 0 1,-1-1-1,1 1 1,0 0-1,0-1 1,0 1-1,0 0 1,0-1 0,0 1-1,0-1 1,-1 1-1,1 0 1,0-1-1,0 1 1,0 0-1,1-1 1,-1 1-1,0-1 1,0 1-1,0 0 1,0-1 0,0 1-1,0 0-14,0-1-1,0 1 1,0 0 0,0 0 0,0 0-1,1 0 1,-1 0 0,0 0 0,0 0-1,0 0 1,0 0 0,0 0-1,0 0 1,0 0 0,0 0 0,0 0-1,0 0 1,0-1 0,0 1 0,0 0-1,0 0 1,0 0 0,0 0-1,0 0 1,0 0 0,0 0 0,0 0-1,0 0 1,-1 0 0,1 0 0,0 0-1,0 0 1,0 0 0,0 0-1,0 0 1,0 0 0,0-1 0,0 1-1,0 0 1,0 0 0,0 0 0,0 0-1,0 0 1,0 0 0,0 0-1,0 0 1,0 0 0,0 0 0,-1 0-1,1 0 1,0 0 0,0 0 0,0 0-1,0 0 1,0 0 0,0 0-1,0 0 1,0 0 0,0 0 0,0 0-1,0 0 1,0 0 0,0 0 0,0 0-1,0 0 1,-1 0 0,1 0-1,0 0 1,0 1 0,-2 0 151,0 1 0,0-1 1,0 1-1,0 0 0,1-1 1,-1 1-1,1 0 0,-1 0 1,1 0-1,-1 1 0,1-1 0,-1 3 1,-7 9 121,-66 95 1004,-60 92-436,65-101-610,29-40-39,-87 122 420,-12 5 319,71-104-575,31-39-212,28-31-57,-13 23 0,7-9 24,5-12 40,12-15-150,-1 1-1,0-1 1,1 0 0,-1 1-1,0-1 1,1 0-1,-1 0 1,0 0-1,1 1 1,-1-1-1,1 0 1,-1 0 0,1 0-1,-1 0 1,0 0-1,1 0 1,-1 0-1,1 0 1,-1 0-1,1 0 1,-1 0 0,0 0-1,2 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30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89 1152,'0'-29'571,"0"27"-651,0-27 1098,0 27-820,0-1 26,0-17 1337,0 16-670,0 18-826,0-13-53,0 1-1,-1-1 1,1 1 0,0 0 0,-1-1 0,1 1 0,-1-1-1,0 1 1,1-1 0,-1 0 0,-1 2 0,1-1 16,0-1 0,0 1 0,0 0 0,0 0 1,0 0-1,1-1 0,-1 1 0,1 0 0,-1 0 0,1 0 1,-1 3-1,2 2 155,-1-5-133,0 0 1,0 0-1,0 0 1,0 1-1,0-1 1,-1 0-1,1 0 1,0 0-1,-2 3 1,-24 42 439,25-43-489,0 1 0,0 0-1,0-1 1,1 1-1,-1 0 1,1-1-1,1 1 1,0 6 0,-1 1-113,3-7 48,7 8 80,-7-7-4,-2-5-6,-1 0-1,0-1 1,1 1 0,-1 0-1,0-1 1,1 1 0,-1-1-1,1 1 1,-1-1 0,1 1-1,-1-1 1,1 1 0,-1-1 0,1 1-1,0-1 1,-1 0 0,1 1-1,-1-1 1,1 0 0,0 0-1,-1 1 1,1-1 0,0 0-1,0 0 1,-1 0 0,2 0 0,0 1 4,3 1-29,0 0 79,0 0 0,1-1-1,-1 1 1,0-1 0,0 0 0,1-1-1,-1 1 1,0-1 0,1 0 0,-1 0 0,7-2-1,20-8-96,-1 5-6,0-6 102,-6 6 27,-10 1-31,23-7 1,-33 9-81,0 0 0,0 0-1,0-1 1,0 0 0,0 0-1,-1 0 1,9-8 0,-6 4 78,-3 4-19,-1 0 1,0-1 0,0 1 0,0-1-1,2-3 1,0-6 146,6 8-63,2-11-12,-13 16-112,0 0 0,-1 1 0,1-1 0,0 0 0,0 0 0,0 1 0,0-1 0,0 0 0,0 0 0,-1 0 0,1 0-1,0 1 1,0-1 0,0 0 0,-1 0 0,1 0 0,0 0 0,0 0 0,0 0 0,-1 1 0,1-1 0,0 0 0,0 0-1,-1 0 1,1 0 0,0 0 0,0 0 0,0 0 0,-1 0 0,1 0 0,0 0 0,0 0 0,-1 0 0,1 0 0,0 0-1,0 0 1,-1-1 0,1 1 0,0 0 0,0 0 0,0 0 0,-1 0 0,1 0 0,0 0 0,0-1 0,0 1 0,0 0-1,-1 0 1,1 0 0,0 0 0,0-1 0,0 1 0,0 0 0,0 0 0,-1 0 0,1-1 0,-2 6-181,0-3 183,1-1 0,0 1 0,0-1 0,0 1 0,0-1 0,0 1 0,1 0 0,-1-1 0,0 1 0,1 0 0,-1 0 0,0 3 0,0 27 176,1-29-159,-1 16 18,1-12-21,-1 0 0,1 0 0,1 0 0,-1 0 0,3 12 0,4-14 51,-3-3-5,0 5 114,-3-6-162,-1-1 1,0 0-1,0 1 1,0-1-1,1 0 1,-1 1-1,0-1 1,0 0-1,1 1 1,-1-1-1,0 0 1,1 1-1,-1-1 0,0 0 1,1 0-1,-1 0 1,0 1-1,1-1 1,-1 0-1,1 0 1,-1 0-1,0 0 1,1 0-1,-1 1 1,1-1-1,-1 0 1,0 0-1,1 0 0,-1 0 1,1-1-1,2 1 227,-3 0-80,2 0-38,-1 1-113,-1-1 0,1 0 0,-1 0 1,1 0-1,-1 0 0,0 0 0,1-1 0,-1 1 0,1 0 1,-1 0-1,0 0 0,1 0 0,-1 0 0,1 0 0,-1-1 0,0 1 1,1 0-1,-1 0 0,0-1 0,1 1 0,-1 0 0,0 0 0,1-1 1,-1 1-1,0 0 0,0-1 0,1 1 0,-1 0 0,0-1 1,0 0-1,5-6 86,8 0-5,0-14 0,-10 10-26,-3 9-57,0 0 0,0-1 0,0 1 0,1 0 0,-1-1 0,1 1 0,0 0 0,0-1 0,0 1 1,1-3-1,2 0-33,-1 0 0,1 0 0,9-9 0,0-1-55,-8 2 1,5 8 16,-4-8 5,4 0-27,-7 10-85,-3 3 64,0 3 53,0 0 64,0 0 0,0 1 0,0-1 0,0 0 0,0 1 1,-1-1-1,1 0 0,-1 1 0,0-1 0,0 0 0,0 0 0,-2 4 0,-2 4 36,0 2 4,2-6-32,1 0-1,0 1 1,0 0 0,0-1-1,1 1 1,-1 14-1,3 0-18,0-13 47,-1 1 0,0-1 0,0 1 0,-1-1 0,-2 11 0,-4-14 198,14-7-30,-5 1 90,-2-13-246,3 8-90,0 1 65,-1 0 1,1 0-1,-1 0 1,0 0-1,0 0 1,0 0-1,-1 0 1,2-6-1,-2 5-27,1 0-1,-1 0 1,1 0-1,0 0 1,1 1 0,-1-1-1,1 1 1,5-7-1,3 0-56,-7 6 28,1 0 0,-1 1 0,1 0 0,0 0 0,8-5 0,17-1-106,-26 10 105,-1-1 0,1 0 0,0-1 1,0 1-1,-1-1 0,5-2 0,-6 2 12,1 1-1,-1-1 1,1 0-1,-1 1 1,1 0-1,0-1 0,0 1 1,0 0-1,0 1 1,0-1-1,0 0 1,0 1-1,0 0 0,0-1 1,0 1-1,4 1 1,-7-1 17,8 0-38,0 0 1,15-3 0,0-7-54,-20 9 77,1 1-1,-1-1 1,1 1 0,0 0 0,-1 1-1,1-1 1,-1 0 0,1 1-1,-1 0 1,1 0 0,-1 0-1,0 0 1,6 3 0,-7-3 50,-1 0-1,1-1 1,-1 1 0,0 0-1,1 0 1,-1 0 0,0 0 0,0 0-1,0 0 1,0 0 0,0 0 0,0 0-1,0 0 1,0 1 0,0-1-1,0 0 1,-1 1 0,1-1 0,-1 1-1,1-1 1,-1 1 0,1-1 0,-1 1-1,0-1 1,0 1 0,0-1-1,0 1 1,0-1 0,0 1 0,0 0-1,0-1 1,0 1 0,-1-1-1,1 1 1,-1-1 0,1 0 0,-2 4-1,-3 3 32,4-7-43,0 0 0,0 1 0,0-1 0,0 0 1,1 1-1,-1 0 0,1-1 0,-1 1 1,1-1-1,-1 1 0,1 0 0,0-1 0,0 3 1,0 24 279,-3-23-187,-4 4 82,7-8-197,0-1 0,0 0 0,0 0 0,0 0-1,0 1 1,0-1 0,0 0 0,0 0 0,0 0 0,0 0 0,1 1-1,-1-1 1,0 0 0,0 0 0,0 0 0,0 0 0,0 1-1,0-1 1,0 0 0,1 0 0,-1 0 0,0 0 0,0 0 0,0 1-1,0-1 1,1 0 0,-1 0 0,0 0 0,0 0 0,0 0 0,1 0-1,-1 0 1,0 0 0,0 0 0,0 0 0,1 0 0,-1 0-1,0 0 1,0 0 0,0 0 0,1 0 0,-1 0 0,0 0 0,0 0-1,0 0 1,1 0 0,-1-1 0,5-1-290,6-9-304,-11 11 461,0 0 0,1-1 0,-1 1-1,0 0 1,1-1 0,-1 1 0,1 0 0,-1-1 0,1 1 0,-1 0 0,1 0-1,-1-1 1,1 1 0,-1 0 0,1 0 0,-1 0 0,1 0 0,-1 0 0,1 0-1,0 0 1,-1 0 98,1 0-1,-1 0 0,1 0 1,-1 0-1,0 0 0,1 0 0,-1 0 1,0-1-1,1 1 0,-1 0 1,1 0-1,-1 0 0,0 0 1,1 0-1,-1-1 0,0 1 1,1 0-1,-1 0 0,0-1 0,1 1 1,17-24-2580,-14 21 2325,-1 0 1,1 1 0,0-1 0,0 1 0,6-3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3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1 282 2720,'0'26'891,"0"-26"-882,0 0 0,0 0 0,0 1 0,0-1 0,0 0 0,0 1 0,0-1 1,0 0-1,0 0 0,0 1 0,0-1 0,0 0 0,0 0 0,0 1 0,0-1 1,0 0-1,0 0 0,0 1 0,1-1 0,-1 0 0,0 0 0,0 0 0,0 1 0,0-1 1,1 0-1,-1 0 0,0 0 0,0 0 0,1 1 0,-1-1 0,0 0 0,0 0 1,0 0-1,1 0 0,-1 0 0,0 0 0,1 0 0,20 11 231,-21-11-227,0 0 0,0 0 0,1 0-1,-1 0 1,0 0 0,0 0 0,1 0 0,-1 0-1,0 0 1,0 0 0,0 0 0,1 1 0,-1-1-1,0 0 1,0 0 0,0 0 0,0 0 0,1 0-1,-1 1 1,0-1 0,0 0 0,0 0 0,0 0-1,0 0 1,0 1 0,1-1 0,-1 0 0,0 0-1,0 1 1,0-1 0,0 0 0,0 0 0,0 0-1,0 1 1,0 0 15,0 0 0,0 0 0,0 0-1,0 0 1,1 0 0,-1 0 0,0 0 0,1 0 0,-1 0-1,0 0 1,1 0 0,-1 0 0,1 0 0,0 0-1,-1 0 1,1 0 0,0-1 0,-1 1 0,1 0 0,1 1-1,1-1 20,-1 0-1,0 0 0,0 0 0,1 0 1,-1 0-1,0 0 0,1-1 1,4 1-1,0 0-15,0 0-1,0-1 1,1-1 0,-1 1 0,0-1-1,7-2 1,5-4 47,-1 0-1,0-2 0,0 0 1,24-17-1,-19 11 107,-10 7-111,-1 0 0,0-1 0,0 0 0,16-18 0,-27 26-70,12-12-9,0-1 1,-1-1 0,0 0-1,13-24 1,-19 16 223,-4 12-111,6-28 283,-8 38-339,0-1 0,0 1 0,-1-1 0,1 1 0,0 0 0,-1-1 0,1 1-1,-1-1 1,-1-1 0,-1-4 208,1-2-108,2 7-99,0 1 0,-1 0 0,1 0 0,0 0 0,-1-1 0,1 1 0,-1 0 0,1 0 0,-1 0 0,1 0 0,-1 0 0,0 0 0,0-1 0,-1 1-11,1 1 1,0-1 0,0 1 0,0-1 0,0 1 0,-1 0 0,1 0 0,0-1 0,0 1 0,0 0 0,-1 0 0,1 0 0,0 0 0,0 1 0,0-1 0,-1 0 0,1 0 0,0 1 0,0-1 0,-2 2 0,-6 2 73,1 1 0,0 0 1,0 1-1,0 0 1,1 0-1,-1 1 0,-7 9 1,10-11-101,-2 3 35,1 0 0,-1 1-1,1 0 1,1 0-1,0 1 1,0-1 0,1 1-1,0 0 1,-4 17 0,3-12 35,0 3-276,2 0-1,-1 1 1,2-1 0,1 1 0,1 27 0,0-12-1110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 5312,'-15'-31'1952,"15"31"-1504,15-15-128,1 15 800,15 0-672,0-16 32,16 16-288,0 0 224,0 0-224,-1-16 32,1 16-128,15-15-5760,-15 15 3072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3904,'0'-1'68,"0"1"1,0-1-1,0 0 1,0 1 0,0-1-1,0 1 1,0-1-1,0 0 1,0 1-1,-1-1 1,1 0-1,0 1 1,0-1-1,-1 1 1,1-1-1,-1 0 1,1 1-48,0 0 0,0 0 0,0 0 1,-1 0-1,1 0 0,0 0 0,0 0 0,-1 0 0,1 0 0,0 0 1,0 0-1,0 0 0,-1 0 0,1 0 0,0 0 0,0 1 1,0-1-1,0 0 0,-1 0 0,1 0 0,0 0 0,0 0 1,0 1-1,0-1 0,0 0 0,-1 0 0,1 0 0,0 1 1,0-1-1,-1 2 66,0 0 1,0-1-1,0 1 0,0 0 1,0 0-1,1 0 1,-1 0-1,0 4 0,2 22 469,-1-6-332,-3 32-1,-29 250 1126,22-242-1157,5-5-37,-5-18 96,6-19-163,-8 33 448,11-50-439,0 1 1,1-1-1,-1 0 1,1 1-1,0-1 1,0 5-1,-1 7 121,1-14-284,-1-1 1,1 0 0,0 1 0,0-1 0,-1 1 0,1-1 0,0 0 0,-1 1 0,1-1 0,0 0 0,-1 0 0,1 1 0,0-1 0,-1 0 0,1 0 0,-1 1 0,1-1 0,-1 0 0,1 0 0,0 0-1,-1 0 1,1 0 0,-1 0 0,1 0 0,-1 0 0,1 0 0,-1 0 0,0 0 0,-1 0-1300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3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0 360 3072,'6'0'444,"2"1"-45,1-2 1,15-1 0,5-6 101,-9 13-128,4-9 27,-17 2-300,-1 1 0,0 0 0,11-1 0,-4 2 12,-1 0 0,1-1 0,-1 0 0,1-1 0,-1-1 0,20-6 0,-31 9-108,8-4 94,1 1 1,-1-2 0,0 0-1,0 0 1,10-7 0,-18 10-67,0 1 1,0 0 0,1 0-1,-1 0 1,0-1 0,0 1-1,0-1 1,0 1 0,0-1-1,-1 1 1,1-1 0,0 1 0,-1-1-1,1 0 1,0-3 0,-2 4 3,1-1 1,0 0 0,0 0 0,-1 0 0,1 0-1,-1 0 1,1 1 0,-1-1 0,0 0 0,0 1 0,0-1-1,0 0 1,0 1 0,0-1 0,0 1 0,0-1 0,-3-1-1,1 1-55,0 0-1,0 0 0,0 0 0,0 0 1,0 1-1,-1-1 0,1 1 0,0 0 0,-1 0 1,1 0-1,0 1 0,-1-1 0,1 1 1,-1 0-1,1-1 0,-7 2 0,5-1-3,-1 1 0,1 0 0,-1 0 1,1 0-1,-1 1 0,1-1 0,-1 1 0,1 1 0,-6 3 0,-2 3 38,0 1 1,2 0-1,-1 1 0,1 0 0,1 0 1,-14 20-1,21-26 7,1-1 0,0 0 0,0 1 0,0 0 0,0 0 0,1-1 0,-1 1 0,1 0 0,0 0 0,1 0 0,-1 0 1,1 0-1,1 8 0,-1-12-22,0 1 13,0 0 1,0 0-1,1 0 0,-1 0 0,1 0 1,-1 1-1,1-1 0,0 0 0,0 0 1,0 0-1,0-1 0,0 1 0,0 0 1,0 0-1,1 0 0,-1-1 0,1 1 1,-1-1-1,1 1 0,2 1 0,5 5 157,-7-6-146,0-1-1,-1 1 1,1-1 0,0 0-1,0 0 1,0 0 0,0 0 0,1 0-1,-1 0 1,0 0 0,0 0-1,1-1 1,1 1 0,9 2 65,-5 1-35,5 0 36,11-8 84,-18 2-138,1 0 1,-1 1 0,11 0-1,-13 1-22,1-1 0,0 1 0,-1-1 0,1 1 0,-1-1 0,1 0 0,-1-1 0,1 1 0,-1-1 0,0 0 0,1 0 0,-1-1 0,0 1 0,-1-1 0,5-3 0,-1 1 40,17-8 40,12-7-18,-26 10-95,0 1 0,0-1 0,-1-1 0,14-22-1,-22 32 16,0-1-1,0 1 0,0 0 0,1 0 0,-1-1 1,0 1-1,0 0 0,1 0 0,-1 0 0,1 1 1,-1-1-1,3-1 0,6-4-93,-5-7-126,5 0 64,-7 11 22,-3 2 90,3 2 133,-1 1-55,0 1 1,-1-1-1,1 0 1,0 1-1,-1 0 0,0-1 1,0 1-1,0 0 1,0-1-1,-1 1 0,1 0 1,-1 0-1,0 0 1,0-1-1,-1 1 0,1 0 1,-1 0-1,1-1 1,-3 6-1,1-3 10,0 0 29,0 1 0,0 0 0,0-1 0,1 1 0,0 0 0,0 7 0,1-1 144,0-11 139,-3 1-91,-4 6-5,7-9-251,0 0 0,0 0 0,0 1 0,0-1 0,1 0 0,-1 0 0,0 0 0,0 1 0,0-1 0,0 0 0,0 0 0,0 0 0,0 1 0,0-1 0,0 0 0,0 0 0,1 0 0,-1 0 0,0 0 0,0 1 0,0-1 0,0 0 0,1 0 0,-1 0 0,0 0 0,0 0 0,0 0 0,0 0 0,1 0 0,-1 0 0,0 1 0,0-1 0,0 0 0,1 0 0,-1 0 0,0 0 0,0 0 0,0 0 0,1 0 0,-1 0 0,0 0 0,0-1 0,0 1 0,1 0 0,-1 0 0,0 0 0,0 0 0,1 0-1,-1 0-1,0 0 0,0 0 1,0 0-1,0 0 0,0 0 1,0 0-1,0 0 1,0 0-1,0 0 0,0 0 1,0 0-1,1 0 0,-1 0 1,0 0-1,0 0 1,0 0-1,0 0 0,0 0 1,0 0-1,0 0 0,0 0 1,0 0-1,0 0 0,1 0 1,-1 0-1,0 0 1,0 0-1,0 0 0,0 0 1,0-1-1,0 1 0,0 0 1,0 0-1,0 0 1,0 0-1,0 0 0,0 0 1,0 0-1,0 0 0,0 0 1,0 0-1,0 0 0,0-1 1,0 1-1,0 0 1,0 0-1,0 0 0,0 0 1,0 0-1,0 0 0,0 0 1,0 0-1,0 0 1,0 0-1,0-1 0,0 1-3,0-1 1,0 0-1,0 1 0,1-1 0,-1 0 0,0 1 0,0-1 0,1 0 0,-1 1 1,0-1-1,1 0 0,-1 1 0,0-1 0,1 1 0,-1-1 0,1 1 0,-1-1 1,1 1-1,0-1 0,-1 1 0,1-1 0,-1 1 0,1 0 0,0-1 0,-1 1 1,2 0-1,0-1-14,0 0 0,-1-1 1,1 1-1,0 0 0,0 0 1,-1-1-1,1 1 0,-1-1 1,3-3-1,0 0-5,0 0-1,0 0 1,0 0-1,1 1 1,-1 0-1,1 0 1,0 0 0,0 0-1,1 1 1,-1 0-1,1 0 1,0 0-1,7-2 1,-7 3-45,0-1-1,0 0 1,9-6 0,-12 7 21,0 0 0,0 0 0,0 0 0,1 1 0,-1-1 0,0 1 0,0 0 0,1 0 0,-1 0 0,1 0 0,-1 1 0,5-1 0,0 1-73,9 2-154,-17-2 270,1 0 1,-1 1-1,1-1 1,-1 0-1,1 1 1,-1-1-1,0 1 1,1-1-1,-1 1 1,0-1-1,1 1 1,-1-1-1,0 1 1,0-1-1,1 1 1,-1-1-1,0 1 1,0 0-1,0-1 1,0 1-1,0-1 1,0 1-1,0 0 1,0-1-1,0 2 1,0 60 1439,0-60-1429,0 0 0,0 0 1,1-1-1,-1 1 0,0 0 0,1-1 1,-1 1-1,1 0 0,0-1 1,0 1-1,-1 0 0,1-1 0,0 1 1,0-1-1,0 1 0,1-1 1,-1 0-1,0 0 0,0 1 1,1-1-1,-1 0 0,3 1 0,-1 0 32,0 0 0,1-1 0,-1 0 0,0 0-1,1 0 1,-1 0 0,1 0 0,-1-1 0,1 1-1,4-1 1,4 1 107,-9-1-93,1 0 1,0 0-1,-1 0 1,1 0-1,-1 0 1,1-1-1,-1 1 0,6-3 1,22-6 361,-21 7-418,0 0 1,-1-1-1,1 0 0,-1-1 0,0 0 1,0-1-1,0 0 0,-1 0 1,16-12-1,-20 12 50,0 1 1,0 0-1,0-1 0,3-6 1,-6 9-35,0 0 0,0-1-1,0 1 1,0-1 0,0 1 0,-1-1 0,1 0 0,-1 1 0,1-1 0,-1-3 0,0-25-124,0 31 99,0 0 1,0-1-1,0 1 1,0 0-1,0 0 0,0 0 1,0 0-1,0 0 1,0 0-1,0 0 1,0 0-1,0 0 0,0 0 1,0 0-1,0-1 1,0 1-1,0 0 0,0 0 1,0 0-1,0 0 1,0 0-1,0 0 1,0 0-1,0 0 0,0 0 1,0 0-1,-1 0 1,1-1-1,0 1 1,0 0-1,0 0 0,0 0 1,0 0-1,0 0 1,0 0-1,0 0 0,0 0 1,0 0-1,0 0 1,0 0-1,-1 0 1,1 0-1,0 0 0,0 0 1,0 0-1,0 0 1,0 0-1,0 0 1,0 0-1,0 0 0,0 0 1,0 0-1,-1 0 1,1 0-1,0 0 0,0 0 1,-2 0-35,0 1 0,0-1 1,0 1-1,0 0 0,0-1 1,0 1-1,0 0 0,0 0 0,0 0 1,0 0-1,0 1 0,1-1 1,-1 0-1,1 1 0,-1-1 0,1 1 1,-3 3-1,-1 1-99,1 0 0,0 1 0,0-1 0,-4 12 0,5-6 50,-1 0 1,1 0 0,1 0-1,0 1 1,0 19-1,0 0-11,0-12 58,-4 44 106,4 130 0,7-144 156,3 53 294,-8-12 256,0-89-705,0 1 0,0-1 0,0 1 0,-1-1-1,1 1 1,-1-1 0,1 1 0,-1-1 0,0 1 0,0-1-1,0 0 1,0 1 0,0-1 0,-2 2 0,2-3-67,0 1-1,-1-1 1,1 0 0,0 0 0,0 0-1,-1 0 1,1-1 0,-1 1-1,1 0 1,-1-1 0,1 1 0,-1-1-1,0 1 1,1-1 0,-1 1 0,-2-1-1,-4 0-124,0-1-1,0 0 0,0 0 0,0-1 1,0 0-1,-12-5 0,17 6 120,-7-3-38,0 0-1,0-1 1,0 0 0,1-1-1,0 0 1,1 0-1,-12-11 1,12 10 35,-1 0-9,0-1-1,1 0 0,0 0 1,0-1-1,1 0 1,-7-11-1,9 11-11,1 0 0,0 0 0,1 0 0,0 0 0,1 0 0,-1-1 0,2 0 0,-2-10 0,2 11-19,0 0-1,1 0 0,-1 0 1,2 0-1,-1 0 0,1 1 1,1-1-1,0 0 0,0 0 1,0 1-1,1-1 0,1 1 1,-1 0-1,1 0 0,9-13 1,3 3 16,0 0 1,1 0 0,26-19-1,65-41 28,30 5 33,-92 50-21,19-7-78,-37 18 25,-1-1 0,0-1 0,-1-1 0,33-25-1,-10-5 339,-36 35-211,-7 5-41,0 1-1,-1-1 1,6-7-1,5-14 53,-8 10-48,3 1-5,-10 13-25,1 0 0,0 0-1,-1 0 1,0 0 0,1 0 0,-1 0 0,0 0-1,0 0 1,0-1 0,0 1 0,-1 0 0,1-1-1,-1 1 1,1 0 0,-1-1 0,0 1 0,0-1-1,0 1 1,0-1 0,0 1 0,-1-3 0,-3-7 40,-8-22 0,2 7-44,10 26-22,-1 0 1,1-1-1,-1 1 0,1 0 0,-1 0 1,1 0-1,-1-1 0,0 1 0,0 0 0,1 0 1,-1 0-1,0 0 0,0 0 0,-2-1 0,2 2-6,0-1-1,0 1 0,0 0 0,0 0 1,0 0-1,0-1 0,0 1 0,0 0 1,0 0-1,0 1 0,0-1 0,0 0 1,0 0-1,0 0 0,0 1 0,0-1 1,0 0-1,0 1 0,0-1 0,-1 2 1,0-1-11,1 0 0,-1 0 1,1 0-1,-1 1 1,1-1-1,-1 1 0,1-1 1,0 1-1,-1 0 1,1-1-1,0 1 0,0 0 1,1 0-1,-1-1 0,-1 4 1,-5 27-118,3-1 147,3-1 1,2 43-1,0-22 75,-1-44 34,1-1 1,-1 1 0,1 0-1,1-1 1,-1 1-1,5 9 1,-4-10-48,-1-4-31,-1 0-1,1-1 1,-1 1 0,1 0 0,-1 0-1,0 0 1,0 0 0,0-1 0,0 1-1,0 0 1,0 0 0,0 0 0,-1 0-1,1-1 1,-1 1 0,1 0 0,-2 3-1,1-4-39,0 0-1,0 0 1,0 0 0,1 0-1,-1 0 1,0 0-1,0-1 1,-1 1-1,1 0 1,0 0 0,0-1-1,0 1 1,0-1-1,-1 1 1,1-1-1,0 1 1,0-1-1,-1 0 1,1 0 0,0 0-1,-1 0 1,-1 0-1,2 1-92,-1-1 0,0 0 0,0 0 0,1 1 0,-1-1 0,0 1 0,1 0 0,-1-1 0,-2 3-1,-8 1-352,-6-12-6,5 5 327,11 3 121,0-1 0,-1 1 0,1-1 0,0 0-1,0 0 1,0 1 0,-1-1 0,1-1 0,0 1 0,0 0 0,0 0 0,1-1-1,-3-1 1,0 0 8,1-1 0,-1 0-1,1 1 1,0-1-1,0 0 1,0 0 0,-3-7-1,6 9-3,0 1 0,-1-1 0,1 0 0,0 1 0,0-1 0,0 1-1,0-1 1,0 0 0,0 1 0,0-1 0,1 1 0,-1-1 0,0 0-1,1 1 1,-1-1 0,1 1 0,0-1 0,0 1 0,-1 0 0,1-1 0,0 1-1,0 0 1,0 0 0,0-1 0,1 1 0,0-1 0,13-14-179,-11 12 162,-1 0-1,0 0 1,1 1-1,-1-1 1,1 1-1,0 0 1,0 0 0,1 1-1,-1-1 1,1 1-1,-1 0 1,1 0-1,9-3 1,27 0 77,-18 0-13,-12 3 10,-1 0-1,1 0 1,12 0-1,-16 2-3,-1-1 0,1 1-1,0-1 1,-1-1-1,10-2 1,0-1 89,10 0 1,-18 4-110,-1-1 0,0 0-1,0 0 1,0 0 0,9-5 0,-16 7-18,9-4 318,0-1-1,0 0 1,8-7-1,-16 12-301,-1 0 1,0 0-1,1-1 1,-1 1-1,0 0 1,0-1-1,1 1 1,-1 0-1,0-1 0,0 1 1,1-1-1,-1 1 1,0 0-1,0-1 1,0 1-1,0-1 0,1 1 1,-1 0-1,0-1 1,0 1-1,0-1 1,0 1-1,0-1 1,0 1-1,0 0 0,-1-1 1,2-4 58,10 2 50,-11 3-127,0 0 1,0 0-1,0 0 1,0 0 0,0 0-1,0 0 1,0 0-1,1 0 1,-1 0 0,0 0-1,0 0 1,0 0-1,0 0 1,0 0 0,0 0-1,0 0 1,0 0-1,0 0 1,0 0-1,1 0 1,-1 0 0,0 0-1,0 0 1,0 0-1,0 0 1,0 0 0,0 0-1,0 0 1,0 0-1,0 1 1,0-1 0,0 0-1,0 0 1,0 0-1,0 0 1,0 0 0,1 0-1,-1 0 1,0 0-1,0 0 1,0 0-1,0 0 1,0 1 0,0-1-1,0 0 1,0 0-1,0 0 1,0 0 0,0 0-1,0 0 1,0 0-1,0 0 1,0 0 0,0 0-1,0 0 1,-1 1-1,1 15 212,0-11-205,0 1 0,0-1 0,0 1 0,1-1 1,1 9-1,4 1-25,-5-12 22,0 0 0,0 1-1,0-1 1,0 0 0,0 1 0,-1-1 0,1 1 0,-1 3-1,0-3 12,0-1 0,1 1 0,-1-1 0,1 1 0,0-1-1,0 0 1,0 1 0,1 3 0,4 8 140,-3-4-77,-3-10-61,0 0 0,0 0 0,0 0-1,0 0 1,1 0 0,-1-1 0,0 1 0,1 0-1,-1 0 1,1 0 0,-1 0 0,1-1 0,-1 1-1,1 0 1,-1 0 0,1-1 0,0 1 0,-1 0-1,1-1 1,0 1 0,0-1 0,-1 1 0,1-1 0,0 1-1,0-1 1,1 1 0,11 9 270,-12-10-268,-1 1-1,1-1 1,-1 1 0,1-1-1,-1 0 1,1 0 0,-1 1 0,1-1-1,-1 0 1,1 0 0,-1 0-1,1 0 1,0 0 0,-1 0 0,1 1-1,-1-1 1,1-1 0,-1 1-1,1 0 1,0 0 0,-1 0 0,1 0-1,-1 0 1,1 0 0,-1-1-1,1 1 1,-1 0 0,1 0 0,-1-1-1,1 1 1,0-1 30,5-2-5,0 1-13,0-2 1,0 1-1,0-1 1,0 0 0,5-4-1,-7 5-39,-1 0 0,1 0 0,-1 1-1,9-4 1,6-6-213,-17 12 196,-1-1 0,0 1 0,1 0 0,-1-1 0,0 1 1,1 0-1,-1 0 0,1 0 0,-1-1 0,0 1 0,1 0 0,-1 0 0,1 0 0,-1 0 0,1 0 0,-1 0 0,1 0 0,-1 0 0,1 0 0,-1 0 0,1 0 0,-1 0 0,0 0 0,1 0 0,-1 0 0,1 0 0,-1 0 0,1 1 0,-1-1 1,0 0-1,1 0 0,-1 1 0,1-1 0,-1 0 0,1 1 0,-1-1 22,1 2-17,-1 0-1,1-1 0,-1 1 1,1 0-1,-1 0 0,0 0 0,0 0 1,0 0-1,0 0 0,0 3 1,-1 0 203,1 10 78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59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110 297 4064,'13'-26'1307,"-1"8"-536,-11 18-689,-1-1 0,1 0 0,-1 0 0,1 0 0,0 0 0,-1 1 0,1-1 1,-1 0-1,0 0 0,1 0 0,-1 0 0,0 0 0,0 0 0,1 0 1,-1 0-1,0 0 0,0 0 0,0 0 0,0-1 0,-1 0 0,1-45 2212,0 44-2225,-1 1 0,0-1 1,0 1-1,0-1 0,0 1 0,0 0 1,-1-1-1,1 1 0,0 0 0,-1 0 1,0 0-1,0 0 0,0 0 1,1 0-1,-4-1 0,1-2 129,-4 0 106,-13-5 16,20 9-293,-1 1 0,1-1 0,0 0-1,0 1 1,-1-1 0,1 0 0,0 0 0,0 0-1,0 0 1,-1-2 0,2 3-25,-1 0-1,1 0 1,0 0 0,0-1-1,0 1 1,0 0 0,-1 0-1,1 0 1,0 0 0,0-1-1,0 1 1,-1 0 0,1 0-1,0 0 1,0 0 0,-1 0-1,1 0 1,0 0 0,0 0-1,-1 0 1,1 0 0,0 0-1,0 0 1,-1 0 0,1 0-1,0 0 1,-1 0 0,-2 1 5,-1 0 1,1 0-1,0 0 1,-1 0 0,1 1-1,0 0 1,0-1 0,0 1-1,0 0 1,0 1-1,1-1 1,-1 0 0,-3 5-1,3-3-7,1-2-1,1 1-1,-1-1 1,1 1 0,0-1 0,0 1-1,0 0 1,0-1 0,0 1-1,0 0 1,1 0 0,-1-1-1,1 1 1,0 0 0,0 0-1,0 3 1,0 98-164,0-97 190,1 0 0,0 0 1,0 0-1,1 0 0,4 12 1,-4-14-2,-1-1-22,0 0 1,1 0 0,-1-1 0,1 1-1,0-1 1,0 0 0,0 1 0,1-1-1,4 5 1,-5-7-34,-1 1 0,1-1 0,-1 0 0,1-1-1,0 1 1,-1 0 0,1 0 0,0-1 0,-1 1 0,1-1 0,0 1-1,0-1 1,0 0 0,0 0 0,-1 1 0,1-2 0,0 1 0,0 0-1,0 0 1,0 0 0,-1-1 0,1 1 0,2-2 0,2 0-66,-1 1-17,0 0 0,0-1 0,0 0 1,0 0-1,-1 0 0,1-1 1,-1 1-1,1-1 0,-1 0 1,0-1-1,0 1 0,0-1 0,-1 1 1,5-7-1,-4 4 74,2-2 1,-2 1 0,1-1 0,-1-1 0,7-15 0,-1-2 2,-5 8 90,-5 17-38,1 0 0,-1 1 0,1-1-1,-1 0 1,0 1 0,1-1 0,-1 0-1,1 1 1,0-1 0,-1 0 0,1 1-1,-1-1 1,1 1 0,1-1 0,-2 1-9,0 0 1,1 0-1,-1 0 1,0 0 0,0 1-1,1-1 1,-1 0-1,0 0 1,0 0 0,1 0-1,-1 1 1,0-1-1,0 0 1,0 0 0,1 1-1,-1-1 1,0 0-1,0 0 1,0 1 0,0-1-1,0 0 1,1 0-1,-1 1 1,0-1 0,0 0-1,0 1 1,0-1-1,0 0 1,0 1 0,0-1-1,0 0 1,0 0-1,0 1 1,0-1 0,0 0-1,0 1 1,0-1-1,-1 0 1,1 1 0,0 1 26,0 0 0,1 0 1,-1 0-1,0-1 0,1 1 1,0 0-1,-1 0 0,1 0 1,0 0-1,0-1 0,0 1 1,0-1-1,2 3 0,20 20 277,-17-19-251,-1 0 1,0 0-1,7 9 0,-8-8-39,-3-4-12,0 0 1,1 0 0,-1 0 0,1 0 0,0 0 0,-1 0 0,4 2 0,12 1 75,-8-2-40,6 2 14,-12-3-52,0-1 1,1 0 0,-1 0 0,0 0-1,1-1 1,-1 1 0,5 0 0,39-1-178,-45 0 146,-1 0 1,1 0-1,0-1 1,-1 1-1,1 0 0,0-1 1,-1 1-1,1 0 1,0-1-1,-1 0 0,1 1 1,-1-1-1,0 0 0,3-2 1,4-1-162,2-1 25,-9 5 128,0-1 1,1 0 0,-1 1 0,0-1-1,1 0 1,-1 0 0,0 0-1,0 0 1,2-1 0,7-21-177,-6 13 193,-3 7 18,1 0 0,-1 0 1,0 0-1,0 0 1,0-1-1,-1 1 1,1 0-1,0-6 0,-1 8 0,0-1-1,0 0 1,0 1-1,1-1 0,-1 1 1,0-1-1,1 1 1,-1-1-1,1 1 0,0-1 1,0 1-1,0-2 0,6-10 24,-6 6 28,0-1-1,-1 0 1,0-15-1,0 12 234,1 9-144,1 4 20,3 4-63,0 0 0,-1 0 0,0 0 1,0 0-1,0 1 0,-1-1 0,0 1 0,0 0 0,0 0 0,1 9 1,1-2 36,0-3-68,1 0 0,0 0 0,1-1 1,13 17-1,-10-21-11,-5-4-29,3 2 8,-6-3-23,-1 0 0,0 0-1,1 0 1,-1 0 0,1-1-1,-1 1 1,1 0 0,-1-1-1,1 1 1,0-1 0,-1 0-1,1 0 1,1 1 0,26-1-285,-24-3-54,1-2 8,-4 3 254,-1 1 0,1-1 0,0 1 0,0-1 0,-1 0 0,1 0 0,-1 0-1,0 1 1,1-2 0,-1 1 0,0 0 0,0 0 0,0 0 0,-1 0 0,1-1 0,0 1 0,-1 0-1,1-5 1,-2-3 1,0 5 25,1 1 1,0-1 0,0 0-1,0 0 1,0 1-1,1-1 1,-1 0 0,3-6-1,2 3-14,-4 6 65,0 1-1,0-1 1,0 1-1,0 0 1,-1-1-1,1 1 1,-1-1-1,1 0 1,-1 1-1,1-1 1,-1 1-1,0-1 1,0-2-1,0 4 2,0-1 0,0 0 0,0 1-1,0-1 1,0 0 0,0 1 0,0-1 0,0 1 0,1-1 0,-1 0 0,0 1-1,0-1 1,0 0 0,1 1 0,-1-1 0,0 1 0,1-1 0,-1 1 0,0-1-1,1 1 1,0-2 0,0 2 5,-1 0-1,1 0 0,-1 0 1,1 0-1,-1 0 0,1 0 1,-1 0-1,1 0 0,-1 0 1,1 0-1,-1 0 0,1 0 1,-1 0-1,1 1 0,-1-1 1,1 0-1,-1 0 1,1 0-1,-1 1 0,1-1 1,5 4 152,-1 0 0,0 1 0,6 6 0,-7-7-95,1 0-9,0 1 1,0-1 0,9 4 0,4 5 13,-6-4-44,-7-4-11,1-1-1,0 0 1,0-1-1,11 5 1,19 13 27,-33-20-45,-1 1 1,0-1-1,1-1 0,0 1 0,-1 0 0,1-1 0,-1 1 1,1-1-1,0 0 0,-1 1 0,1-2 0,0 1 1,4-1-1,4 0 37,-9 2-26,1-1 0,-1 0 0,1 0 0,-1 0 0,1 0 0,-1-1 0,0 1 0,1-1 0,-1 1 0,0-1 0,0 0-1,1 0 1,-1 0 0,0 0 0,0 0 0,0-1 0,0 1 0,0-1 0,2-1 0,11-10 120,-12 12-132,-1 0 0,0 0 0,0 0 1,1-1-1,-1 1 0,0-1 0,0 1 1,-1-1-1,1 0 0,2-2 0,-3 2-1,0-1-1,0 0 0,0 1 1,0-1-1,0 0 1,-1 0-1,1 0 0,-1 0 1,0 0-1,0-6 0,0-217-298,-1 217-27,1 8-128,0-1 0,0 1 0,0-1 0,0 1 0,0-1 0,0 1 0,0-1 0,0 1 0,1-1 0,-1 1 0,0-1 0,2-2 0,-1 4 209,0-1 0,-1 1-1,1 0 1,0-1 0,0 1 0,0 0 0,-1 0-1,1 0 1,0 0 0,0-1 0,0 1-1,0 0 1,1 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4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2496,'0'0'784,"0"0"-464,-2 0-123,-5 0 126,16 0 112,-9 0-259,0 0 176,-2 0-64,-8 0 31,9 0-315,1 0 0,0 0 0,0 0 0,0 0 0,0 0 0,0 0-1,0 0 1,0 0 0,0 0 0,0 0 0,0 0 0,-1 0-1,1 0 1,0 0 0,0 0 0,0 0 0,0 0 0,0 0-1,0 0 1,0 0 0,0 0 0,0 0 0,0 0 0,0 0-1,-1 0 1,1 0 0,0 0 0,0 0 0,0 0 0,0 0-1,0 0 1,0 0 0,0 0 0,0 0 0,0-1 0,0 1-1,0 0 1,0 0 0,0 0 0,0 0 0,0 0 0,0 0-1,0 0 1,0 0 0,0 0 0,0 0 0,0-1 0,0 1-1,0 0 1,0 0 0,0 0 0,0 0 0,0 0 0,0 0-1,0 0 1,0 0 0,0-58 812,3 51-843,-1 1-5,2 0-1,-1 1 1,1-1-1,-1 1 1,1 0-1,1 0 1,-1 0-1,1 1 1,7-6-1,-5 5 1,1-1 36,0 0 0,1 1-1,0 0 1,0 1 0,0 0-1,0 0 1,1 1 0,-1 0 0,13-2-1,16-6-33,-31 8 16,0 0 1,0 1-1,0 0 1,1 0-1,-1 1 1,0 0 0,1 0-1,-1 1 1,12 0-1,-9 2 39,-1 0 1,0 0-1,0 1 0,0 0 0,0 1 1,-1 0-1,0 0 0,1 1 1,-1 0-1,-1 0 0,1 1 0,-1 0 1,0 0-1,0 0 0,-1 1 0,0 1 1,0-1-1,8 15 0,-10-15 0,0 1 1,0-1-1,-1 1 0,0 0 1,-1 1-1,1-1 0,0 12 1,-3-17-11,0 1 0,-1-1 0,1 0 0,-1 1 0,-2 3 1,0 3 21,-2 21 96,-5 0 166,9-26-257,0-1-1,0 1 1,-1-1 0,0 1 0,1-1 0,-2 0 0,1 1 0,0-1-1,-1 0 1,0 0 0,1-1 0,-6 6 0,6-7-17,1-1 1,-1 1-1,1-1 1,-1 1 0,1-1-1,-1 0 1,0 0-1,0 0 1,0 0-1,0 0 1,0 0 0,0 0-1,0 0 1,0-1-1,0 1 1,0-1 0,0 0-1,0 1 1,0-1-1,0 0 1,-1 0-1,-3-1 1,2 1 4,-2 0 18,5 0-43,0 1 0,0-1 0,0 0 0,0 0 1,0 0-1,1 0 0,-1 0 0,0 0 0,0-1 1,0 1-1,0 0 0,0 0 0,0-1 1,1 1-1,-1 0 0,0-1 0,0 1 0,1-1 1,-1 1-1,0-1 0,0 1 0,1-1 0,-1 1 1,1-1-1,-1 0 0,0 0 0,1 1 1,-1-1-1,1 0 0,0 0 0,-1 1 0,1-1 1,0 0-1,-1 0 0,1 0 0,0 0 1,0-1-1,-5-7-25,4 7 16,0 1 1,0-1-1,0 0 1,0 0-1,1 0 1,-1 0 0,1 0-1,-1 0 1,1 0-1,-1 0 1,1 0-1,0 0 1,0-1 0,0 1-1,0 0 1,1 0-1,-1 0 1,1-2-1,4-9 25,1 0 0,0 1 1,1 0-1,11-16 0,-3 4-175,-11 18 106,0-1 0,1 1 0,0 0 0,0 1 0,0-1 0,1 1 0,8-7 0,0 3-103,0 1 1,17-8-1,-10 6-31,-13 7 117,1 0 0,0 0 1,0 1-1,0 0 0,0 1 1,0 0-1,1 0 0,16 2 0,-18-1 61,0 0 10,1 1 0,-1 0 0,0 1 0,0 0 0,0 0 0,0 0 0,0 1 0,-1 1 0,9 4 0,-5-2 62,0 1 0,0 0 0,0 1 0,13 14 0,-22-21-38,-1 1 0,1 0 0,-1 0 0,1-1 0,-1 1 0,0 0 0,1 0 0,-1 0 0,0 0 0,0 1 0,-1-1 0,1 0 0,0 0 0,-1 0 0,1 5 1,2 6 165,-2-9-157,0-1-5,0 0 0,-1 0 0,1-1-1,0 1 1,-1 0 0,0 0 0,1 0 0,-1 0 0,0 0 0,-1 0 0,1 0 0,0 0 0,-1 0 0,0-1-1,0 1 1,0 0 0,0 0 0,-2 4 0,-1 1 52,0-1 0,-1 1 0,1-1-1,-8 9 1,11-15-73,0 1 1,-1-1-1,1 0 0,0 0 0,0 0 1,-1 1-1,1-1 0,0-1 0,-1 1 1,1 0-1,-1 0 0,1 0 0,-1-1 1,0 1-1,1-1 0,-1 1 0,0-1 1,1 0-1,-1 1 0,0-1 0,1 0 1,-1 0-1,0 0 0,0-1 0,1 1 1,-1 0-1,0 0 0,1-1 0,-4-1 1,4 1-6,-1 0 1,1 0-1,0 0 0,0 0 1,0-1-1,0 1 1,0 0-1,0-1 1,0 1-1,0-1 0,0 1 1,1-1-1,-1 0 1,1 1-1,-1-1 1,1 1-1,-1-1 0,1 0 1,0 1-1,0-1 1,0-2-1,0-2-10,0 0 0,0 0 0,1 0 1,1-6-1,6-4-28,-3 6-4,4-9-51,-5 10 52,0 1 0,0-1 0,1 1 1,0-1-1,1 1 0,6-8 0,1 5-64,1 0-1,27-17 1,-18 14 42,-15 9 36,62-39-43,-60 39-5,1 0 1,-1 1 0,1 0-1,0 1 1,14-3-1,-16 5 26,0 1-1,-1 0 1,1 1 0,0-1-1,0 1 1,-1 1-1,1 0 1,-1 0-1,17 7 1,-18-6 36,0 0 0,0 0 0,0 1 0,-1 0 0,1 0 0,-1 1 0,0 0 0,0 0 0,0 0 0,8 11 0,-8-2 70,-4-7-34,9 35 257,-10-38-241,0 0 1,-1 1-1,1-1 1,-1 0-1,0 0 1,-1 0-1,1 0 1,-1 0-1,-1 5 1,-8 12 224,7-11-186,2-6-50,-1 1-1,0 0 0,1-1 1,-2 1-1,-2 5 0,4-9-12,0 0 0,0 1 0,0-1-1,0 0 1,0 0 0,-1 0 0,1 0 0,0 0-1,0 0 1,-1 0 0,1 0 0,-1-1 0,1 1-1,-1 0 1,1-1 0,-1 0 0,0 1 0,1-1-1,-1 0 1,1 0 0,-4 1 0,4-1-21,-1-1 1,0 1 0,1 0-1,-1 0 1,1-1 0,-1 1-1,0-1 1,1 1 0,-1-1-1,1 0 1,-1 0 0,1 1-1,0-1 1,-1 0 0,1 0-1,0 0 1,-2-2 0,3 2-6,0 1 0,-1 0 0,1 0 0,0 0 0,0 0 1,0 0-1,0-1 0,0 1 0,-1 0 0,1 0 0,0 0 0,0 0 1,0-1-1,0 1 0,0 0 0,0 0 0,0 0 0,0-1 0,0 1 1,0 0-1,0 0 0,0-1 0,0 1 0,0 0 0,0 0 1,0 0-1,0-1 0,0 1 0,0 0 0,0 0 0,0 0 0,0 0 1,0-1-1,1 1 0,-1 0 0,0 0 0,0 0 0,0 0 0,0-1 1,0 1-1,0 0 0,1 0 0,27-47-200,-9 8 193,-7 21-35,21-24 0,-19 24-9,-3 5-17,-1 1 0,2 0 0,12-10 0,-17 16 17,1 1 0,-1 0 0,1 0 0,1 1 0,-1 0 0,13-4 0,-16 6 29,0 0-1,0 1 1,0 0-1,0-1 1,1 2-1,-1-1 1,0 1-1,1 0 1,-1 0-1,0 0 1,1 0-1,-1 1 1,0 0-1,0 1 1,0-1-1,0 1 1,0 0-1,0 0 1,0 0-1,0 1 1,-1-1-1,9 7 1,-11-7 32,1 1 1,0-1-1,-1 0 0,0 1 1,0-1-1,0 1 1,0 0-1,0 0 1,0 0-1,0 0 0,-1 0 1,0 0-1,0 0 1,1 4-1,5 11 100,0-3-40,4 11 69,-10-24-109,-1 1 0,0-1 1,0 0-1,0 0 0,-1 1 0,1-1 0,0 0 1,-1 0-1,-1 5 0,0 0 53,2-5-66,-2 6 92,0 0 0,-1 0 0,-6 13-1,9-19-62,-1 0-1,1 0 0,-1 1 0,1-1 0,-1 0 1,1 1-1,0-1 0,1 4 0,-1-2 240,0-4-281,0-1 0,0 1 0,0 0 0,0-1 0,0 1 0,0-1 0,0 1 0,0 0 0,0-1 0,0 1 0,0-1 0,0 1 0,0 0 0,0-1 0,1 1 0,-1 0 1,0-1-1,0 1 0,0 0 0,1-1 0,-1 1 0,0 0 0,0-1 0,1 1 0,-1 0 0,0 0 0,1-1 0,-1 1 0,0 0 0,1 0 0,9-8 9,0-3 13,-7 7-19,1 1 1,0-1-1,-1 0 1,1 1-1,0 0 1,0 0-1,7-4 1,3 0-71,0-2 0,23-19 1,5-3-133,-11 10 55,-28 18 119,0 0 0,1 0-1,-1 1 1,1-1 0,0 1 0,0 0-1,0 0 1,0 1 0,0-1 0,0 1 0,0 0-1,0 0 1,1 0 0,6 0 0,6 0-47,-9 1 17,-1-1 0,1 1 0,0 1 0,-1 0 0,10 1 0,-11 5-25,-4-3 46,9 2-24,-10-5 58,0-1-1,0 0 1,0 1-1,0-1 1,0 1-1,0 0 1,0-1 0,0 1-1,0 0 1,0-1-1,0 1 1,-1 0-1,1 0 1,0 0-1,0 1 1,2 11 95,-3-10 32,0-3 171,0 0-81,0 0-68,0 0-44,0 0 70,0 0-64,0 0-48,0 0-48,0 0-80,0 0-10,0 0-97,0 0 86,0 0 138,-3 2-42,-7 9-129,7-9-15,3-2-75,0 0 85,0 3 150,0 7 96,0-7-59,0-3-80,25 1 162,-21-1-132,-1 0 0,1 1 0,0-1 0,0-1 0,-1 1 0,1 0 0,0-1 0,6-2 0,5-1-23,-1 1 0,1 1 1,0 0-1,0 0 1,19 2-1,27-2-3,-29-2 70,110-5 177,196 9 154,-178-8-274,-9 0-48,130 8 455,-279 0-470,0 0 0,-1 0-1,1-1 1,0 1-1,0 0 1,0-1 0,-1 1-1,1-1 1,0 0-1,0 1 1,-1-1 0,1 0-1,1-2 1,-2 3 71,1-1 0,-1 0 0,0 0 1,0 1-1,1-1 0,-1 0 0,0 1 0,1 0 1,-1-1-1,1 1 0,-1 0 0,0-1 0,1 1 1,2 0-1,-4-2-43,0-9-53,0 9-70,0-1 11,0-7 37,0 7 43,0 3 0,0 0-45,-1 0 0,1 1 0,-1-1 0,1 0 0,-1 0 0,1 0 0,-1 0 0,1 0 0,-1-1 0,1 1 0,-1 0-1,1 0 1,-1 0 0,1 0 0,-1 0 0,1-1 0,-1 1 0,1 0 0,-1 0 0,1-1 0,0 1 0,-1 0 0,1-1 0,0 1 0,-1 0 0,1-1 0,0 1-1,-1-1 1,1 1 0,0-1 0,-5-6-35,4 7 30,0-1-1,1 1 1,-1 0 0,0-1-1,0 1 1,0 0 0,1 0 0,-1 0-1,0 0 1,0-1 0,0 1-1,0 0 1,-1 1 0,0-1-14,1 0 1,-1 0 0,0 0-1,0 1 1,1-1-1,-1 1 1,0-1-1,1 1 1,-1 0-1,1-1 1,-1 1-1,1 0 1,-2 1-1,-4 3-2,-6 0-67,8 5-22,-6-5-117,-4 24-74,14-28 285,1 0 0,-1 0 0,1 0 0,-1 0 0,1 0 0,-1 1-1,1-1 1,0 0 0,0 0 0,0 0 0,0 0 0,0 1 0,0-1 0,0 0 0,0 0 0,0 0 0,1 2 0,-1-3 17,1 1 1,-1 0-1,0-1 0,1 1 0,-1 0 0,1-1 0,-1 1 0,1-1 1,0 1-1,-1-1 0,1 1 0,0-1 0,-1 0 0,1 1 0,0-1 0,-1 0 1,1 0-1,0 1 0,0-1 0,-1 0 0,1 0 0,0 0 0,0 0 1,0 0-1,-1 0 0,2 0 0,1 0 35,-1 0-22,0 0 0,0 0 1,1 0-1,-1 0 1,0 0-1,0 0 0,0-1 1,0 1-1,0-1 1,0 0-1,0 0 0,0 0 1,0 1-1,0-2 0,0 1 1,-1 0-1,1 0 1,0-1-1,-1 1 0,1-1 1,1-1-1,7-7 159,-7 7-26,-3 3 74,0-3-112,0-7-102,0 10-10,0 0-1,0 0 1,0 0-1,0 0 0,0 0 1,0-1-1,0 1 1,0 0-1,0 0 1,0 0-1,0 0 1,0 0-1,0 0 0,0 0 1,0 0-1,0 0 1,0 0-1,0-1 1,0 1-1,0 0 0,0 0 1,0 0-1,0 0 1,0 0-1,0 0 1,0 0-1,0 0 1,0 0-1,0 0 0,0 0 1,-1 0-1,1 0 1,0-1-1,0 1 1,0 0-1,0 0 0,0 0 1,0 0-1,0 0 1,0 0-1,0 0 1,0 0-1,0 0 1,0 0-1,-1 0 0,1 0 1,0 0-1,0 0 1,0 0-1,0 0 1,0 0-1,0 0 0,0 0 1,0 0-1,0 0 1,-1 0-1,-43 0-159,33 1 262,15-1-1076,-1 0 39,0 0 1,0 0 0,0-1-1,-1 1 1,1-1 0,3 0-1,9-12-2622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43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33 1824,'-9'0'5762,"24"0"-4561,24 0-1220,241 0 1203,359 0-219,-635 0-895,-1 0 1,1-1-1,0 1 0,-1-1 1,1 1-1,-1-1 0,1 0 1,-1 0-1,1-1 0,-1 1 1,5-3-1,-6 3 25,11-2 417,-10 3-70,-3 0-202,-3 0-90,2 0-144,-2 0-162,-1 1 0,1-1 1,-1 0-1,1 0 0,-1-1 0,1 1 0,-1-1 1,1 0-1,0 0 0,-1 0 0,1 0 0,0 0 1,0-1-1,-6-3 0,9 5-32,-1-1 1,1 1-1,-1-1 0,1 1 1,-1 0-1,1 0 0,-1-1 0,1 1 1,-1 0-1,0 0 0,1-1 1,-1 1-1,1 0 0,-1 0 1,0 0-1,1 0 0,-1 0 0,1 0 1,-1 0-1,0 0 0,1 0 1,-1 0-1,1 1 0,-1-1 1,0 0-1,1 0-185,-3 0-1819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3648,'0'0'1173,"0"0"-703,-2 0-129,-11 0 1397,13 3-1423,0 26 213,2-14-459,9 1-37,-10-13-26,1 0-1,0 0 1,0 0-1,0 0 1,1 0-1,-1-1 1,1 1-1,-1-1 1,1 0-1,0 1 1,0-1-1,0 0 0,3 1 1,9 6 99,-9-5-57,-1-2 0,1 1 0,0-1 0,1 0 0,10 3 0,-8-3-7,0 0 0,-1 1 1,10 4-1,28 21-174,-36-23 239,-9-5-87,0 0 0,1 1 0,-1-1 0,0 0 0,0 1 0,0-1 0,0 1 0,0 0 0,0-1 1,0 1-1,0 0 0,-1-1 0,1 1 0,0 0 0,0 0 0,-1 0 0,1 0 0,0 0 0,-1 0 0,1 0 1,-1 0-1,1 0 0,-1 0 0,1 0 0,-1 0 0,0 0 0,0 0 0,1 0 0,-1 1 0,0-1 1,0 0-1,0 2 0,-1 0 40,1-1 1,0 1-1,-1-1 1,1 1-1,-1-1 1,0 1 0,0-1-1,0 1 1,0-1-1,0 0 1,-1 1-1,1-1 1,-3 3-1,-26 25 376,15-17-253,-6 13-6,-5-4-21,21-19-123,0 1 0,0 0 0,0 1 0,-6 7 0,-16 29 300,21-31-314,-1 1 0,0-1 1,-8 9-1,14-19-22,1 1 0,-1-1 0,1 0 0,0 1 0,-1-1 0,1 1 0,0-1 0,0 1 0,-1-1 0,1 1 0,0-1 0,0 1 0,0-1 0,0 1 0,0 0-1,0-1 1,-1 1 0,1-1 0,1 1 0,-1-1 0,0 1 0,0 0 0,0-1 0,0 1 0,0 0 0,1 3-77,-1-4 17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 3136,'-16'0'1429,"16"-2"-1114,0-5 338,0 14-181,0-7-465,0 0 1,0 0-1,0 0 0,0 0 0,0 0 0,0 0 1,0 0-1,0 0 0,0 0 0,0 1 0,0-1 1,0 0-1,0 0 0,0 0 0,0 0 0,0 0 1,0 0-1,0 0 0,0 0 0,0 0 0,0 0 1,0 1-1,0-1 0,0 0 0,0 0 0,0 0 1,0 0-1,0 0 0,0 0 0,0 0 0,0 0 1,0 0-1,0 0 0,0 0 0,-1 0 1,1 0-1,0 0 0,0 0 0,0 0 0,0 0 1,0 0-1,0 0 0,0 1 0,0-1 0,0 0 1,0 0-1,-1 0 0,1 0 0,0 0 0,0 0 1,0-1-1,0 1 0,0 0 0,0 0 0,0 0 1,0 0-1,-2 0 19,1 0 0,0 0 0,0 1 0,0-1 0,0 0 1,0 0-1,0 1 0,0-1 0,0 1 0,0-1 0,0 1 0,0-1 0,0 1 1,0 0-1,0-1 0,0 1 0,0 0 0,0 0 0,1-1 0,-1 1 0,0 1 1,-11 24 513,1-4-189,2-8-160,6-11-169,0 1 1,1 0-1,0-1 0,0 1 0,0 0 0,0 0 0,-1 5 0,-2 20 69,5-29-89,-7 25 172,7-24-167,1 1 1,-1-1-1,0 0 1,0 0-1,0 0 0,1 0 1,-1 0-1,0 0 1,1 0-1,-1 0 0,1 0 1,-1 0-1,1 0 1,0-1-1,-1 1 1,1 0-1,1 1 0,-1-1 13,0 0-1,0-1 1,0 1-1,1 0 1,-1-1 0,0 1-1,0-1 1,0 0-1,0 1 1,1-1-1,-1 0 1,0 1-1,0-1 1,1 0-1,-1 0 1,0 0-1,0 0 1,1-1-1,-1 1 1,0 0-1,0 0 1,2-1-1,26-12 247,-24 11-202,4-3 8,-1 0 0,1-1 0,-1 0 0,0 0 0,9-10 0,-12 12-31,-1 0-1,1 0 1,0 1 0,9-5-1,-12 7-26,1-1 0,-1 1 0,0 0 0,1-1 0,-1 0 0,0 1 0,0-1-1,0 0 1,0 0 0,0 0 0,-1 0 0,4-5 0,-5 6-4,1 0 0,-1 0 0,1 0 0,-1 0 0,1 0 0,-1 0 1,1 0-1,-1 0 0,0 0 0,0 0 0,1 0 0,-1 0 0,0 0 0,0-1 0,0 1 0,0 0 0,-1 0 0,1 0 0,0 0 0,0 0 0,-1 0 1,1 0-1,0 0 0,-1 0 0,1 0 0,-1 0 0,0 0 0,1 0 0,-1 0 0,0 0 0,1 0 0,-1 0 0,0 1 0,0-1 0,0 0 1,0 0-1,0 1 0,0-1 0,0 1 0,0-1 0,0 1 0,0-1 0,0 1 0,0 0 0,-2-1 0,-5-1-28,-1 1 0,1 0 0,-1 0 0,-13 0 0,20 1 8,0 0 20,0 0 1,-1 0 0,1 0-1,-1 0 1,1 0 0,0 1-1,-1-1 1,1 1 0,0-1-1,-1 1 1,1 0 0,0 0-1,0 0 1,-1 0 0,1 0-1,0 1 1,0-1 0,1 1-1,-3 1 1,2-1 4,-1-1 1,1 1-1,0-1 1,0 1-1,-1-1 0,1 0 1,-1 0-1,1 0 1,-4 0-1,-8 5-36,13-6 22,1 0-1,0 1 1,-1-1 0,1 0-1,-1 0 1,1 1 0,0-1-1,-1 0 1,1 1 0,0-1-1,0 1 1,-1-1 0,1 0-1,0 1 1,0-1 0,0 1 0,-1-1-1,1 1 1,0-1 0,0 1-1,0-1 1,0 1 0,0 0-1,0 1 235,5-4-59,44-21-621,6 1-4235,-8 7 1528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2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2816,'-1'0'96,"-7"0"317,8 1-398,0-1 0,-1 0 0,1 0 0,0 0 0,0 0 0,0 0 0,0 0-1,0 0 1,-1 0 0,1 0 0,0-1 0,0 1 0,0 0 0,0 0 0,-1 0 0,1 0 0,0 0-1,0 0 1,0 0 0,0 0 0,0 0 0,0 0 0,-1-1 0,1 1 0,0 0 0,0 0 0,0 0-1,0 0 1,0 0 0,0 0 0,0-1 0,0 1 0,0 0 0,-1 0 0,1 0 0,0 0 0,0 0 0,0-1-1,0 1 1,0 0 0,0 0 0,0 0 0,0 0 0,0-1 0,0 1 0,0 0 0,0 0 0,1 0-1,-1 0 1,0-1 0,10-20 295,-9 21-259,-1-1 1,0 1 0,1-1 0,-1 0 0,1 1 0,-1-1 0,0 1 0,0-1 0,1 0 0,-1 0 0,0 1 0,0-1 0,0 0-1,0 1 1,0-1 0,0 0 0,0 0 0,0 1 0,0-1 0,0 0 0,-1-1 0,1 0 128,0 2-169,0 0 0,0 0-1,0 0 1,0 0 0,0 0 0,0 0-1,0 0 1,-1 0 0,1-1 0,0 1 0,0 0-1,0 0 1,0 0 0,1 0 0,-1 0-1,0 0 1,0 0 0,0 0 0,0 0-1,0 0 1,0-1 0,0 1 0,0 0-1,0 0 1,0 0 0,0 0 0,0 0-1,0 0 1,0 0 0,0 0 0,0 0-1,0 0 1,0 0 0,0 0 0,0 0 0,1 0-1,-1 0 1,0 0 0,0 0 0,0 0-1,0-1 1,0 1 0,0 0 0,0 0-1,0 0 1,0 0 0,0 0 0,1 0-1,-1 0 1,0 0 0,0 0 0,0 0-1,0 1 1,0-1 0,0 0 0,0 0-1,1 0 5,-1-1 0,1 1 0,-1 0 0,0 0 0,1 0 0,-1 0-1,1 0 1,-1 0 0,1 1 0,-1-1 0,0 0 0,1 0-1,-1 0 1,1 0 0,-1 0 0,0 1 0,1-1 0,-1 0 0,1 0-1,-1 1 1,0-1 0,1 0 0,-1 0 0,0 1 0,0-1-1,1 0 1,-1 1 0,0-1 0,0 1 0,1-1 0,-1 0 0,0 1-1,0-1 1,0 1 0,0-1 0,0 0 0,1 1 0,-1-1-1,0 1 1,0-1 0,0 1 0,0-1 0,0 0 0,-1 1 0,1-1-1,0 1 1,0 1 17,0 0 0,0 0 1,1 0-1,-1-1 0,0 1 0,1 0 0,-1-1 0,2 4 0,5 10 148,0-4-59,7 25-1,4 22 142,14 37 10,-15-60-178,-11-22 8,1 0 0,7 25 0,-7-14-38,-1 1 225,2-1 1,18 41 0,5-6 425,-30-57-676,-1-1 0,1 0 0,0 0 0,0 0 0,0 0 0,0 0 0,0 0 0,0 0 0,0 0 0,0 0 1,0-1-1,1 1 0,-1 0 0,0-1 0,1 1 0,-1-1 0,0 1 0,1-1 0,-1 0 0,0 1 0,3-1 0,-1 0-1,-1-1-1,1 1 0,-1-1 0,1 1 0,-1-1 1,1 0-1,-1 0 0,0 0 0,0 0 1,1 0-1,1-3 0,4-2 62,0-1 1,-1 0-1,0 0 0,11-15 0,13-26 37,-12 18-165,-4 7 9,35-47 35,-11 23 1,-16 3-59,3 8 102,-11 3 242,-12 26-161,-1 1 1,1-1-1,0 1 0,1 0 1,-1 0-1,1 0 0,8-8 1,-10 12-120,-1 0 1,1 1-1,-1-1 1,1 0 0,-1 0-1,0 0 1,0 0-1,0 0 1,0 0-1,0-1 1,-1 1 0,1 0-1,0 0 1,-1-1-1,0 1 1,0 0 0,1 0-1,-1-1 1,-1 1-1,1-3 1,2 5-65,9 0 294,-9 0-32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2656,'0'-2'77,"0"0"1,0 1-1,0-1 0,1 1 1,-1-1-1,1 0 0,-1 1 1,1-1-1,-1 1 0,1-1 1,0 1-1,0 0 0,0-1 1,-1 1-1,1 0 0,1-1 1,1-1-1,-3 3-56,1-1 1,-1 1 0,1 0-1,-1-1 1,1 1-1,-1 0 1,1-1-1,-1 1 1,1 0 0,0 0-1,-1 0 1,1 0-1,-1-1 1,1 1-1,0 0 1,-1 0 0,1 0-1,-1 0 1,1 0-1,0 0 1,-1 0-1,1 1 1,-1-1 0,1 0-1,0 0 1,-1 1 25,3-1 310,-3 0-106,0 0-6,0 0-42,0 62 1130,0-60-1316,0-1-1,0 1 0,0 0 1,1 0-1,-1-1 1,1 1-1,-1 0 1,1-1-1,-1 1 1,1 0-1,0-1 0,0 1 1,0-1-1,0 1 1,0-1-1,0 0 1,0 1-1,0-1 0,0 0 1,1 0-1,-1 0 1,0 0-1,1 0 1,-1 0-1,1 0 1,0 0-1,2 0 0,1 1 37,1 0-1,-1-1 0,1 0 1,-1 0-1,1-1 0,8 1 1,-9-1-6,-1 0-1,1 0 1,0 0 0,-1 0 0,1 0-1,-1-1 1,0 0 0,1 0 0,-1 0-1,1-1 1,-1 0 0,7-3 0,-6 2-10,-4 3-20,-1 0 0,1 0 0,0-1 0,-1 1 0,1 0 0,0-1-1,-1 1 1,1-1 0,-1 1 0,1 0 0,-1-1 0,1 1 0,-1-1 0,1 1 0,-1-1 0,0 0 0,1 1 0,-1-1 0,0 1 0,1-1-1,-1-1 1,2-3 80,9-8 90,-11 13-188,1-1 0,-1 1 0,0-1 0,1 1 0,-1-1 1,0 1-1,1-1 0,-1 0 0,0 1 0,0-1 0,1 0 0,-1 1 0,0-1 0,0 0 0,0 1 0,0-1 0,0 0 1,0 1-1,0-1 0,0 0 0,-1 1 0,1-1 0,0 0 0,-1-2 18,1 2 2,0-1-1,-1 1 1,1 0 0,-1-1 0,0 1 0,1 0-1,-1-1 1,0 1 0,0 0 0,0 0 0,0 0-1,0-1 1,0 1 0,0 0 0,0 0 0,0 1 0,-1-1-1,1 0 1,0 0 0,-1 1 0,1-1 0,0 0-1,-4 0 1,0-1 36,-1 0 5,0 1 0,0 0 0,0 1 0,-1 0 0,1 0 0,-9 1 0,8-1-133,5 0 53,4 3 8,11 10 7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2560,'0'0'832,"0"0"-517,0 0-70,3 0 251,4 0-275,-1 0 2390,-6 2-2510,0 7 10,-1-5-85,1 0 1,0 1 0,0-1 0,0 0 0,1 0 0,0 1 0,1 3-1,7 17 35,-5-15-30,0 0 1,5 20-1,-6-5-3,1-2 81,7 26-1,20 67 127,-26-97-151,6 30 1,-9-37-31,0 0 0,9 24 0,7 13 282,-18-49-335,5 9 139,-1 0-1,2 0 1,5 8 0,-8-14 36,-3-1 10,0 9-42,0-9 59,0-4-38,0 1-154,0 1 0,0 0 0,0-1 0,0 1-1,0-1 1,0 1 0,0-1 0,0 1 0,0 0-1,0-1 1,0 1 0,0-1 0,1 1 0,-1 0-1,0-1 1,0 1 0,0 0 0,1-1 0,-1 1 0,0 0-1,0-1 1,1 1 0,-1 0 0,0-1 0,1 1-1,-1 0 1,0 0 0,1 0 0,-1-1 0,1 1-1,6-5 119,-2-8 106,24-21-283,-25 26 13,0 0 1,0-1-1,0 1 1,-1-1-1,3-13 1,0 1-20,2-4 28,-3 8 17,1 0 0,0 0 0,2 0 0,0 1 0,13-21 0,7-14 6,-7 11 16,5 7 35,-21 26-59,-1 2-1,1-1 1,0 0 0,1 1-1,-1 0 1,12-8-1,-15 12 9,-1 0 0,0 0-1,0 0 1,1 0 0,-1 0-1,0 0 1,0 0 0,0 0-1,0-1 1,0 1 0,-1 0-1,1-1 1,0 1 0,0-1-1,-1 1 1,1 0 0,-1-1-1,0 0 1,1-1-1,-1 1 10,0 1-1,1 0 0,-1 0 0,0 0 1,0 0-1,1 0 0,-1 0 0,1 0 1,-1 0-1,1 0 0,-1 0 0,1 0 0,0 0 1,-1 0-1,1 1 0,0-1 0,0 0 1,0 0-1,0 1 0,-1-1 0,1 0 1,0 1-1,2-1 0,8-8 267,-4 2 0,6-3-219,3 0 9,-15 6-26,-2 2-11,1-1 55,0 3 5,0 0 33,2 0 159,0 0-16,0 1-472,0-1 0,0 0 0,0 0-1,0 0 1,0 0 0,0-1 0,1 1 0,-1 0 0,3-2-1,-2-6-1398,-3 18 522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5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2304,'0'0'752,"-3"-3"-453,-7-7 58,7 7 640,3 3-239,0 0 15,0 0-277,11 0 218,-6 0-604,-1 1 0,1-2 1,-1 1-1,0 0 0,7-3 1,13-7 203,5 8-93,-19 2-149,-1 0 1,18-3-1,-16 1-37,6-2 29,1 1 1,24-1 0,83 4-684,-138 0-2575,-2 0 890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3904,'-13'0'1253,"13"0"-1239,0 0 0,0 0 0,0 0 0,-1 1 0,1-1 0,0 0 0,0 0 0,-1 0 0,1 0 0,0 0 0,0 0 0,0 0 0,0 0 0,-1 0 0,1 1 0,0-1 0,0 0 1,0 0-1,0 0 0,-1 0 0,1 0 0,0 1 0,0-1 0,0 0 0,0 0 0,0 0 0,0 1 0,0-1 0,-1 0 0,1 0 0,0 1 0,0-1 0,0 0 0,0 1 0,-2 2 50,1 0 12,-1 0 1,1 0-1,-1 0 0,1 0 0,0 1 0,0-1 0,1 0 0,-1 0 0,1 0 0,-1 4 0,1 1 66,-1 0-1,0-1 1,-1 1 0,0-1-1,0 1 1,-5 11 0,3-10-37,1 1 0,-3 15 0,-15 131 401,16-131-431,2-16-1,1 1 1,1-1 0,-1 16 0,1-19 9,1 1 1,-1-1 0,-1 0 0,-3 12-1,4-14-34,-1 1 0,1-1-1,0 1 1,-1 7 0,2-7-162,3-5-688,10-3-2352,3-10 848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3488,'0'0'1115,"0"0"-673,0 0-90,0 3 368,1 6-354,-1-5-248,0 0 0,0 0 1,0 1-1,0-1 0,-1 0 1,1 0-1,-2 5 0,-7 20 137,6-15-164,-1-1 0,-9 22 0,-34 69 288,16-53 319,18-25-452,1-7 32,11-18-272,1-1-1,-1 1 1,1-1 0,-1 1-1,1 0 1,-1-1-1,1 1 1,0 0-1,-1 0 1,1-1-1,0 1 1,-1 0-1,1 0 1,0-1-1,0 1 1,0 0-1,0 0 1,0 0-1,0 0 1,0-1-4,0 0-1,0 0 1,0 1-1,0-1 1,0 0-1,0 0 1,0 0-1,0 0 1,0 0-1,0 0 1,0 0-1,0 0 0,0 0 1,0 0-1,0 1 1,0-1-1,0 0 1,0 0-1,0 0 1,0 0-1,0 0 1,0 0-1,0 0 1,0 0-1,0 0 1,0 0-1,0 0 1,0 0-1,0 1 1,0-1-1,0 0 1,0 0-1,1 0 1,-1 0-1,0 0 1,0 0-1,0 0 1,0 0-1,0 0 1,0 0-1,0 0 1,0 0-1,0 0 1,0 0-1,0 0 1,1 0-1,-1 0 1,0 0-1,0 0 1,0 0-1,0 0 1,0 0-1,0 0 1,0 0-1,0 0 1,1 0-1,0 0-2,0 0 0,1-1 0,-1 1 0,1 0 0,-1-1 0,0 1 0,1-1 0,-1 1 0,0-1 0,1 0 0,1-1 0,-1 1-14,0 0-1,-1 0 1,1 0-1,0 0 1,0 0-1,0 1 1,0-1-1,0 0 1,0 1 0,0 0-1,0-1 1,3 1-1,177 0 1173,-179 0-506,-3-6 7,0 6-638,1-1 0,-1 1 0,0 0-1,0-1 1,0 1 0,0-1 0,0 1-1,0-1 1,0 1 0,0 0 0,0-1 0,0 1-1,0-1 1,0 1 0,0-1 0,0 1 0,-1 0-1,1-1 1,0 1 0,0-1 0,0 1-1,-1 0 1,1-1 0,0 1 0,0 0 0,-1-1-1,1 1 1,-1-1 0,0 0 21,0 0-1,0-1 1,0 1-1,0 0 1,0-1 0,0 1-1,0 0 1,1-1-1,-1 1 1,0-4 0,-2-24 317,3 24-324,-1-1 0,0 1-1,0-1 1,-4-8 0,3 9-21,1-1 0,-1 1 0,1-1 1,-1-8-1,3 9-16,-1 1-1,0-1 1,0 0 0,0 1 0,-1-1-1,1 1 1,-1-1 0,0 1-1,-1 0 1,1-1 0,-1 1 0,-3-7-1,4 9 13,0 0-1,1 0 1,-1 0 0,1-1-1,0 1 1,0 0-1,0 0 1,0 0-1,0-2 1,1 2-14,-1 1-1,0 0 1,0-1 0,0 1-1,0 0 1,0 0 0,0-1-1,0 1 1,-1 0-1,1 0 1,0-1 0,-1 1-1,1 0 1,-1 0 0,0-2-1,-5 0-120,12 4 18,-3-1 17,-3 0 32,0-1 1,-1 1-1,1-1 1,0 1-1,0 0 1,0-1-1,0 1 1,0-1-1,0 1 1,0-1-1,0 1 1,0 0-1,0-1 1,0 1-1,0-1 1,0 1-1,0 0 1,0-1-1,0 1 1,1-1-1,-1 0-323,1 3 88,-1-2 134,0 1 0,0-1-1,0 1 1,1-1 0,-1 0-1,0 1 1,0-1 0,1 1-1,-1-1 1,0 0 0,1 1 0,-1-1-1,0 0 1,1 1 0,-1-1-1,0 0 1,1 0 0,-1 1-1,1-1 1,-1 0 0,0 0 0,1 0-1,-1 1 1,1-1 0,-1 0-1,1 0 1,-1 0 0,1 0-1,-1 0 1,1 0 0,0 0-1,1 0-2505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3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3072,'0'13'976,"0"-13"-969,0 1 0,0-1-1,0 0 1,0 0 0,0 0 0,0 0 0,0 0 0,0 0-1,0 0 1,0 0 0,0 0 0,0 0 0,0 1 0,0-1-1,0 0 1,0 0 0,0 0 0,0 0 0,0 0-1,0 0 1,0 0 0,0 0 0,0 0 0,0 0 0,1 0-1,-1 1 1,0-1 0,0 0 0,0 0 0,0 0 0,0 0-1,0 0 1,0 0 0,0 0 0,0 0 0,0 0 0,0 0-1,0 0 1,0 0 0,1 0 0,-1 0 0,0 0 0,0 0-1,0 0 1,0 0 0,0 0 0,0 0 0,0 0 0,0 0-1,0 0 1,0 0 0,1 0 0,-1 0 0,0 0 0,0 0-1,0 0 1,0 0 6,1 0-1,-1 0 0,1 0 0,-1 0 1,1 0-1,-1 0 0,1 0 1,-1 0-1,1 0 0,-1 0 1,1 1-1,-1-1 0,1 0 1,-1 0-1,1 0 0,-1 1 1,0-1-1,1 0 0,-1 1 1,1-1-1,-1 0 0,0 1 0,1-1 1,-1 0-1,0 1 0,0-1 1,1 1-1,-1-1 0,0 0 1,0 1-1,0-1 0,1 1 1,-1-1-1,0 1 0,0-1 1,0 1-1,0-1 0,0 1 1,0-1-1,0 1 0,0 0 1,0-1-11,0 0 1,0 0 0,0 0 0,0 0 0,0 0-1,0 1 1,0-1 0,0 0 0,0 0 0,0 0-1,0 0 1,0 0 0,0 0 0,0 0 0,0 0-1,0 0 1,0 0 0,0 1 0,0-1 0,0 0-1,0 0 1,0 0 0,0 0 0,0 0 0,0 0-1,0 0 1,0 0 0,0 0 0,0 0 0,0 0 0,0 0-1,1 0 1,-1 1 0,0-1 0,0 0 0,0 0-1,0 0 1,0 0 0,0 0 0,0 0 0,0 0-1,0 0 1,0 0 0,0 0 0,1 0 0,-1 0-1,0 0 1,0 0 0,0 0 0,0 0 0,0 0-1,0 0 1,0 0 0,0 0 0,0 0 0,1 0 0,9-1 73,-2 1-47,0 0 0,0 0 0,15 3 0,-15 1-11,4 0 54,46-14 403,-52 10-472,0 0 1,0 0-1,0-1 1,0 1 0,0-1-1,0 0 1,-1-1-1,1 0 1,0 0-1,0 0 1,9-6-1,-15 8-2,9-4 177,0-1 1,0 0 0,8-7-1,-17 12-171,0 0-1,1 0 0,-1 0 1,0 0-1,0 0 1,0 0-1,0 0 1,0 0-1,0 0 1,0 0-1,0 0 1,1 0-1,-1 0 1,0-1-1,0 1 0,0 0 1,0 0-1,0 0 1,0 0-1,0 0 1,0 0-1,0 0 1,0-1-1,0 1 1,0 0-1,0 0 0,0 0 1,0 0-1,0 0 1,0 0-1,0 0 1,0-1-1,0 1 1,0 0-1,0 0 1,0 0-1,0 0 0,0 0 1,0 0-1,0 0 1,0-1-1,0 1 1,0 0-1,0 0 1,0 0-1,-1 0 1,1 0-1,0 0 0,0 0 1,0 0-1,0 0 1,0 0-1,0-1 1,0 1-1,0 0 1,-1 0-1,-10-17 539,9 13-448,0 0 1,0 0 0,-1 0-1,1 1 1,-7-7 0,-17-16 67,26 25-160,-1 1 1,1-1-1,-1 1 0,1-1 0,-1 1 1,1 0-1,-1 0 0,1-1 0,-1 1 1,1 0-1,-1 0 0,0-1 0,1 1 1,-1 0-1,1 0 0,-1 0 0,0 0 1,1 0-1,-1 0 0,0 0 0,-5-1 2,-10-11 13,15 10-18,0 1 0,-1 0 0,1-1 1,0 1-1,-1 0 0,1 0 0,-1 0 0,0 0 0,1 0 1,-1 0-1,0 1 0,1-1 0,-1 0 0,0 1 1,0 0-1,0-1 0,-2 1 0,-3 0 41,5-1-26,0 1 0,0 0 0,0 0 0,0 0 0,-1 0 0,1 1 0,0-1 0,0 1 0,-3 0 0,-3 3 110,3-1-53,0-1 0,0 1 0,0 0 1,0 0-1,0 1 0,-6 6 0,3-3 16,4-4-73,0 0-1,0 1 1,1-1 0,-1 1-1,1 0 1,0 0-1,0 0 1,-3 6 0,4 3 13,1-1 1,0 1-1,0-1 1,3 18-1,-1-6 31,-1-21-60,0 1 0,0-1 0,0 0 0,1 0 0,0 0 0,-1 1 0,1-1 0,3 5 0,2 8-26,-6-13 27,1 0 1,0 0-1,0 0 0,0 1 1,0-1-1,1 0 0,-1 0 1,1-1-1,0 1 0,0 0 1,0 0-1,0-1 0,0 1 1,0-1-1,1 0 0,-1 0 0,1 0 1,0 0-1,-1 0 0,1 0 1,0-1-1,5 2 0,-1 0 4,-1 0-1,1-1 1,0 0 0,13 2-1,8 3 5,-13-1-138,-12-5 0,1 0 0,-1 0 0,0 0 0,1 0 0,-1 0 0,1-1 0,-1 1 0,5-1 0,-5 0-91,0 0 1,0 0 0,0 0-1,0-1 1,0 1 0,0-1-1,0 1 1,0-1 0,-1 0-1,1-1 1,0 1 0,0 0-1,-1-1 1,1 1 0,3-4 0,22-10-1377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0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8480,'0'31'3136,"0"-31"-2432,0 31-224,-16-16-160,0 1-288,-15 0-4096,0 15 2208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2:5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2912,'0'-13'923,"0"11"-550,0 2-58,0 0 442,0 0-213,0 0-27,3 0-197,0 0-218,-1-1-68,0 1 0,0 0 1,0 0-1,-1 0 1,1 0-1,0 1 0,0-1 1,0 0-1,-1 1 1,4 0-1,0 12 393,24 21 314,-14-12-498,-7-10-111,0-1-1,0 1 1,-2 1 0,11 24-1,-14-29-101,2 10 80,1-1 1,0 0 0,1-1-1,1 0 1,19 29 0,20 18 657,-46-61-696,1 0 1,-1 1 0,1-1 0,-1 0 0,1 0-1,0 0 1,0 0 0,0 0 0,0 0 0,0-1-1,0 1 1,1-1 0,-1 1 0,1-1 0,-1 0-1,1 0 1,-1 0 0,1 0 0,2 0 0,0-3 129,0-3-148,0 1-1,-1-1 0,0 0 1,0 0-1,0 0 0,0-1 1,-1 1-1,0-1 0,3-8 1,1-18 327,4-14-85,0 19-151,-6 16-62,-1 0 1,5-20-1,-7 17 10,-2 10-58,1 1 0,-1-1 0,1 1 0,0-1 0,2-3 1,17-19 156,-14 2-162,-4 11-28,8-10 30,-9 19-1,0-1 1,0 1 0,-1-1 0,0 1 0,0-7-1,0 0 51,0 9-62,0 0 0,1 0 1,-1 0-1,1 0 1,-1 1-1,1-1 0,-1 0 1,1 0-1,2-2 0,0-4-146,-4 8 107,1 0-1,0 0 0,0-1 0,0 1 0,0 0 0,-1 0 1,1 0-1,0-1 0,0 1 0,0 0 0,-1 0 0,1 0 0,0 0 1,0 0-1,0 0 0,-1 0 0,1-1 0,0 1 0,0 0 1,-1 0-1,1 0 0,0 0 0,-1 0 0,1 0 0,0 0 1,0 0-1,-1 0 0,1 0 0,0 1 0,-3-1-470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0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1888,'0'-28'1131,"0"28"-1119,0-1 1,0 1 0,0 0 0,0 0 0,0 0-1,-1 0 1,1 0 0,0 0 0,0 0 0,0 0 0,0 0-1,0 0 1,0-1 0,0 1 0,0 0 0,1 0-1,-1 0 1,0 0 0,0 0 0,0 0 0,0 0 0,0 0-1,0 0 1,0 0 0,0 0 0,0-1 0,0 1-1,0 0 1,0 0 0,0 0 0,0 0 0,0 0 0,0 0-1,0 0 1,0 0 0,1 0 0,-1 0 0,0 0-1,0 0 1,0 0 0,0 0 0,0 0 0,0 0 0,0 0-1,0 0 1,0 0 0,0 0 0,0 0 0,1 0-1,-1 0 1,0 0 0,0 0 0,0 0 0,0 0 0,0 0-1,0 0 1,29 0 926,-27 0-921,-1 0-1,1 0 1,0 0 0,-1 1-1,1-1 1,-1 1 0,1-1-1,0 1 1,-1-1 0,1 1-1,-1 0 1,1 0 0,-1-1 0,3 3-1,19 24 289,-7-2-172,-1 0 1,-1 0-1,14 35 1,84 234 788,-107-280-689,0-1-1,1 0 1,1 0 0,0 0 0,9 12-1,-15-24-180,1-1 0,-1 1 1,0 0-1,0-1 0,1 1 0,-1-1 0,0 1 0,1-1 0,-1 0 0,0 1 0,1-1 0,-1 0 0,0 0 0,1 0 0,-1 0 0,2 0 0,15-4 341,-8-9-90,-4 9-240,-4 2-53,0 1 0,-1 0 1,1-1-1,-1 1 0,1-1 1,-1 1-1,0-1 0,2-2 1,-2 0 2,1 1 0,-1-1 0,-1 0 0,1 1 0,0-7 1,1-4 17,0 2-6,2 1-1,-1-1 1,1 1-1,1 0 1,0 0-1,1 0 1,6-9-1,0 1 20,8-21-1,0-17-6,6 7 10,-5 3 53,-18 42-91,3-7 49,0 0 0,-1 0 0,6-24-1,-9 28-26,0 1 0,0 0 0,1 1 0,0-1 0,0 0 0,8-11 0,-11 17-33,1 1-1,-1 0 1,0-1-1,1 1 1,-1 0 0,0 0-1,1-1 1,-1 1-1,0 0 1,1 0-1,-1-1 1,0 1-1,1 0 1,-1 0-1,1 0 1,-1 0-1,1 0 1,-1-1-1,0 1 1,1 0 0,-1 0-1,1 0 1,-1 0-1,1 0 1,-1 0-1,1 1 1,4-2-29,0-10 57,-5 11-24,0 0 1,1 0 0,-1-1-1,0 1 1,0 0 0,1 0-1,-1 0 1,0 0 0,1-1-1,-1 1 1,0 0 0,1 0 0,-1 0-1,0 0 1,0 0 0,1 0-1,-1 0 1,0 0 0,1 0-1,-1 0 1,0 0 0,1 0-1,-1 0 1,0 0 0,1 0-1,-1 0 1,0 1 0,0-1-1,1 0 1,-1 0 0,0 0 0,1 0-1,-1 1 1,0-1 0,0 0-1,0 0 1,1 0 0,-1 1-1,0-1 1,0 0 0,0 0-1,1 1 1,-1-1 0,0 0-1,0 1 1,0-1 0,0 0-1,0 0 1,0 1 0,0-1-1,0 0 1,0 1 0,0-1 0,4 6 26,-3-6-45,0 1 1,0-1-1,0 1 0,0-1 0,1 0 1,-1 1-1,0-1 0,0 0 1,1 0-1,-1 0 0,0 0 0,1 0 1,-1 0-1,0 0 0,2 0 0,-1-1-262,0 1 0,0 0 0,0 0 0,0 0-1,0 0 1,0 1 0,0-1 0,0 0-1,3 2 1,10 11-1456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09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2080,'0'-10'408,"0"5"5328,2 5-5496,4 0-69,-2 0-103,1 1 0,-1-1 0,0 0 0,0-1 0,0 1-1,0-1 1,5-1 0,-5 0-34,-1 0-1,1 1 1,-1-1-1,1 1 1,-1 0-1,1 0 1,0 0-1,0 0 0,-1 1 1,8-1-1,3 1 102,-1-2 0,25-4 0,-26 3-96,0 1 1,21 0-1,-23 1-47,-1 1-1,1-1 1,-1-1-1,12-2 1,-13 1-14,1 2-1,-1-1 0,1 1 1,10 0-1,16 0 70,-15 0-403,34 3-1,-54-2-1339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3232,'0'0'1035,"-2"0"-614,0 0-387,0 0 20,0 0-1,0 0 1,0 0-1,0 0 0,0 0 1,0 0-1,1 0 1,-1 1-1,0-1 1,0 1-1,0 0 1,0-1-1,1 1 1,-1 0-1,0 0 1,1 0-1,-1 0 0,1 0 1,-1 0-1,1 1 1,0-1-1,-1 0 1,-1 3-1,-43 61 240,-32 57-127,59-90-16,2 0 0,1 1-1,-12 40 1,27-71-147,-14 35 176,2 2 0,1 0-1,-7 48 1,12-46-74,-9 76 101,15-99-129,1-1 1,0 1 0,1 0-1,6 28 1,-5-37-32,0-1-1,0 0 1,1 0 0,0-1 0,1 1-1,-1-1 1,1 1 0,1-1 0,5 7-1,0-4 61,-1 0 0,2-1 0,-1 0 0,21 12-1,-3-2-330,0-1-1,54 23 0,-49-25-499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93 1888,'0'-9'319,"-1"1"232,1 0-1,0 0 1,0 0-1,3-13 1,13-5 238,-12 37-677,0 1-1,5 22 1,3 13 284,-11-44-367,26 81 653,54 109-1,-76-184-412,0 1-1,1-2 1,1 1 0,14 15 0,-21-24-264,0 0 1,0 0 0,0 0 0,0 0-1,0 0 1,0 0 0,0 1-1,0-1 1,0 0 0,0 0 0,0 0-1,1 0 1,-1 0 0,0 0-1,0 0 1,0 0 0,0 0-1,0 0 1,0 0 0,0 1 0,0-1-1,1 0 1,-1 0 0,0 0-1,0 0 1,0 0 0,0 0 0,0 0-1,0 0 1,1 0 0,-1 0-1,0 0 1,0 0 0,0 0-1,0 0 1,0 0 0,0 0 0,0-1-1,1 1 1,-1 0 0,0 0-1,0 0 1,0 0 0,0 0 0,0 0-1,0 0 1,0 0 0,0 0-1,0 0 1,1 0 0,-1-1 0,0 1-1,0 0 1,0 0 0,0 0-1,0 0 1,17-11 285,-13 9-228,0 0-1,0-1 1,0 1 0,0-1-1,6-5 1,5-7 41,-4 5-86,0-1 0,0-1 0,13-18 0,-3-12 24,5 6-10,21-53 22,0 12 164,-35 49-15,-4 6-6,-3 14-148,-4 7-45,0 0 0,0-1 0,0 1-1,0-1 1,-1 1 0,1-1 0,0 1-1,-1-1 1,0 0 0,1 1-1,-1-1 1,0 1 0,0-3 0,0 4-8,0-1 0,0 1 0,0-1 0,0 1 0,0-1 0,0 1 1,0-1-1,0 1 0,0-1 0,0 1 0,0-1 0,0 1 0,0-1 0,1 1 1,-1-1-1,0 1 0,0-1 0,0 1 0,1 0 0,-1-1 0,0 1 0,1-1 1,-1 1-1,0 0 0,1-1 0,-1 1 0,0 0 0,1-1 0,-1 1 0,1 0 0,-1 0 1,0-1-1,1 1 0,0 0 0,0 0 13,-1 0 0,1 0 0,-1 0 0,0 0 0,1 1 0,-1-1 0,1 0 0,-1 0 0,0 1 0,1-1 0,-1 0 0,0 1-1,1-1 1,-1 0 0,0 1 0,0-1 0,1 0 0,-1 1 0,0-1 0,0 1 0,0-1 0,1 0 0,-1 1 0,0-1 0,0 1 0,0-1 0,0 1 0,0-1 0,0 0 0,0 1 0,0-1 0,0 1 0,3 5-153,-3-6 144,1 1-163,0 0 1,0 0 0,0 1-1,0-1 1,0 1-1,0-1 1,0 1 0,1 2-1,-1 0-53,0 1-1,-1-1 1,1 0-1,-1 8 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1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2144,'0'-13'699,"0"13"-694,0 0-1,0 0 1,0 0 0,0 0 0,0 0 0,0 0 0,0 0 0,0 0 0,0 0 0,0-1 0,0 1 0,0 0 0,0 0 0,0 0 0,0 0 0,0 0 0,0 0 0,0 0 0,0 0 0,0 0 0,0 0 0,0 0 0,0-1 0,0 1 0,0 0 0,0 0-1,0 0 1,0 0 0,0 0 0,0 0 0,0 0 0,0 0 0,1 0 0,-1 0 0,0 0 0,0 0 0,0 0 0,0 0 0,0 0 0,0 0 0,0 0 0,0 0 0,0 0 0,0 0 0,0 0 0,1 0 0,-1 0 0,0 0 0,0 0 0,0 0-1,0 0 1,0 0 0,0 0 0,0 0 0,0 0 0,1 0 0,32 0 1525,-7 1-106,52-5 1,-65 2-1299,12-2 149,44-3 1,12 8-42,12 0 213,-31-3-4525,-62 2 1726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2720,'0'-13'891,"0"13"-885,0 0 0,0 0 0,0 0 0,0 0 0,0 0 0,0-1 0,0 1 0,0 0 0,0 0 0,0 0 0,0 0 1,0 0-1,0 0 0,0 0 0,0 0 0,0 0 0,0 0 0,0-1 0,0 1 0,0 0 0,0 0 0,0 0 0,0 0 1,0 0-1,0 0 0,0 0 0,0 0 0,0 0 0,0 0 0,0 0 0,0 0 0,0 0 0,-1 0 0,1-1 0,0 1 0,0 0 1,0 0-1,0 0 0,0 0 0,0 0 0,0 0 0,0 0 0,0 0 0,0 0 0,0 0 0,-1 0 0,1 0 0,0 0 1,0 0-1,0 0 0,0 0 0,0 0 0,0 0 0,0 0 0,0 0 0,-1 0 0,0 1 69,-1-1 0,0 0 0,0 1 0,1-1 0,-1 1 0,0 0 0,1-1 0,-1 1 0,1 0 0,-1 0 0,1 0 0,-1 0 0,1 0 0,-2 2 1,2-2-52,1-1 1,0 0-1,0 0 1,-1 1 0,1-1-1,0 0 1,0 0-1,0 1 1,-1-1 0,1 0-1,0 0 1,0 1 0,0-1-1,0 0 1,0 1-1,0-1 1,0 0 0,0 1-1,0-1 1,0 0-1,0 1 1,0-1 0,0 0-1,0 1 1,0-1-1,0 3 70,0 0 0,-1 0 0,1 0-1,-1 0 1,0 0 0,1 0-1,-1 0 1,-1 0 0,1 0 0,0 0-1,-1 0 1,1-1 0,-4 4-1,3-1-40,0 0 0,0 0 0,0-1 0,0 1 0,1 0-1,0 1 1,0-1 0,-1 8 0,-1 7 42,-7 16 140,6-16-163,3-10 36,-1 1 1,-1-1 0,-5 17-1,0-10 2,3-5 65,0 0 0,-6 25 0,6 5 86,-6-8 33,6-8-88,4-19-84,0 0-1,-1 1 0,0-1 0,-1 0 0,-3 9 0,-5-1 103,9 1-101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11 3136,'-1'-11'1267,"5"22"-790,1-3-163,-4-6-254,0-1 0,-1 0 0,1 1 0,0-1 0,0 1-1,-1-1 1,1 1 0,-1-1 0,1 1 0,-1 0-1,0-1 1,1 1 0,-1 2 0,1 22 697,-1-16-628,1 1 0,-2-1 0,1 0 0,-4 16 0,-6 5 63,9-26-165,0-1 0,0 1-1,-1-1 1,0 1 0,1-1-1,-1 1 1,-1-1 0,1 0-1,-1 0 1,0 0 0,1-1-1,-6 6 1,3-4 13,1 0 0,-1 0 0,-3 8-1,-7 6 42,-11 1-1,14-3-28,10-14-39,1 0-1,-1 0 1,0 0-1,0-1 1,-1 1 0,1-1-1,0 1 1,-6 3-1,-15 7 207,21-13-200,1 0 0,0 1 0,0-1-1,0 1 1,0 0 0,0-1 0,0 1 0,0 0 0,0-1-1,0 1 1,0 0 0,0 0 0,1 0 0,-1 0 0,0 1-1,-2 1 38,1 0 3,254-3-411,-235-1 369,0-1 1,33-6-1,-41 6 11,5 0 114,-1 1 0,19 1 0,-18 0 179,-12 0-248,-1 0 1,1 0-1,0 0 1,-1 0-1,1-1 1,0 1-1,-1 0 1,1-1-1,-1 1 1,1-1-1,-1 0 0,1 0 1,-1 1-1,3-3 1,4-2 429,-2 2-171,-5 3-306,-1 0 1,1 0-1,-1 0 0,1 0 1,-1-1-1,0 1 0,1 0 1,-1 0-1,1 0 0,-1-1 1,0 1-1,1 0 0,-1-1 1,0 1-1,1 0 0,-1-1 1,0 1-1,1 0 0,-1-1 1,0 1-1,0-1 0,1 1 1,-1 0-1,0-1 0,0 1 1,0-1-1,0 1 0,0-1 1,0 1-1,0-1 0,0 1 1,0 0-1,0-1 0,0 1 1,0-1-1,-2-5 358,-6-1-123,3 3-172,1 0 1,0 0-1,1 0 0,-1 0 0,1-1 0,0 1 1,0-1-1,0 0 0,1 0 0,-3-6 1,-6-8 22,8 15-94,1 0 0,-1 0 0,1-1 0,-3-6 0,3 1-63,1 0 0,0 0 0,1 0 0,0 0 0,0 0 1,4-18-1,3 14-47,-6 13 72,-1-1 0,1 1 0,0 0 1,-1-1-1,1 1 0,-1 0 0,1-1 1,-1 1-1,1-1 0,-1-1 0,0 3 13,0 0 0,0 0 0,0 0 0,0-1 0,0 1 0,0 0 0,0 0 0,0 0 0,0 0 0,0 0 0,0 0 0,0 0 0,0 0 0,0 0 0,0 0 0,0-1 0,0 1 0,0 0 0,0 0 0,0 0 0,0 0 0,0 0 0,0 0 0,0 0 0,0 0 0,0 0 0,0 0 0,0 0 0,0 0 0,0 0 0,0-1 0,1 1 0,-1 0 0,0 0 0,0 0 0,0 0 0,0 0 0,0 0 0,0 0 0,0 0 0,0 0 0,0 0-1,0 0 1,0 0 0,1 0 0,-1 0 0,0 0 0,0 0 0,0 0 0,0 0 0,0 0 0,0 0 0,0 0 0,0 0 0,0 0 0,1 0 0,6 0-239,-1 0-5662,-6 0 4532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2400,'0'0'779,"3"0"-481,-2 0-192,1 0 1,-1 0-1,0 0 0,0 0 0,1 0 1,-1 1-1,0-1 0,0 1 0,0-1 0,0 1 1,1-1-1,-1 1 0,0 0 0,0-1 1,0 1-1,0 0 0,0 0 0,0 0 0,-1 0 1,1 0-1,0 0 0,0 0 0,0 1 0,2 5 43,0-1-1,-1 1 1,0 0-1,2 13 1,3 8 191,3-7 172,-5-1-236,-4-15-217,0-1 0,0 1 0,1 0 0,-1-1-1,1 0 1,3 6 0,-2-6-11,-1-1 1,0 1-1,-1 0 0,1-1 0,-1 1 1,1 0-1,0 5 0,1 3 115,-1-7-24,1 1 0,-1-1-1,1 0 1,3 5 0,23 6 623,-28-16-742,0 1 0,0-1 0,0 0 0,0 0 0,0 0 0,0 0 0,0 0 0,0 0 0,0 0 0,1 0-1,-1 0 1,0 0 0,0 0 0,0-1 0,0 1 0,0 0 0,0-1 0,0 1 0,0-1 0,0 1 0,0-1 0,0 0 0,1 0-1,-1 0 10,1 0 0,-1 0 0,1 0 0,-1 0-1,1 1 1,0-1 0,-1 0 0,1 1-1,0 0 1,2-1 0,-1 1 18,-1-1 0,0 1 0,0 0 0,0-1 0,0 0 0,0 1 0,0-1 0,0 0 0,0 0 1,0 0-1,0 0 0,0-1 0,0 1 0,-1 0 0,1-1 0,0 1 0,-1-1 0,1 0 0,0-1 0,4-6 86,0 0 0,8-18 0,-1 3-22,2 1 193,17-35 0,-20 40-230,-9 13-61,0 1 0,0-1 0,-1 0 0,4-7-1,-1-11-6,2 15 10,-6 7-12,-1 1 0,1 0-1,-1 0 1,0-1-1,1 1 1,-1 0 0,0 0-1,0-1 1,1 1-1,-1 0 1,0-1 0,0 1-1,1 0 1,-1-1-1,0 1 1,0 0-1,0-1 1,0 1 0,1-1-1,-1 1 1,0 0-1,0-1 1,0 1 0,0-1-1,0 1 1,0 0-1,0-1 1,0-2 44,-13 3-715,13 0 625,0 0-1,0 0 0,0 0 0,-1 0 0,1 0 1,0 0-1,0 0 0,0 0 0,0 0 1,0 0-1,0 0 0,0 0 0,0 0 1,0 0-1,0 0 0,-1 0 0,1 0 1,0 0-1,0 0 0,0 0 0,0 0 1,0 0-1,0 0 0,0 0 0,0 0 1,0 0-1,0 0 0,0 0 0,0 0 1,-1 0-1,1 0 0,0 0 0,0 1 0,0-1 1,0 0-1,0 0 0,0 0 0,0 0 1,0 0-1,0 0 0,0 0 0,0 0 1,0 0-1,0 0 0,0 0 0,0 1 1,0-1-1,0 0 0,0 0 0,0 0 1,0 0-1,0 0 0,0 0 0,0 0 1,0 0-1,0 1 0,0 12-1754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16 3232,'2'0'136,"0"0"0,0-1-1,0 1 1,0-1 0,0 1 0,0-1 0,0 0 0,-1 0-1,1 0 1,2-1 0,-2 1-55,-1 0 0,1 0 0,0 0 0,0 1 0,0-1-1,0 0 1,0 1 0,0-1 0,0 1 0,3-1 0,-4 1-50,0 0 1,-1 0 0,1 0-1,0 1 1,0-1 0,-1 0-1,1 0 1,0 0 0,0 1-1,-1-1 1,1 0 0,0 1-1,-1-1 1,1 1-1,0-1 1,-1 0 0,1 1-1,0 0 1,-1-1 0,1 1-1,-1-1 1,1 1 0,-1 0-1,0-1 1,1 1 0,-1 0-1,0-1 1,1 2-1,0 0 19,0 0-1,0-1 1,0 1-1,0 0 1,0-1-1,1 1 0,-1-1 1,1 0-1,-1 1 1,3 1-1,5 2 196,-4-2-134,0 1 1,0-1-1,0 1 1,0 0-1,-1 0 1,0 0-1,1 1 1,5 8-1,11 34 428,-13-29-433,-1 2 0,0-1 0,-1 1 0,-1 0 0,-1 0 1,-1 1-1,-1-1 0,0 1 0,-2 20 0,1-6 105,0-16-76,-1 0 0,0 1 0,-2-1-1,-3 23 1,0-24-24,-1-1 1,-1 1-1,-10 20 0,-33 53 303,33-60-227,-5 10 7,12-21-43,0-1 1,-2 0 0,0-1-1,-1 0 1,-19 21 0,21-29 9,1 0 1,-16 11 0,19-17-99,0 0-1,0-1 1,-1 1 0,-10 2-1,18-6-60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5728,'0'-13'1840,"0"10"-1110,-3 3-191,-10 0 1194,13 3-1199,0 272 527,0-264-1044,1-1 1,0 1-1,5 18 1,-1-7-3,0 17-4,5-16-251,-7 1-917,-3-19 309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3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2976,'0'-16'1120,"0"16"-896,-15-15-32,15 15 512,0 0-416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1248,'93'-31'448,"-93"31"-352,156 0-32,-78 0 0,-15 16-64,14-16 0,1 15 0,16-15 64,-32 16-32,1-16 64,-17 16-64,-15-16 832,-15 15-480,0-15 192,-16 16-320,-16-32 32,16 16-160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0 320,'0'13'112,"0"-12"-111,0-1 0,0 0 1,0 0-1,0 1 0,0-1 0,1 0 1,-1 0-1,0 0 0,0 1 0,0-1 0,0 0 1,0 0-1,0 0 0,0 1 0,0-1 0,1 0 1,-1 0-1,0 0 0,0 0 0,0 0 1,0 1-1,1-1 0,-1 0 0,0 0 0,0 0 1,0 0-1,1 0 0,-1 0 0,0 0 1,0 0-1,0 1 0,1-1 0,-1 0 0,1 0 1,3 2 109,0 1 0,1 1-1,-1-1 1,0 1 0,-1-1 0,1 1 0,-1 0 0,1 1 0,2 4 0,25 28 1409,-15-12-1055,-11-16-295,0 0 1,1-1-1,9 11 1,2-3 88,-13-13-186,-1 0-1,1 0 1,-1 0-1,0 1 1,0-1-1,-1 1 1,1 0-1,2 5 1,-2-3 29,-1 0 0,1 1 0,-1 0 0,0 0 0,-1-1 1,0 1-1,1 9 0,-2-12-52,0-1 0,0 0 0,0 1 0,0-1 0,0 1 1,-1-1-1,0 0 0,0 0 0,0 1 0,0-1 0,0 0 0,-1 0 0,1 0 0,-1 0 1,0 0-1,-4 5 0,-20 12 323,13-5-149,10-11-166,1-1 0,-1 0 0,0 0 0,0-1 0,0 1 0,-5 3 0,6-5-305,0 0-1,0-1 1,0 1-1,0 0 1,0-1-1,0 1 0,0-1 1,0 0-1,-4 1 1,3-1-1401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9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2304,'-2'0'152,"0"0"1,0 0-1,0 1 0,0-1 1,1 1-1,-1-1 0,0 1 1,0 0-1,1 0 0,-4 1 1,2 4 669,3-6-802,0 0 1,0 1-1,0-1 0,1 0 0,-1 0 0,0 0 0,1 1 0,-1-1 0,0 0 1,1 0-1,-1 0 0,0 0 0,1 0 0,-1 0 0,0 0 0,1 0 0,-1 1 0,0-1 1,1 0-1,-1 0 0,0-1 0,1 1 0,-1 0 0,3 0 748,-3 16 304,1-15-1030,-1 0 1,1 0-1,0 0 0,-1 0 1,1 0-1,0-1 0,0 1 0,0 0 1,0 0-1,0-1 0,0 1 0,0 0 1,0-1-1,0 1 0,0-1 1,0 1-1,0-1 0,3 1 0,20 0 332,-21-1-292,15 1 140,-2-1 75,30-3 0,-26 0-190,10-2 47,42 0 1,128 5 271,-199 0-403,1-1-1,-1 1 1,0 0 0,0 0-1,0 0 1,0 1-1,1-1 1,-1 0-1,0 0 1,0 0 0,0 1-1,0-1 1,0 1-1,0-1 1,0 1-1,0-1 1,0 1 0,0-1-1,0 1 1,0 0-1,0 0 1,0 0-1,1 1 1,-2-1-4,0-1 1,0 1-1,0 0 0,0 0 1,0-1-1,0 1 1,0 0-1,0 0 0,0-1 1,0 1-1,0 0 0,0 0 1,0-1-1,-1 1 1,1 0-1,0-1 0,-1 1 1,1 0-1,0-1 0,-1 1 1,1 0-1,-1-1 1,1 1-1,-1-1 0,0 1 1,-2 2 252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1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2976,'-15'16'1120,"15"-16"-896,15 0-32,-15 0 864,0 15-608,16-15 320,0 0-448,15 0 320,16 16-384,-16-16 224,15 0-256,1 0-352,0 0 64,-16 0 160,16 0-64,-16 0 288,-15 0-192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3232,'0'0'1035,"0"0"-614,0 0-149,0 0 181,0 3-128,0 20 234,1-9-405,-1 1-1,-4 29 0,-6 30 146,-9 47 74,13-96-324,-2-1 1,-14 33-1,-4 11-10,20-53 85,-1 0 1,-1 0-1,-15 24 1,-11 17 161,30-47-220,2-7-28,1 1 1,-1 0-1,1 0 1,0 0-1,0 0 1,0 0-1,0 0 1,1 0-1,-1 0 1,1 0-1,0 5 1,-1-7-33,1-1 0,0 1 0,0-1 0,0 1 0,0-1 0,0 1 0,0-1 1,0 1-1,0-1 0,0 1 0,1-1 0,-1 0 0,0 1 0,0-1 0,0 1 0,0-1 0,1 1 1,-1-1-1,0 0 0,0 1 0,1-1 0,-1 1 0,0-1 0,1 0 0,-1 0 0,0 1 0,1-1 1,-1 0-1,1 1 0,-1-1 0,0 0 0,1 0 0,-1 0 0,1 1 0,-1-1 0,1 0 0,-1 0 1,1 0-1,-1 0 0,1 0 0,-1 0 0,0 0 0,1 0 0,3-1 14,0 0 1,-1 0-1,1 0 0,-1 0 0,4-2 1,6-3-22,-1 4-39,1 1 0,-1 0 1,1 1-1,17 1 0,-6 0 74,-15-1 57,0 0 1,-1 1-1,1 0 0,0 0 1,0 1-1,16 6 1,-22-7-19,1 0 1,-1-1-1,1 1 0,-1 0 1,1-1-1,-1 0 1,1 0-1,5-1 1,3 0 38,66 1 555,-76 0-649,-1 0 1,1 0-1,0 0 1,0-1 0,-1 1-1,1-1 1,0 1-1,-1-1 1,1 0 0,0 1-1,-1-1 1,2-1-1,-1 1-6,-1 0-1,1 0 0,-1 0 1,1 0-1,0 1 0,-1-1 1,1 0-1,0 1 1,-1 0-1,1-1 0,0 1 1,2 0-1,74 0 544,-74 0-760,0-1 1,0 0-1,0 0 1,0 0 0,0 0-1,0 0 1,0-1 0,0 1-1,7-6 1,-6 5-803,0-1 1,0 1 0,11-4-1,15 4-2027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16 3232,'15'-15'1456,"-15"15"-1173,0 0 218,0 0-91,0 13 527,0-11-786,0 3 44,-1-1 0,0 1 0,0-1 0,0 1 0,-1-1 0,-2 5 0,1 0-82,-26 95 878,27-97-926,-2 7 1,0-1 0,-9 17 0,5-11-19,-2 14 17,-15 5-44,9-16-29,13-18-16,1 0 1,0 0 0,0 0 0,1 0-1,-3 8 1,3-9 34,0 0 1,1-1-1,-1 1 0,-1 0 1,1-1-1,0 1 1,0-1-1,-1 1 0,0-1 1,1 0-1,-4 3 0,-8 8 97,13-13-96,-1 1 0,1-1 0,0 1-1,-1-1 1,1 1 0,0-1 0,-1 1 0,1-1 0,0 1-1,0 0 1,-1-1 0,1 1 0,0-1 0,0 1 0,0-1-1,0 1 1,0 0 0,0-1 0,0 1 0,0 0 0,-1 5 6,-9 7-27,20-8-86,-5 2 60,-5-7 37,0 1 0,0-1 0,0 1 0,1-1 0,-1 0 0,0 1 0,1-1-1,-1 1 1,0-1 0,1 0 0,-1 0 0,1 1 0,-1-1 0,0 0 0,1 1 0,-1-1 0,1 0 0,-1 0 0,1 0 0,-1 0 0,1 1 0,-1-1 0,1 0 0,-1 0 0,1 0 0,-1 0 0,0 0 0,1 0-1,-1 0 1,1 0 0,0-1 0,7 2-7,1 0-1,-1 0 0,0 0 1,8 4-1,-9-3 15,0-1 1,0 1-1,14 0 0,-6-2 25,-11-1-20,0 1 0,0 0 0,0 1-1,0-1 1,0 1 0,4 1 0,7 3 27,-11-3-22,-1-1 1,0 0-1,0 0 0,1 0 1,-1-1-1,0 1 0,6 0 1,1-1 85,-8 0-55,-1 0 1,1 0-1,-1 0 0,1 0 0,-1 0 1,1 0-1,-1 0 0,0-1 1,3 0-1,-3 1-1,0-1 1,-1 1 0,1-1 0,-1 1-1,1-1 1,-1 0 0,0 1-1,1-1 1,-1 0 0,0 1 0,1-1-1,-1 0 1,0 0 0,0 1-1,1-1 1,-1 0 0,0 0-1,0 1 1,0-1 0,0 0 0,0 0-1,0-1 1,-1 1 38,1-1-1,0 0 1,-1 0-1,1 1 1,-1-1 0,0 0-1,1 1 1,-1-1 0,0 0-1,-2-2 1,-1-3 11,3 5-76,0-1 1,0 1 0,1 0 0,-1-1 0,1 1-1,-1 0 1,1-1 0,0 1 0,0-5 0,-1-9 26,-9-8 10,8-5 19,2 19-51,0 1 0,-3-18 1,-23-48-98,21 46-52,-1 14 64,5 11 52,-1 1-1,1 0 1,0 0 0,0-1 0,1 1 0,-1 0 0,1-6 0,0-22-405,-3 26 225,-4-4 238,7 9-58,0 0 1,0-1-1,0 1 0,0 0 1,0 0-1,0 0 0,0-1 1,0 1-1,0 0 1,0 0-1,0 0 0,1 0 1,-1-1-1,0 1 0,0 0 1,0 0-1,0 0 0,0 0 1,0-1-1,1 1 0,-1 0 1,0 0-1,0 0 0,0 0 1,0 0-1,1 0 1,-1 0-1,0 0 0,0-1 1,0 1-1,1 0 0,-1 0 1,0 0-1,0 0 0,0 0 1,1 0-1,-1 0 0,0 0 1,0 0-1,0 0 0,1 0 1,-1 0-1,0 0 1,0 1-1,0-1 0,0 0 1,1 0-1,-1 0-19,0 0 0,0 0 1,0 0-1,0 0 0,0 0 0,1 0 0,-1 0 1,0 0-1,0 0 0,0 0 0,0 0 0,0 0 1,0 0-1,0 0 0,0 0 0,0 0 0,0 0 1,1 0-1,-1 0 0,0 0 0,0 0 0,0 0 1,0 0-1,0 0 0,0 0 0,0 0 1,0 0-1,0 0 0,0 0 0,0 0 0,0 0 1,0 0-1,1 1 0,-1-1 0,0 0 0,0 0 1,0 0-1,0 0 0,0 0 0,0 0 0,0 0 1,0 0-1,0 0 0,0 0 0,0 0 0,0 1 1,0-1-1,0 0 0,0 0 0,0 0 0,0 0 1,0 0-1,0 0 0,0 0 0,0 0 0,0 1 1,0 12-1016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2816,'0'-13'917,"0"13"-911,0 0 1,0 0-1,0 0 0,0-1 0,0 1 0,0 0 0,0 0 1,0 0-1,0 0 0,0 0 0,0 0 0,0 0 0,0 0 1,0 0-1,0 0 0,0-1 0,0 1 0,0 0 1,0 0-1,0 0 0,0 0 0,0 0 0,0 0 0,0 0 1,0 0-1,0 0 0,0 0 0,1 0 0,-1 0 0,0 0 1,0-1-1,0 1 0,0 0 0,0 0 0,0 0 1,0 0-1,0 0 0,0 0 0,0 0 0,0 0 0,0 0 1,1 0-1,-1 0 0,0 0 0,0 0 0,0 0 0,0 0 1,0 0-1,0 0 0,0 0 0,0 0 0,0 0 1,0 0-1,1 0 0,-1 0 0,0 0 0,1 0 43,1 0-1,0 0 0,-1-1 1,1 1-1,-1-1 0,1 1 0,-1-1 1,1 1-1,-1-1 0,1 0 1,0-1-1,0 1 35,0 0 0,-1 0-1,1 0 1,0 0 0,0 1 0,0-1 0,-1 0-1,1 1 1,0-1 0,0 1 0,3 0-1,60 0 1662,-60 0-1680,0 1-1,0-1 0,0 1 0,0 0 0,0 1 0,0-1 1,0 1-1,-1 0 0,1 1 0,-1-1 0,1 1 0,-1-1 0,0 1 1,0 1-1,0-1 0,0 0 0,-1 1 0,7 8 0,-6-6-13,0 1 0,0-1 0,-1 1 0,0 0-1,0 0 1,0 0 0,-1 0 0,0 1-1,-1-1 1,1 1 0,-2-1 0,1 1 0,-1-1-1,0 1 1,0-1 0,-1 1 0,-2 8-1,-7 15 186,6-13-130,3-12-49,0 0-1,0-1 1,-1 1-1,0-1 1,0 1-1,0-1 1,0 0-1,-1 1 1,0-1-1,0-1 1,-1 1-1,-5 6 1,-6 4-16,4-5-29,1 0 1,-14 18-1,11-15-17,-1 0 0,0-1-1,-1 0 1,-17 10-1,15-12-86,15-9 77,0 0 0,0 0-1,0 0 1,0 0-1,1 0 1,-1 1 0,-2 1-1,-9 10-20,13-13 47,0 1 1,-1-1-1,1 1 0,0-1 1,-1 0-1,1 1 0,0-1 1,0 1-1,0-1 1,-1 0-1,1 1 0,0-1 1,0 1-1,0-1 0,0 1 1,0-1-1,0 1 0,0-1 1,0 1-1,0-1 0,0 0 1,0 1-1,0-1 1,0 1-1,0-1 0,1 1 1,-1-1-1,0 1 0,0-1 1,0 0-1,1 1 0,-1-1 1,0 1-1,0-1 0,1 1 1,-1-1-11,5 3-9,0 0-1,0 0 1,0-1-1,6 2 0,6-3 21,-15-1-5,1 0-1,-1 0 0,0 0 1,1 0-1,-1 1 0,0-1 0,1 1 1,-1-1-1,5 3 0,-3-1 20,0 0 0,0-1-1,0 1 1,1 0-1,-1-1 1,0 0 0,1 0-1,-1-1 1,1 1-1,0-1 1,-1 0 0,6 0-1,-9-1-21,-1 1 0,1 0 0,0 0 0,0 1 0,-1-1-1,1 0 1,0 0 0,-1 0 0,1 0 0,0 1 0,0-1 0,-1 0-1,1 1 1,0-1 0,-1 0 0,1 1 0,-1-1 0,1 1-1,-1-1 1,1 1 0,-1-1 0,1 1 0,-1 0 0,1 0 0,-1-1-4,1 1 1,-1-1 0,0 1-1,1-1 1,-1 1 0,1-1-1,-1 1 1,0-1 0,1 0 0,-1 1-1,1-1 1,-1 0 0,1 1-1,-1-1 1,1 0 0,-1 0-1,1 0 1,0 1 0,-1-1 0,1 0-1,-1 0 1,1 0 0,0 0-1,2 0 279,-3 0-33,3 0 22,-3 0-318,1 0 0,-1 0 0,1 0-1,-1 0 1,1 0 0,-1 0 0,1 0 0,-1 0 0,1 0 0,-1 0 0,0 0 0,1-1 0,-1 1 0,1 0 0,-1 0 0,1-1 0,-1 1 0,0 0 0,1 0 0,-1-1 0,1 1 0,-1 0 0,0-1 0,1 1-1,-1-1 1,0 1 0,0 0 0,1-1 0,-1 1 0,0-1 0,0 1 0,0-1 0,0 1 0,1-1 0,-1 1 0,0-1 0,0 1 0,0-1 0,0 1 0,0-1 0,0 0 0,0-1-1357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3392,'-11'0'1050,"15"0"1011,19 0-10,-8-1-1274,-8 1-543,0 0 0,0 0 0,0 1 0,10 1 0,-2 4 2,-12-5-221,0 0 1,1 0-1,-1 0 0,0 0 0,1 0 1,-1-1-1,1 1 0,3-1 0,74 0-1919,-68 0 294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3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233 448 2144,'0'-13'699,"0"13"-694,0 0-1,0 0 1,0 0 0,0-1 0,0 1 0,0 0 0,0 0 0,0 0 0,0 0 0,0 0 0,0 0 0,0 0 0,0 0 0,0 0 0,0 0 0,0 0 0,0-1 0,0 1 0,0 0 0,0 0 0,0 0 0,0 0 0,0 0 0,0 0 0,0 0 0,0 0-1,0 0 1,1 0 0,-1 0 0,0 0 0,0-1 0,0 1 0,0 0 0,0 0 0,0 0 0,0 0 0,0 0 0,0 0 0,0 0 0,0 0 0,0 0 0,1 0 0,-1 0 0,0 0 0,0 0 0,0 0 0,0 0 0,0 0 0,0 0 0,0 0-1,0 0 1,0 0 0,0 0 0,1 0 0,-1 0 0,0 0 0,13 0 886,-13-2-368,0-9 202,0 9-208,0 2-48,0-3-381,1 1 0,-1-1 0,0 0 0,0 1 0,0-1 0,0 1 0,-1-4 0,1 1 46,0 3 223,0-1-154,0 0-192,0 1 3,0 0-1,0 0 0,0 0 1,0-1-1,0 1 0,-1 0 0,1 0 1,-1 0-1,1 0 0,-1 0 1,0 0-1,0 0 0,0 0 0,0 0 1,0 0-1,0 1 0,-1-1 1,1 0-1,0 1 0,-1-1 0,-1-1 1,-8-7-4,11 9-9,-1 1 0,1 0 0,-1-1 0,1 1 0,-1 0 0,0-1 0,1 1 0,-1 0 0,0-1 0,1 1-1,-1 0 1,1 0 0,-1 0 0,0 0 0,1 0 0,-1 0 0,0 0 0,0 0 0,1 0 0,-1 0 0,1 0 0,-1 0-1,0 1 1,-2-1 9,-41 0-207,42 0 194,0 0 0,0 0 0,0 1 0,0-1 0,0 0-1,0 1 1,0-1 0,0 1 0,0 0 0,0 0 0,0 0 0,1 0 0,-1 0-1,0 0 1,1 0 0,-1 0 0,1 1 0,-1-1 0,1 1 0,-2 1 0,-7 7 36,-18 6 65,23-14-59,0 0 0,1 1 0,0 0-1,-1-1 1,-4 6 0,5-3-12,0-1 0,1 1 0,0 0 0,0 0 0,-3 7 1,-5 9 54,5-13-50,5-7-25,0 0 0,1 0 0,-1-1 0,0 1 0,1 0 0,-1 0 0,0 0 0,1 0-1,-1 0 1,1 0 0,0 0 0,-1 0 0,1 0 0,0 0 0,0 0 0,-1 0 0,1 0 0,0 0 0,0 1-1,0-1 1,0 0 0,1 0 0,-1 0 0,0 0 0,0 0 0,1 2 0,0-1 4,0 0 1,0 0 0,0 0-1,0 0 1,0-1 0,0 1-1,1 0 1,-1 0 0,1-1-1,-1 1 1,1-1 0,-1 1-1,1-1 1,2 2 0,1-1 20,1 1 0,-1-1 0,0 0 0,1 0 1,5 1-1,-5-2 6,1 0 0,-1 0 0,0-1 1,1 0-1,-1-1 0,1 1 0,-1-1 0,1 0 1,-1-1-1,9-2 0,-1 0 38,5 0-6,-15 3-49,0 0 1,0 0 0,0 0-1,0 0 1,0 0 0,0-1-1,0 0 1,0 0 0,0 0-1,-1 0 1,1-1 0,-1 1-1,6-7 1,13-7 72,-20 15-91,0 0 1,0-1 0,0 1-1,0 0 1,-1-1 0,1 1-1,0-1 1,-1 0 0,1 1 0,-1-1-1,0 0 1,1 0 0,-1 0-1,0 0 1,0 0 0,0 0-1,1-3 1,7-31 92,8-55-1,-12 64-19,5-22-50,-7 26-85,-3 13 18,2 1-1,-1-1 0,1 0 0,1 1 1,4-13-1,-4 14 12,0 0 0,0-1 0,-1 1 0,0 0 0,-1-1 0,0 1 0,0-10 0,-1 14 7,0 1 0,1-1 1,-1 0-1,1 0 0,0 0 0,0 1 1,0-1-1,0 0 0,1 1 0,3-6 0,-2 0 94,-6 7-1,2 2-69,0 1 0,0-1 0,1 1 0,-1 0-1,0-1 1,1 1 0,-1 0 0,0-1 0,1 1-1,-1 0 1,1 0 0,-1 0 0,1-1 0,-1 1-1,1 0 1,-1 1 0,1 2-2,-1 0-1,0 0 1,1 0 0,0 0-1,0 5 1,-3 24 62,-8 11 178,6-26-137,-5 27 0,7-12-44,0-10-20,-9 43-1,-16 59 86,26-117-59,2 1 0,-1 14 0,2-17-18,-1-1 0,-1 0 1,1 0-1,-1 1 0,-1 5 0,-4 0 131,5-10-215,0 0 0,1 0 0,-1 0 0,1 0 0,-1 0 0,0 0 0,1 0 0,0 0 0,-1 0 1,1 0-1,0 0 0,-1 0 0,1 1 0,0-1 0,0 0 0,0 0 0,0 0 0,0 2 0,0-3-1156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4320,'16'-15'1936,"-16"15"-1903,0-1 1,0 1-1,1 0 0,-1 0 1,0-1-1,0 1 1,0 0-1,0-1 0,0 1 1,0 0-1,0 0 0,0-1 1,0 1-1,0 0 1,0-1-1,0 1 0,0 0 1,0-1-1,0 1 1,0 0-1,0 0 0,0-1 1,0 1-1,0 0 1,-1-1-1,1-7 2336,-13 8-1286,13 0-1078,0 0 1,0 0-1,0 0 0,0 0 1,0 0-1,-1 0 1,1 0-1,0 0 1,0 0-1,0 0 0,0 0 1,0 0-1,0 0 1,0 0-1,0 0 1,0 0-1,0 0 0,-1 0 1,1 0-1,0 0 1,0 0-1,0 0 0,0 0 1,0 0-1,0 0 1,0 0-1,0 0 1,0 1-1,0-1 0,0 0 1,0 0-1,0 0 1,-1 0-1,1 0 1,0 0-1,0 0 0,0 0 1,0 0-1,0 0 1,0 0-1,0 0 1,0 1-1,0-1 0,0 0 1,0 0-1,0 0 1,0 0-1,0 0 1,0 0-1,0 0 0,0 0 1,0 0-1,0 0 1,0 1-1,0-1 1,0 0-1,-2 10 251,-4-5-160,6-3-58,11 15-161,2 9 73,1-1 0,19 25 0,-16-29 87,-5-7-56,-1 0-1,11 20 1,40 101 8,-56-121 36,1 0 0,12 20 0,-6-9 193,-13-24-209,1 1 1,-1-1 0,0 1-1,0-1 1,1 0-1,-1 1 1,0-1-1,0 1 1,-1-1 0,1 1-1,0-1 1,0 1-1,-1 1 1,-10 18 129,9-15-121,2-5-12,0 1 1,-1 0-1,1 0 0,-1 0 0,1-1 0,-1 1 0,0 0 0,0 0 0,0-1 0,0 1 1,0-1-1,0 1 0,0-1 0,-1 1 0,1-1 0,0 0 0,-1 0 0,1 0 0,-1 1 1,1-1-1,-1-1 0,0 1 0,-3 1 0,-7 3 18,0-2-1,-1 0 1,-23 3-1,30-5-9,0-1-1,0 0 0,1-1 0,-1 0 0,0 0 1,1 0-1,-1 0 0,1-1 0,-1 0 1,-7-4-1,-15-7-77,26 13 58,0-1 1,0 0-1,0 1 0,0-1 0,0 0 1,0 0-1,0 0 0,1 0 0,-1-1 1,0 1-1,1 0 0,-1-1 1,1 1-1,-2-2 0,2 0 3,0 0 0,0 1 0,0-1 1,0 0-1,1 1 0,-1-1 0,1 0 0,0 0 0,0 1 0,0-6 1,-1-2-25,1 6 11,0-1-1,0 1 0,0-1 0,0 1 0,1-1 0,1-7 1,6-10-226,1 1 0,21-38 0,-11 32-18,-12 19 35,-2 0 1,8-13 0,-8 12 68,0 0-1,1 0 1,0 1-1,1 0 1,8-9-1,-10 12 81,0 0 0,-1 0 0,0-1 1,3-5-1,5-7-9,11-13-5,-15 5 74,2 16 96,-8-3 126,-3 10-41,1 0-1,1 0 0,-1 0 0,0 0 0,1 0 0,-1 0 1,3-5-1,0 2 86,-2 5-222,-1 1 1,0-1 0,1 1 0,-1-1-1,0 1 1,1-1 0,-1 1 0,0-1-1,0 0 1,0 1 0,0-1-1,1 0 1,-1 1 0,0-1 0,0 1-1,0-2 1,-1 0 113,0 1-1,0-1 1,0 1 0,0-1-1,0 1 1,0-1-1,0 1 1,0 0 0,-3-2-1,3 1-86,0 1-1,-1 0 1,1 0-1,-1 0 1,0 0-1,1 0 0,-1 0 1,0 1-1,0-1 1,1 1-1,-1-1 1,-3 0-1,-27 0 536,29 1-554,-44 0-68,46 0-4,1 0 1,-1 0-1,1 0 1,-1 0-1,1 0 1,-1 0-1,1 0 1,0 0-1,-1 0 1,1 0-1,-1 0 1,1 0 0,-1 0-1,1-1 1,-1 1-1,1 0 1,-1 0-1,1 0 1,-1-1-1,1 1 1,0 0-1,-1-1 1,1 1-1,0 0 1,-1-1 0,1 1-1,0 0 1,-1-1-1,1 1 1,0-1-1,-1 0 1,-3-5-1396,3 5 1324,0 1 0,0-1 0,1 1 0,-1 0 0,0 0 0,0-1 0,0 1 0,1 0 0,-1 0 0,0 0 0,0 0 0,0 0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24 4064,'13'-13'1307,"-13"13"-1277,1 0 0,-1-1 0,1 1 0,-1-1 0,1 1 0,-1 0 0,1 0 0,-1-1 0,1 1 0,0 0 0,-1 0 0,1 0 0,-1 0 0,1-1 0,0 1 0,-1 0 0,1 0 0,-1 0 0,1 0 0,0 1 1,-1-1-1,1 0 0,-1 0 0,1 0 0,0 1 0,-1-1 42,11 0 753,-9 0-736,0 0-1,0 0 1,0 0 0,0 0-1,0 0 1,0 0 0,0-1-1,0 1 1,3-2 0,-3 1-76,-1 0 1,1 1 0,0-1 0,-1 0-1,1 1 1,0-1 0,0 1-1,0 0 1,-1-1 0,1 1 0,0 0-1,0 0 1,0 0 0,-1 1-1,1-1 1,0 0 0,0 1 0,0-1-1,-1 1 1,1-1 0,2 2-1,-1-1-5,4 1 14,-1-1 0,0 0-1,1 0 1,-1-1 0,0 0 0,1 0-1,7-1 1,5 0 503,-27 1-379,0 0-1,-15 2 1,16 6-43,6-8-100,1 0 0,0 1-1,-1-1 1,1 1 0,0-1-1,-1 0 1,1 1 0,0-1-1,-1 0 1,1 1 0,-1-1 0,1 0-1,0 0 1,-1 1 0,1-1-1,-1 0 1,1 0 0,-1 0-1,1 0 1,-1 1 0,1-1 0,-1 0-1,1 0 1,-1 0 0,1 0-1,-1 0 1,1 0 0,-1-1-1,-2 2-25,1-1-1,-1 1 1,1-1-1,0 1 1,0 0-1,-1 0 1,1 0-1,0 0 1,0 0-1,0 0 1,0 1-1,0-1 1,0 0-1,1 1 1,-1 0-1,0 0 1,-1 2-1,-3 2-65,1 2-220,1 0 218,-2 2-12,2 0 0,-8 19 0,-1 44-144,5-24 153,-2-13 152,5 6-15,-6-8-107,6-6 21,-5-7 107,5 5 11,3-21-41,-1 1 0,1-1 0,-1 0 1,-3 5-1,-7-5 94,9-2-116,0 0 0,0 1 0,0-1 0,-4 6 0,4-5-24,3-3 14,1-1 0,-1 0 1,1 1-1,-1-1 0,1 1 0,-1-1 1,1 0-1,-1 0 0,1 1 0,-1-1 1,0 0-1,1 0 0,-1 0 0,1 1 1,-1-1-1,0 0 0,1 0 0,-1 0 1,1 0-1,-2 0 0,-4 0 36,-2 5 4,7-4-31,-1 0 1,1 0-1,-1 0 0,1 0 0,-1-1 0,1 1 1,-1 0-1,0-1 0,1 1 0,-4-1 0,2 0 5,1 0-197,-3 0 59,11 0-60,11 0 251,141 0 2465,-154 1-2511,0-1 0,0 0-1,0 1 1,0 0 0,0 0 0,-1 0 0,1 1 0,0-1 0,5 4 0,-6-4 3,-1 0-1,0-1 1,0 1-1,1-1 1,-1 0-1,0 0 1,1 0-1,3 0 1,-2 0 43,-1 0 277,-3 0-31,0 13 144,0-10-1393,0-3 236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32 101 2816,'-8'0'751,"6"0"-705,1-1 0,-1 1 1,1 0-1,0 0 0,-1 0 1,1 1-1,0-1 0,-1 0 1,1 0-1,-2 1 1,3 0 91,-1-1 0,1 1 1,-1-1-1,1 1 0,-1-1 1,1 1-1,-1 0 0,1-1 1,-1 1-1,1 0 0,0-1 1,0 1-1,-1 0 1,1 0-1,0-1 0,0 1 1,0 0-1,0-1 0,0 1 1,0 0-1,0 0 0,0 0 1,0 0-1,0 0-98,0 1 0,1-1-1,-1 0 1,1 0 0,-1 0-1,1 0 1,0 0 0,-1 0 0,1 0-1,0 0 1,0 0 0,-1 0 0,1 0-1,0-1 1,0 1 0,0 0 0,0 0-1,0-1 1,0 1 0,0-1-1,1 1 1,-1-1 0,0 1 0,2-1-1,2 2 55,1 0 0,-1-1 0,1 0 0,-1 0 0,11 0 0,88 0 549,166-5 42,-219 1-611,147-7 146,186-21 52,-352 27-269,189-24 428,-6-18 185,-201 42-469,1 0 1,0 1-1,0 1 0,17 0 0,-30 1-47,1 1-1,-1 0 0,1 0 1,-1-1-1,1 1 1,-1-1-1,1 0 0,-1 0 1,4-2-1,-6 3-105,0 0-1,0 1 1,0-1-1,0 0 1,0 0-1,0 0 0,0 1 1,0-1-1,0 0 1,0 0-1,0 0 1,0 1-1,0-1 0,0 0 1,0 0-1,0 1 1,0-1-1,0 0 1,0 0-1,0 0 1,0 0-1,0 1 0,0-1 1,1 0-1,-1 0 1,0 0-1,0 0 1,0 1-1,0-1 1,0 0-1,1 0 0,-1 0 1,0 0-1,0 0 1,0 0-1,0 1 1,1-1-1,-1 0 1,0 0-1,0 0 0,0 0 1,1 0-1,-1 0 1,0 0-1,0 0 1,0 0-1,1 0 1,-1 0-1,0 0 0,0 0 1,0 0-1,1 0 1,-1 0-1,0 0 1,0 0-1,0-1 1,1 1-1,-1 0 0,0 0 1,0 0-1,0 0 1,0 0-1,1 0 1,-1 0-1,0-1 1,0 1-1,0 3-414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390 265 2496,'-13'-13'784,"13"13"-776,0 0 0,-1-1-1,1 1 1,0 0 0,0 0 0,0-1 0,-1 1-1,1 0 1,0 0 0,0 0 0,-1-1 0,1 1-1,0 0 1,0 0 0,-1 0 0,1 0 0,0 0-1,-1-1 1,1 1 0,0 0 0,-1 0 0,1 0-1,0 0 1,0 0 0,-1 0 0,1 0 0,0 0-1,-1 0 1,1 0 0,0 0 0,-1 1 0,1-1-1,0 0 1,0 0 0,-1 0 0,1 1 0,-1-1 53,1 0 0,0 0 0,-1 0 0,1 0 0,0 0 0,0 0 0,-1 1 0,1-1 0,0 0 0,-1 0 1,1 0-1,0 0 0,-1 0 0,1 0 0,0 0 0,-1 0 0,1 0 0,0 0 0,0-1 0,-1 1 1,1 0-1,0 0 0,-1 0 0,1 0 0,0 0 0,0 0 0,-1-1 0,1 1 0,0 0 0,0 0 1,-1 0-1,1-1 0,0 1 0,0 0 0,0 0 0,-1-1 0,-9-9 787,10 9-828,-1 1 0,1 0 0,0 0 0,0-1 0,-1 1 0,1 0-1,0 0 1,0 0 0,-1-1 0,1 1 0,0 0 0,-1 0 0,1 0 0,0 0 0,0 0-1,-1 0 1,1 0 0,0 0 0,-1 0 0,1 0 0,0 0 0,-1 0 0,1 0 0,0 0 0,-1 0-1,-30 0 819,24-1-635,4 1-109,-1 0 0,0 0 0,1 0 1,-1 0-1,0 0 0,1 1 0,-1-1 0,-4 3 0,-9 4 103,1 0-1,0 2 1,1 0-1,0 1 1,0 0-1,-17 17 1,17-16-37,-26 23 134,19-10-169,-19 27 0,39-47-96,0-1-1,0 1 0,0 0 0,0-1 0,1 1 0,-1 0 1,1 0-1,0 0 0,0 0 0,0 0 0,1 0 1,-1 0-1,1 6 0,0-8-1,0 0 0,1 0-1,-1 0 1,0-1 0,0 1 0,1 0 0,-1 0 0,1-1-1,0 1 1,0 0 0,-1-1 0,1 1 0,0-1 0,0 1-1,0-1 1,1 1 0,-1-1 0,0 0 0,1 1 0,-1-1-1,0 0 1,1 0 0,-1 0 0,1 0 0,0 0 0,2 1-1,1 0 31,1-1 0,-1 1 0,1-1-1,0 0 1,0 0 0,0-1 0,7 1 0,-6-1-22,1-1 1,-1 1 0,1-1 0,-1-1 0,0 1-1,1-1 1,-1 0 0,0-1 0,0 0 0,-1 0 0,1 0-1,0-1 1,6-5 0,18-17 7,-21 18-55,0 1 0,-1-2 0,0 1 1,-1-1-1,0-1 0,-1 0 0,0 0 1,0 0-1,9-21 0,5-13-110,5 5 47,-8-7 42,-2 1 61,-12 34 19,-1-1 0,-1 0 0,2-13 1,1-3 13,1 3-12,-4 19-55,-1 0 1,1 0 0,-1 0-1,0-7 1,-1-34-1425,0 45 1142,-3 4 64,2-1 190,0 0-1,0 0 0,0 1 1,0-1-1,1 0 0,-1 1 0,0-1 1,0 0-1,1 1 0,-1-1 1,1 1-1,-1-1 0,1 1 1,0 0-1,0 2 0,-5 20-7,-7 42 106,-5 24 69,13-73-74,-36 158 458,31-129-287,6-35-83,1 1-1,0-1 1,0 23-1,2-26-65,-1-1 1,0 0-1,0 0 0,-1 0 0,-4 12 0,4-14-61,1-2-250,1 0-1,-1 0 1,0 0-1,-1-1 1,1 1 0,0 0-1,-1-1 1,1 1-1,-5 3 1,4-3-1231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5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3072,'0'16'1365,"3"-16"-970,-2 0-312,1 0 1,-1 0-1,0 0 1,1 1 0,-1-1-1,0 1 1,0-1-1,1 1 1,-1-1-1,0 1 1,0 0-1,0-1 1,0 1-1,0 0 1,0 0-1,0 0 1,0 0 0,1 1-1,0 0 8,-1-1 1,1 1-1,0-1 0,0 1 0,-1-1 1,1 0-1,0 0 0,0 1 1,1-1-1,-1-1 0,3 2 0,9 0 213,0 0 0,1-2 0,17-1-1,0 1 130,-20 0-299,1-1-1,0-1 0,-1 0 1,0-1-1,17-5 0,-11 3 41,30-4 0,-33 7-146,0-1 0,26-9 0,-13 0-25,-22 9 37,0 0 0,0 1 0,1-1 0,-1 1 0,0 0 0,1 1 0,0 0 0,8-1 0,-1 2 1054,-23 0-1102,-25 0-2171,19 0-1928,-1 0 1174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2720,'0'0'891,"0"3"-545,0 10 780,-2-13-513,2 0-595,-1 0 0,1 0 0,0 0 0,-1-1 0,1 1 1,0 0-1,0 1 0,-1-1 0,1 0 0,0 0 0,0 0 0,-1 0 0,1 0 1,0 0-1,0 0 0,-1 0 0,1 0 0,0 0 0,0 1 0,-1-1 0,1 0 1,0 0-1,0 0 0,0 1 0,0-1 0,-1 0 0,1 0 0,0 0 0,0 1 0,0-1 1,0 0-1,0 0 0,-1 1 0,1-1 0,0 0 0,0 0 0,0 1 0,3 11 251,-1-1-69,-2-9-165,0-1 0,0 0 0,0 0 0,-1 1 0,1-1 0,0 0 0,-1 0 0,1 0 0,-1 0 0,0 2 0,0-1 5,0-1 0,0 1 1,1-1-1,-1 1 0,0 0 0,1 0 0,0-1 0,-1 1 0,1 0 1,0 3-1,0 5 114,1-6-69,-1 1 0,0-1-1,0 0 1,-1 1-1,1-1 1,-3 9-1,-12 73 1111,4-50-614,9-21-423,-4 14 111,-5-1 72,6-15-37,-7 24 0,6-22-111,5-12-147,0 0-1,0 0 1,0 0-1,0 0 1,0 0-1,1 1 1,-1-1-1,1 6 1,-1-2 31,1-4-47,0-1-1,-1 1 1,1 0-1,0-1 1,0 1 0,1 0-1,-1-1 1,0 1-1,1 0 1,0-1-1,0 4 1,15-1 247,27 6 182,-39-10-397,0 0 1,0-1-1,1 1 0,-1-1 0,0 0 0,1-1 1,-1 1-1,7-2 0,17-13 471,-25 13-670,0 1-1,-1-1 1,1 0-1,0 1 0,0 0 1,0 0-1,0 0 1,0 0-1,6-1 0,-7 2-928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2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5312,'-15'47'1952,"15"-47"-1504,-47 78-128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1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3072,'-52'-13'976,"43"11"-723,5 4-117,-6 8 168,7-7 315,6-1-219,2 2-304,0-1 1,0 0-1,1 0 1,-1-1 0,1 1-1,7 1 1,4 3 85,-5-3-66,0-1 0,0 0-1,0-1 1,23 1 0,-9 0 57,8 1-27,0 0 64,38 1 0,-19-4-86,-12 0-8,63-6 1,-55-5-37,-37 8-74,6-1 244,28-8 1,-44 10-193,1 1 1,0-1 0,0 1 0,0-1-1,0 1 1,0 0 0,3 1 0,-1-1 57,-5 0-113,0 0 0,0 0 0,0 0 0,0 0 0,0 0 0,0 0 0,0 0 0,0 0-1,1 0 1,-1 0 0,0 0 0,0 0 0,0 0 0,0 0 0,0 0 0,0 0 0,0 0 0,0 0-1,0 0 1,0 0 0,0 0 0,1 0 0,-1 0 0,0 0 0,0 0 0,0 0 0,0-1 0,0 1-1,0 0 1,0 0 0,0 0 0,0 0 0,0 0 0,0 0 0,0 0 0,0 0 0,0 0 0,0 0-1,0 0 1,0 0 0,0-1 0,1 1 0,-1 0 0,0 0 0,0 0 0,0 0 0,0 0 0,0 0-1,0 0 1,0 0 0,0 0 0,-1 0 0,1-1 0,0 1 0,0 0 0,0 0 0,0 0 0,0 0 1,1-1 0,-1 1-1,0 0 1,0 0 0,0-1-1,0 1 1,0 0 0,0 0-1,0-1 1,0 1 0,-1 0-1,1 0 1,0-1 0,0 1-1,0 0 1,0 0 0,0-1-1,0 1 1,0 0 0,0 0-1,-1 0 1,1-1 0,0 1-1,0 0 1,0 0 0,-1 0-1,1-1 1,0 1 0,-8 3 47,7-2-60,-1 0 1,0 0-1,1-1 0,-1 1 1,0 0-1,0-1 0,0 1 1,1-1-1,-5 1 0,0-1-20,4-1-100,1 1-1,-1 0 0,0 0 1,1 0-1,-1 0 1,0 0-1,1 0 1,-1 1-1,1-1 1,-1 1-1,-2 0 0,1 3-266,-2 3-216,-16-2-566,11 8 415,-32 18-367,38-28 1062,1 1 1,-1-1-1,0-1 1,-9 6 0,10-7 38,0 1 0,0 0 0,-1 0 0,1 0 0,0 1 0,1-1 0,-1 1 0,0 0 0,1 0 0,-3 3 0,-10 20 252,1 1 0,1-1 0,2 2 0,0 0 1,2 0-1,-9 54 0,2 24-4,15-96-159,0-1-1,1 1 1,1 19 0,0-24-22,-1 1-1,0-1 0,0 1 1,0-1-1,-1 1 1,1-1-1,-4 11 0,2-12 13,0 0 0,-1-1 0,1 1 0,-1 0-1,0-1 1,0 1 0,0-1 0,0 0 0,-5 3-1,-4 5 93,8-8-129,1 0-1,-1 0 0,0 0 0,1-1 0,-1 0 0,-1 1 0,1-1 0,0-1 0,0 1 0,-1-1 0,-6 2 0,9-2-7,0-1-1,0 1-1,0-1 1,0 0 0,0 1 0,-1-1-1,1 0 1,0 0 0,0-1 0,0 1-1,0 0 1,0-1 0,0 1 0,0-1-1,0 1 1,0-1 0,0 0 0,-2-1-1,-9-4 20,11 6-26,-6-2 274,0 0 1,0-1 0,-13-5-1,15 5 22,5 3-269,1-1-1,-1 1 0,1 0 1,-1 0-1,1 0 1,-1 0-1,1-1 1,0 1-1,-1 0 0,1 0 1,-1-1-1,1 1 1,0 0-1,-1 0 0,1-1 1,0 1-1,-1-1 1,1 1-1,0 0 0,0-1 1,-1 1-1,1-1 1,0 1-1,0 0 1,0-1-1,0 1 0,0-1 1,-1 1-1,1-1 1,0 1-1,0-1 0,0 1 1,0 0-1,0-1 1,0 0-1,0 1-17,0 0-1,0 0 1,0 0 0,0 0-1,0 0 1,0-1-1,0 1 1,0 0 0,0 0-1,0 0 1,0 0-1,0 0 1,0 0 0,0 0-1,0 0 1,0 0 0,0 0-1,0-1 1,0 1-1,0 0 1,0 0 0,0 0-1,1 0 1,-1 0-1,0 0 1,0 0 0,0 0-1,0 0 1,0 0-1,0 0 1,0 0 0,0 0-1,0 0 1,0-1 0,0 1-1,0 0 1,0 0-1,0 0 1,1 0 0,-1 0-1,0 0 1,0 0-1,0 0 1,0 0 0,0 0-1,0 0 1,0 0 0,0 0-1,0 0 1,0 0-1,1 0 1,-1 0 0,0 0-1,0 0 1,0 0-1,0 0 1,21 0 407,-6 0-243,1 0 0,20 3 0,1 7 11,-9-5-111,-16-3-46,-1 0 0,1 0-1,13 6 1,-15-5 31,0 1 0,1-2 0,17 3 0,-9-1 3,5 2 52,-18-4-61,0-1 1,0 0-1,1 0 1,6 1-1,-11-2 3,0 0-1,0 0 1,0 0-1,0 1 1,0-1-1,0 1 1,-1-1 0,1 1-1,0 0 1,0 0-1,2 1 1,2 1 161,0-11 256,4 6-159,-10 2-306,0 0 0,0 0 0,0 0 0,0 0 0,1 0 0,-1 0 0,0 0 0,0 0 0,0 0 0,0 0 0,0 0 0,0 0 0,0 0 0,0 0 0,0 0 0,0 0 0,0 0 0,1 0 0,-1 0 0,0 0 0,0 0 0,0 0 0,0 0 0,0 0 0,0 0 0,0 0 0,0 0 0,0-1 0,0 1 0,0 0 0,0 0 0,1 0 0,-1 0 0,0 0 0,0 0 0,0 0 0,0 0 0,0 0 1,0 0-1,0 0 0,0 0 0,0-1 0,0 1 0,0 0 0,0 0 0,0 0 0,0 0 0,0 0 0,0 0 0,0 0 0,0 0 0,0 0 0,0 0 0,0-1 0,0 1 0,0 0 0,0-1-12,0 1-1,0-1 1,0 0 0,0 0-1,0 0 1,0 1-1,0-1 1,0 0 0,1 0-1,-1 1 1,0-1 0,1 0-1,-1 0 1,0 1 0,1-1-1,-1 0 1,1 1 0,-1-1-1,1 0 1,12-18-2204,-3-1-1030,-7 14 986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1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33 2976,'-13'-13'971,"12"13"-947,1-1 0,-1 1 1,1 0-1,-1-1 0,0 1 1,1 0-1,-1-1 0,1 1 1,-1 0-1,0 0 0,1 0 1,-1-1-1,0 1 0,1 0 1,-1 0-1,0 0 0,1 0 1,-1 0-1,0 0 1,1 0-1,-1 1 0,0-1 1,0 0-1,-1 1 138,0-1-5,0-1 0,0 1 0,1 0 0,-1 0 0,0-1 0,1 1 0,-1-1 0,0 0 0,1 1 0,-1-1 0,1 0 0,-1 0 0,0-1 0,-6-2 34,6 3-126,-1 0-1,0 0 1,0 1-1,0-1 0,0 1 1,0 0-1,0 0 0,1 0 1,-1 0-1,0 1 1,0-1-1,0 1 0,-4 1 1,-13 8 201,1-5-210,15-5-51,0 1 0,0 0 0,0 0 0,0 1 1,0-1-1,1 1 0,-1 0 0,-6 4 0,-21 20 139,16-14-75,2 1 1,0 1 0,0 0-1,1 1 1,1 0-1,-14 25 1,8-12 94,-23 26 1,25-35-7,0 0 1,1 1 0,-17 31-1,19-27-53,1 0-1,1 1 1,1 0-1,-9 46 1,17-63-61,0 0 0,1 0 1,0 0-1,0 0 0,1 0 0,0 0 1,0 0-1,1 0 0,4 13 0,2-3 124,0 0 0,19 27-1,-17-27-56,-7-13-62,1 1 1,-1-1-1,1 0 0,0 0 1,0-1-1,0 1 0,0-1 1,1 0-1,0 0 0,0-1 1,10 7-1,-8-7 11,-1 0-1,0 1 1,0-1-1,0 1 1,10 10-1,-13-11-289,1 0 0,0-1 0,-1 1 0,9 3 0,6 6-1814,-13-10-474,8-2 812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45 3232,'0'0'1035,"0"0"-614,0 0-32,0 0 587,0 0-240,0 0 59,0 0-315,0 0-134,0 0-164,2 0-108,0 0-62,-1 0 0,0 0 0,1 0 0,-1-1 0,1 1 0,-1 0 0,0-1-1,1 0 1,-1 1 0,0-1 0,3-1 0,-3 1 10,1 0 0,0-1-1,0 2 1,0-1 0,0 0 0,0 0 0,0 1 0,0-1 0,0 1-1,0-1 1,0 1 0,3 0 0,7 0 46,-3 0-29,1 0 0,-1 0 0,13-3 0,85-23 89,-104 26-134,1-1 1,-1 1-1,1 0 1,0 0-1,-1 0 1,1 1-1,-1-1 1,1 1-1,-1 0 0,1 0 1,-1 0-1,5 2 1,2 1-40,-7-3 48,0-1 0,0 2 0,0-1 0,0 0 0,0 1 0,0-1 0,-1 1 0,1 0 0,0 0 0,-1 0 0,1 0 0,1 3 1,-2-2 28,-1 0 1,1-1-1,-1 1 1,0 0 0,0 0-1,0 0 1,0 0 0,-1 0-1,1 0 1,-1 0-1,0 1 1,0 4 0,0 4 69,0-7-78,1-1 1,-1 0-1,0 0 1,-1 1-1,1-1 1,-1 0-1,0 0 1,0 0-1,0 0 1,-1 0-1,1 0 1,-1 0-1,0 0 1,-3 4-1,-39 52 312,38-52-286,4-5-39,0 0-1,0 0 0,0-1 0,0 1 1,-5 3-1,-30 15-85,14 5 70,-6-5 261,14-9-146,7-5-91,-2 0 0,1-1 1,-11 6-1,-48 30-81,61-37 70,5-4-2,0 0 0,1 1-1,-1-1 1,1 1-1,-1-1 1,1 1 0,0 0-1,-1 0 1,-1 3-1,3-4-6,0 0 0,0-1 0,-1 1 0,1-1 0,0 1 0,-1 0 0,1-1 0,-1 1 0,1-1 0,0 1-1,-1-1 1,1 1 0,-1-1 0,0 1 0,1-1 0,-1 1 0,1-1 0,-1 0 0,0 1 0,1-1 0,-1 0-1,0 0 1,1 1 0,-1-1 0,0 0 0,0 0 0,1 0 0,-1 0 1,1 0-1,0 0 1,0 0-1,0 0 1,0 0-1,0 0 1,0 0-1,0 0 0,0 0 1,0 0-1,0 0 1,-1 0-1,1 0 1,0 0-1,0 0 0,0 0 1,0 0-1,0 0 1,0 0-1,0 0 1,0 0-1,0 0 1,0 0-1,0 0 0,0 0 1,-1 0-1,1 0 1,0 0-1,0 0 1,0 1-1,0-1 0,0 0 1,0 0-1,0 0 1,0 0-1,0 0 1,0 0-1,0 0 1,0 0-1,0 0 0,0 0 1,0 0-1,0 0 1,0 1-1,0-1 1,0 0-1,0 0 0,0 0 1,0 0-1,0 0 1,0 0-1,0 0 1,0 0-1,0 0 1,0 1-1,0 9 28,0-10-25,0 0 1,0 0-1,0 0 1,0 0-1,0 0 1,0 1-1,0-1 1,0 0-1,0 0 1,0 0-1,0 0 1,0 0 0,0 0-1,0 0 1,0 0-1,0 0 1,0 0-1,0 1 1,0-1-1,0 0 1,0 0-1,0 0 1,0 0-1,0 0 1,0 0-1,0 0 1,0 0-1,0 0 1,0 0-1,0 0 1,1 0 0,-1 0-1,0 1 1,0-1-1,0 0 1,0 0-1,0 0 1,0 0-1,0 0 1,0 0-1,0 0 1,0 0-1,0 0 1,0 0-1,1 0 1,-1 0-1,0 0 1,0 0-1,0 0 1,0 0 0,0 0-1,0 0 1,0 0-1,0 0 1,0 0-1,1 0 1,2 0 21,0 0 1,0 1-1,0-1 1,0 1-1,1 0 1,4 3-1,9 2 34,-8-5-42,-1 0 0,1 0 1,0-1-1,17-1 0,-19 0 13,0 0 0,1 1 0,-1 0-1,0 1 1,0 0 0,11 2 0,-5 3 65,-12-5-63,1 0-1,-1 0 1,0-1-1,1 1 0,-1 0 1,1-1-1,-1 0 1,1 1-1,-1-1 1,1 0-1,-1 1 1,3-1-1,42 0 749,-46-3-1051,0-7-1397,0 7 437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2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 2656,'-31'0'960,"31"0"-736,-16 0-64,16 0 1120,16 0-736,-1-16 480,16 16-576,-15-15 288,15 15-416,0 0-32,16 0-160,-16-16 192,0 16-192,-15 0 96,15 0-128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3328,'0'0'127,"1"0"0,-1-1 0,1 1 1,-1 0-1,0 0 0,1 0 0,-1 0 0,1 0 0,-1 0 0,1 0 1,-1 0-1,0 0 0,1 0 0,-1 0 0,1 1 0,-1-1 1,0 0-1,1 0 0,-1 0 0,1 1 0,-1-1 0,0 0 1,1 0-1,-1 0 0,0 1 0,0-1 0,1 1 0,-8 7 2953,3-4-3923,1 0 876,0 0 0,0 0 0,0 1 1,1-1-1,0 0 0,0 1 0,-3 7 0,-3 9 38,-2-1 62,-8 30-1,-4 7 46,19-50-158,-8 19 60,1 0 1,-10 40-1,5-3-42,-14 71 57,28-125-84,-1 0 0,1 1-1,1-1 1,0 0 0,0 1-1,1-1 1,0 0 0,1 0-1,0 0 1,0 0 0,1 0-1,0 0 1,1 0 0,0-1-1,7 12 1,-10-19-26,0 1 0,0-1 0,0 0 0,0 1 0,0-1 0,1 0 0,-1 0-1,0 0 1,1 0 0,-1 0 0,1 0 0,-1-1 0,1 1 0,0 0 0,-1-1 0,1 1 0,0-1 0,-1 1 0,1-1 0,2 0 0,8 3-224,-10-2 207,0-1-1,0 1 0,0 0 1,0 0-1,1-1 1,-1 0-1,0 1 0,0-1 1,1 0-1,-1 0 0,0 0 1,0 0-1,1 0 0,-1-1 1,0 1-1,0-1 1,0 0-1,4-1 0,-4 2 19,0-1-4,-2 1 15,1 0 0,0 0 0,-1 0-1,1 0 1,0-1 0,0 1 0,-1 0 0,1 0-1,0 0 1,-1-1 0,1 1 0,-1 0 0,1-1-1,0 1 1,-1-1 0,1 1 0,-1-1 0,1 1-1,-1-1 1,1 1 0,-1-1 0,1 1 0,-1-1-1,0 1 1,1-1 0,-1-1 0,3-5 37,-2 6-25,0-1 0,0 1 0,0-1 0,-1 0 0,1 1 0,-1-1 0,1 0-1,-1 1 1,0-1 0,0 0 0,1 0 0,-1 1 0,0-1 0,-1 0 0,1 0 0,0 1-1,0-1 1,-1 0 0,1 0 0,-1 1 0,0-1 0,1 0 0,-1 1 0,0-1 0,0 1-1,-1-2 1,-4-8 110,-1 1-1,1 0 1,-2 0-1,1 1 0,-2 0 1,1 0-1,-11-8 0,-70-48 1000,79 59-1049,-8-10 59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4320,'16'31'1600,"-16"-31"-1248,-16 63-96,16-48 352,0 17-384,0 14 256,-15-15-256,-1 1 128,1-1-192,-1 0 64,0-15-128,-15-1 512,16 1-352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4640,'-13'-13'1504,"14"12"-1387,0 1 0,-1 0 1,1-1-1,0 1 0,0 0 1,-1 0-1,1-1 0,0 1 1,0 0-1,-1 0 0,1 0 1,0 0-1,0 0 0,1 0 1,-2 0 442,0 0 138,0 0-266,0 0-138,0 0-92,3 3 108,7 7-60,-9-9-230,-1-1 0,1 0-1,-1 1 1,1-1-1,0 1 1,-1-1 0,1 0-1,0 0 1,-1 1 0,1-1-1,0 0 1,-1 0 0,1 0-1,0 0 1,0 0-1,-1 0 1,1 0 0,0 0-1,-1 0 1,1 0 0,1-1-1,3 1 45,4 0 14,-5 1-51,0-1 1,-1 0-1,1 0 1,-1 0-1,1 0 1,0-1 0,-1 0-1,6-1 1,-4 1 3,1-2 9,1 1 0,0 0 0,0 0 0,0 1 1,13-1-1,180 2 493,-195 0-505,0 0-1,-1 0 1,1 0 0,7-2 0,-4-2 90,5 0 110,-2 6-79,1 1-27,-11-3-92,-1 0 1,0-1 0,1 1 0,-1 0 0,0 0-1,1 0 1,-1 0 0,0-1 0,0 1 0,1 0-1,-1 0 1,0-1 0,0 1 0,1 0 0,-1-1-1,0 1 1,0 0 0,0-1 0,1 1-1,-1 0 1,0-1 0,0 1 0,0 0 0,0-1-1,0 1 1,0 0 0,0-1 0,0 1 0,0-1-1,0 1 1,0 0 0,0-1 0,0 1 0,-3 0-271,-38 0-6683,38 0 4582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2240,'0'0'720,"0"0"-448,-3 0 11,-4 0 317,17 0 858,-13 3-866,1 0-483,0 1 1,0-1-1,1 1 0,-1 0 1,1 0-1,0 0 0,0 0 0,0 0 1,0 0-1,1 0 0,0 0 1,0 5-1,0 62 806,1-49-792,-1-19-73,0 0 0,0 1 0,0-1 0,-1 0 0,1 0 0,-1 1 0,0-1 0,0 0 0,-2 5 0,-3 7 84,1 47 490,-21 13-53,25-71-543,0-1 1,1 1-1,-1-1 1,1 1-1,-1 0 0,1-1 1,0 1-1,1 5 0,0 0 80,-1-5-82,0 0 0,0 0 0,0-1 1,1 1-1,0 0 0,0 0 0,0-1 0,2 6 1,-2-7-19,0 0 1,0 0 0,1-1-1,-1 1 1,0 0 0,1 0-1,-1-1 1,1 1 0,0-1-1,0 0 1,-1 1 0,1-1-1,3 1 1,-1 0-9,1-1 0,0 0 0,-1-1 0,1 1 0,0-1 0,0 0 0,0 0 0,-1 0 0,1-1 0,0 1 0,8-4 0,16-4 330,-15 5-154,-1-1 0,22-9 1,-27 9-125,0 1 1,1 0 0,9-1 0,-12 3-120,1-1 1,-1 0 0,0 0 0,0 0-1,10-6 1,5-8-1875,8 1 517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33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12 1824,'-1'-1'24,"1"1"1,0-1-1,0 1 0,0 0 1,0-1-1,0 1 0,0-1 1,0 1-1,0 0 0,0-1 1,0 1-1,0-1 0,0 1 1,0 0-1,0-1 0,1 1 1,-1-1-1,0 1 0,0 0 1,0-1-1,1 1 0,-1 0 1,0-1-1,0 1 0,1 0 1,-1-1-1,1 1 0,6 5 384,-4-2-297,-3-3-17,0 1 0,1-1 1,-1 1-1,1-1 0,-1 1 0,0-1 0,1 1 1,-1-1-1,0 1 0,0 0 0,1-1 1,-1 1-1,0-1 0,0 1 0,0 0 1,0-1-1,0 1 0,0-1 0,0 1 0,0 0 1,1 5 251,15 20 1040,-13-22-1265,0 1 0,0 0 0,0 0 0,0 0 1,-1 0-1,0 0 0,0 0 0,0 1 0,0 6 0,2 17 137,-1-8 208,9 36 0,-4-26-7,-1 1 1,6 57 0,-12-67-221,0-1 1,-2 1-1,-1 0 1,0-1-1,-8 28 1,7-39-145,-32 114 892,29-106-829,-2-1 0,0 1 0,-1-2 0,-21 30 0,-24 17 354,43-50-425,3-4-22,0 0 0,0 0-1,-12 8 1,4-7 38,-1 0-1,0-1 0,-20 7 1,-11 6-278,30-12-520,6-3 520,-1-1 0,-16 6 0,26-11-236,0 0 1,0 0-1,1-1 0,-1 1 0,0-1 1,0 0-1,0 1 0,0-1 0,0-1 1,0 1-1,0 0 0,0-1 0,0 1 1,0-1-1,-5-2 0,-8 0-2874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44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2240,'26'-13'720,"-16"10"-448,-3 4-283,-2 0 174,0-1-1,0 0 0,0 0 1,0 0-1,0 0 0,0-1 1,0 0-1,6-1 1,-7 0-84,0 0 1,0 0-1,0 0 1,0 1-1,1 0 1,-1-1 0,1 2-1,-1-1 1,1 0-1,-1 1 1,1 0 0,7 1-1,46-1 678,-55 0-699,0 0 0,0-1 0,1 1 0,-1-1 0,0 1 0,0-1 0,6-3 0,6 1 166,9 8 59,10-10-27,-19 3-128,27-2 0,337 4 869,-206 1-928,205-2 64,-7-14-73,-57-1 144,-23 1 162,488-63 1549,-702 69-952,101 2-1,-163 7-791,-12 0-1744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18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1056,'172'-34'603,"-129"25"-550,0 2 1,59-3 0,88 7 47,-135 4-187,77 7 88,-74-3 92,51 0-14,0 5-160,-2-5 16,-54 0 56,99 3 58,583-8 308,-377 17-606,-332-15 250,105 11 15,-12-1 46,8-6-47,-3 4-106,-1-5 42,-63 0 75,118 3 74,-71-7-72,171-4 128,-213-2-116,91-3-156,29-1-214,-126 5 178,55-2 39,-5-4 373,3 5-21,-61 1-131,145-5 139,1154 9 270,-1187-10-771,-123 7 255,-5 0 36,109-12 201,-50 1-401,134-3-1,-96 9 198,9 0 287,28-1-208,-113 5-142,-5 1-47,119-12-170,-95 4 246,190-24 20,0 19 10,-90 8-31,-2 0-128,204 8 43,-163 8 378,-2 0-282,759-8 186,24 0-325,-819-8 37,-95 3 107,70-1 80,-1-4 0,-20 5 54,-74 1-106,156-5-152,-93 10 89,193-5 134,-244 0-129,131-5-52,-89 10 113,172-4 71,-223-1-104,160-5 4,-192 9-27,354-16 135,31 0-539,-411 16 416,179-8 126,-105 3-72,65 0-3,-70 1-68,138-5-10,91-2 204,-188 4-312,-39 3 69,152-5-71,18 0 116,-162 5 20,81-1-2,11-5 0,15 4 80,-92 2 82,204-5 332,148-6 178,-211 2 43,22 8-198,-1-6-75,4 9-185,18-1-7,-19-7-117,-36 7-118,9 0 13,-19-10 171,-28 0-46,-33 8 28,-39-5-165,-106 9-43,127-14-783,-119 14 452,10-2-205,-25 3 500,0-1 1,0 1-1,0-1 1,0 1-1,0-1 0,0 1 1,0-1-1,0 1 1,0-1-1,0 0 0,0 0 1,0 1-1,0-1 1,0 0-1,-1 0 0,1 0 1,1-2-1,0-12-2326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10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2240,'0'0'832,"0"0"-672,0 0 0,0 16 800,0 15-544,0 0 64,-16 16-320,16-1 384,-15 17-288,-16-16 224,15-1-256,1-15-2464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436 1 2080,'-1'0'57,"-1"0"0,1 0 0,-1 0 0,1 0 0,-1 0 0,1 1 0,-1-1 0,1 1 0,0-1 0,-1 1 0,1-1 0,-1 1 0,1 0 0,0 0-1,0 0 1,-1 0 0,1-1 0,0 2 0,0-1 0,0 0 0,0 0 0,-1 2 0,0-1-92,-40 40-189,39-39 210,0 0 0,0 0 1,0 1-1,0 0 0,1-1 1,0 1-1,0 0 0,0 0 0,0 1 1,-2 5-1,-3 10 21,-11 23 163,2 1 1,3 1 0,-10 54-1,12-5 134,-12 4 70,2 25-134,15-91-202,-32 211 148,-22 72 390,11-69-768,37-179 154,5-31 157,1 0 0,0 43 1,6-79-120,0 9 44,0 0 0,-3 17 1,-4-5 44,6-20-79,0 1 1,1-1 0,-1 0 0,1 1-1,-1-1 1,1 1 0,-1-1 0,1 1 0,0-1-1,0 1 1,0-1 0,0 1 0,0-1-1,0 1 1,0-1 0,1 0 0,0 3-1,5 11 94,-5-14-80,0 0 1,0 0-1,-1 1 1,1-1-1,0 0 1,-1 1 0,1-1-1,-1 1 1,0-1-1,1 3 1,-1-4-23,0 0 0,0 0 0,0 0 0,-1 0 1,1 0-1,0 0 0,0 0 0,0 0 0,0 0 0,0 1 0,0-1 1,0 0-1,0 0 0,0 0 0,0 0 0,0 0 0,0 0 1,1 0-1,-1 0 0,0 0 0,0 0 0,0 0 0,0 1 0,0-1 1,0 0-1,0 0 0,0 0 0,0 0 0,0 0 0,0 0 1,0 0-1,0 0 0,0 0 0,0 0 0,0 0 0,0 0 0,1 0 1,-1 0-1,0 0 0,0 0 0,0 0 0,0 0 0,0 0 0,0 0 1,0 0-1,0 0 0,0 0 0,0 0 0,1 0 0,-1 0 1,0 0-1,0 0 0,0 0 0,0 0 0,0 0 0,0 0 0,16 7 74,-15-6-79,0-1 1,0 1-1,0 0 0,0-1 1,0 1-1,0 0 0,0-1 0,0 0 1,1 1-1,-1-1 0,0 0 1,0 1-1,0-1 0,0 0 0,1 0 1,-1 0-1,0 0 0,0 0 1,0 0-1,0 0 0,2-1 0,1-5-36,-4 5 32,1 1 1,-1-1-1,0 1 1,0 0-1,1-1 1,-1 1 0,0-1-1,1 1 1,-1 0-1,0-1 1,1 1 0,-1 0-1,1 0 1,-1-1-1,0 1 1,1 0-1,-1 0 1,1-1 0,-1 1-1,1 0 1,-1 0-1,1 0 1,-1 0 0,1 0-1,-1 0 1,1 0-1,-1 0 1,1 0-1,-1 0 1,1 0 0,0 0-1,30 0-164,-29 0 171,-1 0-1,1 1 1,0-1-1,-1 0 0,1 1 1,0-1-1,-1 1 0,1-1 1,-1 1-1,1 0 1,-1-1-1,0 1 0,2 1 1,5 3 8,-3-2 1,0-1-1,0 1 0,0-1 0,0 0 1,0-1-1,0 1 0,1-1 0,-1 0 1,1 0-1,5-1 0,14 0 2,-14-1-27,0 1 0,-1 0 0,1 1 0,14 2 0,9 7 108,7-4-54,-18-2-82,-12-1 10,-1-1-1,1 0 1,12 0 0,-8-2 53,0 1 1,28 5-1,-28-3 6,0-1 1,30 1-1,-12-3-9,88 3 119,-80 1-96,89 5-33,64 4-275,-139-8 241,38 7 171,14 2 4,-59-11-66,104 12 128,-107-6-181,87 11 26,-26-15 0,4 5-31,-1-5-65,-55 0 24,110 3 59,646-8-1053,-637 10 1589,-130-7-496,50 3-11,-45-1-61,65 3 80,708-8 190,-691 8-217,-89-3-69,115 10-163,-114-12 120,50-2 0,-31-2 175,196 1 89,-139 7-142,3 1-286,-15 0 101,1 0 201,-84-8-31,19-1-35,-1 2-1,0 2 1,48 9 0,16 3-101,6 2 59,-67-10 39,0-2-1,1-2 1,54-3 0,43 3 92,-62 7-57,-2-5 22,-37 0-46,-8-1 50,36 0 0,521-4-218,-564-1 150,34-5 1,-19 0-8,32 1 6,-36 1 17,68-5 64,6 1 115,-6 1-508,-61 5 398,50-8 1,-40 3 136,24-3 125,-36 7-244,87-12-79,305-79 82,-260 48-170,-107 33 48,-44 9 122,40-11 0,-47 11-76,25-4-1,-9 2-147,-29 5 103,1 0 1,0 0-1,-1-1 1,1 0-1,-1 0 0,6-4 1,-7 5 25,1-1 0,-1 1-1,1-1 1,-1 1 0,1 0 0,4-2 0,6 1 56,-11 1-75,0 1-1,1 0 1,-1-1-1,0 0 1,0 1 0,1-1-1,-1 0 1,0 0-1,0 0 1,0 0 0,0-1-1,0 1 1,0 0-1,1-3 1,-3 4-3,5-4 30,0 0 0,-1 0 0,0-1-1,0 0 1,0 1 0,-1-1 0,0-1 0,0 1 0,0 0 0,0-1 0,-1 0-1,0 1 1,0-1 0,1-7 0,-1 3-50,1 0 11,0 0 0,-1 0 1,-1 0-1,1-13 0,-1 10 3,0 0-1,1 0 1,0 0-1,8-21 1,2-17-85,-10 14-111,-2 28 160,0 0 1,1 0 0,2-10-1,1 0 131,-2 10-14,0-1 0,0 1 0,-1-1 0,1-11 0,-2 8-58,2 0-1,0 0 0,6-20 0,-7 29-22,1-9-3,-1-1 0,0 0 0,-2-25 0,0 10 104,1 25-84,0 0 1,0 0 0,0-1 0,-2-6-1,-9-13 32,10 20-35,0 0 1,1-1-1,-1 1 1,1-1-1,0-7 0,1-13 54,-2 18-32,0 1 1,0 0-1,0 0 1,-2-7-1,-3-12-17,3 4-67,2 0-1,1-29 1,1 23 143,-1-134-207,0 57 140,0 101-28,0 0 0,0 0 1,0 1-1,-1-1 0,1 0 0,-1 0 1,0 1-1,0-1 0,0 1 1,0-1-1,0 0 0,0 1 1,-1 0-1,1-1 0,-4-3 0,-8-13-14,9 9-1,3 7 1,0 1 0,0 0 0,-1 0-1,1 0 1,0 0 0,-1 0 0,1 0-1,-3-2 1,-74-74 185,72 70-154,-1 0-1,1 0 0,-7-14 0,8 13 4,-1 1 0,0 0 0,-10-12-1,-10-1 19,14 4-25,11 14-4,-1 1 0,0-1-1,0 0 1,0 0 0,-1 1 0,1-1 0,0 1 0,-6-4-1,-20-13 27,0 2 0,-2 1 0,1 1 0,-43-14-1,60 24-70,0 0-1,-21-14 0,28 16 49,0 1-1,0-1 0,0 1 0,0 0 0,-1 0 0,-6-1 0,7 2-1,1 0-1,-1-1 0,1 1 0,0-1 1,0 0-1,-5-3 0,4 2-24,0 0 0,-1 0 1,1 1-1,-1 0 0,1 0 0,-9-2 1,7 2 24,0 0 0,-14-6 0,12 4-7,0 1 0,0 0 1,0 0-1,-1 1 1,-12-2-1,11 3-5,1-1 0,0 0 0,-13-5 0,14 3 19,0 1 0,-1 1 0,1 0 0,-1 0 0,-13-1 0,0 1-3,-29-9 3,-5 6 32,26 0 15,9 2-12,-32-2-1,24 5-102,12 1 38,0-1-1,0 0 1,0-2 0,0 0 0,0-1-1,-20-6 1,22 4-20,1 2-1,-1 0 1,0 1-1,-23 0 1,-15-2 12,22 0 25,4 0 118,-37-1-1,34 5-35,5-1-104,-39 5 0,33 1-25,18-2 23,0-1 0,-25 1-1,-127-3 17,93-1 10,-49 1 0,96 2 0,0 0 0,-41 11 0,45-8 0,1-1 0,-1-1 0,-35 0 0,37-2-29,0 0 0,-23 6-1,17-3-26,-9 1 0,-2 1 20,-68 1 0,72-7 7,1-1 6,-40 5 0,40 0 87,3 0 27,-32 1-1,42-4-66,1 0 0,-20 5 0,21-3-14,0-1 0,-17 0 0,-88-2-298,-117 0 448,203 2-129,-64 12 1,63-8-16,-68 4 1,88-10-64,0 2 1,-18 3-1,17-2 128,0 0-1,-20-1 0,-193-2-80,141 8-13,14 0-27,66-8 52,1 0 1,-1 1-1,1 1 1,-14 3-1,14-3-20,1 0 0,-1-1 0,0 0-1,-12 0 1,8-1 12,0-2-1,0 0 1,-20-6 0,29 7 2,-3 0 3,0 0 0,-1 0 0,-14 1 0,-12-2-2,11-2 0,7 1-135,1 0-1,-24 0 0,16 4 3,6-1 168,1 0 0,-21-3 0,13-2 41,8 2-13,1 1 0,-24-1 1,-130 3 19,160-1-101,0 1-1,0-1 1,-1-1-1,-11-2 1,13 1 17,-1 2 0,0-1 0,0 1 1,-12 0-1,1 1-22,3 1 0,-1-1 0,-18-4 0,12 0 33,9 1-1,0 1-1,-27-2 1,-187 4 80,218 0-102,0-1 1,-1 0 0,1-1 0,-16-4-1,19 3 11,1 2 16,0 0 0,0 0 0,0 1 0,1 0 0,-15 1 0,14 0-62,1-1-1,-1 0 1,0 0 0,0-1-1,-13-2 1,-14-7-82,-10 5 176,20 0-17,9 2-26,0 1-1,-27-1 0,-763 3 71,780 1-120,-37 6 0,42-4 27,-27 1 0,-69-4 71,-90 0-207,134-8 118,-1 1 83,-44 7 12,104-1-60,0-1-1,1 0 0,-22-5 1,31 6-2,-8-1-20,1 1 0,-1 0-1,0 0 1,1 1-1,-14 2 1,13-1-14,0 0-1,0-1 1,0 0 0,0-1 0,-13-2-1,8-2 70,10 3-12,-1 0 0,1 1 0,-1-1 0,1 2 0,-11-1 0,-217 1-46,220 0 18,0 0 0,-1 1 1,1 1-1,0 1 0,-21 6 1,15-3-33,-32 4 0,33-7 14,-30 9 0,23-5 19,1-1-1,-31 2 1,-6 2 41,-39 5 152,70-12-260,-42 11 0,11 3-50,-48 10 9,99-26 85,0-1 1,-14 0 0,17-1 37,0 1 0,0 0 0,0 1 0,0-1 0,-11 4 0,8 2 36,10-6-43,1 1 1,-1-1 0,1 1 0,-1-1 0,1 1-1,-1-1 1,0 1 0,1-1 0,-1 0 0,0 1-1,1-1 1,-1 0 0,0 0 0,1 1-1,-1-1 1,0 0 0,0 0 0,1 0 0,-1 0-1,0 0 1,0 0 0,1 0 0,-1 0-1,0 0 1,1-1 0,-1 1 0,0 0 0,-1-1-1,2 1-21,0 0-1,0 0 1,0-1-1,0 1 1,-1 0-1,1-1 1,0 1 0,0 0-1,0-1 1,0 1-1,0 0 1,0-1-1,0 1 1,0 0-1,0-1 1,0 1-1,0 0 1,0-1-1,0 1 1,0 0-1,0-1 1,0 1-1,0 0 1,0-1-1,0 1 1,0 0-1,1-1 1,-1 1-1,0 0 1,0-1-1,1 1-181,0-1 0,0 1-1,0-1 1,-1 1 0,1 0-1,0 0 1,0 0 0,0-1-1,-1 1 1,1 0 0,0 0-1,0 0 1,1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0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2976,'0'0'971,"0"0"-603,0 0-118,0 0 156,2 0-44,9 0 331,-11 0-684,0 0 0,0 0 0,0 0 0,0 0 0,0 0 0,0 0 0,0 0 0,1 0 0,-1 0 0,0 0 0,0 0 0,0 0 0,0 0 0,0 0 0,0 0 0,0 0 0,0 0 0,0 0 0,0 0 0,1 0 0,-1 0 0,0 0 0,0 0 0,0 0 0,0 0 0,0 0 0,0 0 0,0 1 0,0-1 0,0 0 0,0 0 0,0 0 0,0 0 0,0 0 0,0 0 0,0 0 0,1 0 0,-1 0 0,0 0 0,0 0 0,0 0 0,0 1 0,0-1 0,0 0 0,0 0 0,0 0 0,0 0 0,0 0 0,0 0 0,0 0 0,0 0 0,0 0 0,0 0 0,0 1 0,0-1-1,-1 0 1,1 0 12,0 1-1,0-1 1,0 1-1,0-1 1,0 1-1,0-1 1,0 1-1,0-1 1,1 0-1,-1 1 0,0-1 1,0 1-1,0-1 1,0 1-1,1-1 1,-1 0-1,0 1 1,0-1-1,1 1 1,-1-1-1,0 0 0,1 1 1,-1-1-1,0 0 1,1 1-1,-1-1 1,1 0-1,-1 0 1,15 1 395,-13-1-380,1 0 0,-1 0 0,0 0 1,0 0-1,0 0 0,0 0 0,1 1 1,-1-1-1,0 1 0,2 0 0,0 1-6,-1 0 0,0 0-1,1-1 1,0 1-1,-1-1 1,1 0-1,0 0 1,-1-1 0,1 1-1,7-1 1,45 2 347,-50-1-295,1 0 0,-1 0 0,0 0 0,0 0 0,11 5 0,-9 0 329,5 7-139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3328,'16'15'1216,"-16"-15"-928,15 0-96,-15 0 864,0 16-608,16-16 320,-1 16-448,32-16 32,-16 15-224,1-15 160,14 0-192,17 16 384,-17-16-256,1 0-256,0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48 5632,'0'0'1834,"0"-3"-1124,0-10 1071,-3 13-986,3 0-775,-1 0 1,1 0-1,-1 0 0,1 0 1,-1 0-1,1 0 1,-1 0-1,1 0 1,-1 0-1,1 0 1,0 0-1,-1 0 0,1-1 1,-1 1-1,1 0 1,-1 0-1,1-1 1,0 1-1,-1 0 1,1-1-1,-1 1 0,1 0 1,0-1-1,0 1 1,-1 0-1,1-1 1,0 1-1,-1-1 1,1 1-1,0-1 0,0 1 1,0 0-1,0-1 1,-1 1-1,1-1 1,0 1-1,0-1 1,0 1-1,0-1 0,0 1 1,0-2-1,0 2-19,0 0 0,0 0 0,1 0 0,-1 0 0,0 0 0,0 0 1,0 0-1,0 0 0,0 0 0,0-1 0,0 1 0,0 0 0,0 0 0,0 0 0,0 0 0,0 0 0,0 0 0,0 0 0,-1 0 0,1 0 0,0 0 0,0-1 0,0 1 0,0 0 0,0 0 0,0 0 0,0 0 0,0 0 0,0 0 0,0 0 0,0 0 0,0 0 0,0 0 0,0 0 0,0 0 0,0 0 0,-1 0 0,1 0 0,0 0 0,0 0 1,0 0-1,0 0 0,0 0 0,0-1 0,0 1 0,0 0 0,0 0 0,0 0 0,-1 0 0,1 1 0,0-1 0,0 0 0,0 0 0,0 0 0,0 0 0,0 0 0,-29-3-14,28 3 16,0 0-1,1-1 1,-1 1-1,0 0 0,1-1 1,-1 1-1,0 0 1,1-1-1,-1 1 1,1-1-1,-1 1 1,1-1-1,-1 1 0,0-2 1,-2-1 10,3 2-14,0 1 0,0 0 0,-1 0 0,1 0 0,0-1 0,0 1 0,-1 0 0,1 0 0,0 0 0,-1 0 0,1-1 0,0 1 0,0 0 0,-1 0 0,1 0 0,0 0 0,-1 0 0,1 0 0,0 0 0,-1 0 0,1 0 0,0 0 0,-1 0 0,1 0 0,-1 0 0,-69 0-645,64 0 625,0 1-1,-1-1 0,1 1 1,0 0-1,-1 1 0,-10 4 0,10-4 20,4-1-2,0-1 1,0 1-1,0-1 1,0 0-1,0 0 1,-5 0 0,7 0-1,0 0 0,0-1 0,-1 1 0,1 0 0,0 0 1,-1 0-1,1 1 0,0-1 0,0 0 0,-1 0 0,1 1 1,0-1-1,0 1 0,0-1 0,-2 1 0,-2 10-33,-5-6 32,9-4 5,1-1 0,-1 1 0,1 0 0,0 0 0,0 0 0,-1-1 0,1 1 0,0 0 0,0 0 0,0 0 0,0 0 0,0-1 0,0 3 0,0 41-86,0-41 81,0 1 0,0-1 1,-1 0-1,0 0 0,1 0 0,-1 0 0,-2 6 0,-1 7 2,9 5 13,-10 3 31,4-18-31,-1 0-1,1 0 1,-1 11 0,3-4-5,0-10-1,-1 1 1,0-1-1,0 1 0,0 0 0,-1-1 0,1 1 1,-1-1-1,-1 6 0,-9 17 49,9-8-15,2-17-36,0-1-1,0 1 1,0 0 0,0 0 0,0 0 0,0 0 0,0 0 0,0-1 0,0 1 0,1 0 0,-1 0 0,0 0-1,1 1 1,2-1-16,-1 0-1,1-1 0,-1 1 0,1-1 1,-1 1-1,1-1 0,0 0 1,-1 0-1,1 0 0,-1 0 0,5-1 1,3 0-66,2 1 84,1 0 0,-1 1 0,1 1 0,-1 0-1,1 0 1,18 7 0,-10-1 342,28 16 0,-38-17-178,-1 0 0,0 1-1,0 0 1,9 10 0,-9-8 11,-6-7-79,1 1-1,-1 0 0,0 0 0,-1 0 1,1 1-1,4 6 0,-8-10-46,0 0 0,0 0-1,1 0 1,-1 0 0,0 0-1,0 0 1,0 0-1,0 0 1,0 0 0,0 0-1,0 0 1,0 0 0,-1 0-1,1 0 1,0 0 0,-1 0-1,1 0 1,0 0 0,-1 0-1,1-1 1,-1 1 0,0 0-1,1 0 1,-1 0-1,-1 1 1,-2 2 97,0-1-1,0 1 1,0-1 0,-5 3 0,-9 5-8,0-1 0,-1-2 0,0 0 0,-1 0 1,-36 7-1,22-12-102,29-4-61,-1 2 1,1-1-1,-10 2 0,4 1 14,10-2-127,0-1 0,0 1 1,0-1-1,0 1 0,-1-1 0,1 1 0,0-1 0,0 0 0,-1 0 1,1 0-1,0 0 0,0 0 0,-1 0 0,1 0 0,0 0 0,-1 0 1,1-1-1,0 1 0,0 0 0,0-1 0,-1 1 0,1-1 0,0 1 1,0-1-1,0 0 0,-1-1 0,-1 0-1983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2240,'0'0'720,"0"3"-448,0 42 1810,1-7-1438,-5 48 0,3-74-579,-3 21 143,-1 0 0,-13 45-1,13-61 34,-5 32-1,8-37-114,0 0 1,0 0 0,-2 0-1,1-1 1,-1 1-1,-1-1 1,-8 15 0,3-9 7,-26 41 233,27-47-270,4-5-24,1-1-1,0 1 0,1 0 0,-4 7 1,5-10-27,0 0 0,0 0 0,-1 1 0,0-2 0,-5 6-1,6-6-50,0-1 0,0 1 0,0-1-1,1 1 1,-1 0 0,0 0 0,1-1 0,0 1-1,-1 0 1,1 0 0,0 1 0,0-1-1,0 0 1,0 0 0,1 0 0,-2 4-1,2-6-2,0-1 0,0 1 0,0-1 0,0 1 0,0-1 0,1 1 0,-1 0 0,0-1 0,0 1-1,0-1 1,0 1 0,1-1 0,-1 1 0,0-1 0,0 1 0,1 0 0,-1-1 0,0 1 0,1 0 0,-1-1 0,1 1-1,-1 0 1,0-1 0,1 1 0,-1 0 0,1 0 0,-1-1 0,1 1 0,0 0 0,17-2-201,-1 0 15,7-9 29,-10 9 175,1 1 0,-1 0-1,1 0 1,18 3 0,-14-1 47,1 0-1,32-5 0,-38 1-3,18-2 70,13 10-13,-32-2-77,23 0 0,117-3 607,-143 0-782,0-1 0,-1 0-1,1-1 1,11-3 0,-3 1-459,16 1-353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1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2656,'0'0'837,"0"0"-501,0 0-144,0 0 43,0 0-6,0 3 305,0 5-269,1-5-185,-1 1 1,0-1 0,0 1 0,0-1-1,0 1 1,-1-1 0,1 1 0,-3 4-1,-7 10 464,8-9-388,-4 8 136,-17 4 364,17-14-495,1 0-1,-1 0 0,-3 8 1,4-7-58,0-1 1,0 1 0,-6 6-1,-46 32 233,40-30-151,12-12-152,1 0 0,0 0 1,0 0-1,1 0 0,-7 10 0,7-8-15,3-5-16,0-1 0,0 1 0,0-1 0,-1 1 1,1-1-1,0 0 0,0 1 0,0-1 0,-1 1 0,1-1 1,0 0-1,0 1 0,-1-1 0,1 0 0,0 1 1,-1-1-1,1 0 0,-1 1 0,1-1 0,0 0 1,-1 0-1,1 1 0,-1-1 0,1 0 0,0 0 0,-1 0 1,1 0-1,-1 0 0,1 0 0,-1 1 0,1-1 1,-1 0-1,1 0 0,-1 0 0,0-1 0,-1 2 19,4 1-4,0-1-15,-1 0 0,0 0 1,0 0-1,1 0 1,-1 0-1,0 0 0,1 0 1,-1-1-1,1 1 1,2 1-1,25 0 36,75-2-321,-101 0 262,0 0-1,1 0 1,-1 1-1,0-1 1,0 1-1,0 0 1,0 0-1,0 0 1,5 3-1,3 0 2,8 2 53,-12-4 27,-1 0 0,1 1-1,8 5 1,-9-6 28,-1 0 0,0 0-1,1 0 1,0-1 0,-1 0 0,1 0-1,0 0 1,6 0 0,-11-1-56,0 0 1,0-1 0,0 1 0,0 1-1,0-1 1,-1 0 0,1 0 0,0 0 0,0 0-1,0 1 1,-1-1 0,1 0 0,1 1-1,-1-1-24,-1 0 0,0 0 0,0 1 1,0-1-1,0 0 0,1 0 0,-1 0 0,0 0 0,0 0 0,0 0 0,0 0 0,1 0 0,-1 1 0,0-1 0,0 0 0,0 0 0,0 0 0,0 0 0,0 0 0,0 1 0,1-1 0,-1 0 1,0 0-1,0 0 0,0 1 0,0-1 0,0 0 0,0 0 0,0 0 0,0 0 0,0 1 0,0-1 0,0 0 0,0 0 0,0 0 0,0 1 0,0-1 0,0 0 0,0 0 0,-1 0 0,1 0 0,0 1 1,0-1-1,0 0 0,0 0 1,0 0 0,0-1 0,0 1 0,-1 0 0,1 0 0,0 0 0,0-1 0,0 1 0,0 0 0,0 0 0,0 0-1,0 0 1,0-1 0,0 1 0,0 0 0,0 0 0,0 0 0,0-1 0,0 1 0,0 0 0,1 0 0,-1 0 0,0 0 0,0-1-1,0 1 1,0 0 0,0 0 0,0 0 0,0 0 0,0 0 0,1-1 0,-1 1 0,0 0 0,0 0 0,0 0 0,0 0-1,0 0 1,1 0 0,-1 0 0,0-1 0,0 1 0,1 0 0,9-2 279,-7 2 11,-6-3-59,-7-7 117,9 9-350,1 1 0,-1-1 0,1 1 1,0-1-1,-1 0 0,1 1 0,0-1 0,0 1 1,-1-1-1,1 0 0,0 1 0,0-1 0,0 0 0,0 1 1,0-1-1,0 0 0,0 1 0,0-1 0,0 0 1,0 1-1,0-1 0,0 0 0,1 0 0,-1-1-3,0-1 13,0 1 0,-1 0 0,1-1 0,0 1 1,-1 0-1,0 0 0,1 0 0,-1-1 0,0 1 0,-2-3 0,-7-17 248,9 19-241,0 1 0,0-1 0,-1 0 0,1 1 0,-1-1 0,1 1 0,-3-3 0,-12-6 83,15 9-102,-1-1-1,0 1 1,1-1 0,0 1 0,-1-1-1,1 0 1,0 0 0,1 0-1,-1 0 1,0-5 0,-4-11 12,-10-17-27,12 26-15,-2-1-29,1 0 0,-10-17 0,13 27 41,1 1 0,0 0 0,0-1 0,0 1 0,-1-1 0,1 1-1,0-1 1,0 1 0,0-1 0,0 1 0,0-1 0,0 1 0,0-1 0,0 1 0,0 0 0,0-1 0,1 1 0,-1-1 0,0 1 0,0-1 0,0 1 0,0-1-1,1 1 1,-1 0 0,0-1 0,0 1 0,1-1 0,-1 1 0,1-1 0,13-8-572,-4 3-113,-8 4 16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2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4224,'0'0'1365,"-2"-3"-826,-11-10 1610,12 13-2124,1 0 0,0 0 0,0 0 0,0-1 0,-1 1-1,1 0 1,0 0 0,0 0 0,-1 0 0,1 0 0,0 0 0,0 0 0,-1 0 0,1 0-1,0 0 1,0 0 0,-1 0 0,1 0 0,0 0 0,-1 0 0,1 0 0,0 0 0,0 0-1,-1 0 1,1 0 0,0 0 0,0 0 0,0 1 0,-1-1 0,1 0 0,0 0-1,-3 0 156,8 0-88,-4 0 69,0 0 1,1 1 0,-1-1-1,0 0 1,0 0-1,0 0 1,0 0 0,0-1-1,0 1 1,0 0-1,0 0 1,0-1 0,1 1-1,-1 0 1,1-1-1,3-10-246,23-4 16,-24 13 78,1 1 0,-1 0 0,0 1 0,0-1 0,1 1 0,-1 0 0,0 0 0,9 1 0,3 0-53,-3-1-87,-11-1 125,0 1 1,0 0-1,0 0 0,0 0 1,0 0-1,0 0 0,0 1 0,0-1 1,-1 1-1,1-1 0,3 2 0,-4-1 24,0 1-1,0-1 0,0 0 0,-1 0 1,1 1-1,0-1 0,-1 0 0,1 1 1,-1-1-1,0 1 0,1-1 0,-1 1 1,0-1-1,0 0 0,0 1 0,0-1 0,0 1 1,-1 1-1,2 18 140,0-16-129,-1 0 0,0-1 0,0 1 1,0 0-1,-1 0 0,1-1 1,-1 1-1,0 0 0,0-1 1,-1 1-1,0 0 0,1-1 1,-2 0-1,-2 6 0,0-1 35,0 0-1,1 0 0,0 0 0,1 0 0,-5 19 1,8-24-47,-1 0 0,0 1 1,0-1-1,0 0 0,-1 0 1,1 0-1,-1 0 0,0 0 1,0 0-1,-1-1 1,1 1-1,-1-1 0,1 0 1,-6 5-1,4-3-17,-1 0-1,1 0 1,0 0-1,-5 9 1,6-8-9,-1-1-1,0 0 1,0 1 0,-7 6-1,-12 14 102,15-11-54,2-10-102,5-5 59,1 0 0,-1 0 1,1 1-1,-1-1 1,1 0-1,0 1 0,-1-1 1,1 0-1,0 1 0,-1-1 1,1 0-1,0 1 1,-1-1-1,1 1 0,0-1 1,0 0-1,-1 1 1,1-1-1,0 1 0,0-1 1,0 1-1,0-1 0,0 1 1,0-1-1,0 1 1,0-1-1,0 1 0,0-1 1,0 1-1,0-1 1,0 2-1,0 26-351,3-23 239,-2-3 103,0-1-1,0 0 1,0 0 0,1 0-1,-1 0 1,0 0-1,1 0 1,-1-1 0,1 1-1,-1 0 1,1-1-1,0 1 1,-1-1 0,1 1-1,-1-1 1,1 0-1,2 0 1,-2 0 11,-1 0 0,1 1 0,-1-1 0,1 0 0,0 1 0,-1-1 0,1 1 0,-1-1 0,0 1 0,1-1 1,-1 1-1,2 1 0,10 4 82,-6-4-49,0-2 0,0 1 0,0-1 0,10 0 0,-2 0 76,-15 0-88,1 0-1,0 0 0,-1 0 1,1 0-1,0 0 0,-1 0 1,1 0-1,0 0 0,-1 0 1,1 1-1,0-1 0,-1 0 1,1 0-1,-1 1 0,1-1 1,0 1-1,-1-1 0,1 0 1,-1 1-1,1-1 0,-1 1 1,1-1-1,-1 1 1,0-1-1,1 2 0,0-2-65,-1 1 0,0-1 0,1 1 0,-1-1-1,1 1 1,-1-1 0,1 1 0,-1-1 0,1 1 0,-1-1-1,1 0 1,-1 1 0,1-1 0,0 0 0,-1 1 0,1-1-1,0 0 1,-1 0 0,1 0 0,0 0 0,-1 1 0,1-1-1,0 0 1,-1 0 0,2-1 0,13 1-836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2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4896,'-15'-16'1824,"15"16"-1440,15 0-96,-15 0 480,0 0-480,0 0 192,16 16-320,0-32 224,15 16-256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94 2720,'-36'-18'1237,"24"10"-1139,9 6 107,-1-1 1,0 1-1,0-1 1,0 1-1,0 0 1,0 0-1,0 1 0,-8-3 1,7 2 466,-5-9-256,10 11-410,0 0 0,-1 0 1,1 0-1,0 0 0,0 0 0,0 0 1,0 0-1,0 0 0,0 0 0,0 0 1,0 0-1,-1 0 0,1-1 1,0 1-1,0 0 0,0 0 0,0 0 1,0 0-1,0 0 0,0 0 0,0 0 1,0-1-1,0 1 0,0 0 1,0 0-1,0 0 0,0 0 0,0 0 1,0 0-1,0 0 0,0-1 0,0 1 1,0 0-1,0 0 0,0 0 0,0 0 1,0 0-1,0 0 0,0 0 1,0-1-1,0 1 0,0 0 0,0 0 1,0 0-1,0 0 0,1 0 0,-1 0 1,0 0-1,0 0 0,0 0 0,0-1 1,0 1-1,0 0 0,0 0 1,0 0-1,1 0 0,-1 0 9,1-2-1,1 1 0,-1 0-1,0 0 1,0 0-1,0 0 1,1 0 0,-1 1-1,1-1 1,-1 0 0,0 1-1,1-1 1,-1 1 0,1-1-1,0 1 1,-1-1 0,1 1-1,-1 0 1,1 0-1,2 0 1,2 0 11,1-1 0,-1 0 0,1 0 0,7-3 0,-6 2 13,1 0 0,-1 0 0,1 1 0,13 0 0,5 2-35,39 9 0,-55-8 1,9 0 28,-16-2-25,0 0 0,0 0 0,1 1-1,-1 0 1,0 0 0,0 0 0,0 0 0,-1 1 0,1-1 0,0 1 0,0 0 0,-1 0 0,6 5-1,36 32-118,-37-33 83,0 1 70,1 0 0,-1 1 0,0 0 0,0 0 0,-1 1 0,0 0 0,7 12 0,-4-1 136,13 35-1,-6-11 79,6 6-15,-20-38-88,2 23 0,3 9 93,-8-41-193,-1 0 0,1 1 0,-1-1 0,0 0 0,-1 5 0,-1 1 84,2-4-102,1-1 1,-1 1-1,-1-1 0,1 0 0,-1 1 0,1-1 0,-1 0 0,0 0 1,-1 0-1,1-1 0,-1 1 0,1 0 0,-1-1 0,0 0 0,-1 0 0,1 0 1,0 0-1,-1 0 0,-6 3 0,7-4-25,1 0-1,-1 0 1,0-1-1,0 1 1,0-1 0,0 0-1,0 0 1,0 0 0,0 0-1,0 0 1,0-1-1,-6 1 1,7-1 17,0 0 0,0 0 0,0 1 0,0-1 1,0 0-1,1 1 0,-1 0 0,0-1 0,-3 3 0,5-3-21,-1 0-1,0 1 1,1-1 0,-1 0-1,0 1 1,0-1-1,1 0 1,-1 0 0,0 1-1,1-1 1,-1 0 0,0 0-1,0 0 1,1 0-1,-1 0 1,0 0 0,0 0-1,1-1 1,-1 1-1,0 0 1,0 0 0,1 0-1,-1-1 1,0 1 0,1 0-1,-1-1 1,0 1-1,1-1 1,-1 1 0,1-1-1,-1 1 1,1-1 0,-1 1-1,1-1 1,-1 1-1,0-2 1,-1 0-21,0-1 1,0 1-1,1-1 1,-1 1-1,1-1 1,-1 0-1,1 0 1,0 1-1,0-1 1,0 0-1,1 0 1,-1 0-1,0 0 1,1 0-1,0 0 1,0 0-1,0 0 1,0 0-1,1 0 1,-1 0-1,1 0 1,0-4-1,3-4-61,0-1 0,0 1 0,1 1 1,11-20-1,-8 18 60,1 0 0,0 1 1,0 0-1,1 1 1,0 0-1,1 0 1,0 1-1,16-10 0,54-28-3951,-35 29 1734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4160,'0'-13'1333,"0"12"-1324,0 1 0,0 0 0,0 0 0,0 0 0,0 0 0,0 0 0,0 0 0,0 0 0,0 0 0,0 0 0,0 0 0,0 0 0,0-1 0,0 1 0,0 0 0,0 0 0,0 0 0,0 0 0,0 0 0,0 0 0,0 0 0,0 0 0,0 0 0,0 0 0,0 0 0,0-1 0,0 1 0,0 0 0,0 0 0,0 0 0,0 0 0,1 0 0,-1 0 0,0 0 0,0 0 0,0 0 0,0 0-1,0 0 1,0 0 0,0 0 0,0 0 0,0 0 0,0 0 0,0 0 0,1 0 0,-1 0 0,0 0 0,0 0 0,0 0 0,0 0 0,0 0 0,0 0 0,0 0 0,0 0 0,0 0 0,1 0 0,9-3 364,-6-1-56,-4 4-304,0 0 0,0 0 0,0 0 0,0 0 0,0 0 0,0-1 0,0 1 0,0 0 0,0 0 0,0 0 0,1 0-1,-1 0 1,0 0 0,0 0 0,0 0 0,0-1 0,0 1 0,0 0 0,1 0 0,-1 0 0,0 0 0,0 0 0,0 0 0,0 0 0,0 0 0,0 0 0,1 0 0,-1 0 0,0 0 0,0 0 0,0 0 0,0 0 0,1 0 0,-1 0 0,0 0 0,0 0 0,0 0 0,0 0 0,0 0 0,0 0 0,1 0 0,-1 1 0,0-1 0,0 0 0,0 0 0,0 0 0,0 0 0,0 0 0,0 0 0,1 0 0,7 5 171,-5-4-134,0 0-1,0 0 1,1-1 0,-1 1-1,0-1 1,0 0 0,0 0-1,0 0 1,1 0 0,-1-1-1,0 1 1,6-3-1,7-1 36,-10 2-55,1 0 0,-1 1 1,1-1-1,-1 1 1,11 0-1,263 1 2002,-286 1-1946,0-1 0,0 1 1,1 0-1,-1 0 0,-9 4 0,10-3-80,1-1-1,-1 0 0,1 0 1,-1 0-1,-6 0 0,8-1-17,0 0 0,0 0 0,-1 1 0,1-1 0,0 1 0,0 0 0,0 0 0,-6 2 0,-6 3-50,-4-5 8,17-1 49,-1 0 0,1 0-1,0 0 1,-1 0 0,1 0-1,-1 1 1,1-1 0,0 1-1,-5 1 1,5-1 9,-1 0-64,0 1 1,0 0 0,0 0 0,0 0 0,0 0 0,-5 4-1,3 18-185,-8-1 26,5-1 198,1 1 0,2 0 0,-4 27 0,9-48 20,-3 44-86,4-36 59,-2 0 0,-1 14 0,-4 0-29,4-18 50,1 0-1,-1 0 0,1 0 0,0 11 0,1-2 99,1-8-47,-1-1 1,0 0-1,-1 1 1,0-1-1,-1 7 1,-4 0 105,5-12-131,0 1 0,0-1-1,1 1 1,-1-1 0,0 1 0,1-1 0,0 1-1,-1-1 1,1 1 0,0-1 0,-1 1 0,1 1-1,0-1-3,0-1 0,0 1 0,0-1 0,-1 1-1,1 0 1,-1-1 0,1 1 0,-1-1 0,1 1-1,-1-1 1,0 1 0,0-1 0,0 1 0,0-1 0,0 0-1,0 1 1,-2 0 0,3-1-12,0-1-1,-1 0 1,1 1-1,0-1 1,-1 0-1,1 0 1,0 1-1,-1-1 1,1 1 0,0-1-1,0 0 1,0 1-1,-1-1 1,1 0-1,0 1 1,0-1-1,0 1 1,0-1 0,0 1-1,0-1 1,0 0-1,0 1 1,0-1-1,0 1 1,0-1-1,0 1 1,-1 4 29,-2-4-13,1 0-1,-1-1 1,0 1-1,0-1 0,1 1 1,-1-1-1,0 0 0,0 0 1,0 0-1,-3-1 1,-7 1-56,-31 0-838,47 2 859,-2-1 41,0 1 0,0-1 1,1 0-1,-1 0 0,0 0 0,1 0 0,-1-1 1,0 1-1,1 0 0,0 0 0,-1-1 0,1 1 0,-1-1 1,1 0-1,0 1 0,-1-1 0,3 0 0,0 0 4,-1 1 0,0-1-1,0 0 1,0 1 0,0 0-1,0 0 1,0 0 0,4 2-1,8 2 24,-7-3-27,1-1 1,-1 0 0,1-1 0,14-1-1,1 1-4,-3-1-7,30-6-1,-27 4 155,33-2 0,-35 4-2,34-6 0,-35 4 700,33-1 0,-80 4-1138,23 0 80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 2144,'-16'0'981,"16"-2"-549,0-5 954,0 14-260,0-5-1,-1-2-1029,0 0-1,0 0 0,0 0 0,0 0 0,0 0 1,0 1-1,0-1 0,0 0 0,1 0 0,-1 0 1,0 1-1,0-1 0,0 1 0,0-1 0,0 1 1,0-1-1,1 1 0,-1-1 0,-1 2 0,-15 10 695,16-12-775,-1 1 9,0 0 1,0 0 0,0 0 0,0 0 0,0 1 0,1-1-1,-1 0 1,1 1 0,-1-1 0,1 1 0,-1 0 0,1 0 0,0-1-1,0 1 1,0 0 0,-2 3 0,-25 42 322,7-11-181,-3 8-71,13-14 18,1 0 1,1 0-1,-7 49 0,13-49 41,3 41 0,0-31-40,1-33-46,-1 0 0,1 0 0,1 0 0,-1 0 0,1 0 0,1 0 0,-1 0 0,1 0 0,0-1 0,1 1 0,5 7 0,7 5 204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4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47 3232,'0'-26'1035,"-1"26"-1028,1 0 1,0 0 0,0 0 0,0 0 0,0 0-1,0 0 1,0 0 0,0-1 0,0 1 0,0 0-1,0 0 1,0 0 0,0 0 0,0 0 0,0 0-1,0-1 1,0 1 0,0 0 0,0 0 0,0 0-1,0 0 1,0 0 0,0-1 0,0 1 0,0 0-1,0 0 1,0 0 0,0 0 0,0 0 0,0 0-1,0 0 1,0-1 0,0 1 0,1 0 0,-1 0-1,0 0 1,0 0 0,0 0 0,0 0 0,0 0-1,0 0 1,0 0 0,1 0 0,-1-1 0,0 1-1,0 0 1,0 0 0,0 0 0,0 0 0,0 0-1,1 0 1,-1 0 0,0 0 0,1 0 8,-1 0 0,1 0-1,-1 0 1,1 0 0,-1 0 0,1 0 0,-1 0 0,1 0 0,-1 0 0,0 0-1,1 0 1,-1 0 0,1-1 0,-1 1 0,1 0 0,-1 0 0,1-1 0,-1 1-1,0 0 1,1-1 0,-1 1 0,0 0 0,1-1 0,-1 1 0,0 0 0,1-1-1,-1 1 1,0-1 0,0 1 0,0-1 0,1 1 0,-1 0 0,0-1 0,0 1-1,0-1 1,0 1 0,0-1 0,0 1 0,0-1 0,0 1 0,0-2 0,0 2-12,0 0 1,0 0 0,0 0 0,0 0 0,0 0 0,0 0 0,0 0-1,0 0 1,0 0 0,0-1 0,0 1 0,0 0 0,0 0 0,0 0-1,0 0 1,0 0 0,0 0 0,0 0 0,0 0 0,0 0 0,0 0 0,0-1-1,0 1 1,0 0 0,0 0 0,0 0 0,0 0 0,0 0 0,0 0-1,1 0 1,-1 0 0,0 0 0,0 0 0,0 0 0,0 0 0,0 0 0,0 0-1,0 0 1,0 0 0,0 0 0,0 0 0,0 0 0,1 0 0,-1-1-1,0 1 1,0 0 0,0 0 0,0 0 0,0 0 0,0 1 0,0-1 0,0 0-1,0 0 1,0 0 0,0 0 0,1 0 0,58 0 901,-58 0-889,-1-1 0,1 1 0,-1 0-1,1 0 1,-1 0 0,1 0-1,-1 0 1,1 0 0,-1 0-1,1 0 1,-1 1 0,1-1 0,-1 0-1,1 0 1,-1 0 0,1 0-1,-1 1 1,1-1 0,-1 0-1,0 0 1,1 1 0,-1-1 0,0 0-1,1 1 1,-1-1 0,1 0-1,-1 1 1,0-1 0,0 1-1,1-1 1,-1 1 0,5 6 184,1-3 60,-5-4-247,-1 0 1,0 1-1,1-1 0,-1 0 1,1 1-1,-1-1 0,0 0 1,1 1-1,-1-1 0,0 0 1,1 1-1,-1-1 1,0 0-1,1 1 0,-1-1 1,0 1-1,0-1 0,0 1 1,1-1-1,-1 1 0,0-1 1,0 1-1,0-1 1,0 1-1,0-1 0,0 1 1,0-1-1,0 1 0,0-1 1,0 1-1,0 0 0,0 1 42,0-1-1,0 1 1,1 0-1,-1 0 0,1-1 1,-1 1-1,1 0 0,0-1 1,1 3-1,2 8 191,-8 0 19,3-11-231,0 1 0,0-1 1,1 1-1,-1 0 0,0-1 1,1 1-1,-1 0 1,1 0-1,0 2 0,0-1 6,0-1-1,-1 0 0,1 1 0,0-1 1,-1 1-1,1-1 0,-1 0 1,0 0-1,0 1 0,0-1 0,0 0 1,0 0-1,0 0 0,-1 0 1,-1 3-1,0-2-16,1 0 0,0 0 1,0 0-1,0 1 0,-2 6 0,1 3 13,3-11-25,-1 1 0,1-1-1,-1 0 1,0 0 0,0 0 0,1 1 0,-1-1-1,-1 0 1,1 0 0,0 0 0,0 0-1,-1 0 1,-1 1 0,2-2-6,-1 0 1,1 1-1,0-1 0,0 0 1,0 0-1,0 1 0,0-1 1,0 1-1,0-1 0,0 1 1,0-1-1,1 1 0,-1-1 1,1 1-1,-1 0 0,1-1 1,0 1-1,-1 0 0,1 1 1,0-1-19,0 0 0,0-1 0,0 1 1,-1 0-1,1-1 0,0 1 0,-1-1 1,0 1-1,1 0 0,-1-1 1,0 0-1,0 1 0,0-1 0,0 1 1,0-1-1,0 0 0,-2 2 0,3-2 7,-1-1 0,1 1-1,0-1 1,-1 1 0,1-1 0,0 1-1,-1 0 1,1-1 0,0 1-1,0-1 1,0 1 0,0 0-1,-1-1 1,1 1 0,0 0-1,0-1 1,0 1 0,0 0 0,0-1-1,1 1 1,-1 0 0,0-1-1,0 2 1,1 0 3,0 25 13,-1-27-10,0 1 1,0-1-1,0 0 1,0 0-1,0 0 1,0 1-1,1-1 0,-1 0 1,0 0-1,0 0 1,0 1-1,0-1 1,0 0-1,0 0 1,1 0-1,-1 0 1,0 1-1,0-1 1,0 0-1,1 0 1,-1 0-1,0 0 1,0 0-1,0 0 1,1 0-1,-1 0 1,0 1-1,0-1 1,1 0-1,-1 0 1,0 0-1,0 0 1,1 0-1,7 2 6,0 3 6,-6-4-2,-1 0 0,1 0 0,0 0 0,-1-1 0,1 1 1,0 0-1,-1-1 0,1 1 0,0-1 0,0 1 0,-1-1 0,1 0 0,0 0 0,0 0 1,0 0-1,0 0 0,-1 0 0,1 0 0,0-1 0,0 1 0,3-2 0,70-24-42,-62 24-90,-11 1-76,1 1 1,-1 0-1,0-1 0,0 1 1,1-1-1,-1 0 0,0 0 0,0 0 1,0 0-1,0 0 0,0 0 1,0-1-1,0 1 0,2-3 0,11-11-1492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3648,'0'0'1344,"0"0"-1024,0 0-128,16 15 896,-16-15-640,0 0-160,31 0-192,-15 0 384,-1 0-256,1-15-1792,15 15 864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63 203 3232,'0'32'1184,"0"-32"-896,0 46-96,-16-14 448,16-17-384,0 16 256,0-15-288,-16-1 0,16 17-128,-31-32 288,31 31-192</inkml:trace>
  <inkml:trace contextRef="#ctx0" brushRef="#br0" timeOffset="1">218 32 3392,'0'-16'1248,"0"16"-960,32 0-64,-17 0 1056,1 0-736,15 0 288,-15 0-512,-1 0-128,16 0-96,-15 0 64,15 0-96,-31-15 256,16 30-192,-1-15-448,-15 0 128,0 0-3840,0 0 2176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3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7968,'16'15'2944,"-16"-15"-2272,78-15-192,-47 15-192,0 0-256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2560,'0'47'2773,"0"246"443,-1-291-3209,1 0 1,1-1-1,-1 1 1,0 0-1,0-1 0,1 1 1,-1 0-1,1-1 0,-1 1 1,1-1-1,0 1 0,-1-1 1,1 1-1,2 1 1,2 5 25,-3-3 3,-2-4-28,0-1 0,1 1 0,-1 0 1,0-1-1,0 1 0,1-1 0,-1 1 0,1-1 1,-1 1-1,1 0 0,-1-1 0,1 0 0,-1 1 1,1-1-1,-1 1 0,1-1 0,-1 0 1,1 1-1,0-1 0,-1 0 0,2 1 0,3 1 43,3 3 106,-7-4-127,0 0 0,1 0 0,-1 0-1,1-1 1,-1 1 0,1 0 0,-1-1 0,1 1 0,-1-1 0,1 1 0,0-1 0,-1 0 0,3 0 0,6 0-418,-1-1 0,1 0 1,0 0-1,16-5 0,-13 2-751,18 2-743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5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1664,'0'0'608,"0"0"-480,-16 16-32,16 0 1856,0-16-1088,0 15 576,16 16-864,-16 1 608,0-1-704,0 31 128,0-15-352,-16 15 96,16 0-192,-15 1 416,-1-16-320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2496,'-1'-10'1760,"1"10"-366,6 7 2496,7-4-4652,184-3 1472,-137 0-626,114-2 376,-18-11-204,49 2-122,5 1-50,32-11 23,-73 15-55,-89 4-35,161-11 20,-17 0 1,-24 8 15,-29-5-5,109 7 401,-186 3 297,-85 0-544,11 2 345,-19-2-503,-1 0 0,1 0 0,-1 1 0,1-1 0,-1 0 0,1 1 0,-1-1 1,0 0-1,1 1 0,-1-1 0,1 1 0,-1-1 0,0 1 0,0-1 0,1 1 0,-1-1 0,0 1 0,0-1 0,1 1 0,-1-1 0,0 1 0,0-1 0,0 1 0,0 0 0,0-1 0,0 1 0,0-1 1,0 2-1,-5-2 228,-21 0-27,-6 0-90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45 3328,'-86'0'1488,"83"0"-1455,0 0 23,0 0 0,0 0 0,0 0-1,0 0 1,0-1 0,0 1 0,0-1 0,1 0 0,-1 0 0,0 0 0,0 0 0,0 0 0,1 0 0,-1-1 0,-3-1 0,6 2-43,0 1 0,0 0 1,0-1-1,-1 1 0,1 0 1,0 0-1,0-1 0,-1 1 0,1 0 1,0 0-1,0 0 0,-1 0 1,1-1-1,0 1 0,-1 0 0,1 0 1,0 0-1,0 0 0,-1 0 1,1 0-1,0 0 0,-1 0 0,1 0 1,0 0-1,-1 0 0,1 0 1,0 0-1,-1 0 0,1 0 0,0 0 1,-1 0-1,1 0 0,0 0 1,-1 0-1,1 1 0,0-1 0,-1 0 1,1 0-1,-2 0 39,15-3-14,37-12-305,-40 12 280,1 0 0,-1 1-1,1 1 1,0 0 0,0 0-1,0 1 1,0 1 0,-1 0 0,1 0-1,0 1 1,-1 0 0,12 4-1,17 6 150,-16-5-46,27 10 0,-44-14-47,-1-1-1,1 1 0,-1 0 1,0 1-1,0-1 0,0 1 1,0 0-1,-1 0 0,7 8 1,-5-3 59,-1-1 0,0 1 0,0 0 0,5 16 0,-9-24-115,-1 1 1,1 0 0,-1-1 0,0 1-1,0-1 1,0 1 0,0-1-1,0 1 1,0-1 0,0 1 0,0-1-1,-1 1 1,0 1 0,0 1 17,0 1 1,-1-2 0,0 1-1,0 0 1,0 0 0,0 0-1,0-1 1,-1 1 0,-5 5-1,-6 4 129,-18 13-1,25-20-117,0-1-17,-1 0 0,0 0 0,0 0 0,-1-1-1,1 0 1,-1-1 0,0 0 0,0 0 0,0-1 0,-12 2 0,-10-1 285,-55-2 0,49-2 87,34 1-363,0 0 1,0 0 0,0 0-1,0-1 1,0 1 0,1-1-1,-1 0 1,-4-1 0,6 2-29,1-1 0,-1 1 0,0-1 0,0 1 0,1-1 0,-1 1 0,0-1 0,0 0 0,1 1 0,-1-1 0,1 0 1,-1 0-1,1 1 0,-1-1 0,1 0 0,-1 0 0,1 0 0,0 0 0,-1-1 0,1 1-9,0 0 0,0 0 0,0-1-1,0 1 1,0 0 0,0 0 0,0-1 0,1 1-1,-1 0 1,0 0 0,1-1 0,-1 1 0,1 0-1,0 0 1,0-1 0,2-2-26,-1 1-1,1 0 1,-1 0-1,1 0 1,0 0-1,5-3 1,2 0-37,1-1 1,0 1-1,0 1 1,16-6 0,51-13-168,46-7-29,-90 24 366,0 2 0,38 0 0,65 5 577,-53 1-367,85-1 502,-162 0-733,0-1-1,-1 1 1,1-1-1,0-1 1,-1 1-1,10-5 1,-9 4 32,-3 1 22,0 0-1,0 0 1,1 1 0,-1-1-1,1 1 1,7 1-1,-10-1-94,0 0-1,0 0 0,0 0 1,0 0-1,0 0 0,0 0 1,0-1-1,3 0 0,1-6 203,-4 3-114,5 0 14,-7 4-186,1 0-1,-1-1 1,0 1-1,1 0 1,-1 0-1,1-1 1,-1 1-1,0 0 0,1-1 1,-1 1-1,0 0 1,1-1-1,-1 1 1,0-1-1,0 1 1,1 0-1,-1-1 1,0 1-1,0-1 1,0 1-1,0-1 1,0 1-1,1-1 1,-1 1-1,0-1 1,0 1-1,0-1 1,0 1-1,0-1 1,0 1-1,-1 0 0,1-2 1,0 2-1147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3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3072,'0'0'976,"0"2"-587,0 7-200,1-5-18,-1 0 0,0 1 0,0-1 0,-1 0 0,1 0 0,-1 1 0,-1 3 0,-24 67 2341,5 35-757,17-95-1536,2-12-186,1 1 1,0-1 0,0 0-1,0 0 1,1 1 0,-1-1-1,1 0 1,0 1-1,0-1 1,0 0 0,0 1-1,1 3 1,0-5-10,-1 1 0,1 0 0,0-1 0,-1 1 0,1-1 0,1 0 0,-1 1 0,0-1 0,1 0 0,-1 0 0,1 1 0,-1-1 0,1 0 0,0-1 0,0 1 0,0 0 0,0-1 0,0 1 0,3 1 0,26 2 115,-20-2-113,-5-2-3,1 1-1,-1-1 1,11 0 0,-1-2 45,0-1 1,0-1-1,0-1 0,18-6 1,-2 1 32,64-19 299,-13-3-128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0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14 1728,'-26'-13'560,"26"13"-554,0 0 0,-1 0 1,1 0-1,0 0 0,0 0 0,0 0 0,0 0 1,-1 0-1,1 0 0,0 0 0,0 0 0,0 0 1,0 0-1,-1 0 0,1 0 0,0 0 0,0 0 1,0 0-1,0 0 0,-1 0 0,1 0 0,0 0 0,0 0 1,0 0-1,0 1 0,0-1 0,-1 0 0,1 0 1,0 0-1,0 0 0,0 0 0,0 0 0,0 1 1,0-1-1,0 0 0,0 0 0,0 0 0,0 0 1,-1 1-1,1-1 0,0 0 0,0 0 0,0 0 1,0 0-1,0 1 0,0-1 0,0 0 0,0 0 1,0 0-1,1 1 0,-1 4 89,0 138 1590,-1-123-1321,-6 35 1,3-36-60,0 34-1,4-46-277,0 0 1,1-1-1,0 1 0,0 0 1,0-1-1,1 1 0,0-1 1,6 12-1,-5-12-15,0 0 0,0 0 0,1-1 0,7 10 0,-9-13 17,1 1-1,-1-1 0,1 0 0,-1 0 0,1-1 0,0 1 1,0-1-1,0 1 0,0-1 0,0 0 0,0 0 0,5 1 0,3 0 11,1 0 0,0-1-1,0-1 1,0 0 0,0 0-1,0-1 1,0-1 0,0 0-1,0-1 1,0 0 0,15-6-1,37-15-40,147-62 47,-80 15 52,-46 23-29,115-58-313,-177 95 241,0 2 0,0 1 1,1 0-1,0 2 0,29-4 0,-49 10 11,1-1 0,6-2 25,1 1 0,0 1-1,0 0 1,16 1-1,-14 2 33,0 1 0,0 0 0,-1 1-1,0 0 1,0 1 0,14 8 0,72 44 334,-87-50-341,21 14 55,-17-12-71,1 1 1,-2 1-1,23 19 0,43 61-84,-75-85 81,-1 1-1,1-1 0,-1 1 1,0 1-1,0-1 0,-1 1 1,0-1-1,5 15 0,-7-17 35,0 0-1,1 0 0,-1 0 0,1 0 0,0 0 0,1 0 0,-1-1 0,6 6 0,-7-7-46,0-1-1,0 1 1,-1-1-1,1 1 0,-1 0 1,1 0-1,-1 0 1,0 0-1,0 0 0,-1 0 1,1 0-1,0 0 1,-1 0-1,0 0 0,0 1 1,0-1-1,0 0 1,-1 5-1,1 6-82,0-13 58,0-1 1,0 0 0,0 0 0,-1 0-1,1 0 1,0 0 0,0 0 0,0 0-1,0 0 1,0 0 0,0 0 0,0 0-1,0 1 1,0-1 0,0 0 0,0 0-1,0 0 1,1 0 0,-1 0 0,0 0-1,0 0 1,0 0 0,0 0 0,0 0-1,0 1 1,0-1 0,0 0 0,0 0-1,0 0 1,0 0 0,0 0 0,0 0-1,0 0 1,0 0 0,0 0 0,0 0-1,1 0 1,-1 0 0,0 0 0,0 0-1,0 0 1,0 0 0,0 0 0,0 0-1,0 0 1,0 0 0,0 0 0,0 0-1,1 0 1,-1 0 0,0 0 0,0 0-1,0 0 1,0 0 0,0 0 0,0 0-1,3 0 16,1-1 1,-1 1-1,0-1 0,0 0 0,0 0 0,6-2 0,7-3 53,-10 5-60,0-1 1,0 0 0,-1-1 0,1 1 0,-1-1-1,1 0 1,-1 0 0,0-1 0,4-3 0,10-7 4,13-3-2,-12 8-24,48-27-92,59-29-134,-105 55 190,-5 2-75,2 0 1,-1 2-1,1 0 1,0 1-1,28-4 0,-30 6 53,26-2-84,24 13 80,-7-3 153,70 8 60,64 0 23,9-11 60,283-33 453,-146 3-907,-189 23 29,-70 0 139,103-3 416,174 8 1979,-348 0-2184,1 0 1,-1-1-1,1 0 0,-1-1 1,0 0-1,0 0 0,14-6 1,-19 6-241,-1 0 1,0 0 0,1-1 0,-1 0-1,0 1 1,0-1 0,-1-1 0,1 1 0,-1 0-1,1-1 1,-1 0 0,0 0 0,-1 0-1,1 0 1,-1 0 0,4-7 0,12-36-1140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0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57 2720,'-13'0'891,"11"0"-545,2 0-58,0 0 374,0 3-60,0-3-558,-1 1-1,1-1 0,0 1 1,0-1-1,0 1 1,1-1-1,-1 1 1,0-1-1,0 1 0,0-1 1,0 0-1,0 1 1,0-1-1,1 1 1,-1-1-1,0 1 0,0-1 1,1 0-1,-1 1 1,0-1-1,1 1 1,-1-1-1,0 0 0,1 1 1,-1-1-1,1 0 1,-1 0-1,1 1 1,-1-1-1,0 0 0,1 0 1,-1 0-1,1 0 1,-1 1-1,1-1 1,-1 0-1,1 0 0,-1 0 1,1 0-1,-1 0 1,2 0-1,-2 0-28,0 0-1,0 0 1,0 0-1,0 0 1,0 0 0,0-1-1,0 1 1,0 0-1,0 0 1,0 0 0,1 0-1,-1 0 1,0 0-1,0 0 1,0 0 0,0 1-1,0-1 1,0 0-1,0 0 1,0 0 0,0 0-1,0 0 1,0 0-1,1 0 1,-1 0 0,0 0-1,0 0 1,0 0-1,0 0 1,0 0 0,0 0-1,0 0 1,0 0-1,0 0 1,0 0 0,0 1-1,0-1 1,0 0-1,0 0 1,0 0 0,0 0-1,0 0 1,0 0-1,0 0 1,0 0 0,0 0-1,0 0 1,0 0-1,0 1 1,0-1 0,0 0-1,0 0 1,0 0-1,0 0 1,0 0 0,0 0-1,0 1 30,0 0 0,0 0-1,1-1 1,-1 1 0,0 0 0,0-1-1,1 1 1,-1 0 0,0 0-1,1-1 1,-1 1 0,1-1 0,-1 1-1,1 0 1,-1-1 0,1 1 0,-1-1-1,1 1 1,-1-1 0,1 1 0,1 0-1,19 9 603,-5-4-318,-16-5-324,1-1 9,0 1-1,0-1 1,-1 1 0,1-1 0,0 1-1,0-1 1,0 1 0,0-1-1,0 0 1,-1 0 0,1 1 0,0-1-1,0 0 1,0 0 0,0 0-1,0 0 1,0 0 0,0 0 0,0 0-1,0 0 1,0 0 0,0-1 0,-1 1-1,1 0 1,0-1 0,1 0-1,7-2 68,12-2 35,-14 3-68,0 0 0,1 0 0,8-5 1,-3 1-12,0 0 0,0 1 0,24-6 0,-27 9-41,-1-1 1,1 0-1,0-1 1,10-5-1,-1 1-26,14 0 15,-20 5 55,-4 0 21,1 1-1,0 0 0,-1 1 1,18-1-1,-25 2-21,0 0 0,0 0 0,0-1 0,0 1 0,0-1 0,-1 1 0,1-1 0,0 0 0,3-1 0,2-1 375,-7 3-400,0 0-1,1 0 1,-1 0 0,0 1 0,0-1 0,0 0 0,1 0 0,-1 0 0,0 1-1,0-1 1,0 0 0,0 0 0,0 0 0,0 1 0,0-1 0,1 0 0,-1 0-1,0 1 1,0-1 0,0 0 0,0 0 0,0 1 0,0-1 0,0 0 0,0 0-1,0 1 1,0-1 0,0 0 0,-1 1 0,1 1 328,0-2-138,0 3-32,0 7-219,0-7-582,3-3-538,10 0-2218,3 0 986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0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12 3552,'0'0'1147,"0"-3"-683,-1-5-197,-2 7 320,-4 14 702,-1-1-1198,-5-4 80,11-4-133,-1-1-1,0 1 1,1 0 0,-4 8 0,-11 18 103,10-21-81,0 0 0,1 1-1,0-1 1,1 1-1,-8 21 1,-7 35 210,-7 21 308,23-79-492,0 0 0,0 0 1,-1-1-1,0 0 0,-7 9 0,6-8-10,0 0 0,0 0 0,-5 10 0,8-11-16,2-4-27,0 0 0,-1 0 0,1 0 1,-1 0-1,0 0 0,0 0 0,0-1 1,0 1-1,-1 0 0,1-1 0,-6 4 1,-5 0 152,8 4-90,-5-5-106,5 2-7,5-7 19,0 1-1,0-1 0,-1 0 1,1 1-1,0-1 0,0 0 1,-1 1-1,1-1 1,0 0-1,0 1 0,-1-1 1,1 0-1,0 0 1,-1 1-1,1-1 0,-1 0 1,1 0-1,0 1 1,-1-1-1,1 0 0,0 0 1,-1 0-1,1 0 1,-1 0-1,1 0 0,-1 0 1,1 0-1,0 0 1,-1 0-1,0 0 0,3 0-41,0 0-1,-1-1 0,1 1 0,0-1 0,0 1 0,-1-1 1,1 0-1,-1 0 0,1 0 0,2-1 0,4-3-75,-5 4 97,0 0 0,0 1 0,0-1 1,0 1-1,0-1 0,1 1 0,-1 0 0,0 0 0,0 1 0,0-1 0,1 1 1,4 1-1,9 3 2,-11-3 17,0-1 0,1 1 0,-1-1 1,1 0-1,9 0 0,7-1 0,2 0 0,31 3 0,-6 7 10,-4-5 38,-23-1-14,-5 0 227,1-2 0,33 1-1,-50-3-220,1 1 91,1-1 0,-1 0-1,1 0 1,-1 0 0,1-1-1,-1 1 1,0-1 0,1 0-1,-1 0 1,0 0 0,1 0-1,-1 0 1,0-1 0,5-3-1,-7 5-100,-1-1 0,0 1 0,1-1-1,-1 1 1,0-1 0,1 0 0,-1 1 0,0-1-1,0 1 1,1-1 0,-1 0 0,0 1-1,0-1 1,0 0 0,0 1 0,0-1 0,0 0-1,0 1 1,0-1 0,0 0 0,0 1 0,0-1-1,-1 0 1,1-2 82,0 1-76,0 1 0,0-1 0,-1 1 1,1-1-1,0 0 0,-1 1 0,1-1 0,-1 1 1,0-1-1,1 1 0,-1-1 0,0 1 0,0-1 0,0 1 1,-1-2-1,-4-5 116,-9-19 79,1 0 0,-14-40 1,23 53-212,2 8-2,0 0-1,-1 0 1,1 0 0,-7-8-1,6 10-3,1-1-1,0 1 0,0-1 1,-3-6-1,-4-28 24,9 37-36,0 0 0,-1 0-1,1 1 1,-1-1 0,1 0 0,-1 1-1,1-1 1,-3 0 0,-4-6 3,-26-36-63,-10 0-255,44 44 312,-1 0 1,1 0 0,0 0-1,0 0 1,0 0 0,0 0-1,0 0 1,0 0 0,0 0-1,0-1 1,-1 1 0,1 0 0,0 0-1,0 0 1,0 0 0,0 0-1,0 0 1,0 0 0,0 0-1,0 0 1,0-1 0,0 1-1,0 0 1,0 0 0,0 0 0,0 0-1,0 0 1,0 0 0,0-1-1,0 1 1,0 0 0,0 0-1,0 0 1,0 0 0,0 0-1,0 0 1,0 0 0,0-1-1,0 1 1,0 0 0,0 0 0,0 0-1,0 0 1,0 0 0,0 0-1,0 0 1,1 0 0,-1-1-1,0 1 1,0 0 0,0 0-1,0 0 1,0 0 0,0 0 0,0 0-1,1 0 1,12-10-186,-9 8-133,1 1 0,-1 0 0,1 1 0,0-1 0,0 1 0,-1 0 0,1 0 0,7 1 0,-2 0-842,9-1-534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0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2816,'-1'-11'3277,"4"22"-2048,1-3-1060,-1 0-1,0 0 0,3 13 1,-6-19-149,12 26 240,-9-22-212,-1-1 0,1 1 1,-1 0-1,2 8 0,1 14 57,-3-11 80,9 29 0,33 60 620,-43-103-724,0 0-1,0-1 1,0 1 0,0-1-1,1 1 1,-1-1 0,1 1-1,-1-1 1,1 0 0,3 3-1,-4-4-34,0 0 0,0-1 1,0 1-1,0-1 0,0 1 0,0-1 0,0 1 0,0-1 1,0 0-1,1 1 0,-1-1 0,0 0 0,0 0 0,0 0 0,1 0 1,-1 0-1,0 0 0,0 0 0,0-1 0,0 1 0,1 0 1,-1-1-1,0 1 0,0-1 0,0 1 0,2-2 0,-1 1 35,1-1 0,-1 0 0,1 0 0,-1 0-1,0 0 1,0 0 0,0 0 0,0 0 0,0-1-1,0 1 1,1-4 0,13-30 248,-13 28-257,44-107 488,-39 93-496,-5 13-56,0-1 0,1 1 0,0 0 0,0 0 0,1 1 0,0-1 0,8-10 0,11-1-88,-17 1-77,-7 18 153,0 0-1,1-1 1,-1 1-1,0 0 1,0 0-1,1 0 1,-1 0-1,0 0 1,1 0-1,-1 0 1,1 0-1,-1 0 1,1 0-1,0 0 0,-1 0 1,1 1-1,0-1 1,0 0-1,0 0 1,0 1-1,0-1 1,-1 0-1,1 1 1,0-1-1,0 1 1,0-1-1,0 1 1,1 0-1,-1-1 1,0 1-1,0 0 1,0 0-1,0 0 1,2-1-1,-3 1 2,0 1 1,0-1-1,0 0 0,0 0 0,0 0 0,0 0 1,0 0-1,0 0 0,0 0 0,0 0 0,1 0 1,-1 0-1,0 0 0,0 0 0,0 0 0,0 0 1,0 0-1,0 0 0,0 0 0,0 0 0,0-1 1,0 1-1,1 0 0,-1 0 0,0 0 0,0 0 0,0 0 1,0 0-1,0 0 0,0 0 0,0 0 0,0 0 1,0 0-1,0 0 0,0 0 0,0 0 0,0 0 1,0-1-1,0 1 0,0 0 0,0 0 0,0 0 1,0 0-1,0 0 0,0 0 0,0 0 0,0 0 1,0 0-1,0 0 0,0-1 0,0 1 0,0 0 1,0 0-1,0 0 0,0 0 0,0 0 0,0-11-850,0 9 208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1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3552,'0'0'1147,"0"0"-683,0 0-160,0 0 266,0 0-154,3 0 80,59 0 1424,-49 0-1715,1-2 0,20-4 1,-21 4-86,-1 0 0,22-1 0,90 3 317,-115-1-399,-1 0 0,1 0 0,-1 0 0,11-4-1,-13 3-7,1 1-1,0-1 1,0 1-1,7 0 0,33 1 579,-45 0-400,-2 3 91,0 10-1526,0-13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3392,'13'13'1088,"-8"-2"-651,-1 4-83,-1 0 0,0 1 1,-1-1-1,-1 28 0,-2 3 188,1-10-280,4 50 0,-1-64-221,7 94 585,-10 87 1289,0-203-1904,0 0 0,0 0 0,0 0 0,0 0 0,0 0 0,0 0 0,0 0 0,0 0 0,0 0 0,-1 0 0,1 1 0,1-1 0,-1 0 0,0 0 0,0 0 0,0 0 0,0 0 0,0 0 0,0 0 0,0 0 1,0 0-1,0 0 0,0 1 0,0-1 0,0 0 0,0 0 0,0 0 0,0 0 0,0 0 0,0 0 0,0 0 0,0 0 0,0 0 0,0 0 0,0 0 0,1 0 0,-1 0 0,0 0 0,0 0 0,0 0 0,0 0 0,0 0 0,0 0 0,0 0 1,0 0-1,0 0 0,0 0 0,1 0 0,-1 0 0,0 0 0,0 0 0,0 0 0,0 0 0,0 0 0,0 0 0,0 0 0,1 0 9,1 0 1,-1-1-1,0 1 0,0 0 0,0-1 1,0 1-1,0-1 0,0 0 1,0 1-1,0-1 0,0 0 0,-1 0 1,1 1-1,0-1 0,0 0 1,0 0-1,-1 0 0,1 0 0,-1 0 1,1 0-1,-1 0 0,1 0 1,-1 0-1,1 0 0,-1 0 0,1-3 1,7-38-181,-7 29 124,6-17-325,14-44 0,-4 20-53,2-26-47,11-35 165,-12 78 232,-10 22 32,13-29-96,5 10 42,-21 27 81,-2 2-15,0 1 1,0 0-1,1 0 0,0 0 1,7-6-1,-10 9 32,-1 1-1,1-1 1,0 1-1,0 0 1,0-1 0,-1 1-1,1 0 1,0 0 0,0-1-1,0 1 1,0 0-1,0 0 1,0 0 0,0 0-1,0 0 1,0 0-1,-1 0 1,1 0 0,0 1-1,0-1 1,0 0 0,0 1-1,0-1 1,0 0-1,-1 1 1,1-1 0,0 1-1,0-1 1,-1 1 0,1-1-1,0 1 1,-1 0-1,1-1 1,0 1 0,-1 0-1,1 0 1,-1-1-1,1 1 1,0 2 0,1 0 43,-1 1 0,1-1 0,-1 1 0,1-1 0,-1 1 0,1 4 0,7 22 445,12 4-180,-19-29-298,-1 0 1,0 0-1,0 0 1,0 6-1,1 5 10,3 9 5,-3-15-23,0 0-1,-1 0 1,0 0 0,0 1 0,-1-1 0,-2 13-1,-2 2 6,2-16 4,0 0 1,0 0-1,1 0 0,1 0 0,0 0 0,1 16 1,5-2 40,-4-17-27,-1 0 0,1 1 1,-1-1-1,0 11 0,-1 30 219,0-38-176,0-9-78,0-7 34,3 2-164,1 0-61,-1 0 0,1-1 0,-1 1 0,0-1 0,0 1 0,0-1 0,-1 0 0,0 0 0,0 0 0,2-11 1,7-22-598,7-15-142,8 2 176,-19 34 117,7-32 0,1-7 76,-4 25 448,25-71 158,-10 54 614,-23 42-587,2-3 179,0 0 1,0 1-1,1-1 0,0 1 1,11-12-1,-17 21-251,3-3 205,0-1-1,1 1 0,0 0 0,-1-1 1,1 2-1,7-5 0,-10 7-171,0-1 0,0 1 0,1 0 0,-1 0 0,0 0 0,0 0 0,0 0 0,0 0 0,1 0 0,-1 0 0,0 1 0,0-1-1,0 0 1,0 1 0,0-1 0,0 1 0,1-1 0,-1 1 0,0-1 0,0 1 0,-1 0 0,1 0 0,0-1 0,0 1 0,0 0 0,1 2 0,2 2 87,0 0 1,-1 0-1,0 1 0,0-1 1,0 1-1,-1 0 1,1 0-1,1 11 1,1-3 23,-4-10-85,10 28 222,-1 1 0,-1 0 1,4 39-1,-8 6-155,-1-38-62,1 8-6,-2 0 0,-4 78 0,-10-50-12,9-52-13,0-8 1,0 0 1,0 0-1,-8 23 1,6-24-76,-1-1 0,-1 0 0,0 0 0,-1-1-1,-1 1 1,0-2 0,0 1 0,-15 16 0,20-26-761,3-6-1093,0-10 549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0 3136,'0'0'1029,"0"0"-629,0 0-74,0 0 388,0 5-197,0 7-223,0-1-89,0 1 1,0 0-1,-3 14 0,-3-9-86,0-1-1,-1-1 1,-15 26 0,3-5 57,17-32-152,-1 1 0,0-1 0,-1 1 0,1-1 1,-1 0-1,1-1 0,-1 1 0,0-1 0,0 1 1,-7 3-1,-6 3 130,-28 11 0,12-6 8,-3 3 110,31-15-255,0-1 0,0 0 0,0-1 0,0 1 1,0-1-1,0 0 0,0 0 0,-10-1 0,231 0-134,-208 0 185,0-1 1,0 0-1,16-5 0,-17 4-8,0 1 0,1-1-1,13 0 1,41 2 873,-60 0-527,-2 0 255,0 0-154,0 0 53,-2-3-198,1 2-334,-1 0-1,1 0 1,0-1-1,0 1 1,0 0 0,0-1-1,1 1 1,-1 0-1,0-1 1,0 0-1,1 1 1,-1-1-1,1 1 1,0-1 0,-1 0-1,1 1 1,0-3-1,-1 0 8,1 1-1,-1 0 0,0-1 1,0 1-1,0 0 0,-1 0 1,1 0-1,-1 0 0,1 0 1,-1 0-1,-3-3 1,-6-13 86,-20-90-137,30 106 8,1 0 0,-1 0 0,1 0 0,0 0 1,0 0-1,0-5 0,0 7-7,1 0 0,-1 0-1,0-1 1,0 1 0,0 0 0,0-1-1,0 1 1,-1 0 0,1 0-1,0-1 1,0 1 0,-1 0 0,1 0-1,-1 0 1,0-2 0,-9-2-257,7-5 155,3 8 153,3 4 24,7 8-279,-10-10 143,1 0-1,-1 1 1,0-1 0,1 0-1,-1 1 1,0-1 0,0 0-1,1 1 1,-1-1 0,0 0 0,0 1-1,1-1 1,-1 1 0,0-1-1,0 0 1,0 1 0,0-1-1,0 1 1,0-1 0,0 0-1,0 1 1,0-1 0,0 1 0,0-1-1,0 1 1,0 0 0,1 4-707,12 0-2779,3 8 1082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3712,'16'-16'1685,"-16"16"-1666,0 0 0,0-1-1,0 1 1,1 0 0,-1 0-1,0 0 1,0-1 0,0 1-1,0 0 1,0 0 0,0-1-1,0 1 1,0 0 0,0-1-1,0 1 1,0 0 0,0 0-1,0-1 1,0 1 0,0 0-1,0 0 1,0-1 0,0 1-1,0 0 1,0 0 0,0-1-1,0 1 1,-1 0 0,1 0-1,0 0 1,0-1 0,0-1 162,0 2-172,0 0 1,-1 0-1,1 1 0,0-1 1,0 0-1,0 0 1,0 1-1,0-1 0,0 0 1,0 0-1,0 1 0,0-1 1,0 0-1,0 0 1,0 1-1,0-1 0,0 0 1,0 1-1,0-1 1,0 0-1,0 0 0,0 1 1,1-1-1,-1 0 1,0 0-1,0 0 0,0 1 1,0-1-1,0 0 1,1 0-1,-1 0 0,0 1 1,1-1-1,7 14 173,-5-10-145,15 42 571,-14-36-489,0-1-1,-1 1 1,-1-1-1,1 1 0,1 14 1,-2-10 54,7 25-1,38 83 692,-14-52-319,-19-44-343,-13-23-182,0-1 22,-1 0 1,1 0 0,0 0 0,1 0-1,-1 0 1,0 0 0,1-1 0,-1 1-1,0 0 1,1-1 0,0 1 0,-1-1 0,1 1-1,0-1 1,0 0 0,0 0 0,4 2-1,7 7 428,-13-9-437,0-1 0,1 0 0,-1 1 0,1-1 0,-1 0 0,0 0 1,1 1-1,-1-1 0,1 0 0,-1 0 0,0 0 0,1 0 0,-1 1 0,1-1 1,-1 0-1,1 0 0,-1 0 0,1 0 0,-1 0 0,1 0 0,-1 0 1,0 0-1,1-1 0,-1 1 0,1 0 0,-1 0 0,1 0 0,-1 0 0,1-1 1,-1 1-1,0 0 0,1 0 0,-1-1 0,0 1 0,1-1 0,-1 1-31,3-5 10,0 1 0,0-2-1,0 1 1,1-6 0,-3-6 24,-1 14-21,0-1 0,0 1 0,1 0 0,-1 0-1,1-1 1,-1 1 0,2-4 0,8-28 145,7-56 1,-13 64-189,-2 19 11,0 1-1,1-1 1,2-7 0,-1 6-6,0-1-1,2-13 1,-1-19 13,6 8-28,-6 3-127,0 14 93,-3 10 2,0 0 0,-1 0 0,2-12 0,0 9-79,7-11 31,-10 20 117,1 1 0,-1-1 0,1 1 0,-1-1 0,0 0-1,1 1 1,-1-1 0,0 0 0,0 1 0,1-1 0,-1 0 0,0 0-1,0 1 1,0-1 0,0 0 0,0 1 0,0-1 0,0 0 0,0 0-1,0 1 1,-1-2 0,1 0 10,0-1 50,2 6 64,-1-2-302,1 0 1,-1 0 0,0 1-1,0-1 1,0 0-1,0 1 1,-1-1 0,1 0-1,0 1 1,0 0 0,-1-1-1,1 1 1,-1-1 0,0 1-1,1 0 1,-1-1-1,0 3 1,0 12-1811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3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4736,'15'0'1760,"-15"0"-1376,0 0-96,0 0 896,16 16-704,-1-16 352,16 0-480,16 0 160,-16 0-288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3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4640,'0'0'1728,"0"0"-1344,16 16-96,-1-16 1024,1 0-768,15 0 128,0 0-384,0-16 288,16 16-320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1888,'16'-15'2256,"-17"27"-1853,2-6-321,-1 9 109,0 2 36,-3 29 1,-7 16 203,4 13-159,-25 175 384,5-157 96,21-49-405,-1-19-181,4-19-91,1 0 1,-1 0 0,1 0-1,0 8 1,1-5 34,1 9 404,0-17-504,-1-1 0,0 1-1,1-1 1,-1 1 0,1-1-1,-1 0 1,0 1 0,1-1-1,-1 0 1,1 1 0,-1-1-1,1 0 1,-1 1 0,1-1-1,0 0 1,-1 0 0,1 0-1,-1 1 1,1-1 0,-1 0-1,1 0 1,0 0 0,-1 0-1,1 0 1,-1 0 0,2 0-1,-1-1 1,1 1-1,0 0 1,-1 0-1,1 0 1,-1-1-1,1 1 1,0-1-1,-1 1 1,1-1-1,-1 0 1,1 0-1,-1 0 1,2-1-1,5-2 8,26-15-129,-33 18 103,2-1-2,-1 1 0,1-1 0,-1 1 1,1-1-1,0 1 0,0 0 0,-1 0 0,1 0 1,0 0-1,0 1 0,0-1 0,0 1 1,0 0-1,3 0 0,1-1 46,0 1 0,0-1 0,0-1 0,6-1 0,-4 0 85,-1 1-1,0 1 1,1 0 0,10-1-1,-7 2-1,1-1-1,-1-1 0,1 0 1,-1 0-1,17-6 0,-17 4-47,0 0-1,0 2 0,1 0 1,-1 0-1,18 0 0,-21 2-23,1-1 1,-1 0-1,1 0 0,10-4 0,-12 3-30,1 0-1,0 1 1,-1-1 0,11 1 0,59 1-635,-78 0-1066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63 2656,'0'-29'2459,"0"27"-2257,0 2 75,3 0-85,-2 0-182,-1 0 0,1 0 0,-1 0 0,1 0 0,-1 0 0,1 0 0,-1 0 0,0 0 0,1-1 0,-1 1-1,1 0 1,-1 0 0,1 0 0,-1 0 0,1-1 0,-1 1 0,0 0 0,1-1 0,-1 1 0,1 0-1,-1-1 1,0 1 0,1 0 0,-1-1 0,0 1 0,1 0 0,-1-1 0,0 1 0,0-1 0,0 1 0,1-1-1,-1 1 1,0-1 0,0 1 0,0-1 0,0 1 0,0-1 0,0 1 0,0 0 0,0-1 0,0 0-1,0-2 221,0 0-86,0-10 373,-3 13-464,-7 0 22,10 0-74,0 0 0,0 0 0,0 0 0,0 0 0,0 0 0,0 0 0,-1 0 0,1 0 0,0 0-1,0 0 1,0 0 0,0 0 0,0 0 0,0 0 0,0 0 0,0 0 0,0 0 0,0 0 0,-1 0 0,1 0 0,0 0 0,0 0 0,0 1 0,0-1 0,0 0-1,0 0 1,0 0 0,0 0 0,0 0 0,0 0 0,0 0 0,0 0 0,0 0 0,0 0 0,-1 0 0,1 0 0,0 0 0,0 0 0,0 1 0,0-1-1,0 0 1,0 0 0,0 0 0,0 0 0,0 0 0,0 0 0,0 0 0,0 0 0,0 0 0,0 0 0,0 1 0,0-1 0,0 0 0,0 0 0,0 0 0,0 0-1,0 2 6,0-1 0,0 0 0,0 1 0,-1-1 0,1 1 0,-1-1 0,1 0 0,-1 1 0,0-1 0,1 0 0,-1 1 0,0-1 0,0 0 0,0 0 0,0 0 0,0 0 0,-2 1 0,2 0-5,-1 0 1,0 0 0,0 0 0,1 0-1,0 0 1,-1 0 0,1 0-1,-2 5 1,1 0 4,2-5-3,-1 0 0,1 1 0,-1-1 0,0 0 0,0 0-1,0 0 1,0 0 0,-1 2 0,-32 30 50,30-29-44,1 0 0,0 0 0,-4 11 0,0-3 14,-2 2 26,0-1 0,-2 0 1,0 0-1,-17 15 0,-5 7 78,12-9-40,13-16-35,0 0 0,-1-1 0,0 0 0,-19 15 0,10-12-1,5-4 20,-16 16-1,24-21-19,0 1 0,0 0 0,-1-1-1,-8 5 1,9-6-22,0 0 1,0 0-1,0 1 0,-5 5 0,8-7-24,-1 0-1,0 0 1,0 0-1,0 0 1,-4 1-1,5-2-1,1 0-1,-1 0 1,0 0-1,0 0 0,0 0 1,1 0-1,-1 0 1,1 1-1,-1-1 0,1 1 1,-1-1-1,-1 3 1,0 3-17,3-7 12,0 1 1,0-1 0,0 0-1,0 1 1,-1-1-1,1 1 1,0-1 0,0 1-1,0-1 1,-1 0-1,1 1 1,0-1 0,-1 0-1,1 1 1,0-1 0,-1 0-1,1 1 1,0-1-1,-1 0 1,1 0 0,-1 1-1,1-1 1,0 0-1,-1 0 1,1 0 0,-1 1-1,1-1 1,-1 0-1,1 0 1,-1 0 0,1 0-1,0 0 1,-1 0 0,1 0-1,-1 0 1,-2 0 43,16 0-97,-10 0 30,-2 0 20,1 0 0,-1-1 0,1 1 0,-1 0 0,0 0 0,1-1 0,-1 1 0,1-1 0,-1 1 0,0-1 0,3-1 0,13-5 23,25 2-24,-19 0-57,-8 2 3,1 1-1,26-1 0,5 1 10,-21 1 104,0 1-1,43 5 1,-44 0 18,-15-2 18,-1-1-1,1-1 1,14 1 0,52-2 1042,-76 0-1131,1 0 59,0 0-1,0 0 1,0 0 0,0 0-1,0 0 1,0 0 0,0 0-1,0 0 1,0 1 0,0-1-1,0 0 1,0 1 0,1 0-1,1 2 199,2 0 120,3-9-178,-8 6-194,2-3 171,-1-3 38,-1 4-189,0 0 0,0 0 0,0-1 0,0 1 0,0 0 0,-1 0 0,1-1 0,0 1 0,-2-3 0,-3-3 114,4 7-111,0-1 1,0 1-1,0 0 0,1-1 1,-1 1-1,0-1 1,1 0-1,-1 1 0,1-1 1,-1 1-1,1-1 1,0 0-1,0 1 1,0-4-1,1-3 70,-1 5-74,0 0 1,1 1-1,-1-1 0,0 0 0,0 1 0,-1-1 1,1 0-1,0 1 0,-1-1 0,0 0 1,1 1-1,-1-1 0,-2-3 0,-2-3 14,1 1 0,0-1 0,0 0 0,0 0 0,1 0 1,-2-13-1,-6-11-1,7 23-31,0 0-1,-3-15 0,5 8-27,2 13 14,-1 0-1,1 1 0,-1-1 0,0 1 0,0-1 0,0 0 0,-1 1 1,1 0-1,-1-1 0,0 1 0,-2-4 0,2 3-17,-1 0-1,1 0 0,1 0 1,-1-1-1,1 1 0,-1-1 1,1 1-1,1-1 0,-1 0 1,0-8-1,1 13 23,0 0 1,0 0-1,0 0 1,0 0-1,0 0 1,0 0-1,0 0 0,0-1 1,0 1-1,0 0 1,0 0-1,0 0 1,0 0-1,0 0 1,0 0-1,0 0 0,0 0 1,0 0-1,0 0 1,0-1-1,0 1 1,0 0-1,0 0 1,0 0-1,0 0 0,1 0 1,-1 0-1,0 0 1,0 0-1,0 0 1,0 0-1,0 0 1,0 0-1,0 0 0,0 0 1,0 0-1,0-1 1,0 1-1,0 0 1,0 0-1,1 0 1,-1 0-1,0 0 0,0 0 1,0 0-1,0 0 1,0 0-1,0 0 1,0 0-1,0 0 1,0 0-1,0 0 0,1 0 1,-1 0-1,0 0 1,0 1-1,13-1-646,2 0 186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6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2720,'0'0'891,"0"-3"-545,0-1-245,0 2 137,0 0-1,0 0 1,0 0 0,0 0 0,1 0 0,-1 0 0,0 0 0,1 0 0,0-2 0,28-12 269,-18 11-375,1-1 0,0 2 1,0 0-1,1 0 0,-1 1 0,1 0 1,0 1-1,-1 1 0,18 0 0,105 1 199,-125 2-59,11 9-11,-19-11-227,-1 1 0,1 0 0,-1 0 0,0 0 0,1 0 0,-1 0 0,0 0 0,0 0 0,0 1 0,1-1 0,-1 0 0,-1 1 0,1-1 0,0 1 0,0-1 0,0 1-1,-1-1 1,1 1 0,-1-1 0,1 1 0,-1 0 0,0-1 0,1 1 0,-1 0 0,0 2 0,-1 3-10,0-1 1,0 0-1,0 0 0,-1 0 1,-3 7-1,1 2 19,-4 22 20,6-27-40,0 1 0,-1 0 0,0-1 0,0 0 0,-1 0 0,-7 13 0,-2-4 9,-1 1 0,0-2 0,-21 21 0,-25 21 150,56-56-145,-2 1 0,1-1 0,0 0 1,-10 5-1,4-2 27,-39 22 219,48-28-249,0-1 0,0 1 0,-1-1 0,1 1 0,0-1 1,-1 0-1,1 0 0,-4 0 0,2 0-53,4-1 14,0 1 0,0 0 0,0 0 0,-1 0 0,1 0 0,0 0 0,0 0 0,0 0 0,0 0-1,0 0 1,0 0 0,0 0 0,0 0 0,0 0 0,0 0 0,-1 0 0,1 0 0,0 0 0,0 0 0,0 0 0,0 0 0,0 1 0,0-1 0,0 0 0,0 0 0,0 0 0,0 0 0,0 0-1,0 0 1,-1 0 0,1 0 0,0 0 0,0 0 0,0 0 0,0 0 0,0 0 0,0 0 0,0 1 0,0-1 0,0 0 0,0 0 0,0 0 0,0 0 0,0 0 0,0 0 0,0 0 0,0 0-1,0 0 1,0 0 0,0 1 0,0-1 0,0 0 0,0 0 0,0 0 0,0 0 0,0 0 0,0 1-5,0-1 0,0 1 0,0-1 0,1 0 0,-1 1 0,0-1 1,0 1-1,0-1 0,0 1 0,1-1 0,-1 0 0,0 1 0,0-1 0,1 1 0,-1-1 0,0 0 0,0 1 0,1-1 0,-1 0 1,1 1-1,-1-1 0,0 0 0,1 1 0,15 3-130,24-4 32,-26-1 82,-12 1 25,1 0 1,-1 0-1,1 0 0,0 1 0,-1-1 1,1 1-1,-1-1 0,1 1 0,-1 0 1,0 0-1,4 2 0,-3-2 16,-1 0 0,0 0 0,1 0 0,-1 0 0,1 0 0,-1-1 0,1 1 0,-1-1 0,1 1 0,0-1 0,3 0 0,8 0 31,-6 1 29,0-1 0,1 0 0,-1-1 0,15-2 0,-16-4-842,-1 2-473,5 4-2411,2 1 1544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4224,'-15'0'1568,"15"0"-1216,15 0-96,1 16 832,-16-16-640,31 0 608,-15 0-608,15 0-160,0 0-192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2304,'-13'-25'752,"13"24"-731,-1 0 1,1 0-1,0 0 0,-1 1 1,1-1-1,0 0 0,0 0 1,-1 0-1,1 1 0,0-1 1,0 0-1,0 0 0,0-1 1,0-32 335,0 33-297,0 0 1,0 0 0,0 0-1,0-1 1,0 1-1,1 0 1,-1 0-1,0 0 1,0 0 0,1 0-1,-1 0 1,0 0-1,1 0 1,-1 0-1,1 0 1,0 1 0,-1-1-1,1 0 1,0 0-1,-1 0 1,1 0-1,0 1 1,0-1 0,-1 0-1,1 1 1,0-1-1,0 1 1,0-1-1,0 1 1,1-1 0,13-9 509,-13 9-518,0-1 0,0 0-1,0 1 1,0 0 0,0-1 0,0 1 0,1 0 0,-1 0-1,0 0 1,1 0 0,-1 1 0,1-1 0,-1 1 0,1-1 0,0 1-1,-1 0 1,1 0 0,4 1 0,3 0 22,0 1 0,0 1 0,14 4-1,-18-5-95,8 4 54,1 0-1,-1 0 1,0 2-1,23 15 1,45 43 199,-53-40-150,28 23 68,-8 8 102,-38-44-203,-4-6-2,0 2 0,10 14 0,-10-8 40,-1 1-1,0 0 0,-1 0 1,5 25-1,-9-36-51,0 0 0,0 0 0,0 1 0,-1-1 0,0 0 0,0 0 0,0 1 0,-1-1 0,1 0 0,-1 0 0,-1 0 0,1 0-1,-1 0 1,1 0 0,-2 0 0,1 0 0,0-1 0,-1 1 0,0-1 0,0 1 0,0-1 0,-1 0 0,1 0 0,-1-1 0,0 1 0,0-1 0,0 0 0,0 0 0,-9 4 0,-28 14 366,27-12-281,12-7-92,0 0 0,0-1 0,-1 1 1,1-1-1,-1 0 0,-3 2 0,1-3 39,-1 0-1,1-1 1,0 1-1,-1-1 1,1 0 0,0 0-1,0-1 1,0 0-1,-8-3 1,-7-16 233,-6 11-86,24 8-203,0 0 0,1 1 1,-1-1-1,1 0 0,-1 0 1,1 0-1,0 0 0,0 0 0,0 0 1,0 0-1,0 0 0,0 0 0,0-1 1,1 1-1,-1 0 0,1-1 0,0 1 1,0 0-1,0-1 0,0 1 0,0-3 1,0 1-48,1-1 0,0 0 0,0 1 0,0-1 0,0 1 0,0 0 0,1-1 0,0 1 0,0 0 0,5-7 0,-2 5-4,0 0 0,1 1 0,0-1 0,0 1 0,1 1 0,-1-1 0,1 1 0,0 0 0,0 1 0,9-4 0,15-4 154,36-7-1,-30 8-30,0-2-278,-22 7-1296,29-6 1,2 8-498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4384,'0'0'1424,"3"-2"-854,-2 1-503,0-1 0,0 1-1,0 0 1,1 0 0,-1 0-1,0 0 1,1 1 0,-1-1-1,1 0 1,-1 1 0,1-1-1,0 0 1,-1 1 0,1 0-1,-1-1 1,1 1 0,2 0-1,-1 0 18,1 0-1,-1-1 0,0 1 0,0-1 0,0 0 1,0 0-1,0 0 0,3-2 0,10-2 112,62-11 275,-52 13-372,0 2 1,42 2-1,-17 0 71,-43-1-189,34 0 756,-37 0-508,-6 0-50,-22 0-106,22 0-82,-1 0-1,0 0 1,1 0-1,-1 1 1,1-1-1,-1 1 1,0-1-1,1 1 1,-1-1-1,1 1 1,0 0-1,-1 0 1,-1 1-1,-5 3-151,7-5 144,0 0 0,1 1 0,-1-1 1,0 1-1,0-1 0,0 0 0,1 1 0,-1 0 0,0-1 1,0 1-1,1 0 0,-1-1 0,0 1 0,1 0 0,-1-1 1,1 1-1,-1 0 0,1 0 0,0 0 0,-1 0 0,1-1 0,0 1 1,-1 0-1,1 0 0,0 0 0,0 1 0,-3 10-135,-10 11-113,1 7 15,1 1-1,-12 56 1,7-24 18,3 0-237,8-33 407,-6 6 361,8-16-162,2-13-58,0 1 0,-1-1 0,1 0-1,-1 0 1,-6 13 0,-34 48 660,37-61-692,4-4-31,0-1 0,-1 0 1,0 0-1,1 1 0,-1-1 0,0 0 0,0-1 0,0 1 1,0 0-1,0 0 0,0-1 0,-1 1 0,1-1 1,-1 0-1,1 0 0,-1 0 0,1 0 0,-1 0 0,1 0 1,-1-1-1,0 1 0,1-1 0,-1 0 0,0 0 1,-4 0-1,-53 0-90,71 0 109,-1 0 124,-1 0 0,0 0 0,12-3 1,-7 0-6,-8 1-107,0 0-1,-1 1 1,1 0 0,0 0 0,0 0 0,0 1-1,0 0 1,11 1 0,-4 1 24,11 2 92,45 3 1,59-7 610,-125 0-697,1 0 0,0-1 0,0 1 0,0-1 1,-1 0-1,1 0 0,0 0 0,-1-1 0,1 1 0,5-4 0,7 2 202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45 4800,'13'-13'1557,"-13"13"-1527,1 0 1,-1-1-1,0 1 0,0 0 1,1-1-1,-1 1 0,0 0 0,0-1 1,1 1-1,-1-1 0,0 1 1,0-1-1,0 1 0,0-1 1,0 1-1,0 0 0,0-1 0,0 1 1,0-1-1,0 1 0,0-1 1,0 1-1,0-1 0,0 1 1,0-1-1,0 1 0,-1 0 0,1-1 1,0 1-1,0-1 0,0 1 1,-1-1-1,1 1 0,0 0 0,-1-1 1,1 1-29,-10-3 1081,9 3-1070,1 0 0,0 0 0,0 0 0,0 0 1,0 0-1,0 0 0,0 1 0,0-1 0,0 0 0,0 0 0,0 0 0,-1 0 0,1 0 0,0 0 1,0-1-1,0 1 0,0 0 0,0 0 0,0 0 0,0 0 0,0 0 0,0 0 0,0 0 0,0 0 1,-1 0-1,1 0 0,0 0 0,0 0 0,0 0 0,0 0 0,0 0 0,0 0 0,0 0 0,0 0 1,0 0-1,0-1 0,0 1 0,0 0 0,0 0 0,0 0 0,0 0 0,0 0 0,0 0 0,0 0 1,0 0-1,0 0 0,0 0 0,0-1 0,0 1 0,0 0 0,0 0 0,0 0 0,0 0 0,0 0 1,0 0-1,0 0 0,0-1 7,0 1 1,0 0 0,0-1-1,0 1 1,0 0 0,0-1-1,0 1 1,0-1-1,0 1 1,0 0 0,0-1-1,0 1 1,0 0 0,0-1-1,0 1 1,0 0 0,-1-1-1,1 1 1,0 0 0,0-1-1,0 1 1,-1 0-1,1-1 1,0 1 0,0 0-1,-1 0 1,1-1 0,0 1-1,0 0 1,-1 0 0,1 0-1,0-1 1,-1 1-1,1 0 1,0 0 0,-1 0-1,1 0 1,0 0 0,-1 0-1,1 0 1,-1 0 0,1 0-1,0 0 1,-1 0-1,-20 8 410,2 0-210,15-7-214,1 1 0,-1 0-1,1 0 1,0 0-1,-1 1 1,1-1 0,1 1-1,-1-1 1,-3 5-1,-24 31 230,22-27-67,-1 2-47,0 0 0,1 0 0,1 0 0,0 1-1,1 0 1,0 1 0,1-1 0,-3 17 0,4-14 42,-10 26-1,3-20-63,8-19-82,1 0 0,0 1-1,0-1 1,0 1 0,0 0 0,1-1-1,0 1 1,0 0 0,0 0-1,0 7 1,1 47 143,2-45-133,5-10-150,0-1 6,-2 0 94,-5-3-13,1 1 0,-1-1-1,1 0 1,0 1 0,-1-1 0,1 0 0,0 1 0,-1-1 0,1 0 0,0 0 0,-1 1 0,1-1 0,0 0-1,0 0 1,-1 0 0,1 0 0,0 0 0,0 0 0,-1 0 0,1 0 0,0-1 0,0 1 0,-1 0-1,1 0 1,0-1 0,-1 1 0,1 0 0,0-1 0,-1 1 0,1 0 0,-1-1 0,1 1 0,0-1 0,-1 1-1,1-1 1,-1 0 0,1 1 0,-1-1 0,1 0 0,0-1-81,1 1 0,-1-1 0,0 0 0,1 0 0,-1 1 0,0-1 0,1-3 0,8-12-1080,11-12 343,-16 8 237,-3 11 344,4-7-65,10-24-1,-9 24 269,8-13 60,-13 26 69,0 0-1,0 1 1,0-1-1,0 0 1,-1 0 0,0 0-1,0 0 1,0-1-1,1-7 1,-2 11-2,0 0-1,0 0 1,0 0-1,0 0 1,0 0 0,0 0-1,0 0 1,1-1-1,-1 1 1,0 0 0,1 0-1,-1 1 1,1-3-1,0 3-20,-1 0-1,0 0 0,1-1 0,-1 1 0,1 0 1,-1 0-1,1-1 0,-1 1 0,1 0 0,-1 0 1,1 0-1,-1 0 0,1 0 0,-1 0 1,1 0-1,-1 0 0,1 0 0,0 0 0,-1 0-21,0 0-1,0 0 0,0 0 1,0 0-1,0 0 0,1 0 0,-1-1 1,0 1-1,0 0 0,0 0 1,0 0-1,0 0 0,0 0 0,0 0 1,0 1-1,0-1 0,0 0 1,1 0-1,-1 0 0,0 0 0,0 0 1,0 0-1,0 0 0,0 0 1,0 0-1,0 0 0,0 0 0,0 0 1,0 0-1,0 0 0,0 0 1,0 0-1,1 0 0,-1 0 0,0 0 1,0 1-1,0-1 0,0 0 1,0 0-1,0 0 0,0 0 0,0 0 1,0 0-1,0 0 0,0 0 1,0 0-1,0 0 0,0 1 0,0-1 1,0 0-1,0 0 0,0 0 1,0 0-1,0 0 0,0 0 0,0 0 1,0 2 40,0 0 1,0-1-1,1 1 1,-1 0-1,1-1 1,0 1-1,-1-1 1,1 1-1,0-1 1,2 3-1,2 5 83,-1 1-22,-3-8-100,0 1 0,0-1 0,1 0 0,-1 0 0,0 0 0,1 0 0,-1 0 0,3 2 0,3 3 17,-2-1 2,1-1-1,0 1 1,8 5 0,-11-10-37,0 1 1,0 0 0,0-1-1,0 0 1,0 0 0,0 0-1,0 0 1,0 0 0,1-1 0,-1 0-1,5 1 1,-1-2-85,-1 0 0,1-1 0,-1 0 0,1 0-1,-1 0 1,0-1 0,0 0 0,0 0 0,-1-1 0,1 1 0,-1-1 0,1 0 0,-1-1-1,-1 1 1,1-1 0,-1 0 0,6-7 0,-2 0-174,0 1 82,0-2-1,12-24 0,-4-10 260,-5 21 47,-7 19-67,-3 5-23,-1 1 0,1 0 1,-1 0-1,1 0 0,0 0 1,-1-1-1,1 1 0,0 0 1,0 0-1,0 1 1,0-1-1,2-2 0,-2 3 17,0 0 0,1 0 0,-1-1 0,1 1 0,-1 0 0,1 0 0,-1 0 0,1 0 0,-1 0 0,1 1 0,-1-1 0,1 0 0,-1 1 0,0-1 0,2 2 0,1-1 33,-1 0 0,1 0 0,-1 1 0,0-1 1,1 1-1,-1 0 0,0 0 0,0 1 0,-1-1 0,1 0 0,0 1 0,-1 0 0,1-1 1,1 4-1,25 33 643,-22-30-620,-1 1-1,0-1 0,0 1 0,-1 0 0,0 0 1,5 18-1,-6-18-58,4 9 57,18 30-1,-3-7-7,-2 2 1,23 18 118,-43-60-385,1 1 0,-1-1 0,1 0 0,0 1 1,-1-1-1,1 0 0,0 0 0,0-1 0,0 1 0,0 0 0,1-1 1,-1 1-1,0-1 0,1 1 0,-1-1 0,1 0 0,-1 0 0,1-1 1,2 2-1,-2-2-1530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8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17 4320,'-16'-16'3509,"15"16"-3365,0 0 0,0-1 0,0 1 0,0 0 0,0 0 0,0 0 0,0 0 0,0 0 0,0 0 0,-2 1 0,1-1 293,1 5-377,1 0 0,-1-1-1,0 1 1,0 0 0,-1 0-1,1-1 1,-1 1 0,0-1-1,0 0 1,-6 8 0,-5 13 147,-49 127 927,51-122-988,7-15-71,0 0-1,0 0 1,2 0-1,-2 26 1,1-7 64,-2 6 8,1-20 33,0 34 0,4 53 572,0-99-598,0 1-1,1 0 1,0-1 0,2 11 0,-1-15-114,-1 0 0,1 0 0,-1-1 0,1 1 1,0 0-1,0-1 0,1 0 0,-1 1 0,1-1 0,3 4 1,10 6-1807,0-11 396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2656,'0'-13'837,"0"13"-831,0-1 1,0 1-1,0 0 0,0 0 0,0 0 1,0 0-1,0 0 0,0-1 0,0 1 0,0 0 1,1 0-1,-1 0 0,0 0 0,0 0 1,0 0-1,0-1 0,0 1 0,0 0 0,0 0 1,0 0-1,0 0 0,0 0 0,1 0 1,-1 0-1,0 0 0,0 0 0,0 0 0,0-1 1,0 1-1,0 0 0,1 0 0,-1 0 1,0 0-1,0 0 0,0 0 0,0 0 0,0 0 1,0 0-1,1 0 0,-1 0 0,0 0 1,0 0-1,0 0 0,0 0 0,0 0 0,0 0 1,1 0-1,-1 1 0,0-1 0,0 0 1,0 0-1,0 0 0,1 0 0,1 0 40,1 0 0,-1 0 0,1 0 0,-1-1 0,1 1-1,-1-1 1,1 0 0,-1 0 0,0 1 0,1-2 0,-1 1 0,0 0-1,0 0 1,3-3 0,-4 4-23,-1-1 0,1 1 0,-1 0 0,1-1 0,-1 1-1,1 0 1,-1 0 0,1-1 0,0 1 0,-1 0 0,1 0 0,-1 0 0,1 0-1,-1 0 1,1 0 0,0 0 0,-1 0 0,1 0 0,-1 0 0,1 0 0,-1 0-1,1 0 1,0 0 0,-1 1 0,1-1 0,-1 0 0,1 0 0,-1 1 0,1-1-1,0 1 1,0-1 47,8 5 170,0 0 0,-1 0 0,1 1 0,-1 0 0,11 11 0,-17-15-201,-1 0-1,1 0 1,-1 0 0,1 0 0,-1 0 0,0 0 0,0 1-1,1-1 1,-2 0 0,1 1 0,0-1 0,0 1 0,-1-1-1,0 1 1,1-1 0,-1 1 0,0-1 0,0 1 0,0-1 0,-1 1-1,0 4 1,0-2 31,-1-1 1,0 1-1,1 0 0,-2-1 0,1 0 0,0 1 1,-1-1-1,0 0 0,0 0 0,-6 5 0,5-4 52,0 0 0,0 1-1,-5 9 1,7-12-112,1 1 1,-1-1-1,0 0 1,0 0 0,-1 0-1,1 0 1,-1 0 0,1 0-1,-1-1 1,0 1-1,0-1 1,0 1 0,0-1-1,-7 3 1,-1-3 70,10-2-71,0 0 0,0 1 1,0-1-1,0 0 0,0 0 0,1 1 0,-1-1 1,0 0-1,0 1 0,0-1 0,0 1 1,1-1-1,-1 1 0,0-1 0,0 1 1,1 0-1,-1-1 0,0 1 0,1 0 0,-1 0 1,1-1-1,-1 1 0,1 0 0,-1 0 1,1 0-1,-1 1 0,-9 11 171,7-11-26,3-1-127,1 0-1,-1 0 1,0 0-1,0 0 1,1-1 0,-1 1-1,1 0 1,-1 0-1,0-1 1,1 1-1,-1 0 1,1-1 0,0 1-1,-1 0 1,1-1-1,0 1 1,-1-1 0,1 1-1,0-1 1,-1 1-1,1-1 1,0 0 0,0 1-1,0-1 1,-1 0-1,1 1 1,0-1-1,0 0 1,0 0 0,0 0-1,-1 0 1,3 0-1,6 1 93,0-1-1,13-1 1,-8 0-29,25 1 496,-16 0-3105,-20 0 908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3392,'0'15'1248,"0"-15"-960,16 0-64,-16 0 704,15 16-544,1-16-160,0 0-128,-1 15 320,1-15-224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126 250 2400,'-16'16'896,"16"-16"-704,-16 31-64,16-15 1792,-15-1-1088,15 1 512,-16-1-800,1 16-32,15-15-320,-16 0 96,0-1-160,1 1-352,15-16 128</inkml:trace>
  <inkml:trace contextRef="#ctx0" brushRef="#br0" timeOffset="1">235 16 3808,'0'-15'1408,"0"15"-1088,46 0-96,-30 0 1088,15 15-768,0-15 0,0 0-352,16 0 160,-16 16-224,1-32 256,-1 32-256,-16-32 160,16 16-160,-15 0-2752,-16 0 1440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9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2976,'0'4'144,"0"-1"1,-1 1-1,1 0 0,-1 0 1,0 0-1,-1-1 1,1 1-1,0 0 0,-1-1 1,0 1-1,-2 2 1,2-1-17,-1-1 0,1 1 0,0 0 0,-2 7 0,0 5 181,2-9-96,0-1 1,0 0-1,0 1 1,-4 7-1,-1-2 146,1-1-1,1 2 1,-6 22 0,9-23-159,0-6-95,1 1-1,-1-1 0,0 1 1,-1-1-1,-3 8 0,1-6-42,4-7-29,-1 1 0,1 0-1,0 0 1,-1 0-1,1 0 1,1 0 0,-1 0-1,0 0 1,1 0-1,-1 0 1,1 5 0,0 0 2,1 20 238,0-27-258,-1 0 0,0 1 1,0-1-1,1 0 0,-1 0 0,1 0 1,-1 1-1,1-1 0,-1 0 0,1 0 1,0 0-1,0 0 0,-1 0 0,1 0 1,0 0-1,0-1 0,0 1 1,0 0-1,2 1 0,2 0 20,-1 1 0,1-1 0,0 0 0,0 0 0,1 0-1,-1-1 1,0 0 0,1 0 0,-1 0 0,6 0 0,38-1-2019,-20 0 827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19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2976,'31'0'1120,"-31"0"-896,16 47-32,-16 0 800,0-16-576,0 16 480,16-1-544,-32 17 192,0-17-320,-15 17 288,16-1-288,-32 0-544,16-15 160,-47 0-3872,31 0 2176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0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2976,'15'0'1339,"-15"-3"-1041,0 3-272,0-1 0,0 1 0,0-1 0,0 1 0,0 0 0,0-1 0,0 1-1,0-1 1,0 1 0,1-1 0,-1 1 0,0-1 0,0 1 0,0-1 0,1 1 0,-1-1 0,0 1-1,0 0 1,1-1 0,-1 1 0,0 0 0,1-1 0,-1 1 0,0 0 0,1-1 0,-1 1 0,1 0 0,-1 0-1,1-1 1,-1 1 0,0 0 0,1 0 0,-1 0 0,1 0 0,-1-1 0,1 1 0,-1 0 0,1 0-1,-1 0 1,1 0 0,0 0 0,2 0 571,-1 0-165,-1 0-413,-1 0 0,1 0-1,-1 0 1,0 0-1,1 0 1,-1 0-1,1 1 1,-1-1-1,0 0 1,1 0-1,-1 0 1,1 0-1,-1 0 1,0 0-1,1 1 1,-1-1-1,0 0 1,1 0 0,-1 1-1,0-1 1,1 0-1,-1 1 1,0-1-1,0 0 1,1 1-1,-1-1 1,0 1-1,9 6 285,-5-5-238,0-1 0,1-1 0,-1 1 1,1-1-1,0 0 0,-1 0 0,6-1 1,11 1 121,45 6 385,-2 1-211,185-7 615,-72-10-602,20 4-118,42-4 101,13 5-96,8-6 33,-129 8-186,249-12 61,-146 2-100,-31 8 81,-35-8-54,56-2-27,-84 15 864,-138 0-835,-7 2-20,-18 11 88,5 3-54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18 4384,'-39'-13'1424,"19"9"-580,32 6-979,-4-2 93,0 1-1,0 0 1,0 0-1,0 1 1,-1 0-1,1 1 1,10 4-1,21 7 122,-37-13-69,15 3 65,-1 1 1,1 1 0,-1 0-1,0 1 1,24 16 0,-12-3 84,-1 2 0,-1 1 0,-1 1 0,-1 1 0,31 43 0,-47-57-123,1 1 1,-2 1 0,1-1-1,-2 2 1,0-1 0,5 14-1,-9-21-4,-1 0 1,0 0-1,1 0 0,-2 0 0,1-1 0,-1 1 0,0 0 0,0 0 0,-1 0 0,1 0 0,-1 0 0,-1 0 0,1 0 0,-1 0 0,0-1 0,0 1 0,-5 7 0,4-8 6,-1 0 0,1-1 0,-1 1 0,0-1 0,0 0 0,0 0-1,0-1 1,-1 1 0,-7 4 0,-2-1 45,0 0 1,-16 5-1,0-1-6,11-2-11,13-6-32,-1 0 1,0 0-1,1-1 1,-1 0-1,0 0 1,0 0-1,0-1 1,-1 0-1,-10 0 1,2-1 122,4 1 90,0-1 0,0-1 0,1 0-1,-23-5 1,31 5-226,0 0-1,0 0 0,0 0 1,0 0-1,0-1 0,0 0 1,1 1-1,-1-1 0,1 0 1,-1 0-1,1 0 0,0-1 1,0 1-1,-1-1 0,2 1 0,-1-1 1,0 1-1,0-1 0,1 0 1,0 0-1,0 0 0,-1 0 1,0-4-1,2 2-49,-1 1 0,1-1 0,0 0 0,0 1 0,0-1 0,1 1 0,-1-1 0,1 1 0,0-1 0,1 1 0,-1 0 0,1 0 0,0-1 0,0 1 0,3-5 0,-2 5-3,0 0-1,0 0 1,1 0 0,-1 0-1,1 0 1,0 1 0,8-6-1,8-4-10,1 1 0,0 1 0,0 2 1,25-9-1,95-23 161,26 13 249,-128 22-246,28-2 124,81 1-1,2-1 66,-1 0 354,-141 8-573,0 0 1,0-1-1,0 0 1,9-2-1,-13 2-49,0 0 0,0-1 0,0 0-1,0 1 1,0-2 0,-1 1 0,1 0 0,-1-1 0,0 1-1,4-5 1,6-6-1088,-10 10 240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2720,'-26'0'891,"26"0"-878,-1 0 0,1 0 1,0 0-1,0 0 0,-1 0 1,1 0-1,0 0 0,-1 0 1,1 0-1,0 0 0,-1 0 1,1 0-1,0 0 0,-1 0 1,1 0-1,0 0 0,0 1 1,-1-1-1,1 0 0,0 0 1,-1 0-1,1 0 0,0 1 1,0-1-1,-1 0 0,-8 9 206,4-5-12,1 0 0,-1 1 0,1-1 0,0 1 1,0 0-1,0 0 0,1 0 0,0 1 0,0-1 0,0 1 0,-3 9 0,-1 30 426,4-28-450,0 1 0,-1-1-1,0 0 1,-11 25 0,-9 15 121,17-7-91,-4-4 27,6-1-59,0-26-72,4-15-71,0 0 0,0 0 0,0 0 0,1 0-1,-1 0 1,1 0 0,0 0 0,1 6 0,-1-8-11,1 0 0,0 0 0,0 0 0,0 0 1,0 0-1,0 0 0,1 0 0,-1 0 0,0 0 0,1-1 0,0 1 0,-1 0 0,1-1 1,0 1-1,0-1 0,0 0 0,0 0 0,0 0 0,3 2 0,4 0 46,0 0 0,0-1 0,0 1 1,0-2-1,18 2 0,-5 0 22,-11-2-69,129 11-196,-63-12-2934,1 0 800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1076 3232,'-13'13'1035,"13"-13"-1028,-1 0 0,1 0 1,0 0-1,0 0 0,0 0 1,0 1-1,0-1 1,0 0-1,0 0 0,0 0 1,-1 0-1,1 0 1,0 0-1,0 0 0,0 0 1,0 0-1,0 0 1,0 1-1,0-1 0,0 0 1,0 0-1,0 0 1,0 0-1,0 0 0,0 0 1,0 0-1,0 1 0,0-1 1,0 0-1,0 0 1,0 0-1,0 0 0,0 0 1,0 0-1,0 1 1,0-1-1,0 0 0,0 0 1,0 0-1,0 0 1,0 0-1,0 0 0,0 0 1,0 0-1,0 1 1,0-1-1,1 0 0,-1 0 1,0 0-1,0 0 0,0 0 1,0 0-1,0 0 1,0 0-1,0 0 0,1 0 1,1 3-7,0 0 0,1-1 0,0 1 0,-1-1 1,1 0-1,0 0 0,0 0 0,0 0 0,1-1 0,-1 1 0,0-1 1,1 0-1,-1 0 0,0 0 0,1 0 0,-1 0 0,1-1 0,0 0 1,-1 0-1,1 0 0,-1 0 0,1 0 0,-1-1 0,1 1 0,-1-1 1,1 0-1,5-2 0,51-21-70,15 1 42,5-16 70,14 0 15,80-52 150,-39 18 75,-29 22-118,-28 3-48,-62 38-95,-6 4-9,9-6 34,30-24-1,16-32 130,-44 48-125,-12 12-11,0 0 0,9-13 0,-11 10 42,0 0 0,8-18 0,-8 13-3,5-7 70,12-34-1,-21 47-121,-1-1 0,0 0 0,0 0 0,-1 0 0,0-16 0,-1 4 15,1 4-4,-5-35-1,-6-4-26,8 42-4,-4-17 18,2 23-7,0 1 0,-11-17-1,-3-7 31,17 31-42,0 0-1,0 0 0,0 0 0,0 1 0,-1-1 0,1 0 0,0 0 0,-1 1 1,1-1-1,-1 1 0,0-1 0,1 1 0,-1 0 0,0 0 0,0 0 1,-3-2-1,0 2-6,0 0-1,0 1 1,0-1 0,0 1 0,-9 0 0,3 0-21,5 0 7,-1 0-1,1 1 1,0 0-1,0 0 1,0 0-1,0 1 1,1 0-1,-1 0 1,0 1-1,1-1 1,-10 7-1,2 1-46,0 0 0,-23 25 0,22-21 23,4-3 49,0-1-1,1 1 0,0 1 0,0 0 0,-9 19 1,7-6 157,-14 46 1,12-30-79,2-10-13,-4 12 65,-17 80 0,27-92-81,-5 28 144,-6 114 1,16-62-24,0-106-166,0-1 0,0 0-1,1 0 1,-1 1-1,1-1 1,2 7-1,-2-9 13,0 0 0,0 0 0,0 0 0,0 0 0,1-1 0,-1 1 0,1 0 0,-1-1 0,1 0 0,0 1 0,-1-1 0,1 0 0,0 0 0,0 0 0,2 2 0,-1-2 0,0 0 0,0 1 0,0-1 0,0 0 0,1 0 0,-1-1 0,0 1 0,0-1 0,0 1 0,5-1 0,0-1-6,-1 0 0,1-1 0,9-3 0,-15 5-18,26-10-934,46-22-1,-41 16-331,-18 11 657,0-1-1,17-3 1,-29 9 543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5472,'-15'0'2016,"15"0"-1536,-32 16-160,17-1 1088,-1 17-832,1-1 704,-16 0-768,-1 16 32,1 15-352,0-15 96,15 0-160,1-1-544,-1-15 192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7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5056,'-16'0'1888,"16"0"-1472,-31 16-128,31-16 64,0 0-256</inkml:trace>
  <inkml:trace contextRef="#ctx0" brushRef="#br0" timeOffset="1">79 514 4640,'-47'63'1728,"47"-63"-1344,-15 46-96,15-14 672,0-1-576,-16 0 0,32-15-256,-16 15 256,0 0-192,15-31-736,1 15 288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8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2304,'13'-13'752,"-13"12"-736,1 1 0,-1 0 0,0-1-1,1 1 1,-1 0 0,0-1 0,1 1 0,-1 0 0,0 0 0,1-1-1,-1 1 1,0 0 0,1 0 0,-1 0 0,1 0 0,-1-1 0,0 1 0,1 0-1,-1 0 1,1 0 0,-1 0 0,1 0 0,-1 0 0,0 0 0,1 0 0,0 0-1,4-1 106,-2-4 165,-3 5-275,0 0-1,0-1 1,0 1 0,0 0 0,0-1 0,0 1-1,0 0 1,0-1 0,0 1 0,1 0 0,-1 0 0,0-1-1,0 1 1,0 0 0,0 0 0,1-1 0,-1 1-1,0 0 1,0 0 0,0-1 0,1 1 0,-1 0-1,0 0 1,1 0 0,-1 0 0,0-1 0,0 1-1,1 0 1,-1 0 0,0 0 0,1 0 0,-1 0 0,0 0-1,1 0 1,-1 0 0,0 0 0,0 0 0,1 0-1,-1 0 1,0 0 0,1 0 0,-1 0 0,0 0-1,1 0 1,-1 0 0,0 0 0,0 1 0,1-1-1,-1 0 1,0 0 0,1 0 0,-1 0 0,0 1 0,1 0 17,-1 0 0,1 0 0,-1 0 0,1 0 0,-1 0 0,0 0 0,0 0 0,1 0 0,-1 0 0,0 1 0,0-1 0,0 2 0,2 12 109,-1-10-115,2 2-38,-1 0 1,0 0 0,-1 0 0,1 0 0,0 13 0,-2 118 1593,0-136-1518,0 1-1,-1 0 1,1-1 0,0 1-1,-1 0 1,1-1 0,-1 1-1,0 0 1,0-1 0,0 1-1,-2 2 1,2-3-17,0 0 0,0 1 0,0-1 0,1 0 0,-1 0 0,0 1 0,1-1 0,-1 0 0,1 1 0,0-1 0,0 3 0,0 24 602,0-27-463,3-4-1,0-3-97,1 0-1,0 0 1,5-12-1,-6 11-54,1-1 1,0 0-1,0 1 0,7-9 0,15-8 40,-15 3-45,-9 15-23,-1 1 1,1 0-1,1 0 1,-1 0-1,1 0 1,-1 1 0,1-1-1,5-4 1,36-36-285,-42 42 216,0 0 0,0 0-1,1 0 1,-1 1 0,1-1 0,4-2-1,-6 4 57,-1-1 0,1 1 0,0 0 0,0 0-1,0-1 1,0 1 0,0 0 0,0 0 0,0 0-1,0 0 1,0 0 0,0 0 0,0 0-1,0 0 1,0 1 0,0-1 0,0 0 0,0 0-1,-1 1 1,1-1 0,0 1 0,0-1 0,0 1-1,0-1 1,-1 1 0,3 1 0,1 3 121,-1 0 0,1 1 0,-1-1 0,0 1 0,0 0 0,-1 0 0,4 9 0,10 48 866,-11-32-822,5-11 54,-7-10-129,-1-5-4,-1 0 1,1-1-1,0 1 0,0 0 1,3 4-1,-4-7-31,0-1 0,0 0 0,0 1-1,0-1 1,0 0 0,1 0 0,-1 0-1,0 0 1,1 0 0,-1 0-1,0-1 1,1 1 0,-1 0 0,1-1-1,-1 1 1,1-1 0,0 0 0,-1 1-1,1-1 1,-1 0 0,4 0 0,-3 0-2,0 0 0,0 0 0,-1-1 0,1 1 1,0-1-1,0 0 0,0 1 0,0-1 0,0 0 0,-1 0 1,1 0-1,0 0 0,-1 0 0,1 0 0,-1-1 1,1 1-1,0-2 0,4-3 56,-2-1 0,9-12 0,-6 7-47,-2 6-93,-1 0 1,2 0 0,-1 0 0,8-6-1,-2 2-109,-9 7 105,0 1 0,0 0 0,0-1 0,-1 0 0,1 1 0,-1-1 0,0 0 0,0 0 0,2-4 0,-3 6 25,0 0 0,0 0 0,0 0 0,0 1 0,0-1 0,0 0 0,1 0 1,-1 1-1,0-1 0,1 0 0,-1 0 0,0 1 0,1-1 0,-1 0 0,1 1 0,-1-1 0,1 1 0,-1-1 0,1 0 1,-1 1-1,1-1 0,0 1 0,-1 0 0,1-1 0,0 1 0,0 0 0,-1-1 0,1 1 0,1-1 0,-2 1 16,0 0-1,0 0 0,1 0 0,-1 0 1,0 0-1,0 0 0,0 0 1,0 0-1,0 0 0,0 0 1,0 0-1,0 0 0,0 0 0,0 0 1,1 0-1,-1 0 0,0 0 1,0 0-1,0 0 0,0 0 0,0 0 1,0 0-1,0 0 0,0 0 1,0 1-1,0-1 0,0 0 0,1 0 1,-1 0-1,0 0 0,0 0 1,0 0-1,0 0 0,0 0 1,0 0-1,0 0 0,0 0 0,0 0 1,0 0-1,0 1 0,0-1 1,0 0-1,0 0 0,0 0 0,0 0 1,0 0-1,0 0 0,0 0 1,0 0-1,0 0 0,0 0 1,0 1-1,0-1 0,0 0 0,0 0 1,0 0-1,0 57-634,0-54 662,0 0-1,0-1 1,0 1 0,-1 0 0,1-1-1,-1 1 1,0 0 0,1-1 0,-1 1-1,-1-1 1,0 4 0,1-4 38,0 0 1,0 0-1,0 0 1,0 1-1,0-1 1,1 0-1,-1 1 1,1-1-1,-1 0 1,1 1-1,0 2 1,0 11 323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16 2656,'0'-10'580,"0"4"2557,-2 6-2342,1 0-780,0 0 0,1 1 1,-1-1-1,1 0 0,-1 0 1,0 0-1,1 1 0,-1-1 0,1 0 1,-1 1-1,0-1 0,1 0 1,-1 1-1,1-1 0,-1 1 1,1-1-1,0 1 0,-1-1 1,1 1-1,-1-1 0,1 1 0,0 0 1,-1-1-1,1 1 0,0-1 1,0 1-1,0 0 0,-1-1 1,1 1-1,0 0 0,0-1 0,0 1 1,0 0-1,0-1 0,0 2 1,-2 9 57,0-7-46,1 1-1,-2-1 1,1 0 0,-4 6 0,-8 15 36,-38 128 419,26-78-175,13-41-35,11-24-201,-4 11 77,-23 26 423,25-41-521,4-5-48,-1-1 0,0 1 0,1-1 0,-1 1-1,1 0 1,-1-1 0,1 1 0,-1 0 0,1-1-1,0 1 1,-1 0 0,1 0 0,0-1 0,-1 1 0,1 0-1,0 0 1,0 0 0,0 0 0,0-1 0,0 1-1,0 0 1,0 0 0,0 0 0,0 0 0,0-1-1,0 1 1,1 1 0,9 4-162,-7-3 110,2 4 15,2-5 39,0-1 0,0 0 0,0 0-1,0-1 1,0 0 0,14-1 0,7 0-26,-8 0-12,-1 1 62,36 3-1,-25 3 15,-20-4-16,0 1 0,1-2 1,-1 0-1,1 0 0,-1 0 0,1-2 0,-1 1 1,14-3-1,7-8 251,-5 6 112,-20-2 185,-4 4-214,4-1 63,-6 4-403,1 0 1,-1 0-1,0 0 1,1 0 0,-1 0-1,0-1 1,1 1 0,-1 0-1,0 0 1,1 0 0,-1-1-1,0 1 1,1 0 0,-1 0-1,0-1 1,0 1 0,1 0-1,-1-1 1,0 1-1,0 0 1,0-1 0,0 1-1,1 0 1,-1-1 0,0 1-1,0 0 1,0-1 0,0 1-1,0-1 1,0 1 0,0 0-1,0-1 1,0 1 0,0 0-1,0-1 1,0 1-1,0-1 1,0 1 0,0 0-1,-1-1 1,1 1 0,0 0-1,0-1 1,0 1 0,0 0-1,-1-1 1,1 1 0,0-1-1,-29-45 679,1 0-433,22 38-219,0-2 0,0 1 0,1 0 0,-6-18 0,-6-16-41,8 21 26,-8-28 1,15 45-153,1-1 0,0 1 0,0 0-1,1-1 1,-1 1 0,1-1 0,0 1 0,1 0 0,-1-1 0,1 1 0,1-6 0,-1 9 47,0 1 0,0-1 0,0 0 0,0 0 1,0 1-1,1-1 0,-1 1 0,0-1 1,2-1-1,-3 3 65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3328,'-13'13'1488,"15"-15"-1431,0 0-1,0 1 1,0 0 0,0-1 0,1 1 0,-1 0 0,0 0-1,1 0 1,-1 0 0,1 1 0,-1-1 0,1 1-1,-1 0 1,1-1 0,-1 1 0,1 0 0,0 0-1,-1 1 1,1-1 0,-1 0 0,1 1 0,3 1-1,2 2-32,0 0-1,-1 0 0,0 1 1,0 0-1,0 0 0,6 8 0,-11-11-2,0 0 0,0 1 0,0-1 0,0 1 0,-1-1 0,1 1 0,-1 0 0,0-1 0,1 1 0,-1 0 0,-1 0 0,1 0 0,0 0 0,-1 0 0,1 0 0,-1 0 0,0 0 0,0 0 0,0 0 0,-1 0-1,0 6 1,-15 56 1009,13-52-708,-1 0-1,-1 1 1,-12 24 0,-29 39 668,43-72-979,1-1 0,0 1-1,0 0 1,0-1 0,1 1 0,-1 0 0,0 8-1,2-11-10,-1 0 0,1-1 0,0 1-1,0 0 1,0-1 0,0 1 0,0 0-1,0-1 1,0 1 0,0 0 0,1-1 0,-1 1-1,1 0 1,-1-1 0,1 1 0,0-1-1,0 1 1,0-1 0,-1 1 0,1-1-1,0 0 1,1 0 0,-1 1 0,0-1-1,0 0 1,3 2 0,9 2 96,-9 1-38,-4-5-52,1-1 0,-1 1-1,0-1 1,0 1 0,1-1 0,-1 0 0,0 1 0,1-1 0,-1 0-1,0 1 1,1-1 0,-1 0 0,1 1 0,-1-1 0,0 0 0,1 0-1,-1 1 1,1-1 0,-1 0 0,1 0 0,-1 0 0,1 0 0,-1 0-1,1 0 1,-1 0 0,1 0 0,-1 0 0,1 0 0,-1 0 0,1 0-1,0 0 1,77 0-779,-78 0 701,1 0 0,-1 0 0,1 0 0,-1 1 0,1-1 0,-1 0 0,1 0 0,0 0 0,-1 0 0,1-1 0,-1 1 0,1 0 0,-1 0 0,1 0 0,-1 0 0,1 0 0,-1-1 0,0 1 0,1 0 0,-1 0 0,1-1 0,-1 1 0,1 0 0,-1-1 0,0 1 0,1 0 0,-1-1 0,0 1 0,1 0 0,-1-1 0,0 1 0,0-1 0,1 1 0,-1-1 0,0 1 0,0-1 0,0 1 0,0-1 0,1 1 0,-1-1 0,0 1 0,0-1 0,0 1 0,0-1 0,0 0 0,0-2-1517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29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5056,'0'0'1888,"0"0"-1472,0 0-128,0 0 352,0 0-416,16 0 192,-1 0-256,16 0 352,1 0-288,14 0-4000,1-16 2080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0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4064,'-31'0'1504,"31"0"-1184,15 15-64,-15-15 480,16 0-448,15 16 384,0-1-384,1 1 128,-1-1-256,15-15 0,-14 16-96,14 0 448,-14-16-288,-17 0-576,1 0 160,-1 0-3168,-15 0 1824</inkml:trace>
  <inkml:trace contextRef="#ctx0" brushRef="#br0" timeOffset="1">266 0 2816,'3'0'147,"-1"0"1,1 0-1,0 0 1,0 1-1,-1-1 1,1 0-1,0 1 1,0 0-1,-1 0 1,1 0-1,-1 0 1,1 0-1,-1 0 1,1 1-1,-1-1 1,0 1-1,0 0 1,0 0-1,1-1 1,-2 1-1,1 1 1,0-1-1,0 0 1,-1 0-1,2 3 0,0 0 42,-1 0-1,0 0 1,0 0-1,0 0 0,0 1 1,-1-1-1,0 0 0,0 1 1,-1-1-1,1 1 0,-1-1 1,-1 7-1,0-1 64,0-1-1,0 1 0,-2-1 1,1 0-1,-6 14 1,3-10-13,1 0-1,-3 15 1,6-20-172,-1-1 0,0 1-1,-1-1 1,1 0 0,-2 0 0,1 0-1,-1 0 1,-8 12 0,-5-3 85,14-14-152,-1 0-1,1 1 1,0-1 0,-1 1-1,2 0 1,-4 4-1,-7 21-2447,13-29 2359,0 0 0,1 0-1,-1 1 1,0-1-1,0 0 1,0 0-1,0 0 1,1 0 0,-1 0-1,0 0 1,0 0-1,0 1 1,0-1-1,1 0 1,-1 0 0,0 0-1,0 0 1,0 0-1,1 0 1,-1 0-1,0 0 1,0 0 0,0 0-1,1 0 1,-1 0-1,0 0 1,0 0 0,1 0-1,-1 0 1,0 0-1,0 0 1,0-1-1,0 1 1,1 0 0,-1 0-1,0 0 1,0 0-1,0 0 1,0 0-1,1-1 1,-1 1 0,0 0-1,0-1-103,1 0-1,-1 1 1,1-1-1,-1 0 1,0 0-1,0 0 1,0 1-1,1-1 0,-1 0 1,0 0-1,0 0 1,0 0-1,0-1 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32 4480,'-26'13'1445,"25"-13"-1423,1 0-1,0 1 1,-1-1-1,1 0 1,-1 0-1,1 1 1,-1-1-1,1 0 1,0 1 0,-1-1-1,1 0 1,0 1-1,-1-1 1,1 0-1,0 1 1,0-1-1,-1 1 1,1-1-1,0 1 1,0-1-1,0 1 1,-1-1 0,1 1-1,0-1 1,0 1-1,-7 18 184,-12 32 1275,4 25-29,14-73-1416,0 1-1,1-1 1,0 1-1,0-1 1,0 1 0,0-1-1,0 1 1,1-1 0,0 0-1,0 1 1,0-1-1,0 0 1,0 1 0,0-1-1,1 0 1,0 0-1,-1 0 1,1 0 0,0 0-1,1-1 1,-1 1-1,0 0 1,1-1 0,0 0-1,-1 0 1,1 1 0,0-2-1,0 1 1,0 0-1,0-1 1,0 1 0,1-1-1,-1 0 1,0 0-1,1 0 1,-1 0 0,1-1-1,-1 1 1,1-1-1,-1 0 1,0 0 0,1 0-1,-1-1 1,1 1 0,-1-1-1,1 0 1,-1 0-1,4-1 1,4-5 66,1 1 0,-1-2-1,-1 1 1,1-1 0,14-16 0,43-49 409,-64 67-485,0 0 0,0 0 0,0 0 0,-1-1 0,0 0 0,0 1 0,-1-1 0,0 0 0,3-13 0,-5 18-70,0 0 0,1 0 0,-1-1-1,0 1 1,0 0 0,0 0 0,0-1-1,0 1 1,-1 0 0,1 0 0,0-1-1,-1 1 1,-1-4 0,-1 2-323,1 1 0,-1-1-1,0 1 1,0 0 0,-4-5 0,2 3-352,-11-10-816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3392,'0'-13'1088,"0"13"-1080,0 0-1,0 0 1,0 0 0,0 0-1,0 0 1,0 0 0,0-1-1,0 1 1,0 0 0,0 0-1,0 0 1,0 0 0,0 0-1,0 0 1,0 0 0,0 0-1,0 0 1,0 0 0,0-1-1,0 1 1,0 0 0,0 0-1,0 0 1,0 0 0,0 0-1,0 0 1,0 0 0,0 0-1,0 0 1,0 0 0,0 0-1,-1 0 1,1 0 0,0 0-1,0-1 1,0 1 0,0 0-1,0 0 1,0 0 0,0 0-1,0 0 1,0 0 0,0 0-1,0 0 1,-1 0 0,1 0-1,0 0 1,0 0 0,0 0-1,0 0 1,0 0 0,0 0-1,0 0 1,0 0 0,0 0 0,-1 0-1,-25 0 2825,26 1-2807,0-1-1,0 0 0,0 0 1,0 0-1,0 0 1,0 0-1,0 0 0,0 0 1,0 0-1,0 0 1,-1 0-1,1 0 1,0 0-1,0 0 0,0 0 1,0 0-1,0 0 1,0 0-1,0 0 1,0 0-1,0 0 0,0-1 1,0 1-1,-1 0 1,1 0-1,0 0 0,0 0 1,0 0-1,0 0 1,0 0-1,0 0 1,0 0-1,0 0 0,0 0 1,0 0-1,0 0 1,0 0-1,0-1 0,0 1 1,0 0-1,0 0 1,0 0-1,0 0 1,0 0-1,0 0 0,0 0 1,0 0-1,0 0 1,0 0-1,0-1 1,0 1-1,0 0 0,0 0 1,0 0-1,0 0 1,0 0-1,0-11 920,0 9 0,2-1-416,0 2-515,0-1-1,0 1 1,1 0 0,-1-1-1,0 1 1,0 0-1,1 0 1,-1 1 0,0-1-1,1 0 1,-1 1 0,1 0-1,-1-1 1,1 1-1,-1 0 1,1 0 0,2 1-1,28-4 38,-21 0-42,5 0 89,-1 0 0,30-1 0,154 4 724,-198-1-798,0 1 0,0 0 0,0 0 0,0 0 0,0 1-1,0-1 1,0 0 0,0 1 0,0-1 0,0 1 0,0 0 0,0-1-1,0 1 1,0 0 0,-1 0 0,1 0 0,0 1 0,-1-1 0,1 0-1,2 3 1,-4-3-49,0-1 1,0 1-1,0-1 0,0 1 0,0-1 0,0 1 0,0 0 0,0-1 1,0 1-1,0-1 0,0 1 0,0-1 0,0 1 0,-1-1 0,1 1 1,0-1-1,0 1 0,0-1 0,-1 1 0,-2 6-278,-2 12-332,5-16 335,0 0 1,-1-1 0,0 1 0,0 0 0,0 0 0,0 0-1,0 0 1,0-1 0,-1 1 0,1 0 0,-1-1 0,-2 4-1,0-3-84,1 0-1,-1-1 0,0 1 0,0-1 1,-6 3-1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47 110 3488,'-47'0'1557,"47"0"-1135,3 0 607,1 0-707,-1 0-170,0 0 0,0 0-1,0 0 1,0 0 0,0-1-1,0 1 1,3-2 0,3-1 42,1 0 1,0 1 0,0 0-1,0 1 1,16-1 0,3 0-40,0-1 0,0-1 0,0-2 0,35-11 0,-10 3-34,7-3-5,49-11 216,-89 26-145,40 1-1,-36 2 123,-13-2-247,-19 4-652,6-2 555,1 0 0,0 0 0,-1-1 0,1 1 0,0 0 0,0 0 0,-1 0 0,1 0 0,0-1 0,0 1 0,0 0 0,0 0 0,0 1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1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3488,'0'-10'779,"0"4"3044,2 6-3337,2 0-356,-2 0-77,0 0 0,0 0 0,0 0 0,0 0 0,0 0 1,0 1-1,0-1 0,0 0 0,2 2 0,4 11 0,-6-12-54,0 1 1,0-1-1,0 0 0,0 1 0,0-1 0,0 0 0,0 0 0,0-1 0,1 1 1,-1 0-1,0-1 0,3 1 0,33 2-14,-2-1 25,-20 1 8,27 11-1,-6-2-9,-5-5 8,-21-4 14,1-1 1,-1 1 0,1 1 0,-1 0-1,-1 1 1,1 0 0,17 11-1,3 10 216,-26-22-231,-2-3 37,-1 1-1,1 0 1,-1 0 0,0 0-1,0 0 1,0 0 0,0 0-1,0 0 1,2 4 0,-3-3 35,0 0 0,-1-1 0,1 1 0,-1 0-1,0 0 1,0-1 0,0 1 0,0 0 0,0 0 0,0 0 0,-1-1 0,1 1 0,-3 4 0,0 8 127,-2 0 1,0 0-1,0-1 1,-10 18-1,1-12-33,-1-1 1,0 0-1,-23 21 1,-13 15 84,-60 83 225,51-73-182,51-53-125,-13 22 0,19-18-259,3 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0 395 2560,'0'-11'1018,"0"20"-633,0-9-376,0 0 1,0 0-1,0 0 1,0 0-1,0 0 1,0 0-1,0 0 1,0 1-1,0-1 1,0 0 0,0 0-1,0 0 1,0 0-1,0 0 1,0 0-1,0 0 1,0 0-1,0 0 1,0 0-1,0 1 1,0-1 0,0 0-1,0 0 1,0 0-1,0 0 1,0 0-1,0 0 1,1 0-1,-1 0 1,0 0-1,0 0 1,0 0-1,0 0 1,0 0 0,0 0-1,0 1 1,0-1-1,0 0 1,0 0-1,0 0 1,0 0-1,1 0 1,-1 0-1,0 0 1,0 0 0,0 0-1,0 0 1,0 0-1,0 0 1,0 0-1,0 0 1,0 0-1,0 0 1,1 0-1,-1 0 1,0-1 0,1 2 38,-1-1 0,1 0 0,0 0 0,0 0 1,0 1-1,-1-1 0,1 0 0,0 1 1,0-1-1,-1 1 0,1-1 0,0 1 1,-1-1-1,1 1 0,-1 0 0,1-1 1,-1 1-1,1-1 0,0 2 0,10 17 962,-10-16-942,2 4 193,0 1 0,0 0-1,-1 1 1,0-1 0,0 0 0,0 13-1,2 3 70,1 0-127,-3-14-143,0-1 0,0 1 0,0 18-1,-2 78 208,-1-103-255,1 0 0,0 1 1,1-1-1,-1 0 0,1 0 0,0 4 0,6-1 40,-3-4-8,-1 4 55,-3-6-98,0 0-1,0 1 1,0-1-1,1 0 1,-1 1-1,0-1 1,0 0-1,0 1 1,0-1-1,1 0 1,-1 1-1,0-1 1,0 0-1,1 1 1,-1-1-1,0 0 1,1 0-1,-1 0 0,0 1 1,0-1-1,1 0 1,-1 0-1,1 0 1,-1 0-1,0 1 1,1-1-1,-1 0 1,0 0-1,1 0 1,-1 0-1,1 0 1,-1 0-1,0 0 1,1 0-1,-1 0 1,0 0-1,1 0 1,-1-1-1,0 1 1,1 0-1,-1 0 1,1 0-1,-1 0 1,0 0-1,0-1 1,1 1-1,-1 0 1,1-1-1,2-1-170,-1 0 0,1-1 0,-1 1 0,1-1 0,-1 0-1,0 1 1,0-1 0,0 0 0,3-6 0,0 0 63,-3 6 70,0-1 0,0 1 0,-1 0 0,1 0 0,-1-1-1,1 1 1,-1-1 0,0 0 0,-1 1 0,1-1 0,0-4 0,1-9-25,8-16-18,-6 15 92,-3 13-6,0 0-1,0 0 0,1 1 0,-1-1 0,1 1 0,0-1 1,3-4-1,23-40 91,-25 42-45,-3 7-41,0 0-1,0-1 1,0 1-1,0-1 1,0 1-1,0 0 1,0-1 0,0 1-1,1-1 1,-1 1-1,0 0 1,0-1-1,0 1 1,1 0 0,-1-1-1,0 1 1,0 0-1,1 0 1,-1-1 0,0 1-1,1 0 1,-1 0-1,0-1 1,1 1-1,-1 0 1,0 0 0,1 0-1,-1-1 1,1 1-1,-1 0 1,0 0-1,1 0 1,-1 0 0,1 0-1,-1 0 1,0 0-1,1 0 1,-1 0 0,1 0-1,-1 0 1,0 0-1,1 0 1,-1 1-1,0-1 1,1 0 0,-1 0-1,1 0 1,-1 0-1,0 1 1,1-1 0,-1 1-1,3 0 36,-1 1-1,0-1 1,-1 1 0,1 0-1,0 0 1,0 0 0,-1 0-1,1 0 1,-1 0 0,0 1-1,1-1 1,-1 0 0,0 1-1,0-1 1,-1 1 0,2 4 0,0 2 83,-1-1 1,0 1 0,1 13 0,-2-12-54,1-1 0,0 1 0,0 0 0,4 11 0,0-3-8,1 11 20,-3-12-16,1 0 1,-2 0 0,1 30 0,-3-46-64,0-1 0,0 1 0,0-1 0,0 1 0,0 0 0,0-1 0,0 1 0,0-1 0,0 1 1,0 0-1,0-1 0,1 1 0,-1-1 0,0 1 0,0-1 0,1 1 0,-1-1 0,0 1 0,1-1 0,-1 1 1,1-1-1,-1 1 0,0-1 0,1 0 0,-1 1 0,1-1 0,-1 0 0,2 1 0,-2-1-5,0 0-1,0 0 1,1 0-1,-1 0 1,0 0-1,0 0 1,1 0 0,-1-1-1,0 1 1,0 0-1,0 0 1,1 0-1,-1 0 1,0 0-1,0-1 1,0 1-1,1 0 1,-1 0-1,0 0 1,0-1-1,0 1 1,0 0 0,0 0-1,1 0 1,-1-1-1,0 1 1,2-16 14,-1 11-83,0 0 0,-1 1 1,2-1-1,1-6 0,-1 5-15,0 0-1,0-1 1,-1 1-1,1-12 1,-2-91-346,0 102 434,1 0 1,0 0-1,0-1 1,1 1-1,4-12 0,-4 14 2,-1 0 59,0-1-1,0 0 1,0 0-1,-1 1 1,0-1-1,-1-11 1,0 9 158,1 7-219,0 1-1,0 0 1,0 0-1,0 0 1,0 0-1,0 0 1,0 0-1,0 0 1,0-1-1,0 1 1,0 0-1,0 0 1,0 0-1,0 0 1,0 0-1,0 0 1,0-1-1,0 1 1,0 0-1,0 0 1,0 0-1,0 0 1,0 0-1,0-1 1,0 1 0,0 0-1,0 0 1,0 0-1,0 0 1,0 0-1,0 0 1,0 0-1,0-1 1,1 1-1,-1 0 1,0 0-1,0 0 1,0 0-1,0 0 1,0 0-1,0 0 1,0 0-1,1 0 1,-1 0-1,0 0 1,0-1-1,0 1 1,0 0-1,0 0 1,0 0-1,1 0 1,-1 0-1,0 0 1,1 0 3,-1 1 0,1-1 0,-1 0 0,1 0 0,-1-1-1,1 1 1,-1 0 0,0 0 0,1 0 0,-1 0 0,1 0 0,-1 0 0,1-1 0,-1 1 0,1 0-1,-1 0 1,0-1 0,1 1 0,-1 0 0,1 0 0,-1-1 0,0 1 0,1-1 0,-1 1 0,0 0 0,0-1-1,1 1 1,-1-1 0,0 1 0,0 0 0,1-1 0,-1 1 0,0-1 0,0 1 0,0-1 0,0 1-1,0-1 1,0 1 0,0-1 0,0 1 0,0-2 0,0 2-10,0 0 0,0 0 0,0 0 0,0 0 0,0 0-1,0 0 1,0 0 0,0 0 0,0 0 0,0 0 0,0-1 0,0 1 0,0 0 0,0 0 0,0 0 0,0 0-1,0 0 1,0 0 0,0 0 0,0 0 0,0 0 0,0 0 0,0-1 0,0 1 0,0 0 0,0 0-1,0 0 1,0 0 0,0 0 0,0 0 0,1 0 0,-1 0 0,0 0 0,0 0 0,0 0 0,0 0 0,0 0-1,0 0 1,0 0 0,0 0 0,0 0 0,0 0 0,0 0 0,1 0 0,-1 0 0,0 0 0,0 0 0,0 0-1,0 0 1,0 0 0,0 0 0,0 0 0,0 0 0,0 0 0,0 0 0,1 0 0,196 0 213,-187-1-202,0 1 0,-1-1 0,1-1 0,11-3 0,-3 1-23,13-1 17,-15-1 88,-13 5-61,0-1 1,0 1-1,0 0 1,1 0-1,-1 1 0,1-1 1,4 1-1,-7 0 15,1 0 0,0 0 0,-1 0 0,1-1 1,-1 1-1,1 0 0,-1 0 0,1-1 0,-1 1 0,1-1 0,-1 0 1,1 1-1,-1-1 0,1 0 0,-1 0 0,0 0 0,0 0 0,1 0 0,0-2 1,-1 3-26,-1-1 6,1 1-1,-1 0 1,0-1-1,1 1 1,-1-1-1,0 1 1,0 0-1,0-1 1,1 1-1,-1-1 1,0 1-1,0 0 1,0-1-1,0 1 1,0-1-1,0 1 1,0-1-1,0 1 1,0-1-1,0 1 1,0-1-1,0 1 1,0-1-1,0 1 1,0 0-1,0-1 1,0 1-1,-1-1 1,1 1-1,0-1 1,0 1-1,-1 0 1,1-1-1,0 1 1,-1-1-1,1 1-25,-1 0 21,1-1-1,-1 1 1,0-1-1,0 1 1,1 0-1,-1 0 1,0-1 0,0 1-1,0 0 1,1 0-1,-1 0 1,0 0-1,0 0 1,-1 0-1,-16-2 168,10-1-130,2 1-9,0 0 0,0 0 0,0 1-1,0 0 1,-1 0 0,-10 0 0,7 1-27,1 0 0,-1 1 0,-10 2 0,18-3-25,-1 1 0,1 0 0,0-1 0,-1 1-1,1 0 1,0 0 0,0 0 0,0 0 0,0 1 0,0-1 0,0 1 0,0-1 0,0 1-1,0-1 1,1 1 0,-1 0 0,1 0 0,-3 3 0,2-1-9,0-1 13,0 0 1,1 0 0,-1 0 0,1 0 0,0 0 0,0 0 0,0 0 0,0 1 0,0-1 0,1 0 0,-1 0 0,1 1 0,0-1 0,0 0 0,1 6 0,9 12 7,-8-12-5,4 8-7,17 3-63,-16-11 44,-5-8 12,-1 1-1,0 0 1,1-1-1,0 1 1,-1-1 0,1 1-1,0-1 1,2 2-1,-1-2-20,0 0 0,1 0 0,-1 0 0,1 0 0,4-1 0,6 2-63,-1 2 3,10 0-158,-4-6-164,-1 0 0,1-2 1,-1 0-1,27-10 0,-32 9 234,-8 4 147,1-1-1,-1 0 1,0 0 0,0 0 0,0-1-1,0 0 1,-1 0 0,1 0 0,-1-1-1,0 1 1,0-1 0,7-8 0,7-14 216,8 3 28,-13-3 58,-8 15-144,-2 6-42,-1 1 1,0-2 0,0 1-1,0 0 1,0 0 0,-1 0 0,1-11-1,0 0 101,9-31 250,-6 3 198,1 20-347,-4 18-208,-1 0 0,1 0 0,-1 0 0,0-11 0,-1-61 138,2 68-212,-1 10-6,-1 0 0,0 0 0,0 0 0,0 0 0,0 0 0,1 0 0,-1 0 0,0 0 0,0 0 0,0 0 0,0 0 0,1 0 0,-1 0 0,0 0 0,0 0 0,0 0 0,1 0 0,-1 0 0,0 0 0,0 0 0,0 1 0,0-1 0,0 0 0,1 0 1,-1 0-1,0 0 0,0 0 0,0 0 0,0 0 0,0 1 0,0-1 0,1 0 0,-1 0 0,1 2 0,0-1 0,0 1 0,0 0-1,-1-1 1,1 1 0,0 0 0,-1 0 0,1 0 0,-1-1 0,0 1 0,0 0 0,1 3 0,-2 8-34,0-1 0,-5 23 1,3-22 1,1 0-1,-1 23 1,3-36 32,1 19 28,-2-1-1,0 1 1,0-1 0,-2 0-1,-8 30 1,8-36-3,-1 0 0,1 0 0,1 0 0,-1 19 0,3-24-120,0-1 0,0 1 0,1 0-1,0 0 1,0 0 0,0-1 0,1 1-1,0 0 1,5 9 0,-6-14 19,0 0 0,0 0 1,0 0-1,0 0 0,1 0 1,-1 0-1,0-1 0,1 1 0,-1 0 1,1-1-1,0 1 0,-1-1 1,1 0-1,0 0 0,0 1 0,0-1 1,0 0-1,0-1 0,0 1 1,0 0-1,4 0 0,0 1-167,-4-1 132,1 0 1,0 0 0,0 0 0,0-1 0,0 1-1,0-1 1,0 0 0,0 0 0,0 0 0,0 0-1,1-1 1,-1 1 0,0-1 0,-1 1 0,6-3-1,-3 0-29,1 0-1,-1-1 1,1 1 0,-1-1-1,0-1 1,7-7-1,-7 7 0,1-1-1,0 1 1,10-7 0,0 4-2,10-8-8,-17 8 125,0-1-1,0 0 0,-1-1 0,10-16 0,25-43 64,-43 68-36,12-22 87,-1-1 0,-1 0 0,-2 0 0,12-49 0,-19 67-48,1 0 64,4-20 586,1 1 0,1 0 0,16-33 0,-9 14 528,-12 35-578,-8 33-594,-6 13 10,7-24 5,0 1 1,-3 16-1,5-10-10,-4 19 48,-14 24 125,14-21-127,4-22-61,-4 18 37,3-21-30,1 0 0,0 1 0,1-1 0,1 1 0,3 28 0,8-1-177,-10-42-65,0 5 39,0 0 0,1 0 0,1-1 0,3 11 0,-4-15-193,0-1 0,0 1 0,0-1 0,0 1 0,0-1 0,0 0 0,0 0-1,1 0 1,-1 0 0,1 0 0,0-1 0,5 4 0,8 8-2036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4064,'0'0'1307,"0"0"-801,0-3-42,0-4 553,0 17 595,2-10-1164,48 0 523,-37-1-822,27-6 0,-24 4-99,0 1 0,18-1 0,109 3-7,-21 0 821,-112-1-408,-17 5-6,1 6-162,-4-5-37,6 2-145,0-3 73,-9-2-576,3-4-2414,9 1 2663,1 0 0,0 0 0,-1 0 0,1 1-1,0-1 1,0 0 0,-1 0 0,1 0 0,0 1-1,0-1 1,0 0 0,0 0 0,0-1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5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17 3232,'0'0'1035,"3"-3"-614,10-10 624,-13 13-528,0 0 22,-1 0-476,-1 0 0,1 0 0,0-1 0,0 1 0,0 0 0,0 0 0,0 0 0,0 0 0,0 1 0,-1-1 0,-4 3 113,-7 10-145,4-5-28,0 1 1,1 0-1,0 0 0,1 1 0,0-1 1,-10 20-1,-58 137 429,21-74 1,-1 3 451,53-91-839,-1 1 1,0-1-1,0 0 0,0-1 1,0 1-1,-5 4 0,4-5-3,1 1 1,0-1-1,0 1 0,0-1 1,0 1-1,-2 5 0,-6 4 161,9-10-86,2-3-53,127 0-976,-118 0 891,1 1-1,-1 1 1,10 2-1,15 2-30,10-4-19,-26-2-27,26 3 0,91 23 546,-126-24-353,1-1-1,-1-1 1,13 0 0,-10 0 1,-10 0-64,0 0-1,-1 0 1,1 0 0,-1 0 0,1-1 0,-1 1 0,1 0 0,-1-1 0,1 1-1,-1-1 1,1 0 0,-1 1 0,1-1 0,-1 0 0,0 0 0,1 0 0,-1 0-1,0 0 1,2-2 0,-2 3-8,-1-1 5,0 1 1,1 0-1,-1-1 0,0 1 0,0 0 1,1-1-1,-1 1 0,0-1 0,0 1 1,0-1-1,0 1 0,1 0 1,-1-1-1,0 1 0,0-1 0,0 1 1,0-1-1,0 1 0,0-1 0,0 1 1,0-1-1,0 1 0,0 0 1,0-1-1,-1 1 0,1-1 0,0 1 1,0-1-1,0 1 0,-1 0 1,1-1-1,0 1 0,0-1 0,-1 1 1,1-1-1,0 1-27,-7-5 229,7 5-213,-1-1-1,0 1 1,1-1 0,-1 0 0,0 1 0,1-1 0,-1 0 0,0 0 0,1 1 0,0-1-1,-1 0 1,1 0 0,-1 0 0,1 0 0,0 0 0,-1 1 0,1-1 0,0-2 0,-29-59 424,-15-31-303,23 35-86,-4 9-31,4 5-65,-23-18 64,15 28-298,26 18 112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2304,'0'-13'752,"0"13"-747,0 0 0,0 0 1,0 0-1,-1 0 0,1 0 0,0 0 1,0 0-1,0-1 0,0 1 0,0 0 1,0 0-1,0 0 0,0 0 0,0 0 1,0 0-1,0 0 0,0 0 0,1 0 0,-1 0 1,0-1-1,0 1 0,0 0 0,0 0 1,0 0-1,0 0 0,0 0 0,0 0 1,0 0-1,0 0 0,0 0 0,0 0 1,0 0-1,0 0 0,0 0 0,0 0 1,0 0-1,1 0 0,-1-1 0,0 1 0,0 0 1,0 0-1,0 0 0,0 0 0,0 0 1,0 0-1,0 0 0,0 0 0,0 0 1,1 0-1,-1 0 0,0 0 0,0 0 1,0 0-1,0 0 0,0 0 0,0 1 1,26-1 1306,-21 2-763,-3 0-502,-1 0-1,1 0 1,-1 0 0,0 0-1,0 1 1,0-1 0,0 0-1,0 1 1,0-1 0,-1 0-1,1 1 1,-1-1 0,0 1-1,1-1 1,-1 1 0,0-1-1,-1 3 1,4 29 403,8 9 331,-6-24-462,5 26 0,-5 79 332,6-64-225,-6-13-106,5-14 75,6 27 277,-14-54-606,-2-5-48,0-1-1,0 1 1,0-1-1,0 1 0,0-1 1,0 1-1,0-1 1,0 1-1,1-1 1,-1 1-1,0-1 1,0 1-1,1-1 0,-1 1 1,0-1-1,1 1 1,-1-1-1,0 0 1,1 1-1,-1-1 0,0 0 1,1 1-1,-1-1 1,1 0-1,-1 1 1,1-1-1,-1 0 0,1 0 1,-1 0-1,1 1 1,-1-1-1,1 0 1,-1 0-1,1 0 1,0 0-1,-1 0 0,1 0 1,-1 0-1,1 0 1,-1 0-1,1 0 1,0-1-1,-1 2-3,1-1 0,-1 0 0,1 0 0,-1 0 0,1 0 0,-1 0-1,1 0 1,-1 0 0,1 0 0,-1 0 0,1 0 0,-1-1 0,1 1 0,-1 0 0,1 0 0,-1 0 0,1 0 0,-1-1 0,0 1 0,1 0-1,-1-1 1,1 1 0,-1 0 0,0 0 0,1-1 0,-1 1 0,0-1 0,1 1 0,-1 0 0,0-1 0,1 0 0,3-6 148,1 1-109,0 0 1,-1 0-1,0-1 0,0 0 1,0 1-1,5-16 0,14-50 127,-21 64-152,17-49 107,-12 37-71,0-1-1,4-24 1,-8 26-64,-3 12-5,1-1 1,1 1-1,0 0 0,-1 0 1,2 0-1,3-9 1,3-6 38,-7 17-89,0 0-1,0 1 1,0-1-1,1 0 1,6-8-1,-9 12 45,1 1-1,-1-1 1,0 1 0,1-1-1,-1 1 1,0-1 0,0 1-1,1-1 1,-1 1 0,0-1-1,0 0 1,0 1 0,0-1-1,1 1 1,-1-1 0,0 0-1,0 1 1,0-1 0,0 1-1,-1-1 1,1 0 0,0 1-1,0-1 1,0 1 0,-1-2-1,1 2-8,0-3-22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47 3808,'-15'-15'2757,"15"15"-2706,1 0 0,-1 0 0,1 0 0,-1 1 0,1-1 0,-1 0 0,1 0 0,-1 0 0,1 0 0,-1 0 0,1 0 0,-1 0 0,1 0 0,-1 0 0,1 0 0,-1 0 0,1-1 0,8 1 700,-7 0-695,-1 0 0,0 0 0,1 1 0,-1-1 0,1 0 0,-1 1 0,1-1 0,-1 1 0,0 0 0,2 1-1,11 5 232,-9-6-176,1 0 1,-1-1 0,0 1 0,1-1-1,-1 0 1,6 0 0,14-1 82,6 1-42,104-2 176,-106-1-251,171-7 326,-22 2 161,-14 0-366,-57 5-70,-48-2 89,38-3 158,17 8 660,-103 0-671,-18 0-487,-22 0-1222,25 0 929,-45 0-5067,18 0 2961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48 2304,'0'0'752,"2"-3"-453,9-7 831,-22 20-447,11-9-639,-1-1 0,1 0 0,0 1 0,-1-1 0,1 1-1,-1-1 1,1 1 0,0 0 0,0-1 0,-1 1 0,1-1 0,0 1 0,0-1 0,0 1 0,0 0 0,0-1 0,0 1 0,0-1 0,0 1 0,0 1 0,-1 3 163,-3 3 2,1 0-1,1 0 0,-4 13 0,5-19-187,0 3 29,-1 0 1,-1 0 0,1 0-1,-1-1 1,0 1-1,0-1 1,0 0 0,-6 7-1,-3 3 87,-1 4-7,9-11-42,-1 0-1,-1-1 1,1 0-1,-1 1 1,-7 5 0,-6 1 51,13-8-61,-1-1 0,1 1 0,0 0 0,0 1-1,1-1 1,-1 1 0,-6 10 0,-9 23 274,-2-16 182,13 3-182,8-24-326,0-1 0,1 1 0,-1 0 0,0-1 0,0 1 0,0-1 1,0 0-1,0 0 0,-2 2 0,4-3-26,-5 2 128,5 1-133,-1 3-19,7-12 16,4 4-98,0 1 0,1 0 0,-1 0 0,0 1 0,0 1 0,20 3 0,-12 0 45,-8-2 88,0 1 0,-1-2 1,19 2-1,84-3 144,-106-1-100,0 0 0,0 0 0,0-1-1,0 0 1,0 0 0,0 0 0,0-1 0,8-5 0,-1 1 155,-12 7-190,0-1-1,0 0 1,0 1-1,0-1 1,0 0 0,0 1-1,0-1 1,0 0 0,-1 0-1,1 0 1,0 0-1,0 0 1,-1 0 0,1 0-1,-1 0 1,1 0 0,-1 0-1,1 0 1,-1-2-1,1-26 926,-1 10-495,-1 11-365,0 0 1,-1 0 0,1 0-1,-5-11 1,-2-6 19,-2-6-9,5 0-69,0 15-79,3 9 16,1 1 0,-1-1 0,1 1 0,0-1 1,0-6-1,0-7-28,2-20 48,-1 37-35,1 1 0,-1 0 0,1-1 0,0 1 0,-1-1 0,1 1 0,0 0 0,1-1 0,-1 1 0,0 0-1,1 0 1,-1 0 0,2-2 0,10-11-1655,-12 14 1511,-1 0 1,1 0 0,-1 0-1,0 0 1,1 0 0,-1 0 0,1 0-1,0 1 1,-1-1 0,1 0-1,0 1 1,-1-1 0,1 0 0,0 1-1,0-1 1,0 1 0,-1-1-1,1 1 1,0-1 0,0 1 0,0-1-1,0 1 1,0 0 0,0 0-1,0 0 1,0-1 0,0 1 0,0 0-1,0 0 1,0 0 0,0 0-1,1 1 1,3-1-450,13 0-2476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2976,'36'-18'1339,"-24"11"-1217,-8 4 50,1 0 0,0 1-1,0-1 1,0 1-1,0 0 1,0 1 0,0-1-1,1 1 1,-1 0 0,8-1-1,44-8 469,-44 14-571,-5 0-37,4-1 11,-10-3-44,1 0 0,-1 1 1,0-1-1,0 1 0,1 0 1,-1-1-1,0 1 1,0 0-1,0 0 0,0 1 1,0-1-1,0 0 0,0 1 1,-1-1-1,1 1 0,0-1 1,-1 1-1,1 0 0,-1 0 1,0 0-1,1 0 0,-1 0 1,1 3-1,0 1 64,-1 0 0,-1 0 0,1 0 0,-1 0-1,0 0 1,0 0 0,-1-1 0,0 1 0,-3 11 0,2-8 121,0-1 1,-1 0-1,0 0 1,0 0-1,-1-1 1,-8 13-1,-3-3 86,-2 0 0,1-1 1,-2 0-1,0-1 0,-23 13 0,34-23-268,0 0-1,0 1 0,-9 10 0,13-14-10,1 0-1,0 1 1,0-1-1,0 1 0,1 0 1,-1-1-1,1 1 1,-1 0-1,1 0 1,0 0-1,0 0 0,0 0 1,1 0-1,-1 5 1,1-5 0,0-1 0,0 1 0,0 0 0,0 0 0,1 0 1,0 0-1,-1 0 0,1-1 0,0 1 0,2 3 0,0-1 28,1 0 0,-1-1 0,1 0-1,5 5 1,-8-8-15,1 1 20,0-1-1,0 1 1,1 0 0,-1-1 0,0 0 0,1 1 0,-1-1 0,1 0-1,0 0 1,-1-1 0,1 1 0,0 0 0,3-1 0,6 1 167,23-2 1,-11 1 157,10 0-3858,-21 0 2080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5408,'15'0'1984,"-15"0"-1536,47 0-128,-31 0 608,-1 0-576,16 0 0,-15 0-224,15 0 192,-15 0-192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3904,'0'0'1253,"0"-3"-762,0-5 374,0 16-152,0-8-700,0 0 0,0 1 0,0-1-1,0 0 1,0 0 0,0 0 0,0 0-1,0 0 1,0 0 0,0 0-1,0 0 1,0 0 0,0 0 0,0 1-1,0-1 1,0 0 0,0 0-1,0 0 1,0 0 0,0 0 0,0 0-1,0 0 1,0 0 0,0 0 0,0 0-1,0 0 1,0 0 0,0 1-1,0-1 1,0 0 0,0 0 0,0 0-1,0 0 1,0 0 0,1 0 0,-1 0-1,0 0 1,0 0 0,0 0-1,0 0 1,0 0 0,0 0 0,0 0-1,0 0 1,0 0 0,0 0 0,0 0-1,1 0 1,-1 0 0,0 0-1,0 0 1,0 0 0,0 0 0,0 0-1,0 0 1,0 0 0,9-1 367,-5 1-249,0 0 0,1 0 0,-1 0 1,0 0-1,0 1 0,1-1 0,3 2 0,2 3-59,-7-4-59,0 1 1,0-1-1,0 0 0,0 0 1,0 0-1,1-1 0,-1 1 1,0-1-1,0 1 0,5-2 1,7 3 15,-1 0 0,0 0 1,16 5-1,-25-6-8,-1 0 0,0-1-1,1 1 1,-1-1 0,9-1 0,-8 0 13,-1 1 0,1 0 0,-1 0 0,1 0 0,-1 1 1,1-1-1,-1 1 0,6 2 0,0 1 13,-6-2-136,-1-1 1,0 0-1,0 0 1,0 0-1,1 0 1,-1 0-1,5 0 1,-5-1-1070,-6 2-2276,-10 11 970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39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2304,'0'16'864,"0"-16"-672,0 0-32,0 0 1568,16 16-960,-16-16 544,31 0-768,-16 0-32,17 0-320,14-16 32,-15 16-128,1 0-64,14 0 0,-14-16-3072,-17 32 1664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0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1472,'13'0'475,"-13"0"-470,0 0 1,0 0-1,0 0 1,1 0-1,-1 0 1,0 0-1,0 0 0,1 0 1,-1 1-1,0-1 1,0 0-1,0 0 1,1 0-1,-1 0 1,0 0-1,0 0 1,0 1-1,0-1 1,1 0-1,-1 0 1,0 0-1,0 0 1,0 1-1,0-1 1,0 0-1,0 0 1,0 0-1,1 1 1,-1-1-1,0 0 1,0 0-1,0 0 1,0 1-1,0-1 1,2 5 172,0 0 0,0 0 1,0 0-1,-1 0 1,0 0-1,0 0 1,0 1-1,0-1 0,-1 0 1,0 7-1,0 12 351,1 3 89,-5 44 0,-17 31-156,14-69-326,-17 47 296,6-20 170,10-11-162,5-30-49,-7 27 0,-18 45 270,27-89-653,-1 6 101,0 0-1,0 0 1,-7 13 0,8-20-101,1 0 0,-1 1 0,1-1-1,-1 0 1,1 1 0,0-1 0,-1 0 0,1 1 0,0-1 0,0 0 0,0 1 0,0-1 0,0 0 0,0 1 0,0-1 0,1 0 0,-1 1 0,0-1 0,1 0 0,-1 1 0,1-1-1,-1 0 1,1 0 0,0 0 0,0 1 0,-1-1 0,1 0 0,0 0 0,0 0 0,0 0 0,0 0 0,0 0 0,0-1 0,0 1 0,1 0 0,-1-1 0,0 1 0,0 0 0,1-1 0,-1 1-1,0-1 1,1 0 0,-1 0 0,0 1 0,1-1 0,-1 0 0,0 0 0,3 0 0,412 0 419,-414 0-241,-2 0-68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4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2400,'-28'0'1269,"25"0"-922,-12 0 1685,15 3-1403,0 38 704,0-36-1210,0 0 0,-1-1 0,1 1-1,-1-1 1,0 1 0,0 0 0,-2 4-1,-3 17 134,2 1 42,2-7 62,-11 42 0,8-37-232,1 0 0,1 0 0,0 51 0,2-68-103,1 1 0,-1-1 0,-1 0 0,-3 11-1,3-12-10,1-1 0,-1 1-1,1 0 1,0 7-1,1 4-2,0-2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4576,'-31'0'1664,"31"0"-1280,-32 46-96,32 1 960,-15-31-736,15 15 0,-16 16-320,16-16-960,0 16 384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31 234 3072,'-26'-52'976,"25"51"-964,1 1 1,-1-1 0,1 0-1,0 1 1,-1-1-1,1 1 1,0-1-1,0 0 1,-1 1-1,1-1 1,0 0 0,0 1-1,0-1 1,0 0-1,0 1 1,0-1-1,0 0 1,0 0-1,0 1 1,0-1 0,0 0-1,0 1 1,1-1-1,-1 0 1,0 1-1,0-1 1,1 1 0,-1-1-1,0 0 1,2 0-1,2-9-12,24-43 530,-24 47-424,0-1 0,0 1-1,1 0 1,0 0-1,0 0 1,8-6-1,-2 5 14,0 1-1,1 0 1,0 1-1,0 0 0,0 1 1,0 0-1,0 1 1,1 1-1,21-3 0,-28 5-101,0-1 0,0 1 0,0 0 0,0 0 0,0 1 0,0 0 0,8 2 0,-3 0 29,-1 1 0,0 1 0,14 8 0,-15-8-23,-1-1 3,-1 0-1,1 1 0,-1 1 1,9 6-1,-10-4 14,0-1 1,0 1 0,-1 0-1,6 12 1,-6-11-14,2 4 6,25 49 154,-9 14 300,-7-34-266,-10-29-160,-1 1 1,0 0-1,-2 1 1,4 14-1,-5-11 18,-1 1-1,-1-1 0,0 1 1,-2-1-1,-5 33 0,5-43-15,0 1-1,-1-1 1,0 1-1,0-1 1,0 0-1,-1 0 1,0-1-1,-1 1 1,0-1-1,0 0 1,-1 0-1,1 0 1,-1-1-1,-8 6 1,13-10-38,-1-1 1,0 0-1,0 0 0,0 0 0,0 0 0,0 0 1,0 0-1,0 0 0,0 0 0,0-1 1,-1 0-1,1 1 0,0-1 0,0 0 1,-1 0-1,1 0 0,0 0 0,0 0 1,0-1-1,-1 1 0,1 0 0,0-1 1,-4-1-1,-2-1 71,2 2-48,0-1-1,0 0 1,0 0-1,0-1 0,1 1 1,-1-1-1,1-1 1,-1 1-1,-4-6 0,4 5-22,4 3-14,-1-1 0,1 0 0,0 0 0,-1 1 1,1-2-1,0 1 0,0 0 0,1 0 0,-3-4 0,3 3-9,0 0 0,0 1 0,1-1 0,0 0 0,-1 0 0,1 1 0,0-1 0,0 0 0,1 0 0,-1 1 0,0-1 0,1 0 0,1-4 0,1-3-87,0 0 0,1 0 0,6-13-1,-7 18-161,-1 0 1,1 1-1,0 0 0,1-1 0,-1 1 0,0 0 0,1 1 0,0-1 0,0 1 0,5-4 0,0 2-314,0 1 1,18-5-1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40 157 4736,'26'-13'1530,"-15"5"-932,-7 3-475,-3 3-70,0 1 0,0-1 0,1 1 0,-1-1-1,1 1 1,-1 0 0,1-1 0,-1 1 0,1 0-1,0 0 1,-1 0 0,1 0 0,0 0 0,0 1-1,0-1 1,0 0 0,0 1 0,0 0 0,0-1-1,0 1 1,3 0 0,-2 0 19,0-1 1,0 1-1,0-1 0,0 1 0,1-1 0,-1 0 1,0-1-1,-1 1 0,1 0 0,0-1 1,4-2-1,15-8 309,-17 10-325,0 1 0,-1 0 0,1 0 0,5 0-1,5-1 29,37-11 69,-36 9-89,25-5 1,-15 6 60,-10 2-16,0-1 0,0-1 0,19-6-1,-22 5-28,-1 1 0,1 0 0,0 1 0,25-2 0,-36 4-25,1 0-1,0 0 1,-1 0 0,1-1-1,0 1 1,3-2-1,-6 2-46,1 0-1,-1 0 1,1-1-1,-1 1 0,1 0 1,-1 0-1,1-1 1,-1 1-1,0 0 0,1 0 1,-1-1-1,0 1 1,1 0-1,-1-1 0,0 1 1,1-1-1,-1 1 0,0 0 1,0-1-1,1 0 1,-1 1-8,0-1 0,0 1 0,0 0 0,0 0 0,-1-1 0,1 1 0,0 0 0,0 0 0,0 0 0,0-1 0,-1 1 0,1 0 0,0 0 0,0 0 0,0-1 0,-1 1 0,1 0 0,0 0 0,0 0 0,0 0 0,-1-1 0,1 1 0,0 0 0,0 0 0,-1 0 0,1 0 0,0 0 0,-1 0 0,1 0 0,0 0 0,0 0 0,-1 0 0,-2 0-12,0 0 0,1 0 0,-1 0 0,0 0 0,0 1 0,-3 0 0,-30 7-34,-48 13-175,40-8 98,40-12 109,0-1-1,-1 1 0,1 0 1,0 0-1,0 1 0,0 0 1,0-1-1,0 1 0,0 0 1,1 1-1,-1-1 0,1 1 1,-1-1-1,1 1 0,-4 5 1,3-4-24,-1 0-7,1 1 1,-1-1-1,1 1 0,0 0 1,1 0-1,0 0 1,-1 0-1,1 1 1,1 0-1,-4 7 1,-25 98-651,26-88 608,1 0 1,-2 46-1,5-49 54,-1 0 0,-4 23 0,2-17 31,-1 11 67,1-7 188,-8 31-1,10-56-183,0 0 0,-1 0 0,1 0 1,-1-1-1,0 1 0,0-1 0,-1 1 0,1-1 0,-1 0 0,0 0 0,0-1 0,0 1 0,-1-1 0,1 0 0,-1 0 0,0 0 0,-8 3 0,11-6-75,0 1 1,0-1-1,1 0 0,-1 1 0,0-1 1,0 0-1,0 0 0,0-1 1,0 1-1,0 0 0,0-1 1,0 1-1,0-1 0,0 1 0,1-1 1,-1 0-1,0 0 0,-2-1 1,-5-2-58,-2 0 85,0-1 0,-14-6 0,23 10-34,-6-6-203,9 1-38,17-5-274,-13 9 423,-3 1 72,1 0 0,0 0 0,0 1-1,0-1 1,-1 1 0,1 0 0,0-1 0,0 1 0,0 1 0,4-1-1,4 1-29,2 0 107,1 0-1,23 5 1,-25-3 60,1-1-1,23 1 1,-23-3 6,-1 1 0,24 5 1,-23-3-647,0-1 1,25 1 0,-7-3-490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3968,'0'13'1285,"0"-13"-1275,0 0-1,0 0 1,0 0-1,0 1 1,0-1 0,0 0-1,0 0 1,0 0-1,0 0 1,0 0 0,0 1-1,0-1 1,0 0-1,0 0 1,0 0-1,1 0 1,-1 0 0,0 0-1,0 0 1,0 1-1,0-1 1,0 0 0,0 0-1,0 0 1,0 0-1,1 0 1,-1 0-1,0 0 1,0 0 0,0 0-1,0 0 1,0 0-1,0 0 1,1 0-1,-1 0 1,0 0 0,0 0-1,0 0 1,0 0-1,0 0 1,1 0 0,-1 0-1,0 0 1,0 0-1,0 0 1,0 0-1,0 0 1,0 0 0,1 0-1,-1 0 1,0 0-1,0 0 1,0 0-1,356 0 4375,-211-6-4160,35-17-32,-60 9-97,147-21 280,19-5-70,-32 4-173,-86 20-107,-100 12 30,-14-2 63,-24 2 199,32 1 0,-55 4-140,-8 2-61,-14 5 30,8-5-89,-24 13 98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15 126 2656,'0'-1'97,"0"-1"0,0 0 0,0 1 0,-1-1 0,1 0 0,-1 0 0,1 1 0,-1-1 0,0 1 0,1-1 0,-1 1 0,0-1 0,-1-1 0,-3-4 54,5 7-121,0 0 0,0-1-1,0 1 1,-1-1 0,1 1-1,0 0 1,0-1 0,0 1 0,0-1-1,-1 1 1,1 0 0,0-1-1,0 1 1,0-1 0,0 1 0,0-1-1,0 1 1,0 0 0,0-1-1,1 1 1,-1-1 0,0 1 0,0-1-1,0 1 1,0 0 0,0-1-1,1 1 1,-1 0 0,0-1 0,0 1-1,1-1 1,-1 1 0,0 0-1,1 0 1,-1-1 0,0 1 0,1 0-1,-1 0 1,1-1 0,0 1 12,-1-1 0,1 0 0,0 1 0,-1-1 0,1 1 0,0-1 0,-1 0 0,1 0 0,-1 1 0,1-1 0,-1 0 0,1 0 0,-1 0 0,0 1 0,1-1 0,-1 0 0,0 0 0,0 0 0,0 0 0,0 0 0,0 0 0,0-1 0,2-20 380,-1 21-415,-1 0 0,0-1-1,1 1 1,-1 0 0,1 0-1,-1 0 1,1 0 0,-1 0-1,1 0 1,0 0 0,-1 0-1,1 0 1,0 0 0,0 1-1,0-1 1,0 0 0,0 0-1,1 0 1,29-15 73,-28 15-48,0 1 0,0-1 0,-1 0 0,1 1 0,0-1 0,0 1 0,0 0 0,0 0 0,5 1 0,8 0-64,-12-1 32,0 0 0,0 1 0,1 0 0,-1 0 0,0 0 0,0 0 0,0 1 0,0 0 0,0 0 0,0 0 0,-1 0 0,1 0 0,-1 1 0,1-1 0,-1 1 0,0 0 0,4 5 0,-1 1 97,-1 0 0,0 0 0,-1 0-1,6 19 1,10 43 304,-7 15-196,-8-50-191,0-4 12,-2-13 73,2 34 1,-5-47-74,0 1 0,-1 0 0,0-1 0,0 1 0,0-1 0,-1 1 0,0-1 0,-6 12 0,-3 8 147,7-17-50,0-1 0,0 1 0,-1 0 1,0-1-1,-11 14 0,-13-1 149,17-11-198,9-7-67,1-1 0,-1 0 1,0 0-1,0 0 0,0 0 1,0 0-1,0-1 0,0 1 1,-1-1-1,-3 1 0,5-1-12,-6 2 52,0-1 0,1 0 0,-1 0 0,-16 1 0,22-3-43,0 0-1,1 0 1,-1 0 0,0 0 0,1-1 0,-1 1 0,1-1 0,-1 1 0,0-1 0,1 1 0,-1-1-1,1 0 1,-1 0 0,-1-1 0,-5-3-52,7 5 43,0-1-1,0 1 0,-1-1 0,1 0 0,0 1 0,0-1 1,0 0-1,0 0 0,0 1 0,0-1 0,-1-2 1,0-15 13,2 10-5,1 2-21,0 0 1,1 0 0,-1 1 0,1-1 0,0 1-1,0-1 1,1 1 0,-1 0 0,1 0-1,0 0 1,1 0 0,4-6 0,17-22 6,41-43 0,-4 22 34,1-1-8,-55 47-19,-7 6-1,0 0 1,1 1 0,-1-1-1,1 0 1,0 1 0,-1-1 0,1 1-1,0 0 1,0-1 0,0 1 0,0 0-1,0 0 1,0 0 0,0 1-1,0-1 1,1 0 0,-1 1 0,4-1-1,9 1-37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94 2656,'-13'-13'837,"11"10"-501,2 3 0,0 0 539,0 0-129,0 0 374,0 0-1020,0-1 0,0 0-1,0 1 1,-1-1-1,1 0 1,0 1 0,0-1-1,0 0 1,-1 0-1,1 1 1,0-1-1,-1 1 1,1-1 0,0 0-1,-1 1 1,1-1-1,-1 1 1,1-1 0,-1 1-1,1-1 1,-1 1-1,1-1 1,-1 1 0,0-1-1,0 1 460,3 0-105,11 0-42,51 1-13,-11 0-246,61-6-1,84-21 429,-182 25-438,30 0 0,-28 1 41,-15 0-152,0 0 1,0 0 0,1 0 0,-1-1-1,0 1 1,4-2 0,-1-5 97,-4 4-63,5-2-100,-7 5-18,0 0-1,1 0 1,-1-1-1,0 1 0,1 0 1,-1 0-1,0-1 1,1 1-1,-1 0 0,0 0 1,1-1-1,-1 1 1,0 0-1,0-1 1,1 1-1,-1-1 0,0 1 1,0 0-1,0-1 1,0 1-1,1 0 1,-1-1-1,0 1 0,0-1 1,0 1-1,0-1 1,0 1-1,0 0 0,0-1 1,0 0-1,0-1-1014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3648,'-13'13'1173,"8"-3"-703,-21 45 404,21-35-421,-5 22 203,8-26-483,-4 15 177,-12 7 311,12-25-410,0-1 0,-6 21-1,1 20 388,7-33-429,0 0 0,-8 22-1,9-36-135,1 1 0,-1 0-1,1-1 1,0 1 0,1 0-1,0 0 1,-1 8 0,3-10-12,0-1 0,0 0 1,1 1-1,-1-1 0,1 0 1,0 0-1,0 0 0,0 0 1,0 0-1,1 0 0,0-1 1,0 1-1,4 3 0,-7-6-49,1-1 0,0 1 0,0 0 0,0-1 0,0 1-1,0-1 1,0 1 0,0-1 0,0 0 0,0 1 0,0-1 0,2 0-1,3 2 27,5 1 3,-1-1-7,-1 1-1,1-2 1,0 1-1,16 0 0,135-2 753,-94 0-3732,-49 0 1144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4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0 154 1984,'0'0'640,"0"0"-389,0 0 21,0 0 458,0 0-111,0 0 256,3-2-278,-1-1-494,2-1 120,0 0 1,0 0 0,0 0-1,6-3 1,-3 3-104,-3 3-87,-1-1 0,0 1-1,0-1 1,0 0-1,0 0 1,0 0 0,-1 0-1,1-1 1,-1 1-1,1-1 1,-1 1 0,4-7-1,-1 2-4,0 1 0,0-1 0,1 1 0,0 0-1,0 1 1,1-1 0,-1 1 0,13-7 0,25-16 20,-43 28-44,-1 0 0,1-1 0,-1 1 1,1 0-1,0 0 0,-1 0 0,1 0 0,0 0 0,-1 0 1,1 0-1,-1 0 0,1 0 0,0 1 0,-1-1 1,1 0-1,0 0 0,-1 0 0,1 1 0,-1-1 1,1 0-1,-1 1 0,1-1 0,-1 1 0,1-1 1,-1 0-1,1 1 0,-1-1 0,0 1 0,1-1 0,-1 1 1,0-1-1,1 2 0,0-1 26,0 1-1,0 0 1,0 0-1,0 0 1,-1-1 0,1 1-1,0 0 1,-1 0 0,0 0-1,1 3 1,-5 18 261,2-17-205,1 1 0,-1 0 0,1 12-1,1 88 715,0-103-770,0-1 0,0 1-1,0 0 1,1 0 0,0-1-1,0 1 1,2 5 0,-2-7-11,0-1 1,0 1 0,0 0 0,0-1-1,0 1 1,0-1 0,0 1-1,1-1 1,-1 0 0,1 1-1,-1-1 1,1 0 0,-1 0 0,1 0-1,0 0 1,0 0 0,2 1-1,1-2 47,0 1 0,0-1 0,0 0 0,0 0 0,0 0 0,0-1 0,0 1 0,0-1 0,0-1 0,0 1 0,8-4 0,-8 3 28,21-9 121,-18 7-270,7 1-25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3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2496,'-12'0'710,"17"0"820,17 0 198,90 0 138,-94 1-1734,0 1-1,24 6 0,-32-6-82,24 6 228,-24-5-204,0-1 1,0 0 0,0 0 0,12-1-1,22-1 333,-44 0-402,0 0 0,1 0-1,-1 0 1,0 0 0,0 0 0,0 0 0,0 0 0,0 0 0,0 0 0,0 0 0,0 0 0,0 0 0,0 0 0,1 0 0,-1 0 0,0 0 0,0 0-1,0 0 1,0 0 0,0 0 0,0 0 0,0 0 0,0 0 0,0 0 0,0 0 0,0 0 0,1 0 0,-1 1 0,0-1 0,0 0 0,0 0-1,0 0 1,0 0 0,0 0 0,0 0 0,0 0 0,0 0 0,0 0 0,0 0 0,0 0 0,0 0 0,0 1 0,0-1 0,0 0 0,0 0-1,0 0 1,0 0 0,0 0 0,0 0 0,0 0 0,0 0 0,0 0 0,0 0 0,0 1 0,0-1 0,0 0 0,0 10 396,0-10-395,0 0-1,0 0 1,0 1 0,0-1 0,0 0 0,0 0 0,0 0 0,0 0-1,0 0 1,0 0 0,0 0 0,0 0 0,0 0 0,0 0 0,0 0 0,0 1-1,0-1 1,0 0 0,0 0 0,0 0 0,0 0 0,0 0 0,0 0-1,0 0 1,0 0 0,0 0 0,0 0 0,0 0 0,0 1 0,0-1-1,-1 0 1,1 0 0,0 0 0,0 0 0,0 0 0,0 0 0,0 0 0,0 0-1,0 0 1,0 0 0,0 0 0,0 0 0,0 0 0,-1 0 0,1 0-1,0 0 1,0 0 0,0 0 0,0 0 0,0 0 0,0 0 0,0 0 0,0 0-1,0 0 1,0 0 0,-1 0 0,-9 0 219,7 0-101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4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2240,'6'-5'293,"1"-1"0,0 1 0,8-4 0,-6 3-190,-1 0 150,-7 5-193,1 0 1,-1 0 0,0 0 0,1 0-1,-1 1 1,1-1 0,-1 0-1,1 1 1,-1-1 0,1 1 0,-1-1-1,1 1 1,0 0 0,-1 0-1,1-1 1,2 1 0,28-1 845,-18 1-635,0 0 0,1 0-1,22 4 1,-22-2-155,0 2-1,24 7 1,-32-8-78,-1-1 0,1 2 0,-1-1-1,0 1 1,0 0 0,0 0 0,-1 0 0,0 1 0,10 10-1,29 40 342,-33-43-300,-2-2 17,15 22 1,12 38 127,-3-16-125,10 19-43,-35-56-76,1 0 184,13 34-1,-21-47-121,1 0 0,-1 1 0,0-1 0,0 0 0,-1 1 0,1-1 0,-1 1 0,0-1 0,0 1 0,-1-1 1,1 1-1,-1-1 0,-2 8 0,-10 10 276,3-8-119,2 1-46,-8 12 51,9-19-132,-1 0-1,0 0 0,-1 0 0,0-1 1,0-1-1,-1 1 0,1-1 1,-1-1-1,-1 0 0,-21 7 0,23-9-39,0-1 0,-1 0 0,1 0 0,-11 0 0,-13-7 33,14 2-39,-4 0-4,16 3-5,-1-1 0,1 0 1,0 0-1,0 0 0,0-1 0,0-1 1,-11-3-1,6 0 29,5 3-105,1 0-1,-1-1 1,1 1 0,-7-6-1,13 9 47,-1-1-1,0 0 1,0 1-1,1-1 1,-1 0-1,0 1 1,1-1 0,-1 0-1,1 0 1,-1 1-1,1-1 1,-1 0-1,1 0 1,-1 0-1,1 0 1,0 0-1,-1 0 1,1 0-1,0 0 1,0 0-1,0 0 1,0 0-1,0 0 1,0 0-1,0 0 1,0 0-1,0 1 1,1-1-1,-1 0 1,0 0-1,1 0 1,-1 0-1,0 0 1,1 0-1,0-1 1,6-4-79,-1 0-1,1 0 1,0 1-1,0 0 1,1 0-1,-1 0 1,1 1-1,11-4 1,-8 5 71,1 0 1,-1 0-1,15-1 0,2-1 19,-5 0 17,-13 3 25,1 0 0,-1 0 1,14 0-1,41 2-1592,-34 0 528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1888,'26'0'613,"-21"0"-367,-2-3-44,-3 2-182,1 1-1,-1-1 0,1 1 0,-1-1 1,1 1-1,-1-1 0,1 1 1,-1 0-1,1-1 0,0 1 1,-1 0-1,1-1 0,-1 1 0,1 0 1,0 0-1,-1 0 0,1-1 1,0 1-1,-1 0 0,1 0 1,0 0-1,0 0 0,-1 0 0,1 0 1,0 1-1,-1-1 0,1 0 1,0 0-1,-1 0 0,1 0 1,0 1-1,-1-1 0,1 0 0,-1 1 1,1-1-1,0 1 0,-1-1 1,1 0-1,-1 1 0,1-1 1,0 2-1,-1-2 26,1 1 0,-1-1-1,1 1 1,0-1 0,-1 0 0,1 1 0,-1-1-1,1 0 1,0 0 0,-1 0 0,1 1 0,0-1-1,-1 0 1,1 0 0,0 0 0,-1 0 0,1 0-1,0 0 1,-1 0 0,1 0 0,0 0 0,-1-1-1,1 1 1,2 0 117,-2 0-137,-1-1-1,1 1 1,-1 0-1,1 1 1,0-1-1,-1 0 1,1 0-1,-1 0 0,1 0 1,-1 0-1,1 1 1,0-1-1,-1 0 1,1 0-1,-1 1 1,1-1-1,-1 0 1,1 1-1,-1-1 1,0 1-1,1-1 1,-1 0-1,1 1 1,-1-1-1,0 1 1,1-1-1,-1 1 0,0 0 1,3 20 390,-2-1-132,2-7-172,0 3 34,0 0-1,-1 0 0,0 16 0,-2 340 2112,1-365-2179,-1 0 0,1 0 1,1 0-1,-1 0 0,5 13 0,-4-15-28,-2-4-5,1 0 1,-1 0-1,1 0 0,-1 1 0,1-1 1,-1 0-1,1 0 0,0 0 0,-1 0 1,1 0-1,0 0 0,0 0 0,0 0 1,0 0-1,1 1 0,-1-2-3,0 0-1,0 1 1,0-1 0,0 0-1,0 0 1,0 0-1,0 0 1,0 0-1,0 0 1,0 0 0,1 0-1,-1 0 1,0-1-1,0 1 1,-1 0 0,1-1-1,0 1 1,0 0-1,2-2 1,-2 2-22,0-1 1,-1 1-1,1-1 1,0 1-1,0-1 1,0 1-1,-1-1 1,1 0-1,0 1 1,-1-1-1,1 0 1,-1 0-1,2-1 1,4-19 231,-5 18-231,2-8 61,1 0 0,0-1 0,0 1 0,12-19 0,-11 22-49,16-31 102,0-18-54,7 3-140,-19 39 34,11-28 0,-3-10 39,-10 32-21,0 0 0,11-24 0,-10 30-11,-5 8 39,0 0 0,1 0-1,-1 1 1,8-9 0,-2 8 30,-8 7-50,-1 0 0,1-1-1,-1 1 1,0 0 0,1-1 0,-1 1-1,0 0 1,1-1 0,-1 1 0,0 0 0,1-1-1,-1 1 1,0 0 0,0-1 0,1 1-1,-1-1 1,0 1 0,0-1 0,0 1-1,0-1 1,1 1 0,-1-1 0,0 1 0,0-1-1,0 1 1,0-1 0,0 1 0,0 0-1,0-1 1,0 1 0,-1-2 0,1-11-54,0 11-68,0 2 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8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0 4640,'-13'13'1504,"13"-13"-1481,0 1-1,0-1 1,-1 0 0,1 0 0,0 1-1,0-1 1,-1 0 0,1 0 0,0 0-1,-1 0 1,1 1 0,0-1 0,0 0 0,-1 0-1,1 0 1,0 0 0,-1 0 0,1 0-1,0 0 1,-1 0 0,1 0 0,0 0-1,-1 0 1,1 0 0,-1 0 0,-4 0 105,-1 1 0,1 0 0,-1 0 1,-9 4-1,13-5-90,0 1 0,0 0 0,0 0 0,0 0 1,0 0-1,0 0 0,0 0 0,0 0 0,0 1 0,1-1 1,-1 1-1,0-1 0,1 1 0,-1 0 0,1-1 0,0 1 1,-2 3-1,2 3 11,-1 1 0,1 0 0,1 0 0,0 0 0,1 12-1,0 4 75,-1-18-41,1 0 0,0-1 0,0 1 0,0 0 0,3 6 0,1 3 103,0 15 444,5 0-117,-5 0 96,-2-21-495,-2-9-44,-1 1 0,1 0 0,-1-1 0,1 1 0,-1 0 0,0 0 0,0-1 0,0 1 0,0 0 0,0 0 0,0 0 0,0-1 0,-1 1 0,1 0 0,0 0 0,-1-1 1,0 1-1,1 0 0,-3 2 0,3-3-37,0 0-1,-1 0 1,1 0 0,0-1 0,-1 1 0,1 0 0,-1 0 0,1 0 0,-1-1 0,0 1 0,1 0 0,-1-1-1,0 1 1,0 0 0,1-1 0,-1 1 0,0-1 0,0 1 0,0-1 0,0 0 0,1 1 0,-1-1 0,0 0-1,0 0 1,0 1 0,0-1 0,-2 0 0,-9 2 104,3 1-68,5-2-60,1 0-1,-1 0 0,1 0 0,-1-1 1,-6 1-1,-11-2-164,-24-5-1,2 0-434,-24-4-1456,15 7 582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2720,'-29'0'1557,"27"0"-751,2 0-193,-3 3 75,-15 8-120,14-9-492,0 0-1,0 1 0,0-1 0,-6 6 0,5-3-39,0 1 1,1 0-1,0 0 1,0 0-1,0 0 1,-4 11-1,8-17-35,-60 109 665,27-36-90,20-48-434,4-8-23,0 1 0,1 0 0,1 0 0,-7 29-1,6-16-17,3-12-13,1 0 0,0 1 0,-1 28 1,6-34-45,1 0 0,0 0 0,1-1 0,1 1 0,6 16 0,-6-20-4,0 1 90,1-1 1,-1 1 0,2-1-1,0-1 1,13 18 0,-18-24-144,1-1 1,-1 0 0,1 1 0,0-1 0,0 0 0,0 0-1,0 0 1,0 0 0,0-1 0,0 1 0,0 0-1,1-1 1,-1 0 0,1 1 0,-1-1 0,1 0-1,0 0 1,-1-1 0,1 1 0,3 0 0,10 5-295,-13-5-128,0 0 0,0 0-1,0 0 1,0 0 0,0 0 0,0-1-1,1 1 1,2-1 0,10 0-1837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2560,'2'0'101,"0"0"0,1 0 0,-1 0 0,0 0 0,1-1 0,-1 1 0,0-1 0,0 1 0,0-1 0,0 0 0,1 0 0,2-2 0,-3 2-66,0 0 0,0 0 0,0 0 1,0 0-1,0 1 0,0-1 0,0 1 0,0-1 1,0 1-1,0 0 0,0-1 0,4 1 1,18 0 376,-15-1-272,0 1 1,1 1-1,-1-1 1,11 3-1,1 1-2,32 6 132,-48-9-224,0 1 0,1 0 0,-1 0 0,0 0 1,0 0-1,7 4 0,-10-3-20,1-1 0,0 1 1,-1 0-1,1 0 0,-1 0 1,0 0-1,0 0 0,0 0 0,0 1 1,0-1-1,1 6 0,-1-3 32,0 1 0,-1-1-1,0 1 1,0 0-1,0 9 1,-1-11 24,0-1 0,-1 1 0,0 0-1,0-1 1,0 1 0,0-1 0,0 1 0,-1-1 0,0 1-1,0-1 1,0 0 0,-3 4 0,-3 3 62,-1-1 1,-18 17-1,12-12-41,6-7 25,0-1 0,0 0 0,-21 11 0,21-13-44,0 1 0,1-1 0,-15 14 0,7-4 13,13-13-93,0 0 1,1 0-1,-1 1 0,1-1 1,-1 1-1,1 0 0,0 0 0,0 0 1,0 0-1,0 0 0,0 0 0,1 1 1,-1-1-1,1 1 0,-1 3 0,5-7 71,0 0-54,0 1 1,0-1-1,0 1 0,1 0 0,-1 0 0,6 2 1,7 3 74,-3-4-41,1 0 1,0-2-1,-1 1 0,15-3 0,-6 2 5,45 0-790,-51 0 90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4800,'-31'-16'1792,"31"16"-1408,15 16-96,-15-16 0,16 0-224,0 0 736,-1 0-416,32-16 32,-16 16-256,31 0 128,-30-15-192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8 2976,'0'-7'1547,"0"8"-255,0 18 573,-3 28-729,-7-26-806,6-9-222,3-8-64,0 0 0,0 0 0,-1 0 0,1 0 0,-1-1-1,0 1 1,-2 3 0,-7 11 89,7-11-27,0 0-1,-1 0 1,1 0 0,-1 0 0,-12 10 0,0-11 28,8-4-71,1 1 7,7-2-120,0-1 0,0 0 0,0 1 0,0-1-1,1 0 1,-1 0 0,0 1 0,0-1 0,0 0-1,0 0 1,0 0 0,0 0 0,0 0 0,0 0 0,0 0-1,0-1 1,0 1 0,0 0 0,1 0 0,-1-1 0,0 1-1,0-1 1,0 1 0,0-1 0,1 1 0,-2-2 0,1 2 22,-14-2-846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2976,'0'-26'971,"0"26"-962,0-1 1,0 1 0,0 0-1,0-1 1,0 1 0,0 0-1,0 0 1,0-1 0,0 1-1,0 0 1,0 0 0,0-1-1,0 1 1,0 0 0,0 0-1,1-1 1,-1 1 0,0 0 0,0 0-1,0-1 1,0 1 0,0 0-1,1 0 1,-1 0 0,0-1-1,0 1 1,0 0 0,1 0-1,-1 0 1,0 0 0,0 0-1,1-1 1,-1 1 0,0 0-1,0 0 1,1 0 0,-1 0 0,21-10 448,-11 7 875,-3 2-1021,-1 1 0,1-1-1,10-4 1,-8 3-140,-1 0 0,1 0 0,0 1 0,10-1 0,-1 3-2,-6-1-59,0 0 0,0 0-1,15-3 1,105-23 321,-69 10-58,-61 15-387,1 1 1,-1-1-1,1 1 0,0-1 1,-1 1-1,1 0 0,5 0 1,-1 1-805,-7 1-1588,0 11 672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7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1824,'0'2'77,"0"0"1,0 0-1,-1-1 1,1 1-1,-1 0 1,0 0-1,1 0 1,-1 0-1,0 0 0,-1 1 1,1-1 32,0 0-1,0 0 1,0 0 0,0 0-1,0 0 1,1 0 0,-1 0-1,1 0 1,-1 0 0,1 2 0,0 10 271,0 0 1,-1-1 0,-1 1-1,0-1 1,-1 1 0,-5 13-1,-3 19 104,4-14 81,5-27-499,1-1 0,-1 1 0,-1-1 0,1 0 0,-1 1 0,1-1 0,-7 6 0,-6 12 224,5 9 29,0-15-115,8-13-170,0 0-1,0-1 1,1 1 0,-1 0-1,1 0 1,0 0 0,-1 0-1,2 1 1,-1-1 0,0 0-1,0 0 1,1 5 0,0-3-25,-1 1 26,2 0 0,-1 1 0,0-1 0,1 0 0,2 7 0,-3-11-18,1 0 0,0-1 0,0 1 1,0 0-1,0-1 0,0 1 0,0-1 0,0 1 0,0-1 1,0 0-1,1 1 0,-1-1 0,1 0 0,-1 0 1,1 0-1,-1 0 0,1 0 0,0 0 0,-1 0 1,5 0-1,22 5 126,-11-2-67,-11-2-85,1 0 0,0 0 0,-1-1 0,11 1 0,4 0-947,7 11 257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7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1824,'0'-15'672,"0"15"-512,16 0-64,-1 15 1376,-15-15-832,16 31 864,0-15-864,15 46 288,0-15-544,-15 15 160,-16 1-320,0-1 416,0-15-352,-16 0 576,0-1-480,-30-15-1056,14 1 352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8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3328,'0'-9'690,"0"8"-601,-1 0-1,1-1 0,0 1 0,0-1 0,0 1 0,1 0 1,-1-1-1,0 1 0,0 0 0,1-2 0,0 2-30,-1 1 0,1-1 0,-1 1 0,1-1 0,0 1 0,-1-1 0,1 1 0,-1 0 0,1-1 0,0 1 0,-1 0-1,1-1 1,0 1 0,0 0 0,-1 0 0,1 0 0,0-1 0,0 1 0,-1 0 0,1 0 0,0 0 0,0 0 0,0 1-1,19-2 1261,-14 0-1196,0 0 1,1 1 0,-1 0-1,1 1 1,-1-1 0,0 1-1,8 2 1,2 2 19,-1-1 1,19 3-1,2-2 47,68 3 0,38-1 325,-45-1-340,381-12 272,-343 1-273,120 0 62,470-37 439,-697 40-634,120-10 98,91-5 151,-179 15-224,163-14 403,-194 13-403,16-3 249,58 0 1,-49 6-27,-52 0-263,0 0 0,0 0 1,-1 0-1,1 0 0,0 0 1,0 0-1,0 1 1,-1-1-1,1 1 0,2 0 1,-3 4 23,-8 2-191,-16 4-468,15-9 266,0 1 0,1 1 0,0 0 0,-10 6 0,-15 16-2979,1-8 998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78 2912,'0'-13'923,"0"13"-917,0 0 1,0 0-1,1 0 1,-1 0-1,0 0 1,0 0-1,0 0 1,0 0-1,0 0 1,0-1 0,0 1-1,0 0 1,0 0-1,0 0 1,0 0-1,0 0 1,0 0-1,0 0 1,-1 0 0,1 0-1,0 0 1,0-1-1,0 1 1,0 0-1,0 0 1,0 0-1,0 0 1,0 0-1,0 0 1,0 0 0,0 0-1,0 0 1,0 0-1,0 0 1,0 0-1,0 0 1,-1 0-1,1 0 1,0 0 0,0 0-1,0 0 1,0 0-1,0-1 1,0 1-1,0 0 1,0 0-1,0 0 1,0 0-1,0 0 1,-1 0 0,1 1-1,0-1 1,0 0-1,0 0 1,0 0-1,0 0 1,-1 0 16,1 0-1,-1 0 1,1 0 0,-1 0 0,1 0-1,-1 0 1,1 0 0,-1 0-1,1-1 1,-1 1 0,1 0 0,0 0-1,-1 0 1,1 0 0,-1-1 0,1 1-1,-1 0 1,1 0 0,0-1-1,-1 1 1,1 0 0,0-1 0,-1 1-1,1-1 1,0 1 0,-1 0 0,1-1-1,0 1 1,0-1 0,-1 1-1,1-1 1,0 1 0,0-1 0,0 1-1,0 0 1,0-1 0,0 1 0,0-1-1,0 1 1,0-1 0,0 0 0,2-4 483,27-21 977,-24 23-1504,-1 0 1,1 1 0,0 0-1,0 0 1,0 0 0,0 1-1,1 0 1,-1 0 0,0 0-1,1 0 1,-1 1 0,0 0-1,1 0 1,-1 1 0,9 1-1,7 8 5,-9-6 54,-7-2-28,1-1 1,-1 1-1,0 0 0,1 1 0,-1-1 0,0 1 0,-1 0 0,1 0 1,0 0-1,4 6 0,28 35-26,-29-34 10,-2-4 12,0 1 1,-1 0 0,9 15 0,-8-6 58,0 1 0,-1 0 0,5 26 0,-1-1 38,-7-35-61,0 0 0,0 1 1,-1-1-1,0 1 0,0-1 0,-1 1 1,0 0-1,-1-1 0,1 1 0,-1-1 1,-1 1-1,-3 11 0,1-6 180,1-4-38,1-1 0,-1 0 0,-1 0 0,0 0 0,0 0-1,-6 8 1,7-12-73,1 0-31,-1 0 0,0-1 0,0 1 0,0-1 1,0 0-1,0 0 0,-1 0 0,1 0 0,-1 0 0,0-1 0,-4 3 0,-21 0 331,19-2-304,-11 2 111,18-5-166,0-1-1,0 1 0,1-1 0,-1 1 0,0-1 0,-3-2 1,0 1 53,3 1-70,0 1-1,0-1 0,1-1 1,-1 1-1,0 0 1,1-1-1,-1 1 0,0-1 1,1 0-1,0 0 1,-1 0-1,-2-3 0,3 1-21,0 0-1,0 0 1,0 0-1,1 0 1,0 0-1,-2-9 1,1 7 2,-3-10-70,4 13 36,0 0 0,0-1 0,0 1 0,0-1 0,0 0 0,1 1 0,0-1 0,-1 0 0,1 1 0,1-1 0,0-6 0,2 2-44,0-1 0,0 0 0,1 1 0,0 0-1,0 0 1,1 0 0,0 0 0,1 1 0,-1 0 0,1 0 0,8-7 0,-9 11 32,0-1 0,1 1 0,9-4 0,-2 1 21,10-7 48,-16 9-29,1-1 1,0 1-1,0 1 0,0 0 1,0 0-1,1 0 0,8-1 0,41-1-446,-28 0 104,-8 2-1778,35-2 0,-8 5-395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3232,'0'0'1035,"2"-3"-614,1 2-325,-1-1 0,0 1-1,0-1 1,1 1 0,-1 0 0,1 0 0,-1 0 0,1 0 0,-1 1-1,1-1 1,0 1 0,-1-1 0,4 1 0,42 0 1294,-27 0-1376,-18 0-2,1 0-1,0 0 1,-1 1-1,1-1 0,-1 1 1,1-1-1,-1 1 0,1 0 1,-1 1-1,0-1 0,6 3 1,-4 0 4,-1 0 1,1 0-1,-1 1 0,0-1 1,7 11-1,4 1 49,-11-13-44,0 0 0,-1 1 0,0-1 1,1 1-1,-1 0 0,-1 0 1,5 7-1,-5-4 24,1 0-1,-1 0 1,0 0 0,-1 0-1,2 14 1,-1 40 263,-2-59-294,0 0 1,1 0-1,-2-1 1,1 1-1,0 0 1,0 0-1,0 0 1,-1 0-1,1 0 1,-1 0 0,0-1-1,1 1 1,-1 0-1,0-1 1,0 1-1,0 0 1,0-1-1,0 1 1,-1-1-1,1 1 1,-2 0-1,-10 13 173,-8 22 37,16-32-199,0 0 0,0 0-1,0-1 1,-1 1-1,1-1 1,-1-1 0,-8 5-1,7-4-36,0 0 0,0 1 1,-12 10-1,-25 29-58,44-44 73,-1 0-1,1 1 0,0-1 0,0 0 1,0 0-1,0 0 0,0 0 0,0 0 1,0 0-1,0 0 0,0 0 0,-1 0 1,1 0-1,0 0 0,0 1 0,0-1 1,0 0-1,0 0 0,0 0 0,0 0 1,0 0-1,0 0 0,0 0 0,0 0 1,0 1-1,0-1 0,0 0 0,0 0 0,0 0 1,0 0-1,0 0 0,0 0 0,0 1 1,0-1-1,0 0 0,0 0 0,0 0 1,0 0-1,0 0 0,0 0 0,0 0 1,0 1-1,0-1 0,0 0 0,0 0 1,1 0-1,-1 0 0,0 0 0,0 0 1,0 0-1,0 0 0,0 0 0,0 0 1,0 0-1,0 0 0,1 1 0,3 3 21,1 1-1,0 0 1,0-1-1,7 4 1,-11-7-14,0-1-1,0 1 1,0-1 0,1 0-1,-1 1 1,0-1 0,0 0 0,0 0-1,1 0 1,-1 0 0,0 0-1,0 0 1,2 0 0,7-1 66,110 1 506,-117 0-741,0 0 0,1 0 0,-1 0 0,0-1 0,0 1 0,0-1 0,0 0 0,0 0 1,0 0-1,5-2 0,2-2-769,8 3-676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80 5632,'0'-44'4064,"-2"39"-3387,0 4-620,0-1 1,1 1-1,-1 0 0,1 0 0,-1 0 1,0 0-1,0 0 0,0 0 1,0 1-1,0-1 0,1 1 0,-1-1 1,-2 1-1,-30-1 187,26 1-231,1 0-1,0 0 1,-1 0 0,-8-3-1,0-1-59,9 2 21,1 0 0,-1 0 0,1 1 0,-1 0 0,-6 0 1,-15 1-103,19-1 108,0 1-1,-1 0 0,1 0 0,0 1 0,0 0 0,-1 1 0,1 0 0,0 0 0,0 1 0,-12 5 0,20-7 15,0 0-1,0-1 0,1 1 1,-1 0-1,0 0 0,0-1 1,0 1-1,0 0 0,1 0 1,-1 0-1,0 0 0,1 0 1,-1 0-1,1 0 0,-1 0 1,1 0-1,-1 2 0,-4 8-118,3-7 119,0 1 1,0 0-1,0-1 0,1 1 0,0 0 1,0 0-1,0-1 0,0 1 0,1 6 1,-2 11 30,-1-2-8,-2 10 300,0 48 0,5 231 291,-1-283-573,-6 42 0,3-41 42,0 44 0,5-48 2,0-14-33,-1 1-1,0-1 1,0 0-1,-1 1 0,-2 11 1,-2-6 60,3-9-66,0 1 0,1-1 0,0 1 0,0-1 0,0 9 0,0-14-47,1-1-1,0 1 1,0-1-1,0 1 1,0-1-1,0 1 1,0-1-1,0 1 0,0-1 1,0 1-1,0-1 1,0 1-1,0-1 1,0 1-1,1-1 1,-1 1-1,0-1 1,0 1-1,0-1 1,1 0-1,-1 1 0,0-1 1,1 1-1,-1-1 1,0 0-1,1 1 1,-1-1-1,1 0 1,-1 1-1,0-1 1,1 0-1,-1 1 1,1-1-1,-1 0 1,1 0-1,-1 0 0,1 0 1,-1 1-1,1-1 1,-1 0-1,1 0 1,-1 0-1,1 0 1,-1 0-1,2 0 1,3-3-260,-2 0 171,0 0 0,1 0 0,-1 1 0,1-1 0,0 1 0,0 0 0,0 0 0,0 0 0,0 0 0,0 1-1,6-1 1,1-2-292,67-27-1212,-47 22 966,-18 5 333,1 0 0,-1-1 0,1 0 0,20-12 0,-13 4-179,-17 12 418,1 0 0,-1 0 1,0 1-1,8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4:5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4576,'-15'-16'1664,"15"16"-1280,0-16-96,15 1 608,1 15-544,-1 0 480,32-16-480,0 16-32,0 0-192,15 0 256,0 0-192,16 16-5728,-16-16 3008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0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5312,'-15'0'1952,"15"0"-1504,0 0-128,15-15 736,-15 30-640,16-30 896,15 15-736,16 0-160,0 0-256,-1 0 288,1 15-224,-16-15-672,0 16 224</inkml:trace>
  <inkml:trace contextRef="#ctx0" brushRef="#br0" timeOffset="1">0 297 4384,'0'0'1632,"0"0"-1248,32 0-128,-17 0 704,16 15-576,16-15 64,0 0-288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4384,'-5'5'515,"2"-3"-203,0 1 0,1 0 0,-1-1 0,1 1 0,-1 0 0,-2 5-1,10 0-17,-8 9 68,1-10-269,0 0 0,1 0 0,0 0-1,0 10 1,-13 130 230,10-112-224,1-19-29,-7 25 1,-3 11 156,10-34-172,2-8 75,-1 1-1,0-1 1,-1 0 0,-4 11 0,-26 49 731,21-49-453,10-8-269,2-10-166,387-3 2080,-385 0-2076,0 0 0,0 0 0,0 1-1,0-1 1,0 0 0,0 1 0,0 0 0,0-1-1,0 1 1,0 0 0,0 0 0,2 2 0,-3-2-180,0-1 0,1 1 0,-1 0 0,0-1 0,1 1 1,-1 0-1,0-1 0,1 0 0,-1 1 0,0-1 0,4 0 0,-3 0-1295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15 157 3232,'-12'-39'1035,"11"38"-1023,1 1 0,0 0 0,0 0 0,-1-1 0,1 1 0,0 0 0,0 0 0,0-1 0,0 1 0,0 0 0,0 0 0,-1-1 0,1 1 0,0 0 0,0-1 0,0 1 0,0 0 0,0-1 0,0 1 0,0 0 0,0-1 0,0 1 0,0 0 0,1-1 0,-1 1 1,0 0-1,0 0 0,0-1 0,0 1 0,0 0 0,1 0 0,-1-1 0,0 1 0,1-1 0,3-3 71,0 1 45,-1-1 1,1 1-1,-1-1 1,4-6-1,-6 9-102,-1 0 0,0 0 1,1 0-1,-1 0 0,1 1 0,-1-1 0,1 0 0,-1 0 0,1 1 1,0-1-1,-1 0 0,1 1 0,0-1 0,0 1 0,-1-1 0,1 1 0,0-1 1,0 1-1,0-1 0,0 1 0,-1 0 0,1-1 0,1 1 0,13-6 323,5-17 115,-16 19-380,0 1-1,0 0 1,0 0-1,0 1 1,0-1 0,1 1-1,-1 0 1,1 0-1,0 0 1,-1 1-1,1-1 1,6 0 0,6 0 141,0 1 1,21 1-1,-19 0-121,-12 0-100,1 0 0,-1 0 0,1 1 0,0 0 0,-1 1 0,0 0 0,1 0 0,8 4 0,-7-1-28,0 0-1,0 1 1,-1 0 0,0 1 0,0-1 0,7 10-1,-2-2 75,-1 0 1,-1 1-1,-1 1 0,0 0 0,-1 0 0,-1 1 0,0 0 0,6 22 0,-3-1 193,-1 0-1,10 75 1,-19-101-172,-1 0 0,0 1 0,-1-1 0,0 0-1,0 0 1,-6 19 0,5-25-30,0 1 0,0-1 0,0 0 0,-1 0 0,0 1 0,-1-2 0,1 1 0,-1 0 0,0-1 0,0 0 0,-1 0 0,-8 8 0,3-5 69,-1-1 0,0 0 1,-18 8-1,23-12-64,0-1 0,-1 0 0,1-1 1,0 1-1,-1-1 0,0 0 1,-9-1-1,11 1-11,0-1 1,-1-1-1,1 1 1,0-1-1,0 0 0,0 0 1,0 0-1,1 0 1,-1-1-1,0 0 1,0 0-1,1 0 0,-1-1 1,1 0-1,0 0 1,0 0-1,0 0 0,0 0 1,1-1-1,-1 0 1,1 0-1,0 0 0,0 0 1,-4-7-1,5 7-36,1-1-1,-1 1 1,1-1 0,0 1-1,0-1 1,0 0-1,1 0 1,-1 1-1,1-1 1,1 0-1,-1 1 1,0-1 0,1 0-1,0 1 1,0-1-1,1 0 1,1-4-1,-2 6-4,3-9-62,1 0 0,0 0 0,0 0-1,2 1 1,-1 0 0,15-18 0,-14 19 1,-1 1 26,1 1-1,0 0 1,1 0-1,-1 0 0,2 1 1,-1 0-1,1 1 1,0 0-1,14-8 0,27-17-64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4384,'0'-13'1424,"0"13"-1414,0-1 0,0 1 0,0 0 0,0 0 0,0 0 0,0 0 0,0 0 0,0 0 0,0 0 0,0 0 0,0 0 0,0 0 0,0-1 0,0 1 0,0 0 0,0 0 0,0 0 0,0 0 0,0 0 0,0 0 0,0 0 0,0 0 0,1 0 0,-1 0 0,0 0 0,0-1 0,0 1 0,0 0 0,0 0 0,0 0 0,0 0 0,0 0 0,0 0 0,0 0 0,0 0 0,0 0 0,0 0 0,0 0 0,1 0 0,-1 0 0,0 0 0,0 0 0,0 0 0,0 0 0,0 0 0,0 0 0,0 0 0,0 0 0,0 0 0,0 0 0,1 0 0,-1 0 0,0 0 0,0 0 0,0 0 0,0 0 0,2 0 47,-1 0-1,0-1 0,1 1 0,-1 0 0,1-1 0,-1 1 1,0-1-1,1 0 0,-1 1 0,2-2 0,11-5 526,-8 6-428,-1 0-1,1 0 0,0 1 0,-1-1 1,11 2-1,5-1 250,143 0 680,-121-1-958,-24 0-19,1 1 0,-1 1 0,20 3 0,-16 2 54,-17-4-84,1-1 0,-1 1-1,0-1 1,11 0 0,27-1 1476,-50 0-2007,0 1 0,1-1 0,-1 1 0,0 1 0,0-1 0,-8 4 0,6-2-152,5-2 350,0 0-1,-1-1 1,1 1 0,0-1 0,0 1-1,-1-1 1,-3 0 0,-10 1-843,11 1 1017,0 1 0,0 0-1,1 0 1,-1 0 0,1 0-1,0 1 1,-1 0-1,2 0 1,-1 1 0,0-1-1,1 1 1,0 0-1,0 0 1,0 0 0,1 1-1,0-1 1,0 1-1,0 0 1,1 0 0,0 0-1,-3 10 1,-21 60 777,13-44-228,-10 47 1,21-69-405,-3 9 179,-6 22-1,-7-4 493,10-22-378,-5 11 120,6-10 39,-1-1 0,-11 17-1,8-18 10,7-7-356,0-1 1,-1 0 0,0 0 0,0 0 0,0-1-1,-1 0 1,0 0 0,0 0 0,0-1 0,-12 7-1,16-10-157,0 0 1,0 0-1,0-1 0,-1 1 0,1-1 0,0 0 1,-1 0-1,1 1 0,0-1 0,-1-1 0,1 1 0,-5-1 1,5 1-20,1-1 0,-1 1 1,1 0-1,-1-1 1,1 0-1,-1 1 1,1-1-1,-1 0 1,1 0-1,0 0 1,-1 1-1,1-1 1,0-1-1,0 1 1,0 0-1,0 0 1,-1-2-1,1 3 8,1 0 0,0-1 0,0 1 0,-1 0 0,1-1 1,0 1-1,0 0 0,0-1 0,0 1 0,-1 0 0,1-1 0,0 1 0,0 0 0,0-1 0,0 1 0,0 0 1,0-1-1,0 1 0,0-1 0,0 1 0,0 0 0,0-1 0,0 1 0,0 0 0,0-1 0,0 1 0,1 0 1,-1-1-1,0 1 0,0 0 0,0-1 0,0 1 0,1 0 0,-1-1 0,0 1 0,0 0 0,1 0 0,-1-1 0,0 1 1,0 0-1,1 0 0,-1-1 0,1 1 0,21-2 50,-13 3-47,15-2-34,1 0 96,46 5 0,-47 1-1,-8-2 12,0-1 0,19 1 0,123-3 1834,-157 0-1911,-1 0 0,1 1 0,-1-1 0,1 0 0,-1 0 0,1 0 0,-1 0 0,1 0 0,-1 0 0,1 0 0,-1 0 0,1 0 0,-1-1 0,1 1 0,-1 0 0,1 0 0,-1 0 0,1-1 0,-1 1 0,1 0 1,-1 0-1,0-1 0,1 1 0,-1 0 0,1-1 0,-1 1 0,0 0 0,1-1 0,-1 1 0,0-1 0,0 1 0,1-1 0,-1 1 0,0-1 0,0 1 0,0 0 0,1-1 0,-1 1 0,0-1 0,0 0 0,0 1 0,0-1 0,0 1 0,0-1 0,0 0 0,0-1-264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32 4896,'0'-26'1584,"0"26"-1573,0 0 0,0 0 1,0 0-1,0-1 0,0 1 0,0 0 1,0 0-1,0 0 0,0 0 0,0 0 1,1 0-1,-1-1 0,0 1 0,0 0 1,0 0-1,0 0 0,0 0 0,0 0 1,0 0-1,0-1 0,0 1 1,0 0-1,-1 0 0,1 0 0,0 0 1,0 0-1,0 0 0,0-1 0,0 1 1,0 0-1,0 0 0,0 0 0,0 0 1,0 0-1,0 0 0,0 0 0,-1-1 1,1 1-1,0 0 0,0 0 0,0 0 1,0 0-1,0 0 0,0 0 0,-1 0 1,1 0-1,0 0 0,0 0 0,0 0 1,0 0-1,0 0 0,0 0 1,-1 0-1,-9 0 421,10 0-418,0 0 1,0 0-1,-1 0 0,1 0 1,0 0-1,0 0 1,0 0-1,0 0 0,0 0 1,0 0-1,0 0 1,0 0-1,0 0 0,0 0 1,-1 0-1,1 0 1,0 0-1,0 0 1,0 0-1,0 0 0,0 0 1,0 0-1,0 0 1,0 0-1,0 0 0,0 0 1,0 0-1,0 0 1,-1 0-1,1 0 0,0 0 1,0 0-1,0 0 1,0 1-1,0-1 0,0 0 1,0 0-1,0 0 1,0 0-1,0 0 1,0 0-1,0 0 0,0 0 1,0 0-1,0 0 1,0 0-1,0 1 0,0-1 1,0 0-1,0 0 1,0 0-1,0 0 0,0 0 1,0 0-1,0 0 1,0 0-1,0 2 27,0 1 0,-1-1 0,1 0 0,-1 0 0,0 0 0,1-1 0,-1 1 1,0 0-1,0 0 0,0 0 0,-1-1 0,1 1 0,0 0 0,-1-1 0,1 1 0,-3 2 0,-6 7 72,-13 23 122,19-27-138,0 1 0,-1-1 1,-11 12-1,0-5 26,-12 13 47,12-7-59,1 1 0,-12 23-1,-26 54 88,23-42-93,5-11-35,-38 79 324,58-111-341,1 0 0,1 0 1,0 0-1,0 0 0,2 1 1,0-1-1,0 22 0,1-24 73,1 0-1,-1-1 0,5 18 0,-4-24-110,0-1 0,0 1 0,0-1 0,1 1 0,0-1 0,-1 1-1,1-1 1,0 0 0,0 0 0,1 0 0,-1 0 0,1 0 0,5 4 0,-3-4-479,0 0 0,0-1 0,11 5 0,-8-4 26,25 12-1316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2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3488,'0'0'1115,"3"0"-673,23 0 1126,-21 2-1131,-2 0-367,0 0 0,0 0 0,0 0 0,0 0 0,0-1 0,0 0 0,5 2 0,-5-2-37,0 0 0,0-1 0,0 2 0,0-1 0,-1 0 0,1 1 0,0-1 0,-1 1 0,1 0 0,-1 0 0,1 0 0,-1 0 0,0 0 0,0 0 0,3 4 0,-3 0 31,0-3-31,0 0 0,0 0 0,-1 0 0,0 0 0,1 0 0,-1 0 0,0 0 0,-1 1 0,1-1 0,0 0 0,-1 1 0,0-1 0,0 0 0,0 1 0,-1 5 0,-9 19 202,9-24-187,0-1 0,0 0 1,-1 1-1,1-1 0,-1 0 0,0 0 0,0 0 0,0 0 0,0 0 1,-3 2-1,-5 8 153,-35 46 583,35-38-491,4-13-169,-1 0 1,-10 9-1,6-6 4,9-9-106,1-1-1,-1 0 0,1 1 1,0 0-1,0-1 0,0 1 0,0 0 1,0-1-1,0 1 0,-1 3 1,0 24 341,2-6-161,0-23-196,0 0-1,0 0 0,0 1 0,0-1 0,0 0 1,0 0-1,0 0 0,-1 0 0,1 1 1,0-1-1,0 0 0,0 0 0,0 0 1,1 0-1,-1 1 0,0-1 0,0 0 1,0 0-1,0 0 0,0 0 0,0 0 1,0 1-1,0-1 0,0 0 0,0 0 1,0 0-1,0 0 0,1 0 0,-1 1 0,0-1 1,0 0-1,0 0 0,0 0 0,0 0 1,0 0-1,1 0 0,-1 0 0,0 0 1,0 0-1,0 0 0,0 1 0,1-1 1,-1 0-1,0 0 0,0 0 0,0 0 1,0 0-1,1 0 0,-1 0 0,0 0 1,0 0-1,0 0 0,0-1 0,1 1 1,-1 0-1,0 0 0,6 0 66,-3-1-25,0 1 0,0 0 0,0 0 0,0 0 0,0 0-1,0 0 1,0 1 0,0-1 0,0 1 0,3 1 0,-5-1-19,1-1 1,-1 1-1,1 0 0,0-1 1,0 1-1,-1-1 0,1 1 1,0-1-1,0 0 1,-1 1-1,1-1 0,0 0 1,0-1-1,0 1 0,-1 0 1,1 0-1,0-1 0,0 1 1,2-2-1,5 0 66,12-1 59,2 1-147,-22 1-34,0 1-1,0 0 0,0-1 0,0 1 1,0-1-1,0 1 0,0-1 0,0 0 0,0 1 1,-1-1-1,1 0 0,0 0 0,0 1 0,-1-1 1,1 0-1,0 0 0,0-1 0,4-11-1906,-1 9 1238,-4 4 637,1 0-1,-1 0 1,0 0-1,0 0 1,0 0-1,0-1 1,0 1-1,0 0 1,1 0-1,-1 0 1,0 0-1,0 0 1,0 0-1,0 0 1,0 0-1,0-1 1,0 1-1,0 0 1,0 0-1,1 0 1,-1 0 0,0 0-1,0-1 1,0 1-1,0 0 1,0 0-1,0 0 1,0 0-1,0 0 1,0-1-1,0 1 1,0 0-1,0 0 1,0 0-1,0 0 1,0 0-1,0-1 1,-1 1-1,1 0 1,0 0-1,0 0 1,0 0 0,0 0-1,0 0 1,0-1-1,0 1 1,0 0-1,0 0 1,0 0-1,-1 0 1,-4-9-1706,3-6-707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3712,'0'0'1408,"0"0"-1120,15 0-64,-15 0 864,0 0-640,16 15 128,-1-15-384,1 16 32,-1 0-128</inkml:trace>
  <inkml:trace contextRef="#ctx0" brushRef="#br0" timeOffset="1">343 110 4320,'0'0'1600,"0"0"-1248,-15 47-96,-1-32 1056,1 16-768,-1 16 192,0-16-416,-15 0 64,16 16-224,-1-16 288,1 1-256,15-17-896,0 1 384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4384,'47'0'1632,"-47"0"-1248,62-16-128,-31 16 832,-15 0-640,31 0 384,-16 0-480,16-15-320,-16 15-64,0 0 576,0 0-320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3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95 172 3232,'-12'26'1035,"4"-15"-614,3-7-320,3-3-44,1 0 0,-1 0 1,1 1-1,-1-1 1,1 1-1,-1-1 0,1 1 1,0 0-1,0-1 0,0 1 1,0 0-1,0 0 0,0 0 1,0 0-1,1 0 0,-1 0 1,1 0-1,-1 0 0,1 3 1,0-1 65,-1 0 1,1 0-1,-1 0 1,0-1-1,0 1 1,0 0-1,-1-1 1,1 1-1,-1-1 1,-2 5-1,1-3-37,0-1-1,1 1 1,0 0-1,0 1 1,-1 5 0,-2 33 260,0-19-220,2-16 1,1 1 1,1-1-1,-1 16 0,1-13 1,1-8-74,0-1 0,0 1 0,0 0-1,0-1 1,0 1 0,1-1 0,-1 1 0,3 4 0,7 16 165,-10-24-212,0 0 0,0 0 0,0 1-1,0-1 1,0 0 0,0 0 0,0 0 0,0 1 0,0-1 0,1 0-1,-1 0 1,0 0 0,0 1 0,0-1 0,0 0 0,0 0 0,0 0-1,1 0 1,-1 1 0,0-1 0,0 0 0,0 0 0,0 0 0,1 0-1,-1 0 1,0 0 0,0 0 0,0 1 0,1-1 0,-1 0 0,0 0-1,0 0 1,1 0 0,-1 0 0,7 0 31,-3 0-47,-1 0 0,0 0 0,1 0 0,-1 0 0,0-1 0,1 1-1,-1-1 1,0 0 0,0 0 0,0 0 0,0 0 0,0-1 0,0 1 0,0-1 0,5-3 0,23-10-1953,13-1 506</inkml:trace>
  <inkml:trace contextRef="#ctx0" brushRef="#br0" timeOffset="1">594 1 3648,'0'31'1344,"0"-31"-1024,0 31-128,0 0 1344,0 1-896,0 14 288,0 1-544,0 15 128,-15 16-288,-1 0 640,0 0-480,-30 0 448,-1-16-480,-31-15-3136,0 0 1504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0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6400,'-13'-13'2058,"10"11"-1258,3 2-336,3 0 134,6-1-318,-4 1-134,0 0 1,0 0-1,0 0 0,0 1 0,10 1 0,0 2-95,0-1 0,0 0 1,0-1-1,18-1 0,26-2-34,111 5-194,-95 6 17,-12-5-112,-30 1 165,-19-3 126,1-1 1,16 0 0,32-2 311,-63 1-315,1-1 0,0 0 0,-1 0-1,1 0 1,0 0 0,-1 0 0,1 0 0,0 0 0,-1 0 0,1 0 0,0-1 0,-1 1 0,1 0 0,0 0 0,-1-1 0,1 1 0,0 0 0,-1-1 0,1 1 0,-1 0 0,1-1 0,-1 1 0,2-1 0,-2 0 9,-1 0 1,1 1-1,0-1 1,0 1 0,0-1-1,0 1 1,0-1 0,-1 1-1,1-1 1,0 1 0,0-1-1,-1 1 1,1-1 0,0 1-1,-1 0 1,1-1 0,-1 1-1,1-1 1,0 1 0,-1 0-1,1-1 1,-1 1-1,-2-2 95,0 0-1,0 0 0,0 0 0,0 1 0,-1 0 0,1-1 0,0 1 0,0 0 0,-1 1 0,-5-2 0,-63 2 532,70 0-654,1 0 0,0 0 0,0 0-1,0 0 1,0 0 0,0 0 0,-1 0 0,1 0 0,0 0 0,0 1 0,0-1 0,0 0-1,0 1 1,0-1 0,0 1 0,0-1 0,0 1 0,0-1 0,0 1 0,0 0 0,0 0-1,0-1 1,0 1 0,1 0 0,-1 0 0,0 0 0,0 0 0,1 0 0,-1 0 0,1 0-1,-1 0 1,1 0 0,0 0 0,-1 2 0,-4 7-53,0-2-6,4-6 53,1-1-1,-1 0 1,0 1 0,0-1-1,0 1 1,1-1 0,-1 1-1,1 0 1,-1-1 0,1 1 0,0-1-1,-1 1 1,1 2 0,0-3 18,2 24-77,-2-23 34,1-1 0,-1 0-1,1 0 1,-1 0 0,0 0 0,1 0-1,0 0 1,-1-1 0,1 1 0,0 0-1,-1 0 1,1 0 0,0 0 0,0-1-1,-1 1 1,1 0 0,0-1 0,2 2-1,2 0-104,-5-2 107,1 1 0,0-1 0,-1 0-1,1 0 1,0 1 0,-1-1 0,1 0 0,-1 1-1,1-1 1,-1 1 0,1-1 0,-1 1 0,1-1-1,-1 1 1,0-1 0,1 1 0,-1 0 0,1-1-1,-1 1 1,0-1 0,1 2 0,1 3-97,0-2 59,0 0 0,1 0 1,-1 0-1,0 0 0,1-1 0,0 1 0,0-1 0,6 4 0,-3-2-22,-5-4 79,0 0 0,-1 0 0,1 1 0,0-1 1,-1 1-1,1-1 0,-1 0 0,1 1 0,-1-1 0,1 1 0,-1-1 0,1 1 1,-1 0-1,1-1 0,-1 1 0,0-1 0,1 1 0,-1 0 0,0-1 0,0 1 1,1 0-1,-1-1 0,0 1 0,0 0 0,0-1 0,0 2 0,1 0-6,14 48-189,-10-30 189,-2 0 0,0 1 0,-1-1 0,-1 1 0,-1 0 0,-3 24 0,-1-10-1,-1-4-282,2 0 1,2 1-1,3 55 0,2-59-464,2-1 0,0 1 0,2-1 0,0-1-1,20 41 1,-27-65 691,0 0 0,0 0 0,0-1 0,0 1 0,1 0 0,-1 0-1,1 0 1,-1-1 0,1 1 0,0-1 0,-1 1 0,5 1 0,-3-1-29,1-1-1,-1 0 1,1 0 0,0 0 0,7 0-1,0 1-63,5 1-10,15 2-12,-13-6 532,0-2 0,0 0 1,-1 0-1,34-13 1,-47 15-166,0-1 1,-1 0 0,1 0 0,-1 0 0,0 0 0,1-1 0,-1 1 0,0-1 0,0 0-1,-1 0 1,1 0 0,-1 0 0,1 0 0,2-5 0,-4 6-84,-1 1-30,1 0 0,0 0 1,-1 0-1,1-1 0,-1 1 0,1 0 0,-1 0 1,0 0-1,1-1 0,-1 1 0,0 0 0,0 0 1,0-1-1,0 1 0,0 0 0,0 0 0,0-1 0,0 1 1,-1 0-1,1 0 0,0 0 0,-1-1 0,1 1 1,-1 0-1,1 0 0,-2-2 0,-3-3 116,1 1 0,-1 0-1,0 0 1,-7-6 0,-7-6 191,-28-30 445,-59-44 0,87 77-632,-22-21 0,-8-20 264,4 17-142,-1-3-98,42 37-216,0 0 0,0-1 0,1 1 0,0-1 0,0 0 0,0 0 0,1 0 0,-3-6 0,4 9-4,1 0 0,0 0-1,-1 0 1,1 0 0,0 0-1,0 0 1,0 0 0,1 0-1,-1 0 1,0 0 0,1 0-1,-1 0 1,1 0 0,0 1-1,0-1 1,-1 0 0,1 0-1,0 0 1,1 1 0,-1-1-1,1-1 1,1-1-21,-1 2 9,0-1-1,0 0 1,1 1-1,-1-1 1,1 1-1,0 0 0,-1 0 1,1 0-1,5-3 1,9-5-88,-8 3 4,0 0 1,0 1-1,1 0 1,0 1-1,21-8 1,15-7-189,-35 14 235,1 0-1,15-4 1,18 2-30,-30 6 63,-1 0-1,18-7 1,-4-1-10,-17 5 29,0 1 0,20-5 1,10 4 8,-7-6 0,-5 6-27,-14-1-53,-12 5 72,0 0 0,1 0 0,-1 0 0,0 0 0,1 0 0,-1 1 0,5-1 0,8 1 184,-14 0 16,1 3 203,-2-3-380,-1 1 0,1-1 0,-1 1 1,1 0-1,-1-1 0,1 1 0,-1 0 1,0-1-1,1 1 0,-1 0 0,0 0 1,0-1-1,1 1 0,-1 0 0,0 0 0,0-1 1,0 1-1,0 0 0,0 0 0,0 0 1,0-1-1,0 1 0,0 1 0,-10 18 288,8-17-284,0-1 0,1 1 0,-1 0 1,1 0-1,0 0 0,0 0 1,0 0-1,0 0 0,0 0 0,0 5 1,1-5-15,0 0 1,0 0 0,1 1 0,-1-1 0,1 0 0,0 0 0,-1 0 0,1 0-1,1 0 1,-1 0 0,0-1 0,1 1 0,0 0 0,-1-1 0,1 1-1,0-1 1,0 1 0,1-1 0,3 4 0,-5-6 3,-1 1 1,1-1 0,0 0-1,-1 1 1,1-1-1,-1 0 1,1 1-1,0-1 1,-1 0-1,1 0 1,-1 0 0,1 1-1,0-1 1,-1 0-1,1 0 1,0 0-1,-1 0 1,1 0-1,0 0 1,-1 0-1,1-1 1,0 1 0,0 0-1,2-1 18,1 2-34,0-1 1,0-1-1,1 1 0,-1 0 1,0-1-1,0 0 0,1 0 1,-1 0-1,0-1 0,0 1 1,0-1-1,-1 0 0,1 0 1,0-1-1,-1 1 0,1-1 1,-1 1-1,0-1 0,0 0 1,0 0-1,0-1 0,0 1 1,1-4-1,1-4 39,-4 9-28,0 0 1,0 0 0,0-1 0,1 1-1,-1 0 1,1 0 0,-1 0 0,3-2 0,9-11 64,-8 2 128,2 8-51,-7 5-108,0 0 1,1 0-1,-1-1 0,0 1 0,1 0 1,-1 0-1,1 0 0,-1-1 1,0 1-1,0 0 0,1-1 1,-1 1-1,0 0 0,0-1 1,1 1-1,-1 0 0,0-1 1,0 1-1,0-1 0,1 1 0,-1 0 1,0-1-1,0 1 0,0-1 1,0 1-1,0 0 0,0-1 1,0 1-1,0-1 0,0 0 1,0 3 84,0 0 0,1-1 1,-1 1-1,1 0 1,-1-1-1,1 1 1,-1-1-1,1 1 1,0-1-1,2 3 0,2 5 226,-2-4-196,-1-1 0,0 1-1,0 0 1,0 1 0,0-1-1,-1 0 1,1 0 0,-1 1 0,-1-1-1,1 6 1,-1 4-50,-1-9-218,1 1 0,0-1 0,1 1 0,-1-1 0,3 7 0,-3-11 69,1 0 0,0-1-1,0 1 1,0 0-1,1 0 1,-1-1 0,0 1-1,0-1 1,3 2-1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4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80 3392,'-37'0'5388,"34"0"-4261,6 0-207,23 0 61,-13 0-917,23 6 1,12 1 46,68-4 259,-53-4-260,3 2-53,208-4 67,-200 0-61,332-7 263,-128 7-27,-4-11-83,-46 2 0,-5 7-93,-13-5-155,-36 4-27,-31-4 27,-23 5 85,-55-3 141,-48 6-127,0-1 0,1 2 1,-1 1-1,1 0 0,24 3 1,-18 2-23,-14-2 211,0-1 1,0-1 0,14 1 0,-10 2 311,-14-3-575,0-1-1,0 0 1,0 0 0,0 0 0,1 0 0,-1 0-1,0 1 1,0-1 0,0 0 0,0 0 0,0 0-1,0 0 1,0 1 0,1-1 0,-1 0 0,0 0 0,0 0-1,0 1 1,0-1 0,0 0 0,0 0 0,0 0-1,0 1 1,0-1 0,0 0 0,0 0 0,0 1-1,0-1 1,0 0 0,0 0 0,-1 0 0,1 1-1,0-1 1,0 0 0,0 0 0,0 0 0,0 0 0,0 1-1,0-1 1,-1 0 0,1 0 0,0 0 0,0 0-1,0 0 1,0 1 0,-1-1 0,1 0 0,0 0-1,0 0 1,0 0 0,-1 0 0,1 0 0,0 0-1,0 0 1,0 0 0,-1 0 0,1 0 0,0 0 0,-3 1-435,1 0 0,-1-1 0,1 1 0,-1-1 0,1 0 0,-4 0 0,1 0-1888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 3904,'-39'13'1253,"37"-14"-741,4-2-373,3-4-149,-5 7 36,1 0-35,0-1 1,-1 1-1,1 0 1,0-1-1,-1 1 1,1 0 0,0-1-1,-1 1 1,1 0-1,0 0 1,0-1-1,-1 1 1,1 0-1,0 0 1,0 0-1,-1 0 1,1 0-1,0 0 1,0 0-1,-1 1 1,2-1-1,5 1-34,32 1-95,0 9 207,-5-7 299,-16-2-159,-1 0 1,0 1-1,19 6 0,-19-2 71,0 0 0,0 1-1,19 12 1,52 39 534,-76-50-725,-1-2-25,-1 1 0,0 1 0,13 13 0,-8-2 93,-2 0 0,0 1 1,-1 0-1,-1 1 0,8 25 1,-18-45-126,1 1-1,-2-1 1,1 0 0,0 1 0,0-1 0,-1 1-1,0-1 1,1 1 0,-1 0 0,0-1 0,-1 5-1,0-4 12,0-1-1,0 1 0,0 0 1,0-1-1,-1 0 0,1 1 1,-1-1-1,-2 3 0,-1 1 38,-2 4 33,6-7-74,-1-1 0,1 0 1,-1 1-1,0-1 0,0 0 0,0 0 1,0 0-1,0 0 0,0 0 0,0-1 1,-1 1-1,1 0 0,-1-1 1,1 0-1,-1 0 0,1 0 0,-1 0 1,-4 1-1,0-1 5,-1 0 0,1-1 0,-1 1 0,1-2 1,-1 1-1,-11-3 0,-47-14-61,28 6-3,30 10 14,-4-2-19,1 0 1,-1-1-1,-21-9 1,29 10 25,0 1 0,1-1 0,-1 1 0,0-1-1,1 0 1,0-1 0,-1 1 0,1 0 0,0-1 0,1 0 0,-1 1 0,1-1 0,0 0-1,-3-7 1,5 11 0,-2-5-2,0-1 1,0 1-1,1 0 0,-2-11 1,2 15-9,1-1 1,0 0-1,0 1 1,0-1-1,1 0 1,-1 1-1,0-1 1,1 0-1,-1 1 1,1-1-1,-1 0 1,1 1 0,0-1-1,0 1 1,-1 0-1,1-1 1,0 1-1,0-1 1,1 1-1,-1 0 1,0 0-1,2-2 1,4-1-26,1 0 0,0 0 1,-1 1-1,1 0 0,0 1 0,12-3 1,18-6-83,-18 3 73,30-10 1,-14 10 117,61-7 1,45 5 248,-84 7-181,3-2 27,109-3 375,-117 8-389,83-3 360,-86-3-345,41-1 415,-76 6-335,1 0 0,0-1-1,27-7 1,-39 8-168,0 0 0,0 1 0,-1-1 0,1 1 0,7 0 0,-7 0-16,-4 0-65,0 0-1,0 0 1,1 1-1,-1-1 1,0 0-1,0 0 1,0 0-1,0 0 1,0 0-1,0 0 1,0 0-1,0 0 1,0 0-1,0 0 1,1 0-1,-1 0 1,0 0-1,0 0 1,0-1-1,0 1 1,0 0-1,0 0 1,0 0-1,0 0 1,0 0-1,0 0 1,0 0-1,0 0 1,1 0-1,-1 0 1,0 0-1,0 0 1,0 0-1,0 0 1,0 0-1,0 0 1,0-1-1,0 1 1,0 0-1,0 0 1,0 0-1,0 0 1,0 0-1,0 0 1,0 0-1,0 0 1,0 0-1,0 0 1,0-1-1,0 1 1,0 0-1,0 0 1,0 0-1,0 0 1,0 0-1,0 0 1,0-11 56,0 9-20,-3 2-28,-7 0-74,7 0 38,3 0 68,-2 0-148,-24 0-2113,26 0 2204,0 0 1,-1 0-1,1 0 1,0 0-1,0 0 0,0 0 1,0 0-1,0 0 1,0 0-1,0 0 0,0 0 1,0 0-1,0 0 1,-1 0-1,1 0 0,0 0 1,0 0-1,0 0 1,0 0-1,0 0 0,0 0 1,0 0-1,0 0 1,0 0-1,0 0 0,0 0 1,0 0-1,-1 0 1,1 0-1,0 0 0,0 0 1,0 0-1,0 0 1,0 0-1,0 1 0,0-1 1,0 0-1,0 0 1,0 0-1,0 0 0,0 0 1,0 0-1,0 0 1,0 0-1,0 0 1,0 0-1,0 1 0,0-1 1,0 0-1,0 0 1,0 0-1,0 0 0,0 0 1,0 0-1,0 0 1,0 0-1,0 1-26,0-1 1,0 1-1,0-1 0,0 1 1,0-1-1,0 1 0,0-1 1,0 1-1,0-1 0,-1 1 1,1-1-1,0 0 1,0 1-1,0-1 0,-1 1 1,1-1-1,0 0 0,-1 1 1,1-1-1,0 0 0,-1 1 1,1-1-1,0 0 0,-1 1 1,1-1-1,0 0 1,-1 0-1,1 1 0,-2-1 1,-14 1-3154,12-1 2332,1 0-716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0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2976,'0'0'971,"0"3"-603,0 12 416,1-5-348,-1 0 0,0 0 0,0 0 0,-2 0 0,1 0 0,-1 0 0,0 0 1,-7 17-1,5-18-255,0 1 1,1 0-1,0 0 1,0 0-1,-1 15 1,-6 28 179,5-38-299,2 0 0,0 0 0,1 1 0,0-1 0,1 1 0,1-1 0,3 29 0,7-11 29,-9-29-46,0 0 0,0 0 1,0 0-1,1 0 0,2 5 0,-2-7-25,-1 0 0,1 0 0,0-1 0,-1 1 0,1 0 0,0-1 0,0 0 0,0 1 0,0-1 0,4 1 0,0 1 43,0 0 0,0-1 1,0 0-1,1 0 1,-1-1-1,1 0 0,-1 0 1,13 0-1,0-2 180,33-6 0,-18 2-57,1 0 17,-12 3-35,38-9 0,-14-2 72,-13 10-85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3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1312,'0'-13'421,"0"13"-418,0 0 0,0 0 1,0 0-1,0 0 0,0 0 0,0 0 0,0 0 0,0 0 0,0-1 0,0 1 0,0 0 0,0 0 0,0 0 1,0 0-1,0 0 0,0 0 0,0 0 0,0 0 0,0 0 0,0 0 0,0-1 0,0 1 0,0 0 0,0 0 0,0 0 1,0 0-1,0 0 0,0 0 0,0 0 0,0 0 0,0 0 0,0 0 0,0 0 0,0 0 0,1 0 0,-1 0 1,0 0-1,0 0 0,0 0 0,0-1 0,0 1 0,0 0 0,0 0 0,0 0 0,0 0 0,0 0 0,1 0 0,-1 0 1,0 0-1,0 0 0,0 0 0,0 0 0,0 0 0,0 1 0,0-1 0,0 0 0,1 0 14,-1 0-1,1 0 0,-1 0 0,1 0 1,-1 0-1,1 0 0,-1 0 0,1 0 1,-1-1-1,1 1 0,-1 0 0,1 0 1,-1 0-1,1 0 0,-1-1 0,0 1 1,1 0-1,-1-1 0,1 1 0,-1 0 1,0-1-1,1 1 0,-1 0 0,0-1 1,1 1-1,-1 0 0,0-1 0,0 1 1,1-1-1,-1 1 0,0-1 0,0 1 1,0-1-1,0 1 0,0-1 0,0 1 1,1-1-1,-1 1 0,0 0 0,0-1 1,-1 0-1,1 1-9,0 0-1,0-1 1,0 1 0,0 0 0,0 0-1,0 0 1,0 0 0,0 0 0,0 0-1,0 0 1,0 0 0,0 0-1,0 0 1,0-1 0,0 1 0,0 0-1,0 0 1,0 0 0,0 0 0,0 0-1,0 0 1,0 0 0,0 0 0,0 0-1,1 0 1,-1 0 0,0-1 0,0 1-1,0 0 1,0 0 0,0 0-1,0 0 1,0 0 0,0 0 0,0 0-1,0 0 1,0 0 0,0 0 0,0 0-1,1 0 1,-1 0 0,0 0 0,0 0-1,0 0 1,0 0 0,0 0 0,0 0-1,0 0 1,0 0 0,0 0-1,0 0 1,1 0 0,-1 0 0,0 0-1,0 0 1,0 0 0,2 0 35,0 0 0,-1-1 0,1 1 0,0-1 0,-1 1 0,1-1 0,0 0 0,-1 0-1,1 0 1,-1 0 0,1 0 0,-1 0 0,1 0 0,1-2 0,-3 3-28,0-1-1,1 1 0,-1 0 1,0-1-1,1 1 0,-1 0 1,0 0-1,1-1 0,-1 1 1,0 0-1,1 0 0,-1-1 1,1 1-1,-1 0 1,0 0-1,1 0 0,-1 0 1,1 0-1,-1 0 0,1 0 1,-1 0-1,0 0 0,1 0 1,-1 0-1,1 0 0,0 0 1,4-1 68,-1-6 140,-1 3-60,10 2 739,27 3 544,-15 0-1015,1-1 1,34-5-1,-37 0-326,-13 3-62,1 0 0,-1 0 0,14 0 0,-14 2-9,-1-1-1,1 0 1,0 0 0,11-4-1,-3 0 24,57-10 194,-71 13-243,1 1-1,-1 0 0,1 1 1,-1-1-1,1 1 0,-1 0 1,1 0-1,4 1 0,14 0-4,26-1-941,-36 0-207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3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1 1312,'0'0'421,"0"2"-245,0 2-141,0-2 26,0 0 0,0 0 0,0 0 0,0 0 0,0 0 0,-1 0 0,1 0 1,-1 0-1,0 2 0,-5 1 362,5-5-398,1 0-1,-1 0 0,1 1 0,-1-1 1,1 0-1,0 1 0,-1-1 1,1 0-1,0 1 0,-1-1 0,1 0 1,0 1-1,-1-1 0,1 1 0,0-1 1,0 0-1,-1 1 0,1-1 0,0 1 1,0-1-1,0 1 0,0-1 0,0 1 1,0-1-1,0 1 0,0-1 0,0 1 1,0-1-1,0 1 0,0-1 0,0 2 1,0 5 295,1-5-242,-1 0 0,0 0 1,0 0-1,0 0 1,-1 0-1,1 0 0,0 1 1,-1-1-1,0 3 1,-32 52 574,29-50-605,-1 0-1,0 0 1,-1-1-1,0 1 1,-11 8-1,-58 35 193,67-44-213,0 0 1,0 0-1,-1 0 0,0-1 1,0 0-1,0-1 0,-12 4 1,8-3-1,5-3-6,-1 1-1,1 0 1,0 0-1,0 1 1,0 0-1,-8 6 0,-15 13 124,3-15 246,15-1-204,11-7-175,1 1-1,0 0 1,-1 0 0,1-1-1,-1 1 1,1-1 0,-1 1 0,1-1-1,-1 1 1,1-1 0,-1 0-1,-1 0 1,-10 0-11,10 0-53,3 0-38,0 0-85,3 0 64,0 1 107,-1-1-1,1 1 0,-1-1 1,1 1-1,-1 0 1,0 0-1,1 0 1,-1 1-1,0-1 0,5 3 1,-4-1 12,0-1 0,1 0 1,-1 0-1,1 0 0,0-1 0,6 3 0,19 1 18,-13-3-16,30 9 0,-31-7-80,26 5-1,-27-7-45,0 1-1,0 0 0,15 7 1,57 19 581,-82-28-421,1 0 1,-1 0-1,1 0 0,-1-1 1,1 0-1,-1 1 0,1-1 1,4-1-1,14-1 484,-17 2-345,-5 1-140,1-1-1,-1 0 0,0 0 1,0 0-1,0 0 0,0 0 1,0 0-1,0 0 1,0 0-1,0 0 0,0-1 1,0 1-1,1 0 0,-1-1 1,0 1-1,1-1 0,-5-6 180,2 5-185,0 1 0,0-1 0,0 0 0,0 0-1,1 1 1,-1-1 0,1 0 0,-1 0 0,1 0-1,0 0 1,-1-2 0,2-5 50,-1 6-64,1 0 0,-1 0-1,0 0 1,0 0 0,0 0 0,-1 0-1,1 1 1,-1-1 0,1 0 0,-2-4-1,-3 0-17,4 5-5,0 1 0,0-1-1,0 1 1,0 0 0,1-1-1,-1 0 1,1 1 0,-1-1-1,1 1 1,-1-1 0,1 0-1,0 1 1,0-1 0,0-2-1,0 1 14,0 0-1,-1-1 1,1 1-1,0 0 0,-1 0 1,0 1-1,0-1 0,0 0 1,0 0-1,0 0 1,0 0-1,-1 1 0,1-1 1,-4-3-1,3 2 4,0-1 0,0 1 0,0 0 0,1-1 0,-1 1 0,0-7 1,-3-9 38,-8-5 60,11 22-107,0 0 0,0 0 0,1 0 0,-1 0 0,1 0 0,0 0 0,0 0 0,0 0 0,0 0 0,0 0-1,0-7 1,-1 0-140,-6 7-75,16 6-608,-3 7-2272,-4-9 2927,-1-1-1,1 0 1,0 1-1,0-1 1,0 0-1,-1 0 1,1 1-1,0-1 0,0 0 1,0 0-1,0 0 1,-1 0-1,3 0 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1408,'9'-9'295,"16"-16"448,-23 24-655,-1 0 0,1-1-1,0 1 1,-1 0 0,1 0 0,0 0-1,0 0 1,0 1 0,0-1 0,0 0-1,0 1 1,0-1 0,3 1 0,-2 0 33,0-1 0,0 1 0,0-1 1,0 1-1,1-1 0,-1 0 1,0 0-1,3-2 0,9-2 78,61-11 201,-67 15-328,0 0-1,19 0 0,4-1-2,-19-1-58,10-2-12,10 10-15,-24-3 13,0-1-1,13 2 1,40-3 728,-62 0-720,0-1 0,0 1 0,0 0 0,0 0 0,0 0 0,1 0 0,-1 0 0,0 0 0,0 0 0,0 0 0,0 0 0,0 0 0,0 0 0,0 0 0,0 0-1,0 0 1,0 0 0,1 0 0,-1 0 0,0 0 0,0 1 0,0-1 0,0 0 0,0 0 0,0 0 0,0 0 0,0 0 0,0 0 0,0 0 0,0 0 0,0 0 0,0 0 0,0 0 0,1 0 0,-1 0 0,0 0 0,0 0 0,0 1 0,0-1-1,0 0 1,0 0 0,0 0 0,0 0 0,0 0 0,0 0 0,0 0 0,0 0 0,0 0 0,0 0 0,0 1 0,0-1 0,0 0 0,0 0 0,0 0 0,0 0 0,0 0 0,0 1 4,0-1 0,0 1 0,0-1 0,0 1 1,0-1-1,0 1 0,0-1 0,-1 1 0,1-1 0,0 0 0,0 1 1,0-1-1,0 1 0,-1-1 0,1 1 0,0-1 0,0 1 0,-1-1 1,1 0-1,0 1 0,-1-1 0,1 0 0,0 1 0,-1-1 0,1 0 1,-1 1-1,1-1 0,0 0 0,-1 0 0,1 0 0,-1 1 0,1-1 1,-1 0-1,1 0 0,-1 0 0,1 0 0,-1 0 0,1 0 0,-1 0 1,1 0-1,-1 0 0,-5 3-105,2 1-41,0-1 1,-1 1 0,0-1-1,1 0 1,-1-1 0,-9 5-1,5-4-359,1 1 1,-1-1-1,1 2 0,-14 9 0,16-10 437,1 0 21,0 0 0,0 0 0,1 0 0,-1 0 0,1 1 0,0 0 0,-5 9 0,0 2 87,-9 21 0,5-9-19,8-17-20,1 0 1,1 0-1,-4 18 1,-5 16 32,-6 17 165,7-41-11,8-10-147,2-8-26,1 0 1,-1-1-1,1 1 0,-1-1 1,0 1-1,0-1 0,-1 1 1,1-1-1,0 1 0,-1-1 1,1 0-1,-1 0 0,0 0 1,0 0-1,0 0 0,0 0 1,0-1-1,-4 4 0,5-5-20,1 0 0,-1 1 0,1-1 0,0 0 0,-1 0 0,1 0 0,-1 0 0,1 0 0,-1 0 1,1 0-1,0 1 0,-1-1 0,1 0 0,-1 0 0,1-1 0,-1 1 0,1 0 0,0 0 0,-1 0 0,1 0 0,-1 0 0,1 0 0,0 0 0,-1-1 0,1 1 0,-1 0 0,1-1 0,-8-10 90,7 10-84,1 0 1,-1-1-1,0 1 0,1 0 1,-1 0-1,0 0 0,0 0 1,0 0-1,0 0 0,0 0 1,-2-1-1,-7-3 40,8 4-57,0 0 0,-1 0 1,1 0-1,0 0 0,0-1 0,0 1 1,0-1-1,-2-1 0,-24-26-30,27 29 45,1-1 1,-1 1-1,1-1 0,0 1 1,-1-1-1,1 1 0,0-1 1,0 1-1,-1-1 1,1 0-1,0 1 0,0-1 1,0 1-1,0-1 0,0 0 1,0 1-1,0-1 0,0 1 1,0-1-1,0 0 1,0 1-1,0-1 0,0 1 1,0-1-1,1 0 0,-1 1 10,0-1-15,0 1 0,0 0 0,0 0 0,0 0 0,0 0 1,0 0-1,0 0 0,0 0 0,0 0 0,0 0 1,0 0-1,0 0 0,0-1 0,0 1 0,0 0 0,0 0 1,0 0-1,0 0 0,0 0 0,0 0 0,0 0 1,0 0-1,0 0 0,0 0 0,0 0 0,0-1 0,0 1 1,0 0-1,0 0 0,0 0 0,0 0 0,1 0 0,-1 0 1,0 0-1,0 0 0,0 0 0,0 0 0,0 0 1,0 0-1,0 0 0,0 0 0,0 0 0,0 0 0,0 0 1,1 0-1,-1 0 0,0 0 0,0 0 0,0 0 1,0 0-1,0 0 0,0 0 0,0 0 0,0 0 0,0 0 1,1 0-1,0 0 39,1 0 0,-1 1 0,0-1 0,1 0 0,-1 1 0,1-1 0,-1 1 0,0 0 0,1-1 0,1 2 0,11 5 200,48 11 574,-50-14-723,-1-1-1,1 0 1,14 1 0,1 0 10,-4 1 4,-12-2-52,-1-1-1,1-1 1,12 1 0,-16-2 12,0 1-1,-1 0 1,1 0 0,0 0 0,-1 1 0,10 3 0,-9-3-50,-4-1-27,0 0 1,0-1-1,0 0 0,0 1 0,0-1 0,4-1 1,-6 1-69,1 0 1,-1 0 0,0 0 0,1-1 0,-1 2 0,0-1 0,0 0 0,1 0 0,-1 0 0,0 0 0,0 1 0,1-1 0,-1 1 0,0-1 0,1 1 0,-1 0 24,-1 0 1,1 0-1,-1 0 1,0-1-1,0 1 0,1 0 1,-1 0-1,0 0 1,0-1-1,0 1 1,0 0-1,0 0 0,0 1 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0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32 3488,'-16'0'1280,"16"0"-992,16 0-64,-16 0 1056,0 0-736,0 0 128,15 0-384,1-16 64,15 16-192,-16 0-224,32 0 32,-16-15 352,16 15-160,-16 0-768,0 0 320,-15 0-3296,0 15 1984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1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1888,'0'0'613,"5"3"-367,16 7 15,-19-9-158,-1 0 0,1-1 0,0 1 0,-1-1 0,1 1 0,0-1 0,0 0-1,0 0 1,-1 1 0,1-1 0,0 0 0,0-1 0,0 1 0,1 0 0,5-1 348,68 1 770,-74 0-1202,-1 0 0,1-1 1,0 1-1,0 0 0,0-1 0,0 1 1,0-1-1,0 1 0,-1-1 1,1 0-1,0 0 0,3-2 0,-4 2-1,0 1 0,1-1-1,-1 0 1,1 0 0,-1 1-1,1-1 1,-1 1 0,1-1-1,-1 1 1,1 0 0,0-1-1,2 1 1,12 0 184,-16 3-420,0-3 40,1 7 303,-5 1-3021,-9 5 1237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16 1888,'-31'-16'859,"22"18"298,16-4-602,-5 2-219,-2 0-155,3 3 6,-1-1-172,0-1 1,0 0 0,0 1 0,0-1 0,0 0-1,0 0 1,1 0 0,-1 0 0,0-1 0,1 1-1,4 0 1,6 2 29,-7-2-30,6 2 37,0 0 1,-1-1-1,1 0 1,13 0-1,4-1 31,-16 0-34,-1-1-1,1 0 1,-1-1-1,18-3 1,-17 1 9,-4 0 6,1 1 0,-1 0 0,1 1 0,17-1 0,-14 2-32,-11 0-208,-2 0 160,0 3 406,0-3-376,0 1 0,0 0 0,0-1 0,0 1 0,-1 0 0,1-1 1,0 1-1,0-1 0,-1 1 0,1 0 0,0-1 0,-1 1 0,1-1 0,-1 1 0,1-1 1,-1 1-1,1-1 0,-1 1 0,1-1 0,-1 0 0,0 1 0,-18 8 10,2-2-38,13-3-9,-1-1 0,1 1 0,0 0 1,0 0-1,0 1 0,0-1 0,1 1 0,-4 6 1,-6 8-61,9-14 66,-1 1 2,1-1-1,0 1 1,0 0 0,1 0-1,-1 0 1,1 0-1,0 1 1,1-1 0,-3 12-1,0 29-32,-6 0 85,6 0-26,1-23-52,0-8 5,2 0 0,-1 19 0,3-18 34,1-13-6,-1 0 0,0 0 0,0 0 0,0 0 0,-1 0 1,1 0-1,-1 0 0,0 0 0,0 0 0,0 0 0,-1 0 0,1-1 0,-1 1 1,0 0-1,-3 3 0,-6 12-124,5-9 22,1-1 0,-1-1-1,-10 13 1,14-19 88,-1 0 0,1 0 0,0 0 0,-1 0 0,1 0 0,-1 0-1,1-1 1,-1 0 0,0 1 0,1-1 0,-1 0 0,0 0 0,0 0 0,0-1 0,0 1-1,0-1 1,-4 1 0,3-1 32,0 0 0,1 1 1,-1-1-1,0 1 0,0 0 0,0 1 0,1-1 0,-1 1 0,-6 3 1,9-5-6,-1 1 0,1-1 0,-1 1 0,0-1 0,1 0 0,-1 0 0,1 1 0,-1-1 0,0 0 0,1 0 0,-1-1 0,0 1 0,1 0 0,-1-1 0,1 1 0,-1 0 0,1-1 0,-1 0 0,1 1 0,-1-1 0,1 0 0,-1 0 0,-1-1 0,-5-3-35,7 5 27,-6-4 6,11 4 84,19 2 210,-16-2-65,0 1 1,1 0-1,12 4 0,-12-3-55,0 0 0,0 0 0,17 0 0,-19-1-123,0-1-1,0 1 0,-1 0 1,1 1-1,0-1 1,0 1-1,-1 0 0,7 4 1,23 7 137,-6-8-25,-14 1-75,-12-5-59,0 0-1,1 0 0,-1 0 0,0 0 0,1 0 1,-1-1-1,5 1 0,24-1 348,-30 0-198,1 0 144,7 0-101,-7 0-74,-6-3-230,-7-7-576,9 10 544,1-1 0,0 1-1,-1 0 1,1-1 0,0 1 0,0-1 0,-1 1 0,1 0 0,0-1 0,0 1 0,0-1 0,0 1 0,0-1-1,-1 1 1,1-1 0,0 1 0,0 0 0,0-1 0,0 1 0,0-1 0,0 1 0,0-1 0,1 1 0,-1-1 0,0 1-1,0-1 1,0 1 0,0 0 0,1-1 0,-1 1 0,0-1 0,0 1 0,1 0 0,-1-1 0,1 0 0,-1 1 104,0 0-143,1 0 0,0-1-1,0 1 1,0 0 0,-1-1 0,1 1 0,0 0-1,0 0 1,0 0 0,0 0 0,-1 0-1,1 0 1,2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62 2080,'-15'0'923,"15"-2"-497,-1 1-201,1 0 0,0 0 0,0 0 0,0 0 0,0 0 0,0-1 0,0 1 0,0 0 0,0 0 0,1-1 0,11 2 1131,-9 0-1176,21 1 366,-17-1-465,1 0 1,0 0 0,0 0 0,15-4-1,-19 3-67,8-2 69,1 0 0,0 1 1,21-2-1,-21 4-41,0-1 0,1-1 0,13-3 0,-15 3-23,0 0 1,0 0-1,12 1 0,-4 1 43,-11 1-23,-1-1 0,1 0 0,0-1-1,14-2 1,-8-1 4,-8 2 68,0 0 0,-1 0 0,1 1 0,10-1 0,-14 2 177,-3 1-282,0-1 0,0 1 0,1-1 0,-1 1 0,0-1 0,0 0 0,0 1 0,0-1 0,0 1 0,0-1 0,-1 1 0,1-1 0,0 1 0,0-1 0,0 1 0,0-1 0,-1 1 0,1-1 0,0 0 0,0 1 0,-1-1 0,1 1 0,0-1 0,0 0 0,-1 1 0,1-1 0,-1 0 0,1 1 0,0-1 0,-1 0 0,1 0 0,-1 1 0,-6 3-50,7-3 41,-1 0 0,1 0 0,0-1 0,-1 1 0,1 0 0,0 0 0,0 0 0,-1-1 0,1 1 0,0 0 0,0 0 0,0 0 0,0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384 127 3392,'0'-7'530,"0"6"-408,0-1-1,0 0 1,0 0-1,0 0 1,0 0-1,0 0 1,0 1-1,1-1 1,-1 0-1,2-2 1,8-1 549,-5-6-175,2 7-111,-2 1-77,-4-10 370,-1 9-579,0 1-1,0 0 0,0 0 1,0 0-1,-1 0 1,0 0-1,-1-5 0,1 7-72,1 0-1,-1 0 1,0 0-1,1 0 0,-1 0 1,0 0-1,0 0 0,1 1 1,-1-1-1,0 0 0,0 1 1,0-1-1,0 0 0,0 1 1,0-1-1,0 1 1,0 0-1,-1-1 0,1 1 1,0 0-1,0 0 0,0-1 1,0 1-1,0 0 0,-1 0 1,0 0-1,1 0-5,-1 0 1,1 0-1,-1 0 0,1 0 0,-1-1 1,1 1-1,-1-1 0,1 1 1,0-1-1,-1 1 0,-1-2 1,-14-6 82,3 7-18,0-1 0,0 2-1,-19 0 1,1 1 77,22-1-119,-1 1 0,0 1 0,-12 3 0,0 0-28,13-3-29,6-2 6,1 0 0,-1 1 0,0 0 0,1 0 1,-1 0-1,1 0 0,-1 0 0,1 1 0,-1 0 1,1-1-1,0 1 0,0 0 0,0 1 0,0-1 0,0 1 1,0-1-1,-2 5 0,-8 11-10,-14 27 0,17-28 17,5-8 1,0 1 0,1 0 0,0-1 0,-4 13 0,3 18 2,3-18 6,-1-3 6,2-13-8,-1-1 1,2 1 0,-1 0-1,1 0 1,0 0 0,0 0-1,0 0 1,1 0 0,0-1-1,0 1 1,0 0 0,1 0-1,4 8 1,-2-6 7,1 0 0,0-1 0,1 0 0,-1 0 1,1 0-1,1 0 0,-1-1 0,1 0 0,0-1 0,13 8 0,-6-5-24,1 0 0,0-1 1,0-1-1,0 0 0,17 3 0,-22-7 37,0 0 0,0 0 0,0-1 1,0 0-1,1-1 0,-1 0 0,0 0 0,0-1 0,0-1 1,14-3-1,1-1 20,59-17 23,-71 19-62,-1 0 1,1-1-1,-1-1 1,13-8 0,-22 11 11,0 1 1,0 0 0,-1-1 0,1 0 0,-1 1-1,1-1 1,-1 0 0,0 0 0,0-1 0,0 1-1,1-6 1,1 2 18,-1 1 6,-1-1 0,1 1 0,-1-1 0,-1 0 0,1 0 0,-1 1 0,0-1 0,0-13 0,-1 14 14,-1 1-1,1-1 1,-1 0-1,0 1 1,0-1-1,-1 1 1,1-1-1,-1 1 1,-5-9 0,-6-21 230,8 4-87,-6 0-10,9 17-139,2 12-59,-1 0-1,1 0 0,-1-1 1,1 1-1,-1 0 1,0 0-1,0 0 1,0 0-1,0 0 1,0 0-1,0 0 0,0 0 1,-1 0-1,1 1 1,-1-1-1,-1-1 1,-8-8-128,9 9-276,2 2-1036,0 0-282,0 2-2026,0 11 1130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27 1824,'0'-22'1128,"0"18"-516,0 14 85,-2-10-350,-2 0-219,2 0-50,0 0-1,0 0 0,0 0 1,0 0-1,0 0 0,0 0 0,0 1 1,0-1-1,-2 2 0,-4 11 115,-16 5 85,18-10-209,-1 0-1,1 1 0,0 0 1,-7 15-1,2-4 23,-7 16 211,1 0 0,-20 63-1,16-37-39,13-40-151,1 0 0,-4 25 0,5 16 22,4-32-104,-1 1-23,-2 27-36,6-36 19,2 1 0,0-1 1,8 27-1,-3-12 27,-6-26 9,0-1 0,1 0 0,0 0 0,1 0 0,0 0 0,0 0 0,2-1 0,-1 0 0,1 0 0,1 0 0,-1-1 0,2 0 0,10 11 0,10 9-14,-9-11-36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1824,'0'0'587,"-2"-3"-353,-9-7-31,40 7 1232,-25 3-1432,-2 0 12,0 0 0,0 0 0,-1 0-1,1 0 1,0 0 0,0 0 0,-1 0 0,1 0 0,0 1-1,-1-1 1,1 1 0,0-1 0,-1 1 0,1 0 0,0-1-1,-1 1 1,1 0 0,-1 0 0,0 0 0,1 0 0,-1 0-1,0 1 1,0-1 0,1 0 0,0 4 0,8 10 126,-1 1 0,0 0 0,-1 0 0,-1 1 0,-1 1 0,5 21-1,-10-31-93,-1 0-1,0-1 0,0 1 0,0 0 0,-1-1 0,-1 1 0,-1 8 0,-2 8 76,2-6-57,2-8 16,-1 0 0,0 1 0,-1-1 0,-4 11-1,-1 1 17,3-9-54,0 1-1,-1-1 1,-1 0-1,-12 19 1,4-14 35,-24 21 0,18-18-165,17-16 27,-1 0 0,2 1-1,-1 0 1,0 0 0,-2 7 0,3-8 48,3-4 6,0 0 1,0 0 0,-1 0 0,1 0-1,0 0 1,0 0 0,0 0-1,0 0 1,0 0 0,0 0-1,0 0 1,0 0 0,0 0-1,1-1 1,-1 1 0,0 0-1,1 0 1,-1 0 0,0 0 0,1 0-1,-1 0 1,1-1 0,-1 1-1,1 0 1,0 0 0,1 1-1,2 3-16,-1 2 43,-3-6-18,0-1 0,0 1 0,0-1 0,1 1-1,-1-1 1,0 1 0,0-1 0,1 1 0,-1-1 0,0 0-1,0 1 1,1-1 0,-1 0 0,1 1 0,-1-1-1,0 0 1,1 1 0,-1-1 0,1 0 0,-1 0 0,1 1-1,-1-1 1,1 0 0,-1 0 0,0 0 0,1 0-1,-1 1 1,1-1 0,-1 0 0,1 0 0,-1 0 0,1 0-1,0 0 1,-1 0 0,1-1 0,-1 1 0,1 0-1,1 0 3,-1 0-1,1 0 0,-1 1 0,1-1 1,0 0-1,-1 1 0,1-1 0,-1 1 0,1-1 1,-1 1-1,1 0 0,1 1 0,-1-1 15,0 0 1,-1 0-1,1 0 0,0 0 0,0 0 0,-1-1 0,1 1 1,0-1-1,0 1 0,0-1 0,0 0 0,3 1 0,71-1 45,-75 0-55,1 0-1,0 0 0,-1 0 1,1 1-1,-1-1 0,1 0 1,0 1-1,-1 0 0,1-1 0,-1 1 1,1 0-1,-1 0 0,0 0 1,1 0-1,-1 0 0,0 0 0,2 2 1,0-1-756,-3-2 150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5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1472,'-16'0'544,"16"0"-416,0 0-32,16 0 1024,-16 0-640,15 0 704,1 0-672,15 0 320,0 0-512,0-16-32,16 16-160,-16 0 128,16 0-160,0 0-160,-16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5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2240,'15'15'832,"-15"-15"-672,0 47 0,0-31 320,0-1-288,0 32 0,-15-16-128,-1 0 288,1 1-160,-1-17 32,-15 16-128,15-31-352,-15 16 160,15-32-1760,16 1 1056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2304,'0'0'864,"0"0"-672,16 0-32,15 0 1024,-15 0-672,15 0 288,0-16-480,16 16 32,0-15-224,-1-1 224,1 16-224,-16-15-192,0 15 32,-31-16-2816,0 16 1568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1472,'0'59'667,"0"40"245,0 20 538,0-111-1315,1 0 0,0 0 0,0 0 0,4 11 0,-3-12-97,-1 0 0,1 0 0,-1 1-1,0 9 1,-1-11-31,0 0 0,1 0 0,0 0 1,3 12-1,-4-16-2,1 1 1,0-1-1,0 0 0,0 0 1,0 0-1,0 0 1,1 0-1,-1 0 1,0 0-1,1-1 1,-1 1-1,1-1 0,0 1 1,0-1-1,-1 1 1,4 1-1,2 0 5,0 0 0,0-1 0,0 0-1,1 0 1,8 1 0,10 3-335,-16-4 214,-7 0 45,0-1 0,0-1 0,0 1 0,1 0 0,4-1 0,21-5-734,-16 3 448,20-1-432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1888,'31'31'704,"-31"-31"-544,31 78-32,-15-31 896,15-1-576,-31 17 384,15-1-480,-15 16 512,0-31-480,-31 15 160,16 0-320,-17 1-64,1-17-96,-16 1-192,16-16 64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3488,'0'0'1115,"2"0"-673,0 0-647,0 1 498,0-1 0,0 0 0,0 0 0,0 0 0,1 0 0,-1-1 0,0 1 0,0 0 0,3-2 0,-2-2 190,2-3 352,21 2-14,-11 0-518,-12 3-247,0 1 1,0 0-1,0 0 1,0 0-1,1 1 0,-1-1 1,0 1-1,7-1 1,-2 1-44,1-1 0,0 0 0,15-4 0,-15 2 11,1 1 0,-1 1 1,19-1-1,-20 1 28,0 0-1,1 0 1,14-5 0,-15 4 22,-1 1-1,0-1 1,14 0-1,2 2 510,-17 0-316,-20 0-1591,2 0-3279,-4 0 1254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4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1664,'0'0'528,"0"0"-325,0 0 10,0 0 368,0 0-186,0 0-107,0 0-107,0 0 27,3 0 6,36 1 1130,-11 0-924,0-1-1,30-4 0,-34-1-227,-8 2-66,0 1 0,19-1 1,-29 2-122,1 1 0,0-1 0,-1 0-1,1 0 1,9-4 0,0 1-13,15-2-45,-15 2 25,-9 2 85,0 0-1,-1 0 1,1 1 0,10-1 0,-2 2 167,-12 0 64,-3 0-107,0 3-85,0-2-96,0-1-1,0 1 1,-1 0 0,1-1 0,0 1-1,0-1 1,-1 1 0,1-1-1,0 1 1,0 0 0,-1-1-1,1 1 1,-1-1 0,1 1 0,0-1-1,-1 0 1,1 1 0,-1-1-1,1 1 1,-1-1 0,1 0 0,-1 1-1,0-1 1,1 0 0,-1 0-1,1 1 1,-1-1 0,0 0-1,1 0 1,-1 0 0,1 0 0,-1 0-1,0 0 1,1 0 0,-2 0-1,-7 3-31,-2 7-64,-12-5-170,18-3 172,-1 0 1,1 1 0,0-1-1,-1 1 1,2 0 0,-1 0-1,-8 8 1,6-3 61,0 1-1,0 0 1,2 0-1,-1 1 1,1 0-1,0 0 1,1 0-1,0 0 1,1 1-1,-4 17 1,3-3-4,2-8 16,-1-1 0,-6 20 0,1-9 33,2 0 1,-4 34-1,6-32-24,-1 0-1,-12 34 0,15-57-25,0-1 0,-1 1 0,0-1 0,0 0 0,0 0-1,-1 0 1,1 0 0,-1-1 0,-1 1 0,1-1 0,0 0 0,-1 0 0,0-1-1,0 1 1,0-1 0,0 0 0,-1-1 0,1 1 0,-1-1 0,0 0 0,1 0 0,-1-1-1,0 0 1,-11 1 0,-45-2 517,62 3-331,0-3-130,0 1 0,0 0 0,1-1-1,-1 1 1,0 0 0,0-1-1,0 1 1,1-1 0,-1 1 0,0-1-1,1 1 1,-1-1 0,1 1-1,-1-1 1,1 1 0,-1-1-1,0 1 1,1-1 0,0 1 0,-1-1-1,1 0 1,-1 1 0,1-1-1,-1 0 1,1 0 0,0 1-1,-1-1 1,1 0 0,0 0 0,-1 0-1,1 0 1,-1 0 0,2 0-1,30 0 914,-18 0-585,4 0-25,-3-1-10,0 2 0,15 1 1,-5 4-53,-16-4-130,1 0-1,0-1 1,14 1-1,98-2 810,-120 0-923,0 0 0,0 0 0,-1 0-1,1 0 1,0-1 0,0 1 0,-1-1 0,1 1 0,0-1-1,-1 1 1,1-1 0,0 0 0,1-1 0,-1 0 25,-1 2 0,1-1 0,-1 0-1,1 0 1,0 0 0,-1 1 0,1-1 0,0 1 0,0-1 0,-1 1 0,1 0 0,0 0 0,2 0 0,7 0 177,-11 0-215,0 0 0,0 0-1,0 0 1,0 0-1,0 0 1,0 0 0,0 0-1,0 0 1,0 0-1,1 0 1,-1 0 0,0 0-1,0 0 1,0 0 0,0 0-1,0 0 1,0 0-1,0 0 1,0 0 0,0 0-1,0 0 1,0 0 0,1 0-1,-1 0 1,0 0-1,0 0 1,0-1 0,0 1-1,0 0 1,0 0 0,0 0-1,0 0 1,0 0-1,0 0 1,0 0 0,0 0-1,0 0 1,0 0-1,0 0 1,0 0 0,0 0-1,0-1 1,0 1 0,0 0-1,0 0 1,0 0-1,0 0 1,0 0 0,0 0-1,0 0 1,0 0 0,0 0-1,0 0 1,0-1-1,0 1 1,0 0 0,0-10-131,0 7-742,0 3 220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1664,'0'0'528,"0"0"-325,0 0-49,0 0 166,0 0-37,0 0 218,0 0-175,0 3-161,0 10 816,3-13-698,7 0-91,-9 0-188,-1 0 1,0 0-1,0 0 1,0 0-1,0 0 1,0 0-1,0 0 1,0 0-1,0 0 1,0 0-1,0 0 1,0 0-1,1 0 1,-1 0-1,0 0 1,0 0-1,0 0 1,0 0-1,0 0 1,0 0-1,0 0 1,0 0-1,0 0 1,0 0-1,0 0 1,1 0-1,-1 0 1,0 0-1,0 0 1,0 0-1,0 0 1,0 0-1,0 0 1,0 0-1,0 0 1,0 1-1,0-1 0,0 0 1,0 0-1,0 0 1,0 0-1,0 0 1,0 0-1,0 0 1,0 0-1,0 0 1,0 0-1,0 1 1,0-1-1,0 0 1,0 0-1,0 0 1,0 0-1,0 0 1,0 0-1,0 0 1,0 1 11,0 0 0,0-1 1,1 1-1,-1 0 0,0-1 0,0 1 1,1-1-1,-1 1 0,0 0 0,1-1 0,-1 1 1,0-1-1,1 1 0,-1-1 0,1 1 1,-1-1-1,1 1 0,-1-1 0,1 0 1,-1 1-1,1-1 0,0 0 0,-1 1 1,1-1-1,0 0 0,-1 0 0,1 0 1,-1 1-1,1-1 0,0 0 0,-1 0 1,2 0-1,30 0 433,-20-1-373,5 1 61,1 1-41,0-1 0,0-1 1,0 0-1,-1-2 0,35-8 1,-25 1-28,-16 6-51,0 0-1,0 1 1,0 0-1,1 0 1,-1 1-1,20 0 1,-16 2 31,-9 0-23,0 0 1,1 0-1,-1 0 1,1-1-1,6-1 1,-3-3 80,-4 3 16,-4 9-215,-2-7 80,0 0-1,0 0 1,0 0-1,0 0 0,0 0 1,0 1-1,0-1 0,0 0 1,0 0-1,0 0 0,0 0 1,0 0-1,0 0 1,0 0-1,0 0 0,0 0 1,0 0-1,0 1 0,0-1 1,0 0-1,0 0 1,0 0-1,0 0 0,0 0 1,0 0-1,0 0 0,0 0 1,-1 0-1,1 0 0,0 0 1,0 0-1,0 0 1,0 0-1,0 1 0,0-1 1,0 0-1,0 0 0,0 0 1,0 0-1,0 0 1,0 0-1,-1 0 0,1 0 1,0 0-1,0 0 0,0 0 1,0 0-1,0 0 0,0 0 1,0 0-1,0 0 1,0 0-1,0 0 0,-1 0 1,1 0-1,0 0 0,-13 0-525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4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3712,'-2'0'122,"1"0"1,-1 0-1,1 1 0,-1-1 1,0 0-1,1 1 0,-1-1 1,1 1-1,-1-1 1,1 1-1,-1 0 0,1 0 1,0 0-1,-1 0 0,1 0 1,0 0-1,-3 2 0,4-3-111,0 1 0,0-1 0,0 0 0,-1 0 0,1 0 0,0 1 0,0-1-1,0 0 1,-1 1 0,1-1 0,0 0 0,0 0 0,0 1 0,0-1 0,0 0-1,0 1 1,0-1 0,0 0 0,0 1 0,0-1 0,0 0 0,0 1 0,0-1-1,0 0 1,0 1 0,0 7 282,0 1-41,0-1 0,0 1 0,-3 14 0,-7 11 314,5-4-300,-8 33 108,-3-7-126,-12 88 0,25-118-128,1-10-17,0 0 0,-1 0 1,-6 19-1,-19 72 302,25-89-335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1728,'-13'0'560,"13"0"-556,0 0 0,0 0 0,0 0 0,0 0 0,0 0 0,0 0 0,0 0 0,-1 0 0,1 0 0,0 0 0,0 0 0,0 0 0,0 0 0,0 0 0,0 0 0,0 0 0,0 0 0,0 0 0,0 0 0,0 0 0,-1 0 0,1 0 0,0 0 0,0 0 1,0 0-1,0 0 0,0 0 0,0 0 0,0 1 0,0-1 0,0 0 0,0 0 0,0 0 0,0 0 0,0 0 0,0 0 0,0 0 0,0 0 0,-1 0 0,1 0 0,0 0 0,0 0 0,0 1 0,0-1 0,0 0 0,0 0 0,0 0 0,0 0 0,0 0 0,0 0 0,0 0 0,0 0 0,0 0 0,0 0 0,1 1 0,-1-1 0,-1 1 22,1 1 1,0 0-1,0-1 0,-1 1 0,1-1 0,-1 1 1,1-1-1,-1 1 0,0-1 0,0 0 0,-1 2 1,1-1 20,0 0 0,0-1 0,0 1 0,1 0 0,-1 0 0,0-1 1,1 1-1,-1 0 0,1 0 0,-1 0 0,1 3 0,-1 24 648,-2 0 0,-9 38 0,7-39-311,0 1 0,0 38 0,4-54-272,0-1-1,-5 24 0,3-23-37,1 0 0,-1 25-1,3-31-40,-1 0-1,0 0 0,0 0 1,-1 0-1,-4 13 1,4-15-9,1-3-39,1 1 0,-1 0 0,1 0 0,-1-1 0,1 1 0,0 0 0,0 4 0,1 0-137,-1 9-72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32 896,'0'0'304,"0"0"-192,-3-3 37,-6-4 227,9 7-368,0 0-1,0 0 1,-1 0 0,1 0-1,0 0 1,0 0-1,0 0 1,-1 0 0,1 0-1,0 0 1,0 1 0,0-1-1,0 0 1,-1 0-1,1 0 1,0 0 0,0 0-1,0 0 1,0 0-1,-1 1 1,1-1 0,0 0-1,0 0 1,0 0 0,0 0-1,0 1 1,0-1-1,0 0 1,0 0 0,0 0-1,-1 1 1,1-1-1,0 0 1,0 0 0,0 0-1,0 1 1,0-1-1,0 0 1,0 0 0,0 0-1,0 1 1,1-1 0,-1 0-1,0 0 1,0 0-1,0 1 1,0-1 0,0 3 200,-13-3 112,11 0-198,2 0-10,0 0 0,0 0 112,0 0-112,0 0-186,0 0-1,0 0-5,0 0-48,0 0 64,0 0 80,0 0 128,0 0 389,0 0-197,0 0-352,0 0-26,0 0 100,-3 0-20,-5 0-28,8 0-10,1 0 0,-1 0 0,0 0-1,0 0 1,0 0 0,1 0 0,-1 0 0,0 0-1,0-1 1,1 1 0,-1 0 0,0 0 0,0 0-1,0 0 1,1 0 0,-1 0 0,0 0 0,0-1-1,0 1 1,0 0 0,1 0 0,-1 0-1,0 0 1,0-1 0,0 1 0,0-1-21,0 1 12,0-1 0,-1 0-1,1 0 1,0 1 0,-1-1-1,1 0 1,-1 1 0,1-1-1,-1 0 1,1 1 0,-1-1 0,1 0-1,-1 1 1,1-1 0,-1 1-1,0-1 1,1 1 0,-2-1 0,2 1-77,-6 1 378,0-1-1,1 0 1,-10 0-1,-2-1 650,15 1-879,0-1 0,0 1-1,0 0 1,0 0 0,0-1 0,0 1 0,0 1 0,0-1 0,0 0-1,0 0 1,0 1 0,0-1 0,0 1 0,-2 1 0,-6 8-121,7-7 16,3-1 107,0 3-18,0 0 0,0-1-1,-1 1 1,0-1-1,0 1 1,0 0-1,-1-1 1,1 0 0,-1 1-1,-4 6 1,4-8-42,0 0 1,0 0 0,1 0-1,-1 1 1,1-1-1,0 0 1,0 0 0,0 1-1,0-1 1,0 1-1,1-1 1,0 1 0,0-1-1,0 7 1,0-4 60,0 0 0,0 0 0,0 0 0,-3 10 0,-23 60 101,10-29-188,14-42 34,1 2 7,2 14 36,-2-16-48,2 6-68,14-11 77,26-1 124,-19 0-194,1 1 1,31 4-1,-7 7 22,0-6 48,2 5 80,-33-7-71,59 10 57,-62-11-19,0-1 0,0 0 1,0 0-1,14-3 0,1 2 426,-26 0-292,-2-8-54,-1 0-1,1 1 1,-2-1-1,1 1 1,-1 0-1,-5-15 1,2 8-53,-1 1-29,0 1 0,-1 0 0,0 0 0,-17-21 0,17 24-14,2 2-32,0-1 0,1 1-1,0-1 1,-4-10 0,6 12-21,0 1-1,0 0 1,-1 0 0,0 0 0,0 0 0,0 0 0,0 1 0,-1-1 0,0 1 0,0 0-1,-5-4 1,-30-23-116,23 14 70,13 13 46,0 1 0,0-1 0,0 1 0,-1 0 0,1 0-1,-1 1 1,0-1 0,-5-2 0,-37-23 118,35 23-70,-7-6-159,19 11 116,-1-1 0,0 1-1,1 0 1,-1 0 0,1-1-1,-1 1 1,1 0 0,0 0 0,-1 0-1,1 0 1,-1-1 0,1 1-1,-1 0 1,1 0 0,-1 0-1,1 0 1,0 1 0,-1-2 3,3 1 41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3072,'0'0'1120,"0"0"-864,31-16-64,-15 16 672,0 0-512,-1 0 0,16 0-224,0-15 192,1 15-192,-1 0-256,0 0 64,-15 0 160,-1 15-64,1-15-416,-16 0 192,-16 16-1312,1-1 832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6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1824,'0'72'821,"0"-2"-282,0-55-389,0-6 189,1 1 0,-2-1 0,1 1 0,-3 10 0,-3-4 112,5-13-366,-1 0 0,1 0 0,0 0 0,1 0 0,-1 0 0,1 0 0,-1 1 0,1-1 0,0 5 0,0-4 5,1-3-85,-1-1-1,0 0 1,0 0 0,0 0-1,0 1 1,0-1-1,0 0 1,0 0-1,0 1 1,0-1 0,0 0-1,0 0 1,0 0-1,0 1 1,-1-1 0,1 0-1,0 0 1,0 1-1,0-1 1,0 0 0,0 0-1,0 0 1,0 0-1,-1 1 1,1-1 0,0 0-1,0 0 1,0 0-1,0 0 1,-1 1 0,1-1-1,0 0 1,0 0-1,-1 0 1,-27 15 331,17-11-63,22-5 105,25 2 955,-23 0-1110,1-1-1,-1-1 1,25-3 0,-21 1-169,4-1-5,-1 1 1,29 0-1,117 3-1099,-148 0-1249,-2 0 646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7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1664,'0'0'528,"2"0"-325,152 0 2954,-147 1-3142,0 0-1,0 0 1,0 0 0,0 1 0,12 4 0,-14-5 2,2 1 96,0-1 0,-1-1-1,10 1 1,-6-2 97,-22 1-695,-1 0-1808,11 0 608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608 0 1152,'-13'13'363,"12"-12"-358,1-1 1,0 0 0,0 0 0,0 1-1,-1-1 1,1 0 0,0 0 0,0 0-1,-1 0 1,1 1 0,0-1 0,-1 0-1,1 0 1,0 0 0,-1 0 0,1 0-1,0 0 1,-1 0 0,1 0-1,0 0 1,0 0 0,-1 0 0,1 0-1,0 0 1,-1 0 0,-5 0 28,3-1 19,0 1 0,0 0 1,0-1-1,0 1 0,0 1 0,0-1 0,0 0 0,0 1 0,0 0 0,-3 1 1,-12 8 346,-10-2 229,-6 15-250,-8-2-187,3 7 10,6-8 149,18-12-173,0 1-1,0 1 1,-13 11 0,12-6-18,1 0 0,1 1 0,1 0 0,0 1 0,-13 25 0,-49 102 676,47-87-526,14-28-198,2 0-1,1 0 1,1 1-1,2 1 1,1 0-1,1 0 1,2 0-1,1 0 1,1 1-1,4 41 1,0-47-52,8 39 1,-8-54-29,1 0 0,1 0 0,0 0 1,0-1-1,1 0 0,12 19 0,-4-13 130,1 0 0,30 27 0,33 22 158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5:5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1056,'0'0'357,"3"0"-229,-1 0-88,-1 1-1,1-1 0,-1 1 1,1-1-1,-1 1 1,0 0-1,1-1 0,-1 1 1,0 0-1,1 0 0,-1 0 1,0 0-1,0 0 0,0 0 1,0 1-1,0-1 1,0 0-1,0 1 0,0-1 1,0 0-1,0 3 0,19 22 706,-6-11-328,-2-5-157,-1 1-1,-1 1 1,15 21 0,-1 13 686,-11-20-442,26 45 379,7 15-251,-39-70-521,0-1 0,-2 2-1,8 30 1,-11-33-29,-1 0 1,0 0-1,-1 0 0,-1 0 1,0 0-1,-1 0 0,-5 23 1,0-14 99,0-1 0,-2 0-1,-18 36 1,7-25-42,-1 0 0,-1-2 0,-38 41 0,46-56-220,-2-1 0,0-1 0,0 0 0,-1-1 0,-1-1 0,0 0 0,-38 17 0,-40 7-378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1 736,'0'0'224,"0"0"-128,0 0 5,0 0 123,0 0-26,0 0 100,3 2-63,7 9 165,-9-11-382,-1 0 1,1 1-1,-1-1 0,1 1 0,-1-1 1,1 0-1,0 0 0,-1 1 1,1-1-1,-1 0 0,1 0 1,0 0-1,-1 0 0,1 1 1,0-1-1,-1 0 0,1 0 1,0 0-1,-1-1 0,1 1 0,0 0 1,-1 0-1,2 0 0,0-1 44,18 2 241,-10-1-186,-1 0-1,1 0 1,0-1-1,9-1 1,-3-3-82,-9 3-30,-1 0 1,0 1 0,1 0-1,-1 0 1,11 0 0,103 1 218,-114 0-183,1 0 0,0 1 1,-1 0-1,1 0 0,0 1 0,8 3 1,-8-2-38,-5-3-11,1 1-1,-1 0 0,1-1 1,-1 0-1,1 1 0,-1-1 1,5-1-1,3 1 1349,-10 0-1186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6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33 320,'6'-2'22,"1"-1"-1,0 1 1,0-1 0,0 2 0,0-1-1,12 0 1,46 1 21,-32 2 13,-30-1-54,-1 0 1,1 0 0,-1 0-1,1 0 1,-1-1 0,1 1-1,-1-1 1,1 0 0,-1 0-1,1 0 1,-1 0 0,0 0-1,0 0 1,1 0 0,2-3-1,-5 4 13,0-1-1,1 1 0,-1-1 0,1 1 1,-1 0-1,1-1 0,-1 1 1,1 0-1,-1 0 0,1 0 1,-1-1-1,1 1 0,-1 0 0,1 0 1,0 0-1,-1 0 0,1 0 1,-1 0-1,1 0 0,-1 0 0,1 0 1,0 0-1,-1 0 0,1 0 1,0 1-1,3-1 377,-4 3-50,0-1-314,-1-1 0,1 1 0,-1 0 0,1 0 0,-1-1 0,1 1 0,-1 0 0,0-1 0,0 1 0,0-1 1,0 1-1,0-1 0,0 1 0,-2 1 0,2-3-22,1 1 1,0-1-1,-1 1 1,1 0 0,0-1-1,-1 1 1,1-1-1,0 1 1,0 0 0,-1-1-1,1 1 1,0 0-1,0-1 1,0 1 0,0 0-1,0-1 1,0 1-1,0 0 1,0-1 0,0 1-1,0 0 1,0-1-1,1 2 1,-1 0 9,0 136 497,0-137-492,0 1-1,0 0 1,0-1-1,0 1 1,-1 0 0,1-1-1,0 1 1,-1 0-1,1-1 1,-1 1 0,0-1-1,0 1 1,-1 1-1,-4 9 128,4-3-80,-3 8 69,3-15-100,0 0 0,0 0 0,0 0 0,0 0 0,0 0 0,-1-1 0,-1 3 0,-22 15 193,2 7-370,-30 39 0,43-50 81,5-8 13,0 1 0,0 0-1,1 0 1,0 0 0,0 1 0,1 0-1,-5 13 1,9-21 37,-2 8-80,0-1 1,-1 0 0,-5 13-1,7-20 70,1 0-1,-1 0 1,1 0 0,-1 0-1,1 0 1,-1 0-1,1 0 1,0 0 0,0 1-1,0-1 1,0 0 0,0 0-1,0 0 1,0 0-1,0 1 1,0-1 0,1 2-1,-1-3 30,1 1-1,-1 0 0,1-1 1,-1 1-1,1-1 0,-1 1 1,1-1-1,-1 1 1,1-1-1,0 1 0,-1-1 1,1 1-1,0-1 0,-1 0 1,1 1-1,0-1 1,0 0-1,-1 0 0,1 1 1,0-1-1,0 0 0,0 0 1,-1 0-1,1 0 1,1 0-1,24 0 739,-21-3-753,6-7-68,-9 7-124,-2 3 145,-2 0 362,0 0-296,0 1 0,1-1 0,-1 0 0,0 1-1,0 0 1,1-1 0,-1 1 0,1 0 0,-1 0 0,-2 2 0,-4 1-21,-5 1 66,9 2-24,1-2 7,-10-4 55,2-1-181,9 0 26,-1 0 75,-7 0-21,7 0-134,3 0 128,3 0 374,7 0-102,-10 0-258,0 0 0,0 0-1,0 0 1,0 0 0,0 0-1,0 0 1,1 1 0,-1-1 0,0 0-1,0 0 1,0 0 0,0 0-1,0 0 1,0 0 0,0-1 0,0 1-1,0 0 1,0 0 0,1 0-1,-1 0 1,0 0 0,0 0 0,0 0-1,0 0 1,0 0 0,0 0-1,0 0 1,0 0 0,0 0 0,0 0-1,0 0 1,0 0 0,0 0-1,0 0 1,1 0 0,-1-1 0,0 1-1,0 0 1,0 0 0,0 0-1,0 0 1,0 0 0,0 0 0,0 0-1,0 0 1,0 0 0,0 0-1,0-1 1,0 1 0,0 0 0,0 0-1,0 0 1,0 0 0,0 0-1,0 0 1,0 0 0,0-11 125,-1 11-123,1 0-1,0 0 1,0 0 0,0 0 0,0 0-1,0 0 1,0 0 0,0 0 0,0 0 0,0-1-1,0 1 1,0 0 0,0 0 0,0 0-1,0 0 1,0 0 0,0 0 0,0 0 0,0 0-1,0 0 1,0 0 0,1-1 0,-1 1-1,0 0 1,0 0 0,0 0 0,0 0-1,0 0 1,0 0 0,0 0 0,0 0 0,0 0-1,0 0 1,0 0 0,0 0 0,0 0-1,0 0 1,1 0 0,-1 0 0,0 0 0,0 0-1,0 0 1,0-1 0,0 1 0,0 0-1,0 0 1,0 0 0,0 0 0,0 0-1,1 0 1,-1 1 0,0-1 0,0 0 0,0 0-1,0 0 1,0 0 0,4-1 101,21 15-84,-23-14 11,-1 1 0,1 0 1,0-1-1,0 0 0,0 1 1,0-1-1,0 0 0,0 0 0,0 0 1,2 0-1,6-1 60,203 1 1240,-210 0-848,-3 0-154,0 0-145,0 0-570,0 0-1647,3 0 377,10 0-367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1824,'0'0'672,"16"0"-512,-1 0-64,1 0 384,-1 0-288,1-15 192,15 15-224,0 0 0,16 0-96,-16 0 288,0 0-160,-15 0 96,15 0-160,-31 0-2880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16 6304,'0'0'2336,"0"0"-1824,0-16-128,0 16-288,0 16-128,-16-16 96,16 0-32,0 0-928,16 0 480</inkml:trace>
  <inkml:trace contextRef="#ctx0" brushRef="#br0" timeOffset="1">78 172 4992,'-31'31'1824,"31"-31"-1408,0 62-128,-16-31 832,16 1-672,0 14-96,-15-14-224,15-1-128,-16 15 32,16-30 96,0 15-64,0-15 32,16-1-32,-16-15-1248,0 0 640,0 0-1824,0 0 1344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1728,'16'0'640,"0"-15"-480,15 15-64,-16 0 224,32-16-192,0 16 320,15 0-256,1 0-608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8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15 736,'-1'-1'24,"-1"1"0,0 0-1,1-1 1,-1 1 0,0-1 0,0 1 0,1-1-1,-1 0 1,1 0 0,-3-1 0,3 1-14,0 0 1,0 1 0,0-1-1,0 0 1,0 1 0,0-1-1,0 1 1,0 0 0,0-1-1,0 1 1,0 0 0,0-1-1,0 1 1,0 0-1,0 0 1,0 0 0,0 0-1,-1 0 1,1 0 0,0 0-1,0 1 1,0-1 0,-1 1-1,-6 2 293,0 0 0,0 0 1,-13 3-1,19-6-273,-10 5 227,0-1 0,0 2 1,0 0-1,1 0 0,0 1 1,0 0-1,0 1 0,-9 9 0,-8 6 137,10-11-80,11-7-219,0 0 1,1 0-1,0 0 0,0 1 0,-7 7 0,7-5-39,0-1 0,1 1 0,0 0 0,0 0 0,0 0 0,1 0 0,-4 13 0,3 10-40,0-15-25,4-13 22,0 1 1,-1-1-1,2 1 0,-1-1 0,0 1 0,1 0 1,-1-1-1,1 1 0,0 0 0,0-1 1,2 7-1,0-3 55,0-1-1,0 0 1,1 1 0,0-1 0,0 0 0,0 0-1,1 0 1,0-1 0,0 1 0,1-1 0,-1 0-1,1 0 1,10 7 0,-8-7 29,-1-1 0,1-1 0,0 1 0,12 3 0,11 7-433,-16-5-367,8 5-695,5-8 237,-12-4 562,-10-1 155,1 1 0,-1 0 0,0 0-1,7 4 1,-12-6 420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8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1408,'0'-11'557,"0"19"-378,-3 0 18,-1 1-141,-1 0 112,0 1 0,-7 19 0,7 2 152,1-16-105,2-9-154,0 0 0,1 1 0,0-1 0,0 0 0,0 1 0,0-1 0,1 1 0,0-1 0,1 1 0,1 8 0,1-4-28,1 0 1,1 0-1,-1-1 1,2 1-1,0-1 1,10 14-1,-15-23-25,0-1-1,-1 1 1,1 0-1,0-1 1,0 1-1,0-1 1,0 1-1,0-1 1,0 0-1,0 1 1,1-1-1,4 2 26,2 1-41,-5-1 55,-1-1 1,1 0-1,-1 0 0,1 0 0,0 0 1,-1 0-1,1 0 0,0-1 0,-1 0 1,1 1-1,0-1 0,0 0 0,0 0 1,-1 0-1,1-1 0,0 1 0,3-2 1,-3 0-22,1 0 0,-1 0 0,0 0 1,0 0-1,0-1 0,0 0 1,-1 0-1,1 1 0,-1-1 1,1-1-1,-1 1 0,0 0 1,0-1-1,-1 1 0,1-1 0,-1 1 1,1-1-1,-1 0 0,0 1 1,-1-1-1,1 0 0,-1 0 1,1 0-1,-1 0 0,0 1 1,-1-1-1,1 0 0,-1 0 1,-1-6-1,-8-10 75,4-1-65,4 13-37,0 1 0,0 0 0,-5-10 0,-6-12-159,13 28 150,0 0 0,0 1 0,0-1 0,0 0 0,-1 0 0,1 0 0,0 0 0,-1 0 0,1 0 0,-1 1 0,1-1 0,-1 0 0,0 0 0,1 1 0,-1-1 0,1 0 0,-1 1 0,-1-2 0,-4-2-93,6 3 98,-1 1 0,1 0-1,0-1 1,0 1 0,0 0 0,0 0 0,-1-1 0,1 1-1,0 0 1,0-1 0,0 1 0,0 0 0,0-1 0,0 1-1,0-1 1,0 1 0,0 0 0,0-1 0,0 1 0,0 0-1,0-1 1,0 1 0,0 0 0,1-1 0,-1 1 0,0 0-1,0 0 1,0-1 0,0 1 0,1-1 0,0 1-19,-1-1 0,1 1 0,0 0 0,0-1 0,0 1 0,-1 0 0,1 0 0,0 0 0,0-1 0,0 1 0,0 0 0,-1 0 0,3 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9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141 155 1248,'-4'0'68,"0"0"0,0 0 0,0 1 0,0-1 0,0 1 0,0-1 0,-7 3 0,8-1 12,1 0-1,-1 0 1,1 0-1,-1 0 1,1 0-1,0 0 1,0 0-1,0 1 1,0-1-1,-3 6 1,-15 19 428,9-14-78,-14 25 1,23-34-417,-1 1 0,1 0 0,0 0 0,0 0 0,1 0 0,-1 1 0,1-1 0,0 0 0,0 10 0,1-11 14,0 1 0,0 0 0,1-1 0,-1 1 0,1-1 0,0 1 0,1-1 0,-1 0 0,1 1 0,0-1 0,4 7 0,-5-10-13,0 0 1,0 1-1,0-1 1,0 0-1,0 1 1,1-1-1,-1 0 1,0 0-1,1 0 1,-1 0-1,1-1 1,-1 1-1,1 0 1,-1 0-1,1-1 1,0 1-1,-1-1 1,1 0-1,0 1 1,2-1-1,8 2 44,5 5 46,-15-5-85,0-1 1,0 0 0,0 0-1,1-1 1,-1 1-1,1 0 1,-1-1 0,0 1-1,1-1 1,-1 0 0,1 0-1,-1 0 1,1 0-1,-1 0 1,1-1 0,-1 1-1,0-1 1,1 1 0,2-2-1,1 0 38,0-1 1,0 0-1,0 0 0,0 0 1,0-1-1,-1 0 0,0 0 0,0 0 1,7-7-1,-5 2 8,1 0 0,-1-1-1,-1 0 1,10-18 0,-3 3-30,-7 16-20,-1 0 1,0-1-1,-1 0 0,0 0 0,3-13 0,-6 15-26,0 0 0,0 0 0,0 0 0,-1 0 0,-1-1 0,1 1 0,-3-10 0,-2 2-30,3 9 30,0 1-1,1-1 1,0 1 0,0-1 0,0-6 0,1-50-417,0 63 421,0-1-1,0 1 1,0-1-1,0 0 1,0 1-1,0-1 1,0 1-1,0-1 1,0 1-1,0-1 1,0 1-1,-1-1 1,1 1-1,0-1 1,0 1-1,-1-1 0,1 1 1,0-1-1,0 1 1,-1-1-1,1 1 1,-1-1-1,1 1 1,0 0-1,-1-1 1,1 1-1,-1 0 1,1-1-1,-1 1 1,0 0-1,1 0-8,-1 0 1,0 0-1,1 1 1,-1-1-1,1 0 1,-1 1-1,1-1 1,0 1-1,-1-1 0,1 1 1,-1-1-1,1 0 1,0 1-1,-1 0 1,1-1-1,0 1 1,0-1-1,-1 1 1,1-1-1,0 1 0,0 0 1,0-1-1,0 1 1,0-1-1,0 1 1,0 0-1,0-1 1,0 1-1,0-1 0,0 1 1,0 0-1,0 0 1,1 11-124,-1-4 126,0 0-1,0 0 1,-3 16 0,-2-8 40,3-10 27,0 1 0,1-1 0,0 1 0,0-1 0,0 8 0,2 24 150,-1-22-128,1 0-1,-2-1 1,-3 22-1,-2-14 55,5-17-88,-1 0 0,1 0 1,0 0-1,0 1 0,0 6 0,1-2 66,-1-1 0,-1 1 1,1-1-1,-2 0 0,-3 11 1,5-15-15,0 0 0,0-1 0,0 1 0,1 0 0,0 0 0,1 11 0,0-9 50,-1-3-545,0-5-2554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9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1824,'0'0'26,"0"1"0,0-1 1,0 1-1,0 0 0,0-1 0,0 1 1,0 0-1,0-1 0,0 1 0,1-1 1,-1 1-1,0 0 0,0-1 0,1 1 1,-1-1-1,0 1 0,1-1 0,-1 1 1,0-1-1,1 1 0,-1-1 0,1 1 1,-1-1-1,1 0 0,-1 1 0,1 0 1,0-1-16,0 0 1,-1 1 0,1-1-1,-1 1 1,1-1 0,0 1-1,-1 0 1,1-1 0,-1 1-1,0 0 1,1-1 0,-1 1-1,0 0 1,1-1 0,-1 1-1,0 0 1,1-1 0,-1 1-1,0 0 1,0 0 0,0 0 0,0-1-1,0 1 1,0 0 0,0 0-1,0 0 1,0 2 48,0 0-1,0 0 1,0 0 0,1 1 0,-1-2-1,1 1 1,0 0 0,0 0-1,0 0 1,0 0 0,1 0 0,-1-1-1,1 1 1,2 3 0,-1-2-7,-1 0 1,-1 1-1,1-1 1,0 0-1,-1 1 1,0-1 0,0 1-1,0 5 1,6 20 72,12 13 5,-11-27-71,7 19 0,-9-19 7,1 0 1,0 0 0,10 15-1,8 15 132,-22-39-95,1 0 1,0 0-1,1-1 1,8 11-1,-13-17-82,1 1 0,-1-1 0,1 0 0,-1 1 0,1-1-1,-1 0 1,1 1 0,0-1 0,-1 0 0,1 0-1,0 0 1,-1 0 0,1 1 0,0-1 0,-1 0 0,1 0-1,0 0 1,-1 0 0,1 0 0,0-1 0,-1 1-1,1 0 1,0 0 0,2-1 62,-3 1-77,1 0-1,0 0 0,-1 0 0,1 0 0,0 0 0,0 0 0,-1 0 1,1-1-1,0 1 0,-1 0 0,1 0 0,-1-1 0,1 1 0,0-1 0,-1 1 1,1 0-1,-1-1 0,1 1 0,-1-1 0,1 1 0,-1-1 0,1 1 0,-1-1 1,0 0-1,1 1 0,-1-1 0,0 1 0,0-1 0,1 0 0,-1 1 1,0-1-1,0 0 0,0 1 0,0-1 0,0 0 0,0 0 0,0 1 0,0-1 1,0 0-1,0 0 0,2-11 25,11-20 33,2-3 32,-7 9-59,-1 4 31,1-1-1,19-39 1,-1 26 12,-11 2-71,-12 26-76,1-1 0,8-13 0,-3 8-45,-8 11 80,1-1 0,0 1-1,0 0 1,0 1-1,1-1 1,-1 0 0,1 1-1,-1-1 1,1 1-1,0 0 1,0 0 0,0 0-1,3-2 1,7-6 314,-10 7-4,-3 10 111,0-4-550,0-1-1,0 0 0,0 1 0,0-1 0,0 0 1,-1 1-1,1-1 0,-2 3 0,-11 11-2755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0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1888,'0'0'613,"0"0"-367,0 0-54,3 0 181,-1 0-282,0 1 0,-1-1 0,1 0 1,0 1-1,-1 0 0,1-1 0,0 1 0,-1 0 0,1 0 0,2 2 1,4 1-50,-6-3-19,0 0 1,0-1-1,1 1 0,-1 0 0,1-1 0,-1 0 0,0 0 0,1 1 1,4-2-1,14 2 76,-9 2-65,4 0 49,1 0 0,29 1 0,-17-4-23,72-2 136,-62-2-158,6 0 100,81 1 0,-72 8-62,-23-1-41,0-2 0,43-2 0,-25-5-4,73-3 472,-77 8-294,44 0-108,-75-1-57,-1 0 1,1-1 0,-1 0-1,15-5 1,-25 6 7,-1 0-1,1 1 1,0-1 0,0 1-1,0 0 1,0 0 0,3 0-1,-1 0 123,-5 0-171,0 0-1,0 0 1,0 0 0,0 0 0,0 0 0,0 0-1,0 0 1,1 0 0,-1 0 0,0 0 0,0 0-1,0 0 1,0 0 0,0 0 0,0 0 0,0 0-1,0 0 1,0 0 0,0 0 0,1 0 0,-1 0 0,0 0-1,0 0 1,0 0 0,0 0 0,0 0 0,0 0-1,0 0 1,0 0 0,0 0 0,0 1 0,0-1-1,0 0 1,0 0 0,0 0 0,0 0 0,0 0-1,1 0 1,-1 0 0,0 0 0,0 0 0,0 0-1,0 0 1,0 1 0,0-1 0,0 0 0,0 0 0,0 0-1,0 0 1,0 0 0,0 0 0,0 0 0,0 0-1,0 0 1,0 0 0,-1 1 0,-1 9-302,1-10 280,0 1 1,1-1-1,-1 1 0,0-1 1,0 0-1,0 0 0,1 0 1,-1 1-1,0-1 0,0 0 1,0 0-1,0 0 0,-1 0 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280 230 1824,'-23'-1'662,"17"0"-615,-1 1 0,1 0 0,-1 0 0,1 1 1,-1 0-1,-6 1 0,-8 9 321,-7-3-85,1 10 19,-9 5 132,21-16-113,9-4-190,0 0 1,0 0-1,0 0 0,0 1 1,-8 7-1,8-4-70,0-1-1,1 1 1,0 1 0,-5 8 0,10-15-60,0 0 0,-1 0 0,1-1-1,0 1 1,0 0 0,0 0 0,0 0 0,0 0 0,0 0 0,0 0 0,0-1 0,0 1-1,0 0 1,0 0 0,0 0 0,1 0 0,-1 0 0,0-1 0,1 1 0,-1 0 0,1 0 0,-1 0-1,2 1 1,15 16 82,-9-11 5,-4-4-57,0 1 1,1-1-1,0 0 0,-1 0 1,1-1-1,0 1 1,0-1-1,0 0 0,1-1 1,-1 1-1,0-1 1,1 0-1,5 0 0,13 1 285,41-3-1,-29 0 12,-29 1-277,0-1 0,0 0 1,0 0-1,0-1 0,0 0 0,0 0 0,0 0 1,0-1-1,-1 0 0,8-5 0,-1 2 38,-10 5-85,0-1 0,0 1 0,-1 0 0,1-1 0,0 0 0,-1 0 0,1 0 0,-1 0-1,0 0 1,0 0 0,0 0 0,0-1 0,0 1 0,0-1 0,0 0 0,-1 1 0,0-1 0,1 0 0,0-4 0,16-60-217,-14 57 171,-2 1-1,1-1 0,-1 1 0,-1-1 0,1 0 0,-2 0 0,1 1 1,-3-18-1,-2 2-50,1 10-15,0-1 0,0-19-1,3 27 89,0 1-1,-1-1 0,-1 1 0,-2-13 0,1 13-80,2 0 0,-1-1 1,1 1-1,0-13 0,1 20 78,0 0 0,0-1 0,0 1-1,0 0 1,0 0 0,0-1 0,0 1 0,0 0 0,0 0 0,0-1 0,0 1 0,0 0 0,0 0 0,0-1 0,0 1-1,0 0 1,0 0 0,0-1 0,0 1 0,0 0 0,0 0 0,0 0 0,-1-1 0,1 1 0,0 0 0,0 0-1,0 0 1,0-1 0,0 1 0,-1 0 0,1 0 0,0 0 0,0 0 0,0-1 0,-1 1 0,1 0 0,0 0 0,0 0-1,-1 0 1,1 0 0,0 0 0,-1 0 0,1 0-7,-1 1-1,0 0 0,1-1 1,-1 1-1,0 0 1,1-1-1,-1 1 0,1 0 1,-1 0-1,1-1 1,-1 1-1,1 0 0,0 0 1,-1 0-1,1 1 1,-2 5 64,1 1 1,0-1 0,1 0 0,0 0-1,1 13 1,-1 0 62,0 135 725,0-143-760,-1 0 0,-1 0-1,0 0 1,-4 12 0,4-18-18,1 1 10,0 0-1,0 1 1,1-1-1,1 11 1,-1-11 10,0 0 1,0 0 0,0 1 0,-3 10-1,-2-4 345,0 1-1,-11 18 0,14-22-370,1-6-1280,4-5-74,10 0-1552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01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2656,'31'-32'960,"0"32"-736,16 0-64,-16-15 480,0 15-384,32 0 128,-1 0-256,-15 0 160,0-16-192,-1 16 544,-14 0-384,-1 0 32,-16 0-160,1 0-2400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0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 2304,'-31'78'864,"15"-63"-672,-15 32-32,15-16 256,1-15-256,-16 15 832,15 0-544,1 0-128,15 1-192,-16-17 96,32 16-128,-1-15 256,16-1-224,0-15 448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0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16 421 1408,'-15'-16'629,"15"16"-511,0 13 238,0-10-312,0-2-36,0 1 1,0-1 0,0 1-1,1-1 1,-1 1 0,0-1-1,1 1 1,-1-1 0,1 1-1,0-1 1,1 2 0,5 14 132,-2 28 387,6 17-168,4 47-107,-12-52-186,12 122-70,50 219 595,-33-279-308,-7-33-93,-4 5 140,52 124 340,-65-193-536,1-1-1,0-1 1,2 0-1,17 25 0,-27-44-118,0 0-1,0 1 0,0-1 0,0 0 0,0 0 0,1 1 0,-1-1 0,0 0 0,1 0 1,-1 0-1,1-1 0,-1 1 0,1 0 0,0-1 0,-1 1 0,1-1 0,0 1 0,-1-1 1,1 0-1,2 1 0,8 1 94,0 4-6,-10-5-96,-1 0 1,0 0 0,1 0 0,0-1 0,-1 1 0,1 0 0,-1-1 0,1 0 0,0 1 0,-1-1 0,1 0 0,0 0 0,1 0-1,7 1 13,-7-1-18,1 1 0,-1-1 0,1 0 0,0-1 0,-1 1 0,1 0 0,-1-1 0,6-1 0,-2-1-13,-1 1-21,0 0 1,1 0 0,-1 1 0,0 0 0,0 0 0,12 0-1,637 1-490,-655 0 522,32 0-16,42 5 0,17 13 139,-51-10-43,45 5-1,-53-11-35,32 4 46,35 17 6,17-2 32,-1 5-64,140 12-175,-167-27-29,161 18-77,-83-11 146,64-1 143,-39-3 16,-115-6-96,133-3 0,-58-15-24,272-11 203,-155-9-216,-162 16-12,-58 8 50,138-22 57,36-29 168,-166 41-201,13 1 28,-45 10 37,36-11-1,-5-10 25,-20 14-62,-27 10-37,1 0-1,-1-1 0,0 0 1,0 0-1,0-1 1,0 0-1,-1-1 0,13-9 1,14-30 51,-30 39-57,-1 0-1,1 1 1,-1-1-1,-1-1 1,1 1-1,0 0 1,-1-1-1,0 1 0,1-9 1,2-2-80,-4 14 68,0 0 0,0 0 0,0 0 0,1 0 0,-1 0 0,1 0 0,-1 0 0,4-2 0,6-9-61,-6 2 46,-5 9 57,1 0-1,1 0 1,-1-1 0,0 1 0,0 0-1,1 0 1,-1 0 0,3-1 0,-1-1-12,0 0 1,0 1 0,0-1 0,-1 0-1,3-6 1,7-11-32,-10 17 15,0 0 0,0 0-1,0-1 1,0 1 0,-1-1-1,0 1 1,0-1 0,0-4-1,6-22 38,16-21 35,-18 35-50,-1 0-1,-1 0 1,0-1-1,0-26 1,0 4 39,17-90-37,2-18-108,-21 92 132,-8-86 0,0-3-110,4 41-16,-7 21-10,4 5 26,3 49 53,-7-108 12,10-222-438,0 354 267,0 5 42,0 3 11,-1 2 115,0 0-1,-1-1 0,0 1 0,0 0 1,-1-1-1,1 1 0,-1-1 0,-6 8 1,3-4 8,0 2 25,0-1 0,-6 17 0,5-11-5,5-11-10,-1 0 0,1 0 0,-1 0 0,0 0 0,0 0 0,-1 0 0,-5 4 0,-6 8 35,11-11-36,0 0 0,0-1 1,-1 1-1,1-1 0,-1 0 0,0 0 0,-1 0 0,1-1 0,-1 1 0,1-1 1,-1-1-1,0 1 0,-10 2 0,-2 2 23,7-3-25,-1-1-1,0 0 0,-18 1 0,4 0-11,3 1 3,15-3-6,0 0-1,0-1 1,-1 0-1,1 0 1,0-1-1,-16-1 1,-103-15 55,-8-5 26,88 13-45,-44-10-12,6-8-70,-190-17 79,228 37-51,-85-11-132,-223-25 122,-2 23-80,269 19 83,-193-3-41,86-7-151,-256 7 247,271 3 30,-105 8-174,9 0 153,-173 23-37,236 5 140,174-28-130,-68 13 23,25 6-59,34-10-129,39-14-31,0 1-1,-17 7 1,20-6-373,0-1 0,0 1 0,-9 10 0,14-15 541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5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17 111 3904,'-13'0'1253,"13"0"-1244,0 0 0,0 0 0,0 0 1,-1 0-1,1 0 0,0 0 0,0 0 0,0 1 0,0-1 0,0 0 0,-1 0 0,1 0 0,0 0 0,0 0 0,0 0 1,0 0-1,0 0 0,0 0 0,0 0 0,-1 0 0,1 0 0,0 1 0,0-1 0,0 0 0,0 0 0,0 0 1,0 0-1,0 0 0,0 0 0,0 0 0,0 1 0,0-1 0,0 0 0,0 0 0,0 0 0,0 0 0,0 0 0,0 1 1,0-1-1,0 0 0,0 0 0,0 0 0,0 0 0,0 0 0,0 0 0,0 1 0,0-1 0,0 0 0,0 0 0,0 0 1,0 0-1,0 0 0,0 1 0,0 69 1799,0 70-635,0-138-1165,0-1 1,1 1-1,-1 0 1,0-1-1,0 1 1,1 0-1,-1-1 0,1 1 1,-1-1-1,1 1 1,-1-1-1,1 1 0,0-1 1,2 3-1,1 4 53,2 3 14,4 6 159,-7-14-117,-3-3-53,0-3-32,2-10-26,9-5-6,-6-10 10,-1 11 13,-2 11-14,0-1 1,0 1 0,-1-1-1,0 1 1,0-8-1,-1 11-7,0-1 0,0 1-1,1-1 1,0 1 0,-1-1-1,1 1 1,0 0 0,2-4-1,3-8-21,-1-11-140,-3 21 241,0-1 0,1 1 0,-1 0 0,5-5 0,3 5 266,-5-2-68,-5 6-268,0 1-1,0 0 1,0-1 0,1 1 0,-1 0 0,0-1-1,0 1 1,1 0 0,-1-1 0,0 1 0,0 0-1,1-1 1,-1 1 0,0 0 0,1 0-1,-1 0 1,1-1 0,-1 1 0,0 0 0,1 0-1,-1 0 1,1 0 0,-1 0 0,0 0 0,1-1-1,-1 1 1,1 0 0,-1 0 0,0 0 0,2 1-1,3 1 182,-1 3-125,0 0 0,0 0 1,6 11-1,-7-11-42,0-1 0,0 1 1,0-1-1,0 0 1,1 0-1,-1 0 1,1 0-1,0-1 1,6 5-1,34 20 215,-41-27-229,0 0 1,-1 0-1,1-1 1,0 1 0,0-1-1,0 0 1,0 0-1,0 0 1,0 0-1,3-1 1,6 1 5,13 0-4,-16 1 2,0 0-1,0-1 1,0-1 0,0 0 0,12-2-1,0-7 8,-1 5-51,-16 4 22,1 0 1,-1-1-1,1 1 1,-1-1-1,1 1 1,5-4-1,8-6 0,-15 10 17,0 0 0,-1 0 0,1-1 0,0 0-1,-1 1 1,0-1 0,1 0 0,-1 0 0,0 0 0,0 0 0,2-3 0,3-4 24,-5 5-24,1 1 0,0-1 0,-1 1 0,1-1 0,-1 0 0,0 0 0,-1 0 0,1-1 0,-1 1 0,2-8 0,-2-3 40,-2-20 5,1 33-54,0 1 0,-1 0 0,1-1 0,0 1 0,-1 0-1,1-1 1,-1 1 0,1 0 0,-1 0 0,0-1-1,1 1 1,-1 0 0,0 0 0,0 0 0,0 0 0,0 0-1,0 0 1,0 0 0,0 0 0,-1 0 0,-29-15-145,29 16 141,0-1 0,0 1 0,0 0 0,0 0 0,1 0 0,-1 0 0,0 0 0,0 0 0,0 0 0,0 0 0,1 1 0,-1-1 0,0 1 0,0 0 0,1-1 0,-1 1 1,0 0-1,-2 2 0,-4 0 11,5-2-24,-1 1 1,1-1 0,-1 0 0,1 1-1,-1 0 1,1-1 0,0 1-1,0 1 1,0-1 0,0 0 0,0 1-1,0 0 1,-3 4 0,-13 13-118,11-12 100,6-7 27,0 1 0,0 0 0,0 0 0,0 0 0,0 1 1,1-1-1,-1 0 0,1 1 0,0-1 0,0 0 0,0 1 0,0 0 0,0-1 0,0 1 0,0 5 0,-10 28-111,11-34 112,-1 0 0,1 0 0,0 0 0,-1 0 0,1 1 0,0-1 0,0 0 0,1 0 1,-1 0-1,0 0 0,1 0 0,-1 0 0,1 0 0,-1 0 0,1 0 0,0 0 0,0 0 0,0 0 1,2 2-1,2 5-4,-1-1 47,0-1 1,1 0-1,-1 1 0,1-2 1,10 12-1,-12-16-33,-1 0 0,1 1 1,0-1-1,0 0 0,0 0 1,0-1-1,0 1 0,0-1 1,0 1-1,0-1 0,1 0 0,-1 0 1,1 0-1,-1-1 0,0 1 1,5-1-1,17 1-134,-14-1-144,0 1 0,-1-1 0,1-1 1,14-3-1,6-6-453,-20 8 543,10-4-82,7-15-76,-7 11 160,-9 1 183,0-1-1,-1 0 1,-1-1 0,1 0 0,8-13-1,-13 13 9,-4 8 4,-1 0 0,1 1-1,-1-1 1,1 1 0,0-1-1,0 1 1,0-1-1,0 1 1,0 0 0,5-4-1,6 1 563,-8-2-237,-5 7-314,0-1 0,1 1 0,-1 0 0,0-1 0,0 1 0,1 0 0,-1-1 0,0 1 0,0 0 0,1-1 0,-1 1 0,0 0 0,1 0 0,-1-1 0,0 1 0,1 0 0,-1 0 0,0 0 1,1-1-1,-1 1 0,1 0 0,-1 0 0,0 0 0,1 0 0,-1 0 0,1 0 0,-1 0 0,1 0 0,-1 0 0,1 0 0,-1 0-17,0 0 0,0 0 0,0 0 1,0 0-1,0 0 0,1 0 0,-1 0 0,0 0 0,0 0 0,0 0 1,0 0-1,0 0 0,0 0 0,0 0 0,0 0 0,0 0 0,0 0 1,1 0-1,-1 0 0,0 0 0,0 0 0,0 0 0,0 0 0,0 0 1,0 0-1,0 0 0,0 0 0,0 0 0,0 0 0,0 0 0,0 0 1,0 1-1,1-1 0,-1 0 0,0 0 0,0 0 0,0 0 0,0 0 0,0 0 1,0 0-1,0 0 0,0 0 0,0 0 0,0 0 0,0 1 0,0-1 1,0 0-1,0 0 0,0 0 0,0 0 0,0 0 0,0 0 0,0 0 1,0 0-1,0 0 0,0 1 0,-1 24 740,0-13-605,0 0 0,2 0-1,-1 0 1,4 18-1,3-16-150,-7-13 16,1 0-1,0 1 1,0-1 0,-1 0-1,1 1 1,-1-1-1,1 1 1,-1-1 0,1 1-1,-1 0 1,0-1-1,0 2 1,0 10 99,0-10 90,0-3-69,0 0-16,0-3-48,0-54-107,0 53 58,0 0-1,0 0 1,0 0-1,1 0 1,-1 0-1,1 1 0,0-1 1,0 0-1,1 0 1,-1 1-1,4-8 1,-1 4 25,14-19 168,-7 13-18,0 1 1,0 0 0,1 0-1,1 1 1,0 0 0,1 1-1,23-12 1,-37 21-191,8-3 15,0 0 0,0 0 0,1 0 0,-1 1 0,1 0 0,0 1 0,0 0 0,0 0 0,0 1 0,17-1 0,-18 2-344,-5-1 136,0 1 0,0 0 0,0 0 0,0 0 0,0 0 0,0 0-1,0 1 1,0-1 0,-1 1 0,5 1 0,8 8-4223,1-7 1259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8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12 1664,'11'-11'3554,"-19"19"-2260,7-7-1272,1-1-1,-1 1 1,1-1 0,0 0 0,-1 1 0,1-1 0,0 1 0,-1-1-1,1 0 1,0 1 0,0-1 0,0 1 0,-1-1 0,1 1-1,0-1 1,0 1 0,0-1 0,0 1 0,0 0 0,0 0-1,0-1-17,0 1 0,0-1-1,0 0 1,0 1-1,0-1 1,0 1-1,0-1 1,0 0-1,-1 1 1,1-1 0,0 0-1,0 1 1,0-1-1,0 0 1,-1 1-1,1-1 1,0 0-1,0 1 1,-1-1 0,1 1-1,-21 14 194,11 1-31,-14 2 138,18-11-241,0 0 0,1 0 0,-9 16 0,-4 6-6,11-21-44,1 0-1,0 0 1,0 1 0,1-1-1,1 1 1,-1 1 0,-3 10-1,-1 4 58,-2 0 0,-18 32 0,0-4 152,26-46-202,0 1 0,-1-1-1,1 0 1,-1 0-1,-10 10 1,1-1 6,13-14-25,0-1-1,-1 0 1,1 1-1,0-1 1,0 0-1,0 1 0,0-1 1,-1 0-1,1 1 1,0-1-1,0 1 0,0-1 1,0 0-1,0 1 1,0-1-1,0 0 1,0 1-1,0-1 0,0 1 1,0-1-1,1 0 1,-1 1-1,0-1 1,0 0-1,0 1 0,0-1 1,0 0-1,1 1 1,-1-1-1,0 0 0,0 1 1,1-1-1,-1 0 1,0 0-1,0 1 1,1-1-1,0 0 0,6 2 15,1-1 0,-1 0-1,1-1 1,-1 0-1,11-1 1,-1 1-12,12 0-28,-7 1-141,39-5 0,-6-3 192,-30 11-3,-9-1-19,33 0-25,-45-3 27,-1 0 0,0 0 0,0 0 0,0 0 0,0 1 0,0-1 0,0 1 0,0 0 0,0 0 0,0 0 0,5 3 0,-6-3 7,-1 0 0,1 0 0,0-1 0,0 1 0,0 0 0,1-1 0,-1 1-1,0-1 1,0 0 0,0 1 0,0-1 0,3 0 0,39 0 547,-42 0-192,-2 0 74,1-12-178,-1 9-257,1 0 1,-1-1-1,0 1 0,0 0 0,-1 0 1,1 0-1,-1 0 0,1 0 0,-2-4 0,1 5-4,-1-2 21,0 1 1,1 0 0,-1-1-1,1 1 1,0-1 0,0 1 0,0-1-1,1 1 1,-1-1 0,1 0-1,0-5 1,-1-4 10,0-1 0,-1 0 1,0 1-1,-2-1 0,-6-18 0,-2-2 164,-19-32-1,-11-2-497,38 61 289,0 2-8,-1-1 1,0 1 0,-5-6 0,5 7-16,5 4 30,-1-1-1,1 1 0,0-1 0,-1 1 0,1-1 1,0 1-1,-1-1 0,1 0 0,0 1 0,0-1 1,0 1-1,-1-1 0,1 1 0,0-1 1,0 0-1,0 1 0,0-1 0,0 1 0,0-1 1,0 0-1,0 1 0,1-1 0,-1 1 1,0-1-1,0 0 0,1 0-4,-2 1 7,1 0 0,0 0 0,0 0 0,0 0 0,0 0 0,0 0 0,0 0 0,0 0 0,0 0 0,0 0 0,0-1 0,0 1 1,0 0-1,0 0 0,0 0 0,0 0 0,0 0 0,0 0 0,0 0 0,0 0 0,0 0 0,1 0 0,-1 0 0,0-1 0,0 1 0,0 0 0,0 0 0,0 0 1,0 0-1,0 0 0,0 0 0,0 0 0,0 0 0,0 0 0,0 0 0,0 0 0,0 0 0,0 0 0,1 0 0,-1 0 0,0 0 0,0 0 0,0 0 1,0 0-1,0 0 0,0 0 0,0 0 0,0 0 0,0 0 0,0 0 0,1 0 0,-1 0 0,0 0 0,0 0 0,0 0 0,0 0 0,2 0-2,-1 0 1,0 0-1,1 1 0,-1-1 0,1 0 0,-1 1 0,0-1 1,1 1-1,-1-1 0,0 1 0,3 1 0,-3 0-346,1-1-1,0 0 1,0 0 0,0 0-1,0-1 1,0 1 0,0 0-1,0-1 1,0 1 0,0-1-1,0 0 1,3 0-1,-1 0-194,0 0 1,-1 1-1,1-1 0,7 2 0,-9-1 322,0 0 0,-1 0 0,1 0 0,0 0 0,-1 0 0,1 0 1,0 0-1,-1 1 0,2 1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8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1472,'1'-1'33,"1"0"1,-1-1-1,0 1 0,0 0 1,0 0-1,0-1 0,0 1 1,0-1-1,0 1 0,0-1 1,-1 1-1,1-1 0,0 1 1,-1-1-1,1 0 0,-1 1 1,0-1-1,0 0 0,1-1 1,-1 2-3,0 0 1,0 1 0,0-1-1,0 0 1,0 1-1,0-1 1,0 0 0,1 1-1,-1-1 1,0 0 0,0 1-1,1-1 1,-1 1 0,0-1-1,1 1 1,-1-1 0,1 0-1,-1 1 1,1 0 0,-1-1-1,1 1 1,-1-1-1,1 1 1,0 0 0,-1-1-1,1 1 1,-1 0 0,1-1-1,0 1 1,-1 0 0,1 0-1,0 0 1,0 0 0,5-1 372,0 1 0,-1-1 1,10 2-1,4 0-63,-16 0-296,1-1-1,0 1 1,0 0 0,0 0-1,-1 0 1,1 1-1,0-1 1,-1 1 0,1 0-1,-1 0 1,0 0-1,1 0 1,-1 1 0,0-1-1,-1 1 1,1 0-1,0 0 1,-1 0 0,0 0-1,1 0 1,1 5-1,1 21 292,0-13-153,-3-13-153,-1 0 0,0 0-1,0 1 1,0-1 0,-1 0 0,1 1 0,-1-1 0,0 0 0,0 1 0,0-1-1,0 0 1,-1 4 0,0-3-1,-3 8 69,2 1 0,-1 0 0,0 21 0,3-26-56,-1 0 0,0 0-1,0 1 1,-1-1 0,1 0-1,-2 0 1,1 0-1,-5 8 1,-4 12 58,9-22-66,0-1-1,-1 1 1,0 0 0,0-1-1,-8 10 1,7-10-3,1 0 0,0-1 1,0 1-1,0 0 0,-3 11 0,3 7 87,3-22-108,0-1 1,0 0 0,0 0-1,0 1 1,0-1 0,0 0-1,0 1 1,0-1 0,0 0-1,0 1 1,0-1 0,0 0-1,0 1 1,0-1 0,0 0-1,-1 0 1,1 1 0,0-1-1,0 0 1,0 1 0,0-1-1,-1 0 1,1 0 0,0 1-1,-1-1 1,-9 10 96,7-7-433,3-3 60,3 3 63,-1-2 203,1 1-1,-1-1 1,1 1-1,-1-1 1,1 0-1,-1 0 1,1 0-1,0 0 1,0 0-1,-1-1 1,1 1-1,0-1 0,0 0 1,0 0-1,-1 0 1,1 0-1,0 0 1,0-1-1,0 1 1,3-2-1,10-3 41,-10 3-22,1 1 0,-1-1 1,1 1-1,0 0 0,6 0 1,23 2 149,-23 0-85,1 0 1,0-1 0,0-1 0,20-4-1,-19 0-618,-12 4 303,0-1 1,0 1-1,0 0 1,0 0 0,0 1-1,0-1 1,0 1-1,7-1 1,19 1-3017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4384,'0'0'1632,"0"-16"-1248,0 16-128,16 0 576,-16-15-512,15 15 0,16-16-192,1 16 192,-1 0-192,15 0 160,1 0-160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31 2912,'0'-31'2890,"-2"31"-2020,1 1-816,0-1-1,0 0 1,0 0 0,0 1 0,1-1 0,-1 0 0,0 1-1,0-1 1,0 1 0,0-1 0,1 1 0,-1 0 0,0-1-1,1 1 1,-1 0 0,1-1 0,-1 1 0,0 0 0,1 0-1,-1-1 1,1 1 0,0 0 0,-1 1 0,-11 14 211,9-12-246,0-1 0,0 1-1,1 0 1,-1-1 0,1 1 0,0 0-1,0 0 1,-1 5 0,-7 12-1,-19 18-18,0 13-112,26-45 116,0-1 0,1 1 1,-1 0-1,2 0 1,-1 0-1,0 1 0,1 7 1,-5 15 109,4-26-94,0 1-1,0 0 1,-1-1-1,0 1 1,-5 6-1,4-6-1,0 1 0,1-1 1,-1 1-1,-3 8 0,-11 58 201,12-58-145,5-13-72,0 0 1,0 1-1,1-1 1,-1 0-1,1 1 1,-1-1-1,1 1 1,-1-1-1,1 1 1,0-1-1,-1 1 1,1 1-1,0 41-162,0-44 162,0 1-1,0-1 0,0 0 0,0 0 0,0 0 0,0 0 0,0 0 0,0 0 1,0 0-1,0 0 0,0 0 0,0 0 0,0 1 0,0-1 0,0 0 0,0 0 0,0 0 1,0 0-1,0 0 0,0 0 0,0 0 0,0 0 0,0 0 0,0 0 0,0 0 1,0 0-1,1 1 0,-1-1 0,0 0 0,0 0 0,0 0 0,0 0 0,0 0 1,0 0-1,0 0 0,0 0 0,0 0 0,0 0 0,0 0 0,0 0 0,1 0 1,-1 0-1,0 0 0,0 0 0,0 0 0,0 0 0,0 0 0,0 0 0,0 0 1,0 0-1,0 0 0,0 0 0,1 0 0,-1 0 0,0 0 0,0 0 0,9 0 9,-1 1 0,1-1 0,0 2 0,-1-1 0,1 1 0,12 5 0,-19-6-10,1-1 0,0 1 0,0-1 0,-1 1 0,1-1 0,4 0 0,175 0-27,-170 0 41,0 1 1,-1 1-1,1 0 1,12 4-1,-17-4-91,3-1 125,1 0 1,-1 0 0,18-2 0,-12 1 236,-16 0-282,0 0 1,0 0 0,0 0 0,0 0-1,0 0 1,1 0 0,-1 0 0,0 0-1,0 0 1,0 0 0,0 0 0,0 0-1,0 0 1,0 0 0,0 0 0,0 0-1,0 0 1,1 0 0,-1 0 0,0 0-1,0 0 1,0 0 0,0 0 0,0 0-1,0 0 1,0 0 0,0 0 0,0 0-1,0 0 1,0 0 0,0 0-1,0 0 1,1 0 0,-1-1 0,0 1-1,0 0 1,0 0 0,0 0 0,0 0-1,0 0 1,0 0 0,0 0 0,0 0-1,0 0 1,0 0 0,0 0 0,0-1-1,0 1 1,0 0 0,0 0 0,0 0-1,0 0 1,0 0 0,0 0 0,0 0-1,0 0 1,0-1 15,0 1-1,0-1 1,0 1 0,0-1-1,0 1 1,0 0 0,0-1-1,0 1 1,0-1 0,-1 1-1,1 0 1,0-1 0,0 1-1,0-1 1,0 1 0,-1 0 0,1-1-1,0 1 1,0 0 0,-1-1-1,1 1 1,0 0 0,-1-1-1,1 1 1,0 0 0,-1 0-1,1-1 1,0 1 0,-1 0-1,0 0 1,-5-5 186,3 0-124,0 0 0,0 0 0,0 0 0,-1-6 0,-1-15 15,-6 2 11,6-7 71,2 15-94,-7-25 1,-3-3-112,11 34 23,0 0 1,-1 1-1,-1-1 0,-5-10 1,1 1 16,1-2 5,7 19-17,0 0 1,-1 0-1,0 0 1,1 0-1,-1 0 1,0 0-1,0 0 1,0 0-1,0 0 1,0 0-1,-1 0 1,-2-2-1,-25-25-177,29 29 171,0 0 1,-1-1-1,1 1 0,0 0 0,-1-1 1,1 1-1,-1 0 0,1 0 0,0 0 1,-1-1-1,1 1 0,-1 0 0,1 0 1,-1 0-1,1 0 0,-1 0 1,1 0-1,0 0 0,-1 0 0,1 0 1,-1 0-1,1 0 0,-1 0 0,1 0 1,-1 0-1,1 0 0,-1 1 0,1-1 1,0 0-1,-1 0 0,1 1 1,-1-1-1,1 0 0,0 0 0,-1 1 1,1-1 3,0 0-10,-1 1-1,1-1 0,0 0 1,0 0-1,0 1 0,-1-1 1,1 0-1,0 0 0,0 1 1,0-1-1,0 0 0,0 1 1,0-1-1,0 0 0,0 1 1,0-1-1,0 0 0,0 1 1,0-1-1,0 0 0,0 0 1,0 1-1,0-1 0,0 0 1,0 1-1,0-1 0,0 0 1,0 1-1,0-1 0,1 0 1,-1 0-1,0 1 0,0-1 1,0 0-1,1 0 0,-1 1 1,0-1-1,0 0 0,0 0 1,1 0-1,-1 1 0,0-1 1,1 0-1,-1 0 0,0 0 1,0 0-1,1 0 0,-1 0 1,0 0-1,1 1 0,-1-1 1,0 0-1,1 0 0,4 3-590,3 10-864,-4-10 613,0 0 1,0-1 0,0 1-1,6 1 1,-10-4 826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9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4064,'-1'-11'2645,"5"22"-1520,2 3-1039,-1 0-1,-1 1 1,0 0-1,-1 0 0,2 26 1,-1-12 4,6 30-10,-4 1 5,4-11 1,-5-4 42,6-12-6,-9-20-20,-2-11-86,0-1 0,0 1-1,0 0 1,0-1 0,1 1 0,-1-1-1,1 1 1,-1-1 0,1 1-1,-1-1 1,1 0 0,0 1 0,0-1-1,-1 0 1,1 1 0,0-1 0,0 0-1,0 0 1,1 0 0,-1 0 0,2 1-1,3 2 115,-4-3-83,1 0 0,-1 0 0,1 1-1,-1-1 1,1-1 0,3 2 0,-5-2-37,0 0 1,0 0 0,1 0 0,-1 0-1,0-1 1,0 1 0,-1 0 0,1-1-1,0 1 1,0 0 0,0-1 0,0 1-1,0-1 1,0 1 0,0-1-1,-1 0 1,1 1 0,0-1 0,1-1-1,13-13 138,-7 7-71,1 0-1,-2 0 0,13-18 1,4-21-67,15-12-20,-26 37 32,1 0 1,1 2 0,21-23-1,-18 25 85,-1 0 0,28-39-1,-30 38 51,-13 18-156,-1 0-1,0 0 1,1 0-1,-1-1 1,0 1-1,0 0 1,0-1-1,0 1 1,0-1-1,0 1 0,-1-1 1,1 0-1,-1 1 1,1-1-1,-1 0 1,1 1-1,-1-3 1,0 2-645,-2 4-120,-9 8-938,9-7-2468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448 47 1664,'2'-3'528,"9"-10"-325,-8 7-164,-3 5-13,0 1 0,0 0-1,0-1 1,0 1 0,0-1 0,1 1 0,-1-1 0,0 1 0,0 0 0,1-1-1,-1 1 1,0-1 0,0 1 0,1 0 0,-1-1 0,0 1 0,1 0 0,-1 0-1,1-1 1,-1 1 0,0 0 0,1 0 0,-1-1 0,1 1 0,-1 0 0,1 0-1,-1 0 1,0 0 0,1 0 0,-1 0 0,1 0 0,-1 0 0,1 0-1,-1 0 1,1 0 0,-1 0-16,0 0 0,0 0-1,1 0 1,-1 0-1,0 0 1,0 0 0,0 0-1,0 0 1,0 0 0,0 0-1,0 0 1,0 0 0,0 0-1,0 0 1,1 0-1,-1 0 1,0 0 0,0 0-1,0 0 1,0 0 0,0 0-1,0 0 1,0 0 0,0 0-1,0 0 1,0 0-1,0 0 1,0 0 0,1 0-1,-1-1 1,0 1 0,0 0-1,0 0 1,0 0 0,0 0-1,0 0 1,0 0-1,0 0 1,0 0 0,0 0-1,0 0 1,0 0 0,0-1-1,0 1 1,0 0 0,0 0-1,0 0 1,0 0-1,0 0 1,0 0 0,0 0-1,0 0 1,0 0 0,0 0-1,0 0 1,0-1 0,0-9 555,0 10-558,0 0-1,0 0 1,0 0-1,0 0 1,0-1 0,0 1-1,0 0 1,0 0 0,0 0-1,0 0 1,0 0 0,0 0-1,0 0 1,0 0 0,0 0-1,0 0 1,0-1-1,0 1 1,0 0 0,0 0-1,0 0 1,0 0 0,0 0-1,0 0 1,0 0 0,0 0-1,0 0 1,0 0 0,0 0-1,0 0 1,0-1-1,0 1 1,0 0 0,0 0-1,1 0 1,-1 0 0,0 0-1,0 0 1,0 0 0,0 0-1,0 0 1,0 0 0,0 0-1,0 0 1,0 0-1,0 0 1,1 0 0,-1 0-1,0 0 1,0 0 0,0 0-1,0 0 1,0 0 0,0 0-1,0 0 1,0 0 0,11 0 377,-9 0-75,-2 0 107,0 3-118,0-2-262,0 1-1,0-1 0,-1 1 1,1-1-1,0 1 0,-1-1 0,0 0 1,1 1-1,-1-1 0,-1 2 0,-5 11 132,5-5-61,-3 8 92,3-15-177,0 0 0,0 0 0,0 0 0,0-1-1,0 1 1,-3 1 0,-4 4 46,-74 51 503,68-49-518,-1 0 1,0 0-1,-21 7 0,-4-6-9,-5 11-17,29-13-56,0 0 0,-36 10 0,42-16-91,7-1 100,-1-1-1,0 1 1,1 0 0,-1 0 0,1 1 0,-1-1 0,1 1 0,0 0 0,0 0 0,0 0 0,0 1 0,0 0 0,-6 5 0,9-7 28,0-1 0,1 0 1,-1 1-1,1-1 1,-1 0-1,1 1 0,-1-1 1,0 0-1,1 0 0,-1 1 1,0-1-1,1 0 1,-1 0-1,0 0 0,1 0 1,-1 0-1,0 0 0,1 0 1,-1 0-1,0 0 0,1 0 1,-1 0-1,0-1 1,-2 1 1,-8-1-364,22 4 220,-3 2 295,-6-4-126,-1 0-1,0 0 1,1 0-1,-1 0 1,1-1-1,-1 1 1,1-1-1,-1 1 1,1-1-1,0 1 1,-1-1-1,1 0 1,1 0-1,7 1-3,-1-1-1,1 2 1,-1-1-1,0 1 1,0 0 0,0 1-1,0 0 1,0 1-1,-1 0 1,11 6-1,18 8 194,-10-6-121,31 20 0,-49-26 65,1-1 1,16 6-1,-12-5-125,-12-5-24,-1-1-1,0 1 1,0-1 0,0 1-1,0-1 1,0 1-1,0 0 1,0-1 0,0 1-1,0 0 1,0 0 0,0 0-1,-1 0 1,1 0 0,0 1-1,2 1 64,-1 0 121,-2-3-10,0 0-74,3 0-28,-2-1-465,1 1-1,0 0 0,-1-1 0,1 1 1,-1-1-1,1 1 0,-1-1 0,1 0 1,2-1-1,9-4-1242,-9 5 1062,0 0 0,0 0 0,1 1 1,6 0-1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41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3552,'0'0'1147,"0"3"-683,0-1-331,0 0 0,0-1 0,-1 1 1,1 0-1,-1-1 0,0 1 1,1 0-1,-1-1 0,0 1 1,0-1-1,0 1 0,0-1 1,0 1-1,0-1 0,-1 0 1,-1 3-1,-1-1-63,1 0 1,-1 0-1,0-1 0,0 1 1,-6 2-1,-10 7 175,-87 50 80,74-42-302,25-14-26,0-1 0,0-1 0,-10 5 0,-5 1-83,21-8 69,0-1 0,0 0 0,0-1 0,0 1 0,0 0 0,0 0 0,0-1 0,0 1 0,-4-1 0,1 3-106,-6 7-122,9-4 106,4 7 134,-1-12 13,0 0 0,0 0 1,0 0-1,0 0 0,0 1 1,0-1-1,1 0 0,-1-1 0,0 1 1,0 0-1,1 0 0,-1-1 1,0 1-1,1 0 0,-1-1 1,1 1-1,-1-1 0,1 0 0,-1 0 1,3 1-1,7 0 78,-1-1-1,12-1 1,0 0-85,53 1 361,-73 0-351,0 0 0,-1 0-1,1 1 1,-1-1 0,1 0-1,0 1 1,-1-1 0,1 1-1,-1 0 1,1-1 0,-1 1-1,1 0 1,-1 0 0,0 0-1,1 0 1,-1 0 0,2 2-1,-3-2-21,1-1-1,-1 1 1,0-1-1,1 1 1,-1-1 0,0 1-1,1 0 1,-1-1-1,0 1 1,0 0-1,0-1 1,1 1-1,-1-1 1,0 1-1,0 0 1,0 0-1,0-1 1,0 1-1,0 0 1,0-1-1,-1 1 1,1-1-1,0 2 1,-1 0-87,1 11-78,0-13 185,0 0-1,0 0 0,1 1 1,-1-1-1,0 0 1,0 0-1,0 0 0,0 0 1,0 0-1,0 0 1,0 0-1,0 0 1,0 0-1,0 0 0,0 1 1,0-1-1,0 0 1,0 0-1,-1 0 1,1 0-1,0 0 0,0 0 1,0 0-1,0 0 1,0 0-1,0 0 0,0 0 1,0 1-1,0-1 1,0 0-1,0 0 1,0 0-1,0 0 0,0 0 1,0 0-1,0 0 1,-1 0-1,1 0 0,0 0 1,0 0-1,0 0 1,0 0-1,0 0 1,0 0-1,0 0 0,0 0 1,0 0-1,0 0 1,0 0-1,-1 0 1,1 0-1,0 0 0,0 0 1,0 0-1,0 0 1,0 0-1,0 0-21,-1 0 0,1 0 0,0 0 0,0 0 0,-1 0 0,1 1 0,0-1 0,0 0 0,-1 0 0,1 0 0,0 0 0,0 0 0,-1 0 0,1 0 0,0 0 0,0 0 0,0-1 0,-1 1 0,1 0 0,0 0 0,0 0 0,-1 0 0,1 0 0,0 0 0,0 0 1,0 0-1,-1-1 0,1 1 0,0 0 0,0 0 0,0 0 0,-1 0 0,1-1 0,0 1 0,0 0 0,0 0 0,0-1 0,0 1 0,0 0 0,8-10-1659,-6 7 1548,14-12-3198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4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3232,'11'-1'1929,"-19"5"-1112,3 6-161,-6-3-251,10-7-383,0 1 0,0-1-1,0 0 1,0 1 0,0 0 0,0-1-1,0 1 1,0-1 0,0 1-1,0 0 1,0 0 0,1 0-1,-1-1 1,0 1 0,0 2-1,-4 6 104,5-7-99,-1-1 1,0 0-1,1 1 1,-1-1-1,0 0 1,0 1-1,0-1 0,0 0 1,-1 1-1,-21 8 183,19-8-179,-1 0 0,0 1 0,1-1 1,-1 1-1,1 0 0,0 0 0,0 0 1,-5 5-1,5-5-1,-1 1 0,0-1 0,1-1 1,-1 1-1,0 0 0,-1-1 0,-5 2 1,-1 0 40,2-1 15,7-3-73,1 0 0,-1 0 1,1 0-1,-1 1 0,1-1 0,-4 2 0,6-2-9,-1 0-1,1 0 1,-1 1-1,1-1 1,0 0-1,-1 1 1,1-1-1,0 0 1,0 1-1,-1-1 0,1 0 1,0 1-1,0-1 1,-1 1-1,1-1 1,0 0-1,0 1 1,0-1-1,0 1 1,0-1-1,0 1 1,0-1-1,0 1 0,0-1 1,0 1-1,0-1-2,0 2-6,0-1 0,0 1 0,0 0-1,0-1 1,0 1 0,1 0-1,-1-1 1,1 1 0,-1-1 0,1 1-1,0 0 1,-1-1 0,1 0-1,0 1 1,0-1 0,0 1 0,0-1-1,0 0 1,1 0 0,-1 0-1,0 0 1,1 0 0,-1 0 0,2 1-1,2 1 24,1-1 0,-1 0 0,1 0-1,-1-1 1,9 2 0,3 0 18,-5 1 17,1 1-1,-1 0 1,19 12 0,-6-4 98,-18-10-101,-1 0 0,0 1 0,0 0 0,0 0 0,10 9 0,-13-10 3,1 0 1,-1 0 0,1-1 0,8 4-1,6 6 223,-18-12-242,1 1-1,-1-1 1,1 1-1,-1-1 1,0 1-1,0-1 1,1 1-1,-1-1 1,0 1-1,0 0 0,1-1 1,-1 1-1,0-1 1,0 1-1,0 0 1,0-1-1,0 1 1,0-1-1,0 1 1,0 0-1,0-1 1,0 1-1,-1-1 0,1 1 1,0 0-1,0-1 138,2-10-1424,-1 10 1188,0-1 1,-1 1-1,1 0 0,0-1 0,0 1 0,0 0 0,0 0 0,-1-1 0,1 1 0,0 0 0,0 0 1,0 0-1,1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4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16 1824,'0'-3'587,"0"-4"-456,0 1 3412,3 6-2908,7 0 170,-10 0-780,-1 0 0,1 0-1,-1 0 1,1 1 0,-1-1 0,1 0-1,-1 0 1,1 0 0,-1 0 0,1 1-1,-1-1 1,1 0 0,-1 1 0,1-1-1,-1 0 1,1 1 0,0-1 0,-1 0-1,1 1 1,0-1 0,-1 1-1,1-1 1,0 1 0,-1-1 0,1 1-1,0-1 1,0 1 0,0-1 0,-1 1-1,1-1 1,0 1 0,0-1 0,0 1-1,-1 28 458,2-22-317,-1 0 1,-1 0-1,1 0 0,-2 7 0,-9 22 371,-16 35-1,21-56-326,2-4-120,1-1 1,0 0-1,1 1 0,0-1 0,1 1 0,0 17 0,0-11 19,-1-1-1,-3 18 0,2-21 15,-1 27 0,3-37-85,1 0 0,0 0 1,1-1-1,-1 1 0,0 0 0,1 0 1,0 0-1,0 0 0,0-1 1,0 1-1,2 4 0,-2-5-50,0 0 1,0 0-1,0 0 0,0 0 0,-1 0 0,1 0 0,-1 1 0,1-1 1,-1 0-1,0 0 0,0 4 0,0 10-136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16 1312,'0'0'421,"0"-3"-245,0-7 48,0 10-211,0 0 0,0 0-1,0 0 1,0-1-1,0 1 1,0 0 0,0 0-1,0 0 1,0 0 0,0 0-1,0 0 1,0 0-1,0 0 1,0 0 0,0 0-1,0-1 1,0 1 0,0 0-1,0 0 1,0 0 0,0 0-1,0 0 1,0 0-1,0 0 1,-1 0 0,1 0-1,0 0 1,0 0 0,0 0-1,0-1 1,0 1-1,0 0 1,0 0 0,0 0-1,0 0 1,0 0 0,0 0-1,0 0 1,0 0 0,-1 0-1,1 0 1,0 0-1,0 0 1,0 0 0,0 0-1,0 0 1,0 0 0,0 0-1,0 0 1,0 0-1,0 0 1,-1 0 0,1 0-1,0 0 1,0 0 0,0 0-1,-10 0 506,10 0-511,-1 0 0,1 0 0,0 0 1,0 0-1,0 0 0,0 0 1,0 0-1,0 0 0,0 0 1,0 0-1,0 0 0,0 0 0,-1 0 1,1 0-1,0 0 0,0 0 1,0 0-1,0 0 0,0 0 1,0 0-1,0 0 0,0 0 0,0 0 1,0 0-1,0 0 0,-1 0 1,1 0-1,0 1 0,0-1 1,0 0-1,0 0 0,0 0 0,0 0 1,0 0-1,0 0 0,0 0 1,0 0-1,0 0 0,0 0 0,0 0 1,0 0-1,0 1 0,0-1 1,0 0-1,0 0 0,0 0 1,0 0-1,0 0 0,0 0 0,0 0 1,0 0-1,0 0 0,0 0 1,0 1-1,0-1 0,0 0 1,0 2 27,0-1-1,-1 1 1,1 0 0,-1-1 0,1 1 0,-1-1 0,0 1 0,1-1 0,-1 1 0,-2 2 0,-2 4 109,0 3-14,4-9-98,0 0 1,0 0 0,0 1 0,0-1 0,-1 0 0,1 0 0,-1 0 0,-1 2 0,-21 18 296,18-18-198,0 1 0,1 1 0,0-1 0,0 1 0,-6 11 0,-18 27 717,27-39-786,1-5-52,1 1 0,0-1 0,0 1 0,-1 0 0,1-1 0,0 1 0,-1-1 1,1 1-1,-1 0 0,1-1 0,-1 1 0,1-1 0,-1 0 0,1 1 0,-1-1 0,1 1 0,-1-1 0,1 0 0,-1 1 0,0-1 0,0 0 0,-4 3 21,-11 10 204,29-13-28,-10 0-185,18-1 27,-14 0-41,-1 1 0,1-1 0,-1 1 0,1 1 0,-1 0 0,1 0 0,6 1-1,17 7-147,-17-6 30,1 1 1,20 9-1,-27-10 107,0 0 0,0-1 0,11 3 1,3 0 8,-9 1-31,-10-5 28,-1 0 0,1 0 0,-1 0 0,1-1 0,-1 1 0,1-1-1,-1 1 1,1-1 0,0 1 0,-1-1 0,1 0 0,0 0 0,1 0 0,21 0 397,-24 0-393,0 0-1,0 0 1,0 0 0,0 1 0,0-1 0,0 0-1,1 0 1,-1 0 0,0 0 0,0 0 0,0 0 0,0 0-1,0 0 1,0 0 0,1 0 0,-1 0 0,0 0-1,0 0 1,0 0 0,0 0 0,0 0 0,1 0 0,-1 0-1,0 0 1,0 0 0,0 0 0,0 0 0,0 0-1,0 0 1,1-1 0,-1 1 0,0 0 0,0 0-1,0 0 1,0 0 0,0 0 0,0 0 0,0 0 0,0 0-1,0-1 1,0 1 0,1 0 0,-1 0 0,0 0-1,0 0 1,0 0 0,0 0 0,0-1 0,0 1 0,0 0-1,0 0 1,0 0 0,0 0 0,0-3 76,0 1 0,0-1 1,0 1-1,0-1 0,-1 1 0,1-1 1,-1 1-1,0-1 0,0 1 0,1 0 1,-1-1-1,-1 1 0,1 0 0,0 0 1,0 0-1,-1 0 0,-2-3 0,2 3 8,-1-1 1,1-1-1,0 1 0,0 0 0,-2-5 0,2 4-41,0 1 0,0 0 1,0 0-1,0-1 0,-4-2 0,3 3-28,1 1 0,-1 0-1,1-1 1,-1 0-1,1 0 1,0 1 0,0-1-1,0 0 1,1-1-1,-1 1 1,1 0 0,0 0-1,-1-1 1,1 1 0,1-1-1,-1 1 1,0-1-1,1-4 1,0 6-22,0 0-1,0-1 1,0 1 0,-1-1-1,1 1 1,-1 0-1,1-1 1,-1 1 0,0 0-1,0 0 1,-2-3 0,2 3-6,0-1 1,0 1-1,0-1 1,0 1 0,0-1-1,1 0 1,-1 1-1,1-1 1,-1 0 0,1 0-1,0-3 1,0-20 69,0 26-70,0 0 0,0 0 0,0 0 0,0 0 1,0 0-1,0 0 0,0 0 0,0 0 0,0 0 1,0 0-1,0-1 0,0 1 0,0 0 0,0 0 1,0 0-1,0 0 0,0 0 0,0 0 0,0 0 1,0 0-1,0 0 0,0 0 0,0 0 0,0-1 1,0 1-1,1 0 0,-1 0 0,0 0 0,0 0 1,0 0-1,0 0 0,0 0 0,0 0 0,0 0 1,0 0-1,0 0 0,0 0 0,0 0 0,0 0 1,0 0-1,1 0 0,-1 0 0,0 0 0,0 0 1,0 0-1,0 0 0,0 0 0,0 0 0,0 0 1,0 0-1,0 0 0,0 0 0,1 0 0,-1 0 1,0 0-1,0 0 0,16 0-2975,-3 0-843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3392,'0'-15'1819,"2"15"-1361,-1 0-439,-1 0-1,1 0 0,-1 0 1,0 0-1,1 0 0,-1 0 1,1 0-1,-1 0 1,0 0-1,1 0 0,-1 0 1,1 0-1,-1 0 1,0 1-1,1-1 0,-1 0 1,0 0-1,1 0 0,-1 1 1,0-1-1,1 0 1,-1 1-1,0-1 0,1 0 1,-1 0-1,0 1 1,0-1-1,1 1 0,-1-1 1,0 1-1,5 6 452,5-2 11,-9-4-443,0-1 1,0 0-1,0 1 1,-1-1-1,1 0 1,0 1-1,0 0 1,0-1-1,0 1 1,-1-1-1,1 1 1,0 0-1,-1-1 1,1 1-1,0 0 1,-1 0 0,1 0-1,-1-1 1,1 1-1,-1 0 1,1 1-1,0 5 88,0 0 1,0 0-1,0 0 0,-1 0 0,-1 13 0,0 3 56,2 13-42,-3 0 0,0 0 0,-10 43 0,-4-11-55,-12 59-5,19-82-41,6-29-9,0 1-1,-1 32 1,4-49-38,0 1 0,0-1 0,0 0 1,0 0-1,0 0 0,0 0 0,0 0 0,0 0 0,0 0 0,0 0 1,0 0-1,0 0 0,0 1 0,0-1 0,0 0 0,0 0 0,0 0 1,0 0-1,0 0 0,0 0 0,0 0 0,0 0 0,1 0 0,-1 0 1,0 0-1,0 1 0,0-1 0,0 0 0,0 0 0,0 0 0,0 0 1,0 0-1,0 0 0,0 0 0,0 0 0,0 0 0,0 0 0,0 0 1,1 0-1,-1 0 0,0 0 0,0 0 0,0 0 0,0 0 0,0 0 1,0 0-1,0 0 0,0 0 0,0 0 0,0 0 0,1 0 0,-1 0 0,0 0 1,0 0-1,0 0 0,0 0 0,13-3-2077,3-10 549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6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2656,'7'-7'489,"-5"5"-419,-1 0 0,1 0-1,0 0 1,-1 1 0,1-1-1,0 1 1,0-1 0,0 1-1,0-1 1,0 1 0,0 0 0,1 0-1,-1 0 1,0 0 0,0 1-1,1-1 1,3 0 0,1 1 42,-5 0-77,0-1 1,1 1 0,-1 0 0,0 1-1,0-1 1,0 0 0,0 1 0,0-1-1,3 2 1,3 2 48,-6-3-75,-1 0 0,0 0 1,1 0-1,-1 0 0,1 0 0,-1-1 1,1 1-1,-1-1 0,1 1 0,0-1 1,-1 0-1,1 0 0,1 1 1,-1-1-10,-1-1 1,0 1 0,0 0 0,0 1 0,0-1 0,0 0 0,1 0 0,-1 0 0,0 1 0,0-1 0,0 0 0,0 1 0,0-1 0,0 1 0,0-1 0,0 1 0,0 0 0,0-1 0,0 1 0,-1 0 0,1 0 0,0 0 0,0 0 0,-1-1 0,1 1-1,0 2 1,0 0 41,0 0-1,0 1 1,0-1-1,-1 1 1,1-1-1,-1 1 0,0 4 1,0-7-28,0 0 0,0-1 0,0 1 1,0 0-1,0-1 0,0 1 0,-1 0 0,1-1 1,0 1-1,0 0 0,0-1 0,-1 1 0,1 0 0,0-1 1,-1 1-1,1-1 0,0 1 0,-1-1 0,1 1 1,-1-1-1,1 1 0,-1-1 0,1 1 0,-1-1 0,0 1 1,0-1-2,1 1 1,-1-1 0,1 1 0,-1-1-1,1 0 1,-1 1 0,1-1-1,-1 1 1,1-1 0,-1 1-1,1 0 1,0-1 0,-1 1 0,1-1-1,0 1 1,0 0 0,0-1-1,-1 1 1,1 0 0,0-1 0,0 1-1,0 0 1,0-1 0,0 1-1,0 1 1,0 0 15,0-1 1,-1 1-1,1 0 0,0 0 1,-1 0-1,0 0 0,1 0 0,-1 0 1,0-1-1,0 1 0,0 0 0,0-1 1,-2 3-1,-20 19 368,10-11-207,10-9-147,-1 0-1,0 0 0,0 0 0,-6 2 0,7-3-31,0-1 0,0 1 0,0-1 0,1 1-1,-1 0 1,1 0 0,-1 0 0,1 0 0,0 1 0,0-1 0,0 1 0,-2 3-1,-2 7 1,0-9-8,1-1-57,3 10-194,2-12 243,0-1-1,0 1 1,0-1-1,0 1 1,0-1-1,0 1 1,0-1-1,0 1 1,1-1-1,-1 1 0,0-1 1,0 1-1,0-1 1,0 0-1,1 1 1,-1-1-1,0 1 1,0-1-1,1 0 1,-1 1-1,0-1 1,1 0-1,-1 1 0,0-1 1,1 0-1,0 1 1,13 0 123,-11-1-63,1 0 1,-1 0 0,1 0-1,-1 0 1,0 1-1,7 1 1,-4 0-65,0 0 111,1 1 1,-1-2-1,1 1 1,0-1 0,0 0-1,6 0 1,16-1-1404,-26 0-2235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2720,'-16'0'1024,"32"0"-800,-1-15-64,1 15 640,-1 0-480,16 0-64,1 0-160,-1 0 352,0 0-256,16 0-1504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3232,'9'-9'685,"-3"2"139,0 1 0,13-9 0,-16 13-726,-1 1 0,0 0 0,1 0 1,-1 0-1,1 0 0,-1 0 0,1 0 1,0 1-1,-1-1 0,1 1 1,5 0-1,194 0 2072,-202 0-2164,0 0-1,0 0 1,0 0-1,1 0 1,-1 0-1,0 0 1,0 0 0,0 0-1,0 0 1,0 0-1,0 0 1,0 0-1,0 0 1,0 0-1,0 0 1,1 0-1,-1 0 1,0 0-1,0 0 1,0 0-1,0 0 1,0 0-1,0 0 1,0 0-1,0 0 1,0 0-1,0 0 1,0 0-1,0 0 1,1 0 0,-1 0-1,0 0 1,0 0-1,0 0 1,0 1-1,0-1 1,0 0-1,0 0 1,0 0-1,0 0 1,0 0-1,0 0 1,0 0-1,0 0 1,0 0-1,0 0 1,0 0-1,0 1 1,0-1-1,0 0 1,0 0-1,0 0 1,0 0-1,0 0 1,0 0 0,0 0-1,0 9 241,1-5-680,-1 0-1,0 1 0,0-1 0,-1 0 0,1 0 1,-1 1-1,-1 3 0,-11 21-1906,-2 2-283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3328,'0'0'1216,"0"0"-928,0 0-96,0 0 800,16 0-576,-1 0 128,16 0-352,16 0 96,-16 0-160,16 0 576,-16 16-416,16-16-3136,-16 0 1536,32 0-1280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562 79 2976,'0'-13'971,"0"13"-965,0-1 0,0 1 1,0 0-1,0 0 1,0 0-1,0 0 1,0 0-1,0 0 1,0 0-1,0 0 1,0 0-1,0 0 0,0-1 1,0 1-1,0 0 1,0 0-1,0 0 1,0 0-1,0 0 1,0 0-1,0 0 1,0 0-1,0 0 0,0 0 1,0 0-1,0-1 1,0 1-1,0 0 1,0 0-1,0 0 1,0 0-1,0 0 1,1 0-1,-1 0 1,0 0-1,0 0 0,0 0 1,0 0-1,0 0 1,0 0-1,0 0 1,0 0-1,0 0 1,0 0-1,0 0 1,1 0-1,-1 0 0,0 0 1,0 0-1,0 0 1,0 0-1,0 0 1,0 0-1,0 0 1,0 0-1,1 0 1,-1 0 1,0 0 0,0 0 1,1 0-1,-1 1 1,0-1-1,1 0 1,-1 0-1,0 0 1,0 0-1,1 0 0,-1 0 1,0 0-1,1 0 1,-1 0-1,0-1 1,1 1-1,-1 0 1,0 0-1,0 0 0,1 0 1,-1 0-1,0 0 1,0-1-1,1 1 1,-1 0-1,0 0 0,0 0 1,1-1-1,-1 1 1,0 0-1,0 0 1,0 0-1,1-1 1,-1 1-1,0 0 0,0-1 1,0 1-1,0 0 1,0 0-1,0-1 1,0 1-1,0 0 1,0-1-1,3-9 1663,-5 8-1490,-6-4-236,-1 0 1,0 1-1,-9-4 0,18 9 56,-3-1 32,0 0 1,0 0 0,1 1-1,-1-1 1,0 1 0,0 0-1,0 0 1,0 0 0,0 0-1,-3 1 1,-6-1 33,7 0-33,0 0-1,0-1 0,0 0 1,0 0-1,-8-3 1,8 2-36,0 0 1,-1 1-1,0 0 1,1 0 0,-11 0-1,-90 1-25,99 0 39,1 1-1,-1 0 0,0 0 0,1 0 0,-7 3 0,-3 1-8,-2-1-37,6-2 27,1 1 0,-16 6 0,23-7 12,0 0-1,1 0 1,0 0-1,-1 0 1,1 0 0,0 1-1,0-1 1,0 1-1,0 0 1,0 0-1,-2 5 1,-14 18-48,5-14 25,11-10 32,0 1 1,1 0-1,-1-1 0,0 1 0,1 0 1,-1 0-1,1 0 0,0 1 0,0-1 1,-3 8-1,-35 115 9,34-102-9,1-4 98,1 0 0,0 1 0,2-1 0,1 42 0,2-43-109,1 0-1,1-1 1,8 33-1,-10-49 4,0 1 22,0-1 0,0 1 0,0-1-1,0 1 1,0-1 0,0 0 0,1 0 0,0 1-1,-1-1 1,1 0 0,0 0 0,0 0 0,4 2-1,1 2 32,1-2 0,15 8-1,-10-6-74,-3-2 92,-1-1 0,0 0 0,1-1 0,0 0 0,0 0-1,-1-1 1,1 0 0,0-1 0,16-1 0,-1 0 24,274 1 311,-297 0-394,1 0 0,-1 0 0,1 0-1,0 0 1,-1 0 0,1 1 0,-1-1 0,1 1 0,-1 0 0,1 0 0,-1-1 0,0 2 0,1-1 0,-1 0 0,0 0 0,3 3 0,-5-4 5,1 1 1,-1-1 0,1 1 0,0-1 0,-1 0-1,1 1 1,-1-1 0,1 0 0,0 0 0,-1 0-1,1 1 1,0-1 0,-1 0 0,1 0 0,0 0-1,-1 0 1,1 0 0,0 0 0,-1 0 0,1 0-1,0 0 1,-1-1 0,2 1 0,0 0 91,16 0-525,-2 0-3631,-3 0 746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2656,'0'-9'975,"0"8"527,0 2-1410,1-1 0,-1 1 1,0 0-1,1-1 0,-1 1 0,1-1 0,-1 1 0,1-1 0,-1 1 1,1-1-1,-1 1 0,1-1 0,-1 0 0,1 1 0,-1-1 0,1 0 1,0 1-1,-1-1 0,1 0 0,0 0 0,-1 0 0,1 0 1,0 1-1,-1-1 0,1 0 0,1 0 0,0 2 255,0 0-320,-1-1-1,1 0 1,0 0 0,-1 0 0,1 0-1,0 0 1,0 0 0,0-1 0,0 1-1,-1-1 1,1 1 0,3 0 0,26 0 30,-12-2 99,0 0-1,20-5 1,-23 3-89,0 1-1,16 0 1,173 2 765,-203 0-813,-1 0 1,1 0-1,-1 0 1,1 1-1,0-1 1,-1 0 0,1 1-1,-1 0 1,1-1-1,-1 1 1,1 0-1,-1 0 1,1 0-1,-1 0 1,0 0 0,1 0-1,0 2 1,-1-3-8,-1 0 0,0 0-1,0 1 1,0-1 0,1 0 0,-1 0 0,0 1 0,0-1 0,1 0 0,-1 0 0,0 0 0,0 1 0,1-1 0,-1 0 0,0 0-1,1 0 1,-1 0 0,0 0 0,1 0 0,-1 1 0,0-1 0,1 0 0,-1 0 0,0 0 0,1 0 0,-1 0 0,0 0-1,1-1 1,-1 1 0,0 0 0,1 0 0,-1 0 0,0 0 0,0 0 0,1 0 0,-1-1 0,0 1 0,1 0 0,0 0 67,-11 0-645,10 0-36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0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3488,'0'-13'1115,"0"12"-1108,0 1 1,0 0 0,0 0 0,0 0-1,0 0 1,0 0 0,0 0 0,0 0-1,0 0 1,0 0 0,0 0 0,0 0-1,0-1 1,0 1 0,0 0 0,0 0 0,0 0-1,0 0 1,0 0 0,0 0 0,0 0-1,0 0 1,0 0 0,0 0 0,0 0-1,0-1 1,0 1 0,0 0 0,0 0 0,1 0-1,-1 0 1,0 0 0,0 0 0,0 0-1,0 0 1,0 0 0,0 0 0,0 0-1,0 0 1,0 0 0,0 0 0,0 0-1,1 0 1,-1 0 0,0 0 0,0 0 0,0 0-1,0 0 1,0 0 0,0 0 0,0 0-1,0 0 1,0 0 0,0 0 0,0 0-1,1 0 1,91 0 3065,-65 0-2919,103 0 432,-108-1-417,30-6 0,-29 4-82,31-2 0,-39 5 37,-12-1-79,0 1 0,0 0 0,0 0 1,-1 0-1,1 0 0,0 0 1,0 1-1,0 0 0,5 1 0,0 3 54,-6-4-74,-1 0-1,1 0 0,-1 0 1,1-1-1,-1 1 1,1 0-1,-1-1 1,1 1-1,0-1 1,3 1-1,0 2 14,5 7-310,-9-10 132,-1 1-1,1-1 1,-1 1 0,1-1 0,-1 0 0,1 1 0,0-1-1,-1 0 1,1 0 0,0 0 0,-1 1 0,1-1 0,0 0 0,-1 0-1,1 0 1,0 0 0,-1 0 0,1 0 0,0 0 0,-1 0 0,1 0-1,0-1 1,0 1 0,1 0-646,14 0-1560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404 124 3232,'6'-6'494,"-1"2"-174,-1 0 1,1-1-1,4-7 1,-4-1 345,6 8-122,2-11 806,-21 6-764,7 9-563,1 1 0,-1 0 0,1-1 0,0 1-1,-1-1 1,1 1 0,0-1 0,-1 0 0,1 1 0,0-1-1,0 1 1,0-1 0,-1 1 0,1-1 0,0 0-1,0 1 1,0-1 0,0 1 0,0-1 0,0-1-1,0-3 33,-1 4-47,0-1 1,1 1-1,-1 0 0,0 0 1,0 0-1,1 1 1,-1-1-1,0 0 1,0 0-1,0 0 0,0 1 1,0-1-1,0 0 1,0 1-1,-1-1 1,1 1-1,0-1 0,0 1 1,0 0-1,-1-1 1,1 1-1,0 0 1,0 0-1,0 0 0,-1 0 1,1 0-1,0 0 1,0 0-1,-2 1 1,-2-1 28,-1 0-1,1-1 1,0 1 0,-6-3 0,-2 0 19,-1 0-1,1 1 1,0 0 0,-1 1-1,1 1 1,-24 1-1,0 9 20,31-8-81,1-2 0,0 1 0,0 0 0,1 0 0,-1 1 0,1-1 0,-1 1 0,1 0 0,-1 0 0,1 0 0,0 1 0,0-1 0,0 1 0,1 0 0,-5 4 0,-85 87 678,86-87-659,0 1 0,1 1 0,0-1 0,1 1-1,0 0 1,0 0 0,1 1 0,0-1 0,1 1 0,0 0 0,-2 14 0,4-19-17,1 0 0,-1 0 0,1 0 0,0 0 1,1 0-1,-1 0 0,1 0 0,0 0 0,0 0 1,1-1-1,-1 1 0,1 0 0,4 6 0,-4-7 22,1 1 0,-1-1-1,1 0 1,0 0 0,1-1-1,-1 1 1,0-1-1,1 1 1,0-1 0,0 0-1,0 0 1,6 2 0,0 1 75,1-1 1,-1-1 0,1 0 0,0 0 0,0-1 0,0-1-1,0 0 1,13 1 0,93-1 69,-69-3-984,46 1-2283,-60 0 1702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17 2976,'-6'-6'371,"-4"-4"3119,8 13-3079,-8 6-134,1-1-95,0 1-1,-10 14 0,-107 132 589,117-144-761,-31 42 144,28-35-33,0-1-1,-20 20 1,-62 56 424,93-91-541,-1 0-1,0 0 1,1 0 0,0 0 0,-1 0 0,1 0-1,0 1 1,0-1 0,0 0 0,1 1 0,-1-1-1,0 0 1,1 1 0,0-1 0,-1 1 0,1-1-1,0 1 1,1 3 0,4-8-78,-3 1 67,0 0 0,0 0 0,0 0 0,0 1 0,0-1 0,0 1 0,0-1 0,0 1 0,4 0 0,25 5-73,-26-4 72,12 1-48,0-1-1,1 0 1,30-2 0,-28-1 25,-1 2 0,1 0 0,21 4-1,8 6 23,-26-8 10,-16-1 0,1-1 0,-1 1 0,0 1 0,1-1 0,-1 1 0,0 0 0,10 5 0,-9-3 138,1-1 1,0-1 0,0 0-1,0 0 1,0 0-1,0-1 1,0-1 0,18 0-1,-19 0-63,-5 0 373,-3-16-5,2 16-246,-1 0-191,0 0-1,-1 0 1,1 0-1,0 0 1,-1 0-1,1-1 0,-1 1 1,1 0-1,-1-1 1,1 1-1,0 0 1,-1-1-1,1 1 1,-1 0-1,1-1 1,-1 1-1,0-1 0,1 1 1,-1-1-1,1 1 1,-1-1-1,0 1 1,0-1-1,1 0 1,-1 1-1,0-1 1,0 1-1,0-1 0,1 0 1,-1 1-1,0-1 1,0 1-1,0-2 1,0-30 295,-1 17-169,2 12-124,-1 0 0,-1 0 0,1 0 1,0 0-1,-1 0 0,0 0 0,1 0 0,-1 0 0,-3-5 1,-7-25 58,-6-13 18,11 31-46,0-1 1,-6-26-1,10 26-21,-4-15 1,1 19-13,-1 0 0,-10-16 0,9 17-67,0-1 0,-7-19 0,-1-16-110,14 45 142,1 1-1,-1-1 1,1 0-1,-1 0 1,1 0-1,0 1 1,0-1-1,0 0 1,0 0-1,0 0 1,0 1-1,1-1 1,-1 0-1,0 0 1,1 0-1,-1 1 1,1-1-1,0 0 1,0 1-1,0-1 0,2-2 1,1-4-31,-4 7 61,1 0 1,-1 0-1,1 0 1,-1 0-1,0 0 1,1 0-1,0 1 0,-1-1 1,1 0-1,-1 0 1,1 1-1,0-1 1,0 0-1,-1 1 0,1-1 1,0 1-1,0-1 1,0 1-1,0-1 1,-1 1-1,1-1 0,0 1 1,0 0-1,0 0 1,0-1-1,0 1 1,0 0-1,0 0 0,0 0 1,0 0-1,0 0 1,0 0-1,0 0 0,1 1 1,4-1-148,7 0-1337,-10 0 401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2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65 2720,'-13'0'891,"13"0"-885,0 0 0,0 0 0,0 0 0,-1 0 0,1 0 0,0 0 0,0 0 0,0 0 0,0 0 0,0 0 0,0 0 1,0 0-1,0 0 0,0 0 0,0 0 0,0 0 0,-1 0 0,1 0 0,0 0 0,0 0 0,0 0 0,0 0 0,0 0 1,0 0-1,0 0 0,0-1 0,0 1 0,0 0 0,0 0 0,0 0 0,-1 0 0,1 0 0,0 0 0,0 0 0,0 0 0,0 0 1,0 0-1,0 0 0,0 0 0,0 0 0,0-1 0,0 1 0,0 0 0,0 0 0,0 0 0,0 0 0,0 0 0,0 0 1,0 0-1,0 0 0,0 0 0,0 0 0,0-1 0,0 1 0,0 0 0,0 0 0,1-2 128,-1 1 0,0-1 0,1 0 0,-1 0 0,1 1-1,-1-1 1,1 0 0,0 1 0,0-1 0,2-2 0,1-4 4,-1 4 9,-3 3-119,0 0-1,0 1 0,1-1 0,-1 0 0,0 1 1,1-1-1,-1 1 0,0-1 0,1 1 0,-1-1 1,1 1-1,-1-1 0,1 1 0,-1-1 0,1 1 1,-1-1-1,1 1 0,0 0 0,-1 0 1,1-1-1,1 1 0,2-3 5,0 1-22,1 0 0,-1 0 0,0 1 0,0-1 0,1 1 0,-1 0-1,0 0 1,1 0 0,-1 1 0,1 0 0,0-1 0,7 2-1,2-1 41,-11-1-59,0 1 0,1 0-1,-1 0 1,0 0 0,0 0-1,1 0 1,-1 1 0,0-1-1,0 1 1,1 0-1,-1 0 1,0 0 0,0 0-1,0 1 1,0-1 0,0 1-1,-1 0 1,4 2-1,2 4-6,-5-5 52,1-1 0,-1 1 0,-1 0 0,1 0 0,0 0 0,-1 0 0,1 1 0,-1-1 0,0 1 0,0-1 0,0 1 0,-1 0 0,0 0 0,1-1 0,-1 1 0,0 0 0,-1 0 0,1 0 0,-1 6 0,1 5 137,-2 1-1,0-1 1,-1 1-1,0-1 1,-8 25-1,-52 103 228,54-131-319,1 0 1,-2 0-1,1-1 1,-2 0-1,1-1 0,-13 11 1,1-1-7,8-5-256,8-2 64,-2-9 126,3 0 23,2 9-41,2-12 16,0-1-1,0 1 1,0 0 0,1-1 0,-1 1-1,0 0 1,0-1 0,1 1 0,-1-1 0,1 1-1,-1 0 1,0-1 0,1 1 0,-1-1 0,1 1-1,-1-1 1,1 0 0,-1 1 0,1-1-1,-1 1 1,1-1 0,0 0 0,-1 0 0,1 1-1,-1-1 1,1 0 0,0 0 0,-1 0 0,1 0-1,0 1 1,-1-1 0,2 0 0,30 0 197,-20-1-264,146 1-1951,-142 0 742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6240,'0'0'2304,"0"0"-1792,0 31-160,0 0-160,0 1-192,-15 14 416,15 1-224,-16 15 416,16 16-352,-15 0 96,15 0-224,-16 16 160,16-16-192,0-16 32,-16-15-64,16-16-672,-15 0 320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3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3488,'-16'0'1280,"16"0"-992,16 0-64,-16-16 832,15 16-608,16 0 256,16-15-416,-16 15-96,32-16-128,-17 1 96,-14 15-96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7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307 406 2304,'16'0'2971,"-16"-3"-2572,0-7-68,0 10-328,0 0 0,-1 0 0,1 0-1,0 0 1,0-1 0,0 1 0,0 0 0,0 0-1,0 0 1,0 0 0,0 0 0,0 0 0,0 0-1,0 0 1,0 0 0,0 0 0,0-1 0,0 1-1,0 0 1,1 0 0,-1 0 0,0 0 0,0 0 0,0 0-1,0 0 1,0 0 0,0 0 0,0 0 0,0 0-1,0 0 1,0 0 0,0-1 0,0 1 0,0 0-1,0 0 1,0 0 0,0 0 0,1 0 0,-1 0-1,0 0 1,0 0 0,0 0 0,0 0 0,0 0-1,0 0 1,0 0 0,0 0 0,0 0 0,0 0 0,1 0-1,-1 0 1,0 0 0,0 0 0,0 0 0,0 0-1,0 0 1,1 0 0,-1 0 0,1 0 0,-1 0 0,1 0 0,-1 0 0,1 0 0,-1 0 0,1 0-1,-1 0 1,1 0 0,-1 0 0,0 0 0,1-1 0,-1 1 0,1 0 0,-1 0 0,1-1 0,-1 1 0,0 0 0,1 0-1,-1-1 1,0 1 0,1-1 0,-1 1 0,0 0 0,1-1 0,-1 1 0,0-1 0,0 1 0,0 0 0,1-1 0,-1 1 0,0-1-1,0 1 1,0-1 0,0 1 0,0-1 0,0 1 0,0-1 0,0 1 0,0-2 0,0 0 98,0 2-95,0-1-1,0 1 1,0 0 0,0 0 0,-1 0-1,1 0 1,0-1 0,0 1-1,0 0 1,0 0 0,0 0-1,0 0 1,0-1 0,0 1-1,0 0 1,0 0 0,0-1-1,0 1 1,0 0 0,0 0-1,0 0 1,0-1 0,0 1-1,0 0 1,0 0 0,0 0-1,0 0 1,0-1 0,0 1-1,0 0 1,0 0 0,1 0-1,-1-1 1,0 1 1,0 0-1,0-1 1,1 1-1,-1 0 1,0-1-1,0 1 1,0 0-1,0-1 1,0 1-1,0 0 1,0-1-1,0 1 1,0-1-1,0 1 1,0 0-1,0-1 1,0 1-1,0 0 1,0-1 0,0 1-1,0 0 1,0-1-1,0 1 1,-1 0-1,1-1 1,0 1-1,0 0 1,0-1-1,-1 1 1,1 0-1,0 0 1,0-1-1,-1 1 1,1 0-1,-11-11 58,11 11-62,0-1-1,-1 1 1,1 0-1,0 0 1,-1-1-1,1 1 0,0 0 1,-1-1-1,1 1 1,0 0-1,-1 0 0,1 0 1,0-1-1,-1 1 1,1 0-1,-1 0 1,1 0-1,-1 0 0,1 0 1,0 0-1,-1 0 1,1 0-1,-1 0 0,1 0 1,-1 0-1,0 0 1,-3-1-3,-2-9 1,-7 4 10,0-4 38,13 10-48,0-1-1,-1 1 0,1-1 1,-1 1-1,1 0 0,-1 0 0,0-1 1,1 1-1,-1 0 0,1 0 0,-1 0 1,1-1-1,-1 1 0,0 0 0,1 0 1,-1 0-1,1 0 0,-1 0 1,0 0-1,1 0 0,-1 0 0,1 0 1,-1 1-1,0-1 0,0 0 0,1 0-1,-1 0 4,0 0-1,0 0 1,1 0 0,-1 0-1,0 0 1,0 0-1,0 0 1,1 1 0,-1-1-1,0 0 1,0 0 0,0 1-1,1-1 1,-1 0-1,0 1 1,1-1 0,-1 0-1,0 1 1,1-1-1,-1 1 1,0 0 0,1-1-1,-1 1 1,1-1 0,-2 2-1,2-1 0,0-1 0,0 1 0,-1-1 0,1 1-1,0-1 1,-1 0 0,1 1 0,0-1 0,-1 0 0,1 1-1,-1-1 1,1 0 0,0 1 0,-1-1 0,1 0 0,-1 0 0,1 0-1,-1 1 1,1-1 0,-1 0 0,1 0 0,-1 0 0,1 0-1,-1 0 1,0 0 0,-2 0 4,0 0-69,0 0 45,1 0 22,1-1 0,-1 1 1,0 0-1,0 0 0,0 1 0,0-1 1,1 0-1,-1 1 0,0-1 0,-2 2 0,0 5 22,4-7-25,0 0 0,0 0 1,0 0-1,0 1 0,0-1 0,0 0 1,0 0-1,0 0 0,0 0 0,0 1 1,0-1-1,0 0 0,0 0 0,0 0 1,0 0-1,0 1 0,0-1 0,-1 0 0,1 0 1,0 0-1,0 0 0,0 0 0,0 0 1,0 1-1,-1-1 0,1 0 0,0 0 1,0 0-1,0 0 0,0 0 0,-1 0 1,1 0-1,0 0 0,0 0 0,0 0 1,-1 0-1,-25 2 46,10-3 10,12 0-64,-1 1 0,1-1 0,0 1 0,-1 1 0,1-1 0,0 0 0,-1 1 0,-7 2 0,9-1-25,0 1 0,0-1-1,-1 1 1,2 0 0,-1 0-1,0 0 1,-4 7 0,4-5 7,3-5 21,0 1-1,0 0 1,0-1-1,-1 1 1,1-1-1,-1 1 1,1 0-1,0-1 1,-1 1-1,1-1 1,-1 1-1,1-1 1,-1 1-1,1-1 1,-1 0-1,1 1 1,-1-1-1,0 0 1,1 1-1,-1-1 1,0 1-1,-4 1-18,2 0 9,-1 0 1,1 0-1,1 1 0,-1-1 0,0 1 0,1 0 0,-1 0 1,-3 5-1,1 5-17,-2-8 82,7-5-46,0 0 0,-1 1 0,1-1 0,-1 0 0,1 0 0,0 1 0,-1-1 1,1 0-1,-1 1 0,1-1 0,0 0 0,-1 1 0,1-1 0,0 1 0,0-1 0,0 1 1,-1-1-1,1 0 0,0 1 0,0-1 0,0 1 0,0-1 0,0 1 0,-1-1 0,1 1 0,0-1 1,0 1-1,0-1 0,1 1 0,-1-1 0,0 2 0,0 0 25,-1 0 0,1 0 0,0 0 0,-1 0 0,0 0 0,1 0 0,-1 0 0,-2 3 0,0 5 35,7 0-17,-1-5-30,-2-2 35,0-1 0,-1 0-1,1 0 1,-1 1-1,0-1 1,0 0-1,0 1 1,0 2 0,0 3 86,3-8-111,134 0-257,-134 0 239,-1 0-1,0-1 1,1 1-1,-1 0 0,0-1 1,1 1-1,-1-1 0,0 0 1,1 1-1,-1-1 0,2-2 1,-1 2-1,-1 0 1,1 0-1,-1 0 1,1 0-1,0 0 1,-1 0-1,1 1 1,0-1 0,-1 1-1,1 0 1,3 0-1,0-1 3,0 0 1,0 0-1,0 0 0,-1-1 1,1 0-1,0 0 0,-1-1 1,0 1-1,1-1 0,-1 0 1,0-1-1,-1 1 0,1-1 1,0 0-1,5-7 0,9-1 253,-17 12-266,-1-1 0,1 0 0,0 1 0,-1-1 0,1 0 0,-1 0 0,1 0 0,-1 0 0,1-1 0,-1 1 0,0 0 0,0-1 0,1 1 0,-1 0 0,0-1 0,1-3 0,0-12-77,-2 14 65,-1 0 0,2-1 0,-1 1 0,0 0-1,1 0 1,-1-1 0,2-2 0,0 1 5,0-2 27,1 0 1,-1 0-1,-1 0 0,0 0 1,1-13-1,-1 13-32,-1 1 0,1-1 0,0 0 0,1 1 0,2-7-1,0-3-113,2-15 42,-2 14 181,-2 11-47,0-1 0,-1 1 1,1-1-1,-1 1 0,-1-8 0,0-82 6,0 52-140,0 15-90,0 27 96,0 2 32,0 2-10,-2 9 4,-8-6 44,4 5 31,0-6 39,1 0 1,3 9 21,2-12-84,0-1 0,0 1 0,0-1 0,0 1 0,0 0 0,0-1 0,0 1 1,0-1-1,-1 1 0,1-1 0,0 1 0,0-1 0,-1 1 0,1-1 0,0 1 0,-1-1 0,1 1 1,-1-1-1,1 0 0,0 1 0,-1-1 0,1 1 0,-2-1 0,2 1-2,-1-1 1,0 1-1,1-1 0,-1 1 0,1-1 1,-1 1-1,1-1 0,-1 1 1,1-1-1,-1 1 0,1 0 0,0-1 1,-1 1-1,1 0 0,0-1 1,-1 1-1,1 0 0,0-1 0,0 1 1,0 0-1,0 0 0,0-1 1,0 1-1,0 1 0,0 26 127,0-28-125,0 0 1,0 0-1,0 1 1,0-1-1,0 0 1,0 0-1,0 0 1,0 0-1,0 0 1,0 0-1,0 0 1,0 0-1,0 0 1,0 0-1,0 1 1,0-1-1,0 0 1,0 0-1,0 0 1,0 0-1,0 0 1,0 0-1,0 0 1,0 0-1,0 0 1,0 0-1,0 0 1,-1 0-1,1 1 1,0-1-1,0 0 1,0 0-1,0 0 1,0 0-1,0 0 1,0 0-1,0 0 1,0 0-1,0 0 1,0 0-1,0 0 1,-1 0-1,1 0 1,0 0-1,0 0 1,0 0-1,0 0 1,0 0-1,0 0 1,0 0-1,0 0 1,0 0-1,0 0 1,-1 0-1,1 0 1,0 0-1,0 0 4,-1 0-1,1 0 1,-1 0-1,0 0 0,1 0 1,-1 0-1,1 0 1,-1 0-1,1 0 0,-1 0 1,1 0-1,-1 1 1,1-1-1,-1 0 0,1 0 1,-1 1-1,0-1 1,1 1 5,-1 0 0,1 0 1,-1 0-1,1 0 0,0 0 1,0 0-1,-1 0 0,1 0 1,0 0-1,0 0 0,0 0 1,0 0-1,0 2 0,-2 7-1,-5-5-8,6-5 2,1 0 1,0 1-1,-1-1 0,1 0 1,0 0-1,-1 1 1,1-1-1,0 0 0,-1 0 1,1 1-1,0-1 1,-1 0-1,1 1 0,0-1 1,0 0-1,0 1 1,-1-1-1,1 0 0,0 1 1,0-1-1,0 1 1,0-1-1,0 0 1,0 1-1,-1-1 0,1 1 1,0-1-1,0 1 1,0-1-1,1 1 0,-1 2 48,0-3-10,-16 0 180,16 0-180,0 0-28,0 0-74,0 0 48,0 0 107,0 0-54,0 0-149,0 0 38,0 0 127,0 0-10,0 0-11,0 0 26,0 0 92,0 0-22,0 0 32,0 0-128,0 0-304,0 0-182,0 0-746,0-3 208,0-7-191,0 7 393,0 0 54,0-7 214,0 10 509,0 0 1,0 0 0,0 0 0,0 0 0,0 0 0,0-1-1,0 1 1,0 0 0,0 0 0,0 0 0,0 0 0,0 0-1,0 0 1,0 0 0,0 0 0,0 0 0,0 0 0,0-1-1,0 1 1,0 0 0,0 0 0,0 0 0,0 0 0,0 0 0,0 0-1,0 0 1,0 0 0,0 0 0,0 0 0,0 0 0,0 0-1,1 0 1,-1 0 0,0-1 0,0 1 0,0 0 0,0 0-1,0 0 1,0 0 0,0 0 0,0 0 0,0 0 0,0 0-1,0 0 1,1 0 0,-1 0 0,0 0 0,0 0 0,0 0-1,0 0 1,0 0 0,0 0 0,0 0 0,0 0 0,0 0-1,1 0 1,-1 0-6,1 1 0,-1-1 1,1 0-1,-1 0 0,1 0 0,-1-1 0,1 1 0,-1 0 0,0 0 0,1 0 0,-1 0 0,1 0 1,-1 0-1,1-1 0,-1 1 0,1 0 0,-1 0 0,0-1 0,1 1 0,-1 0 0,0-1 0,1 1 0,-1 0 1,0-1-1,1 1 0,-1-1 0,0 1 0,0-1 0,1 1 0,-1 0 0,0-1 0,0 1 0,0-1 1,0 1-1,1-1 0,-1 1 0,0-1 0,0 1 0,0-1 0,0 1 0,0-2 0,0 0-120,0 2 143,0 0 27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9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2240,'0'0'720,"0"0"-448,-3 0-27,-4 0 248,17 0 118,-10 0-467,0 0 38,0 0-86,0 0-91,0 0 38,0 0-6,0 0 11,0 0 53,0 0-21,0 0 6,0 0-118,0 0-363,0 0-101,0 0-592,0 0 320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2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2240,'0'0'720,"0"0"-448,0 0-37,0 0 239,0 0-106,0 0 102,0 0-161,0 2-80,0 7-97,0-3 32,-1-1-1,1 0 1,1 0 0,-1 0 0,3 10 0,1 1-10,-1 0 1,0 0 0,0 24-1,-2-25-91,0 0 0,1 1-1,0-1 1,7 19 0,23 55 130,-26-73-31,1-1 0,0 0 0,1-1 0,1 1 0,0-2 0,1 1 0,12 12 0,-21-25-116,1 1 0,0-1 0,0 1 0,0-1 0,0 0 0,0 0 0,0 0 0,0 0 0,0 0 0,1 0 0,-1 0 0,0-1 1,1 1-1,-1-1 0,0 0 0,1 0 0,-1 0 0,4 0 0,-5 0-21,1 0 1,0 0 0,-1 0-1,1 0 1,0-1 0,-1 1-1,1 0 1,0-1 0,-1 0-1,1 1 1,-1-1 0,1 0-1,1-1 1,9-4-33,-3 4-1,8-4 64,4-17 269,7 0-90,-14 9-145,-2-1 1,22-32 0,-13 3-70,2 0 0,-12 10-15,-1 21 19,-8 12-16,-1-1-1,0 1 0,1-1 1,-1 1-1,0-1 0,0 1 1,0-1-1,0 0 0,0 1 1,-1-1-1,1 0 1,0 0-1,-1 0 0,1 1 1,-1-1-1,0 0 0,1-3 1,-1 3-10,0 0 0,0 0 0,1 0 0,-1 0 0,1 0 0,-1 0 0,1 0 0,0 0 0,0 1 0,0-1 0,1-2 0,-1 2-16,0 1 0,0 0 0,0-1-1,-1 1 1,1-1 0,-1 1-1,1-1 1,-1 1 0,1-1 0,-1 1-1,0-3 1,0 2-116,0 2 122,0 0 262,0 0-235,0 2-656,0 1 304,0 2 219,0 3-3180,0 5 1367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11 2656,'0'-11'710,"0"15"-210,0 16 269,-2-12-311,-1-2-278,1 0-1,1 0 0,-1 0 1,1 0-1,-1 12 1,0 35 647,1-43-682,1 0 0,-2 0 0,1-1 0,-4 12 0,1-3 47,2-7-89,-4 12 120,-15 8 193,13-10-207,7-17-160,0-1-1,0 1 1,-1 0 0,0 0-1,-4 6 1,-9 13 100,2-15 54,8 5-64,-6 0 21,12-13-193,-1 0 1,1 1-1,-1-1 0,1 0 1,-1 0-1,1 1 1,-1-1-1,1 0 0,-1 0 1,1 0-1,-1 0 1,1 0-1,-1 0 1,1 0-1,-1 0 0,1 0 1,0 0-1,0 0-58,1 0-399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 2304,'-11'-1'308,"9"1"-235,-1 0 1,0 0-1,1 0 1,-1 0-1,0 0 0,1 0 1,-1 1-1,0-1 1,1 1-1,-1 0 1,1 0-1,-1 0 1,1 0-1,-1 0 1,1 0-1,0 1 1,0-1-1,-1 1 1,1-1-1,-2 4 1,1-3 25,1 1 0,0 0 0,0 0 1,0 0-1,1 0 0,-1 0 0,1 0 1,-2 7-1,-7 35 795,7-30-682,-15 58 490,11-48-475,1 1 1,1 0 0,1 1 0,-1 27-1,5 118 499,1-158-662,-1 1 1,7 28-1,-6-36-34,1 0 0,0-1 0,1 1 0,-1 0 0,1-1 0,0 0 1,1 0-1,5 7 0,0-4-45,0 0 0,0-1 1,1-1-1,1 1 0,-1-2 1,1 1-1,13 4 0,-7-3-1042,-1-1-1,27 7 0,47 4-1305,-90-18 2353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5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47 2912,'0'0'923,"-3"0"-550,-4 0-253,4 0 2784,3 0-2873,1 0 0,-1 0 0,1 0 0,0 0 0,-1 0 0,1-1 0,-1 1 0,1 0 0,-1 0 0,1 0 0,-1-1 0,1 1 0,-1 0 0,1-1 0,-1 1 0,1 0 1,-1-1-1,1 1 0,-1 0 0,0-1 0,1 1 0,-1-1 0,1 0 0,-1 0-4,1 1 0,-1-1 0,1 0 0,-1 1 0,1-1-1,-1 1 1,1-1 0,-1 1 0,1-1 0,0 1 0,-1 0 0,1-1 0,-1 1 0,1 0 0,0-1 0,0 1 0,-1 0 0,1 0 0,0 0 0,-1-1 0,1 1 0,0 0 0,0 0-1,0 0 1,1 0 10,0 0-1,0 0 0,-1 0 0,1-1 1,0 1-1,-1-1 0,1 1 1,0-1-1,-1 0 0,1 0 0,0 1 1,1-2-1,-2 1-8,1 0 1,-1 0-1,1 0 1,-1 0 0,1 0-1,0 1 1,-1-1-1,1 1 1,0-1-1,0 1 1,-1 0-1,3 0 1,23-1 145,-11 1-44,0 0 1,26 3-1,-26 0-135,17 2-11,59 0 0,131-5 283,-148 0-192,208 3 170,-210 0-149,332 7 352,284 4 161,-565-10-440,25 1-21,183 3 195,-180-7-215,181-5 117,-258-1-132,53-3 142,-116 9-162,1-1 0,-1-1-1,0 0 1,1-1 0,-1 0-1,0 0 1,13-6 0,7-5 205,-29 12-258,9-4 18,-11 4-66,-1 1 1,0-1-1,1 1 1,-1-1-1,0 1 1,0 0-1,0-1 1,1 1-1,-1-1 1,0 1-1,0-1 1,0 1-1,0-1 1,0 1-1,0-1 1,0 1-1,0-2 1,-3-3-388,-10-5-927,-2 7 362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202 275 224,'13'-13'85,"-13"13"-82,0 0-1,1-1 1,-1 1 0,0 0-1,0-1 1,1 1-1,-1 0 1,1-1-1,-1 1 1,0 0 0,1 0-1,-1 0 1,0-1-1,1 1 1,-1 0-1,1 0 1,-1 0 0,0 0-1,1 0 1,-1 0-1,1 0 1,-1 0-1,1 0 1,-1 0 0,0 0-1,2 0 1,2-1 93,-3-4 76,-1 5-135,0-1 0,0 1 0,0 0 1,0-1-1,0 1 0,0-1 1,0 1-1,0-1 0,0 1 0,0 0 1,0-1-1,1 1 0,-1-1 1,0 1-1,0-1 0,0 1 0,0 0 1,1-1-1,-1 1 0,0 0 1,0-1-1,1 1 0,-1 0 0,0-1 1,1 1-1,0-1 0,9-9 1345,-10 10-1306,1-1 0,-1 1 0,0-1 0,1 1 0,-1-1 0,0 1 0,1-1 0,-1 1 0,0-1 0,0 0 0,0 1 0,1-1 0,-1 1 0,0-1 0,0 0 0,0 1 0,0-1 1,0 1-1,0-1 0,0 0 0,0 1 0,-1-1 0,1 1 0,0-1 0,0 0 0,0 0 69,-3-4 554,1 3-562,-3-2 121,1 0 1,0 0-1,1 0 1,-5-6-1,8 9-234,-1 0 0,1 0 0,-1-1 1,0 1-1,1 1 0,-1-1 0,0 0 0,1 0 0,-1 0 0,0 0 0,0 0 1,0 1-1,0-1 0,0 0 0,-2 0 0,-17 0 205,5 1-17,10 1-158,1-1 1,0 1 0,0 0-1,-1 0 1,1 1 0,0-1-1,0 1 1,0 0 0,1 0-1,-1 0 1,0 1 0,1-1-1,-6 6 1,-1 1 81,0 1 0,-16 21 0,21-24-28,1 1 1,0-1-1,0 1 0,1 0 0,-4 11 1,0-1-18,0 1 5,2-8-78,0 0 0,2 1 0,-5 16 0,7-24-20,1-1 1,0 1-1,0-1 0,0 1 0,0-1 0,0 1 0,1-1 1,0 1-1,-1-1 0,1 0 0,1 1 0,-1-1 1,0 0-1,1 0 0,3 6 0,-2-5 70,0 1-1,1-1 1,-1 0 0,1 0 0,0 0-1,0 0 1,0-1 0,8 5-1,-9-6-39,-1-1 0,0 0 1,1 0-1,-1 0 0,1 0 0,-1-1 0,1 1 0,-1-1 0,1 1 0,-1-1 0,1 0 0,0 0 0,-1 0 0,1 0 0,-1 0 1,1-1-1,4-1 0,-4 1-34,0-1 0,0 1 0,0-1 1,0 0-1,0 0 0,-1 0 0,1 0 0,-1-1 1,1 1-1,2-4 0,19-30-258,-16 25 208,-4 5 46,0 0 0,-1-1 1,1 1-1,-1-1 1,-1 1-1,1-1 0,-1 0 1,0 0-1,-1 0 1,1 0-1,-2-1 0,1 1 1,-1 0-1,0-10 1,1-7-14,6-32 0,-4 34-26,1-29 0,-4-92-645,0 141 645,1 0 0,-1 1-1,0-1 1,0 0-1,1 1 1,-1-1 0,1 0-1,0 1 1,-1-1-1,1 0 1,0 1 0,1-2-1,-2 3 52,0-1 0,0 1-1,1 0 1,-1 0-1,0 0 1,0 0 0,0 0-1,0-1 1,0 1 0,0 0-1,1 0 1,-1 0 0,0 0-1,0 0 1,0 0 0,0 0-1,1 0 1,-1-1-1,0 1 1,0 0 0,0 0-1,1 0 1,-1 0 0,0 0-1,0 0 1,0 0 0,1 0-1,-1 0 1,0 0-1,0 0 1,1 0 0,1 10 438,-2 195 1213,-8-115-1358,0 2-24,8-80-235,-1-1 0,0 0 0,-1 0-1,-4 16 1,3-18-13,-2 19 4,-1-12-120,5-12-15,0-1 0,0 0 0,0 0 1,0 1-1,0-1 0,0 6 0,1-9 57,0 0-1,0 0 1,0 0 0,0 0-1,0 0 1,0 0-1,0 0 1,0 1 0,0-1-1,-1 0 1,1 0 0,0 0-1,0 0 1,0 0 0,0 0-1,0 1 1,0-1 0,0 0-1,0 0 1,0 0-1,0 0 1,0 0 0,1 1-1,-1-1 1,0 0 0,0 0-1,0 0 1,0 0 0,0 0-1,0 0 1,0 0 0,0 1-1,0-1 1,0 0-1,0 0 1,0 0 0,1 0-1,-1 0 1,0 0 0,0 0-1,0 0 1,0 0 0,0 0-1,0 1 1,0-1 0,1 0-1,-1 0 1,0 0-1,0 0 1,0 0 0,0 0-1,0 0 1,1 0 0,12 0-1981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4160,'2'0'173,"0"0"1,0-1-1,0 1 0,0-1 1,0 1-1,0-1 0,0 0 1,-1 1-1,1-1 0,2-1 1,-3 0-43,1 1 1,0 0-1,0 0 1,0 1 0,0-1-1,0 0 1,0 1 0,0-1-1,0 1 1,3 0-1,153 0 2083,-145-1-2106,0-1 0,0 0 1,20-6-1,-29 8-72,24-6 129,-12 0-134,-13 5-163,0 0-1,0 0 1,0 0 0,0 0 0,0 0 0,0 1 0,1 0 0,-1-1 0,5 1 0,-1 0-1219,-14 0-1197,4 0 735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3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12 2400,'-1'-11'699,"-3"13"-370,3-1-234,1 0-1,-1 0 0,1-1 1,-1 1-1,0 0 1,0-1-1,1 1 1,-1-1-1,0 1 1,0-1-1,1 1 0,-3 0 1,3 1 604,1 14 340,-1-5-570,0-1 1,0 1-1,-3 17 1,0-20-268,0 3 17,1 0-1,0 1 1,0-1 0,1 16 0,1-12 6,-1-1-1,0 0 1,-1 0 0,-1 0 0,-6 22 0,2-11 288,1-1-1,-4 51 1,-1 1 168,5-53-619,5-21-60,1 1 0,-1-1 0,0 0 0,1 1 0,-1-1 0,1 1 0,0-1 0,-1 1 0,1-1 1,0 0-1,1 1 0,-1-1 0,0 1 0,1-1 0,0 1 0,-1-1 0,1 0 0,0 1 0,0-1 0,0 0 0,0 0 0,1 0 1,2 4-1,0 1-46,-3-5 71,0-1 0,0 1 0,0-1-1,0 0 1,0 1 0,0-1 0,0 0-1,1 0 1,-1 1 0,3 0 0,-1-1 29,-1 0 0,1 0 0,0 0 0,0 0 0,0-1-1,0 0 1,0 1 0,1-1 0,2-1 0,33 1-61,-5 0-32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16 188 2816,'0'44'1957,"2"-38"-1621,2-2-158,0 0-58,-1-1 0,1 1 1,0-1-1,6 5 0,-5-6-13,-5-2-84,1 0-1,-1 1 1,1-1-1,0 0 0,-1 1 1,1-1-1,-1 0 1,1 1-1,0-1 1,-1 1-1,1-1 1,-1 1-1,0-1 0,1 1 1,-1-1-1,1 1 1,-1-1-1,0 1 1,1 0-1,-1-1 1,0 2-1,3 3 54,-2-4-59,-1 0 0,1 0 1,0 0-1,0 0 0,0 0 0,0 0 0,0 0 0,0 0 0,0 0 0,0-1 1,0 1-1,0 0 0,0-1 0,1 1 0,-1-1 0,0 1 0,0-1 0,1 0 1,-1 1-1,2-1 0,34 1 305,-20-2-273,-12 1-33,0-1 0,0 1 0,0-1 0,0 0 0,0-1 0,0 1 0,-1-1 0,1 0 0,0-1 0,-1 1 0,1-1 0,-1 1 0,0-1 0,0-1 0,0 1 0,0 0 0,-1-1 0,7-8 0,23-48 1216,-30 56-1130,-1 0 0,-1 0 0,1 0 0,-1-1 0,1 1 1,-1-1-1,0 1 0,-1-1 0,1 1 0,-1-1 0,0 1 1,-1-6-1,2 8-68,-1-1 0,0 1 0,0-1 0,0 1 0,0-1 0,-1 1 0,1 0 0,-1-1 0,0 1 0,1-1 0,-1 1 1,0 0-1,0 0 0,0 0 0,-1-1 0,1 1 0,-3-2 0,4 3-33,-1 1 0,1 0 0,-1-1 0,1 1 0,-1-1 0,1 1 0,-1 0 0,0 0 0,1-1 0,-1 1-1,0 0 1,1 0 0,-1 0 0,0 0 0,1 0 0,-1 0 0,0 0 0,1 0 0,-1 0 0,0 0 0,1 0 0,-1 0 0,0 1 0,-2-1-8,-41 0-30,44 0 37,-2 0 0,0 0 0,1 0 0,-1 0 0,0 1 0,0-1 0,0 0 0,0 1 0,1-1 0,-1 1 0,0 0 0,-1 0 0,-32 20-43,-34 29 0,65-48 37,0 1 3,0 0-1,0 0 1,0 0 0,0 1-1,1-1 1,-1 1 0,1 0 0,0 0-1,0 0 1,-4 8 0,-1 3-5,-10 23-51,17-35 52,0 0 0,0 0 0,1 0 0,-1 0 0,1 0 1,0 0-1,0 0 0,0 0 0,0 1 0,0-1 0,2 3 0,-1-1-1,1-1-1,0 0 1,0 0-1,0 0 1,1 0-1,-1-1 1,1 1-1,0-1 1,0 1-1,0-1 0,1 0 1,-1 0-1,1 0 1,0-1-1,7 5 1,-6-4 32,2 1-88,1 0-1,0 0 1,0 0-1,0-1 1,0 0-1,1-1 1,-1 0-1,1 0 1,0 0-1,-1-2 1,1 1-1,0-1 1,0 0-1,-1 0 1,1-1-1,0-1 1,-1 1-1,1-2 1,-1 1-1,11-5 1,13-6-390,47-20-58,-70 28 517,-1 0-1,0 0 0,0 0 1,0-1-1,-1 0 0,0-1 1,8-8-1,-4 4 20,-8 7-29,0 1-1,0-1 1,0 0 0,0 0-1,-1 0 1,1 0 0,-1 0-1,0 0 1,0-1 0,-1 1-1,0-1 1,2-6 0,-2 6 58,1 1 0,0 0 1,0 0-1,0-1 0,0 1 1,1 0-1,0 1 0,0-1 1,3-3-1,-6 6-11,1 1-1,-1-1 1,1 1 0,-1-1-1,0 0 1,1 1 0,-1-1-1,0 1 1,0-1 0,0 0 0,1 1-1,-1-1 1,0 0 0,0 1-1,0-1 1,0 0 0,0 1-1,0-1 1,0 0 0,0 1-1,0-1 1,-1 0 0,1 0-1,0-1 95,-1 1-120,1 1-1,0-1 1,0 1 0,0-1-1,0 1 1,0-1 0,0 0-1,0 1 1,0-1-1,0 1 1,0-1 0,0 1-1,0-1 1,0 1 0,1-1-1,-1 1 1,0-1 0,0 1-1,0 0 1,1-1 0,-1 1-1,0-1 1,1 1-1,-1 0 1,0-1 0,1 1-1,-1-1 1,0 1 0,1 0-1,-1 0 1,1-1 0,-1 1-1,1 0 1,-1 0 0,1-1-1,-1 1 1,1 0 0,-1 0-1,1 0 1,-1 0-1,1 0 1,-1 0 0,1 0-1,-1 0 1,1 0 0,-1 0-1,1 0 1,0 0 0,0 0 44,-1-3 62,0-7-58,0 10-63,0 0-1,0 0 1,0 0 0,0 0-1,0-1 1,0 1-1,0 0 1,0 0-1,0 0 1,0 0 0,0 0-1,0 0 1,0 0-1,0 0 1,0 0-1,0 0 1,0-1-1,0 1 1,0 0 0,0 0-1,0 0 1,0 0-1,0 0 1,0 0-1,0 0 1,0 0 0,0 0-1,0 0 1,0 0-1,0 0 1,0 0-1,0-1 1,0 1-1,-1 0 1,1 0 0,0 0-1,0 0 1,0 0-1,0 0 1,0 0-1,0 0 1,0 0-1,0 0 1,0 0 0,0 0-1,0 0 1,-1 0-1,1 0 1,0 0-1,0 0 1,0 0 0,0 0-1,0 0 1,0 0-1,0 0 1,0 0-1,-11-2 27,10 0-7,1 0-1,-1 0 1,1 0-1,0 0 1,-1 0-1,1 0 1,0 0-1,0 0 1,1-3-1,-1 2-11,0 3-8,0 0 1,0 0-1,0-1 1,0 1-1,0 0 0,0 0 1,0 0-1,0 0 1,0 0-1,0 0 1,0 0-1,0 0 1,0 0-1,0 0 1,0-1-1,0 1 1,0 0-1,0 0 1,0 0-1,0 0 0,0 0 1,0 0-1,0 0 1,-1 0-1,1 0 1,0 0-1,0 0 1,0 0-1,0-1 1,0 1-1,0 0 1,0 0-1,0 0 1,0 0-1,0 0 1,0 0-1,0 0 0,0 0 1,0 0-1,-1 0 1,1 0-1,0 0 1,0 0-1,0 0 1,0 0-1,0 0 1,0 0-1,0 0 1,0 0-1,0 0 1,0 0-1,-1 0 0,1 0 1,0 0-1,0 0 1,0 0-1,-10-2 6,9 1-6,1 0 0,-1 0 0,1 1 0,0-1 0,0 0 0,-1 0 0,1 0 0,0 0 0,0 1 0,0-1 0,0 0 0,0 0 0,0-1 0,0-30-123,0 19 102,0 13 19,0 0 1,0 0 0,0 0 0,0 0 0,0 0-1,0 0 1,0 0 0,0 0 0,0 0 0,0 0-1,0-1 1,0 1 0,0 0 0,0 0-1,0 0 1,0 0 0,0 0 0,0 0 0,0 0-1,0 0 1,0 0 0,0 0 0,0 0-1,0-1 1,0 1 0,0 0 0,0 0 0,0 0-1,0 0 1,0 0 0,0 0 0,1 0 0,-1 0-1,0 0 1,0 0 0,0 0 0,0 0-1,0 0 1,0 0 0,0 0 0,0 0 0,0 0-1,0 0 1,0 0 0,1 0 0,-1 0-1,0 0 1,0 0 0,0 0 0,0 0 0,0 0-1,0 0 1,0 0 0,0 0 0,0 0 0,1 0-1,-1 0 2,1 0-1,-1 0 1,1 0 0,-1 0-1,1 0 1,-1 0-1,1 0 1,-1-1-1,1 1 1,-1 0-1,1 0 1,-1 0 0,1-1-1,-1 1 1,0 0-1,1 0 1,-1-1-1,1 1 1,-1 0-1,0-1 1,1 1 0,-1-1-1,0 1 1,1 0-1,-1-2 1,1 2 0,-1-1 0,1 0 1,-1 1-1,1-1 0,-1 0 0,1 1 0,0-1 1,-1 1-1,1-1 0,0 1 0,-1-1 1,1 1-1,0 0 0,-1-1 0,1 1 1,0 0-1,0 0 0,0-1 0,-1 1 1,1 0-1,0 0 0,0 0 0,0 0 1,-1 0-1,3 0 0,3 0-24,-3 0 10,0-1 0,0 1 0,1 0 0,-1 0-1,0 0 1,0 1 0,0-1 0,0 1 0,4 1 0,-1 8-50,6-5 21,22 24 112,-8-16-55,-17-10 14,-1 1-1,12 7 0,55 33-27,-60-41 21,-14-3-24,0 0 0,0 0 0,0 0 1,-1 0-1,1 0 0,0 0 0,0 0 0,0 0 1,0 0-1,-1 1 0,1-1 0,0 0 1,0 1-1,0 0 0,4 5-18,-5-5 25,1-1 0,-1 1 0,0-1 0,0 0 0,1 1 0,-1-1 0,0 0-1,1 1 1,-1-1 0,0 1 0,1-1 0,-1 0 0,1 0 0,-1 1 0,1-1 0,-1 0 0,1 0 0,-1 0 0,1 1 0,-1-1 0,1 0 0,-1 0 0,1 0 0,-1 0 0,1 0 0,-1 0 0,1 0-1,-1 0 1,1 0 0,0 0 0,-1 0 11,1 0 0,0 0 0,-1 1 0,1-1 0,-1 1 0,1-1 0,0 1 0,-1-1 0,1 1 0,-1-1 0,0 1 0,1-1 0,-1 1 0,1 0 0,-1-1 0,0 1 0,1 0 0,-1-1 0,0 1 0,0 0 0,1 1 12,-1-2-28,0 0 0,-1 0 0,1 0 0,0 1 0,0-1 0,-1 0-1,1 0 1,0 0 0,0 1 0,-1-1 0,1 0 0,0 0 0,-1 0 0,1 0 0,0 0 0,0 0 0,-1 0 0,1 0 0,0 0 0,-1 0 0,1 0 0,0 0 0,-1 0 0,1 0 0,-1 0 0,1 0 1,0 0-1,0 0 1,0 0 0,0 0 0,0 0-1,0 0 1,0 0 0,0 0-1,-1 0 1,1 0 0,0 0 0,0 0-1,0 0 1,0 0 0,0 0 0,0 0-1,0 0 1,0 0 0,0 0-1,0 0 1,-1 0 0,1 0 0,0 0-1,0 0 1,0 0 0,0 0-1,0 0 1,0 0 0,0 0 0,0 0-1,0 0 1,0 0 0,0-1-1,0 1 1,0 0 0,0 0 0,0 0-1,0 0 1,0 0 0,-1 0 0,1 0-1,0 0 1,0 0 0,0 0-1,0 0 1,0-1 0,0 1 0,0 0-1,0 0 1,0 0 0,0 0-1,0 0 1,0 0 0,1 0 0,-1 0-1,0 0 1,0-11 69,0 11-67,0 0-1,0 0 0,0 0 1,0 0-1,0 0 0,0 0 0,0-1 1,0 1-1,0 0 0,0 0 1,0 0-1,0 0 0,0 0 1,0 0-1,0 0 0,0 0 1,0 0-1,0 0 0,0-1 1,0 1-1,0 0 0,0 0 0,0 0 1,0 0-1,0 0 0,-1 0 1,1 0-1,0 0 0,0 0 1,0 0-1,0 0 0,0 0 1,0 0-1,0 0 0,0 0 0,0-1 1,0 1-1,0 0 0,0 0 1,0 0-1,-1 0 0,1 0 1,0 0-1,0 0 0,0 0 1,0 0-1,0 0 0,0 0 0,0 0 1,0 0-1,0 0 0,0 0 1,-1 0-1,1 0 0,0 0 1,0 1-1,-1-2 4,1 1 0,-1 0 0,0 0 0,1 0 0,-1 0 0,1 0 0,-1 0 0,0-1 0,1 1 1,-1 0-1,1-1 0,-1 1 0,0 0 0,1-1 0,-1 1 0,1-1 0,0 1 0,-1 0 0,1-1 0,-1 1 0,1-1 0,-1 0 0,1 0-6,-1 1 0,1-1 1,0 1-1,-1-1 0,1 1 0,-1-1 0,1 1 0,-1-1 0,1 1 0,-1-1 1,1 1-1,-1 0 0,1-1 0,-1 1 0,0 0 0,1 0 0,-1 0 0,1-1 0,-1 1 1,0 0-1,1 0 0,-2 0 0,-3-3 49,3 2-4,0-1 0,0 1 0,0 0 1,0-1-1,0 1 0,-1 0 0,1 0 0,0 1 0,0-1 0,-1 0 1,1 1-1,-1-1 0,1 1 0,-1 0 0,1 0 0,0 0 0,-4 0 1,4 0-37,0 0 1,1 0-1,-1 0 1,1-1-1,-1 1 1,1-1 0,-1 1-1,1-1 1,-3-1-1,2 1-11,1 0 0,0 1 0,-1-1-1,1 1 1,0-1 0,-1 1 0,1 0-1,0-1 1,-3 1 0,-53 10 24,54-10-4,-1 0 0,1 1 0,0-1 0,0 1-1,0-1 1,0 1 0,0 0 0,0 0 0,-6 3 0,-1 0 54,7-3-69,-1 0-1,1 1 1,0-1 0,-1 1-1,1-1 1,0 1-1,0 0 1,-4 4-1,4-3-23,0-1 0,0 0-1,0 0 1,0 0 0,0-1 0,0 1-1,0-1 1,-7 3 0,7-3 15,2-1 7,-1 0 0,1 0-1,0 1 1,0-1 0,0 0 0,-1 1-1,1 0 1,0-1 0,0 1-1,0-1 1,0 1 0,0 0-1,0 0 1,0 0 0,0 0-1,0 0 1,0 0 0,1 0 0,-1 0-1,0 0 1,0 0 0,1 0-1,-1 0 1,1 1 0,-1-1-1,1 0 1,0 0 0,-1 1 0,1-1-1,0 0 1,0 3 0,-1 12-15,1-7-16,-1-1 1,2 16 0,0-22 25,-1 0 1,0 0-1,1 0 1,-1 0-1,1 0 1,0 0-1,0 0 1,-1 0-1,1-1 1,0 1-1,1 0 1,-1-1-1,0 1 1,0 0-1,1-1 1,-1 0-1,3 3 1,-2-3-1,0 1 0,1-1 0,-1 1 1,1-1-1,0 1 1,-1-1-1,1 0 0,0 0 1,0 0-1,0 0 0,0-1 1,0 1-1,0-1 1,0 0-1,3 0 0,-1 1-41,0-1-1,0 1 0,0 0 1,10 4-1,-10-3-23,1-1-1,-1 1 1,1-1-1,0 0 1,6 0-1,-5-1-2,1-1-1,-1 0 0,0-1 1,0 1-1,12-5 0,-14 4 26,-3 1 41,0 1 0,-1-1 1,1 1-1,0-1 0,0 0 1,-1 0-1,1 0 0,-1 0 1,1 0-1,1-2 1,11-7 36,-13 9-29,0 0-1,1 0 1,-1 0-1,0 0 1,0 0 0,0-1-1,0 1 1,0 0 0,0-1-1,0 1 1,0 0-1,0-3 1,0 3 1,-1 0 0,0 0 1,1 0-1,-1 0 0,0 1 0,1-1 1,-1 0-1,0 0 0,0 0 0,0 0 1,0 0-1,0 0 0,0 0 0,0 0 1,0 0-1,-1 0 0,1 1 0,0-1 1,0 0-1,-1 0 0,1 0 0,-1 0 1,1 1-1,-1-2 0,-10-4 57,7 0-66,3 5 5,1 1 0,0 0-1,0-1 1,0 1-1,-1-1 1,1 1 0,0 0-1,0-1 1,-1 1 0,1 0-1,0 0 1,-1-1-1,1 1 1,0 0 0,-1 0-1,1-1 1,0 1 0,-1 0-1,1 0 1,0 0-1,-1 0 1,1 0 0,-1-1-1,1 1 1,-1 0 0,1 0-1,0 0 1,-1 0-1,1 0 1,-1 0 0,-4 3-169,1 0 147,1 0 26,0 0 0,1 0 0,-1 0 1,1 0-1,-1 1 0,1-1 0,0 0 0,0 1 1,0 0-1,-2 7 0,-2 9-30,0 1-1,1 1 1,1-1-1,0 0 1,1 30-1,3-38 26,0 22 1,-1-1 0,-1 1 0,-11 50 1,4-42 32,-15 62 190,19-89-179,-1-1 0,0 0 1,0-1-1,-16 25 1,13-25-44,-1 0 0,0-1 1,-1 0-1,-1-1 1,0 0-1,-1-1 1,0 0-1,-19 11 0,3-3 114,24-16-102,1 1 0,-1-1 1,0 0-1,0 0 1,0-1-1,0 0 0,0 0 1,0 0-1,-1 0 1,1-1-1,-1 0 1,1 0-1,-9 0 0,6-1-11,-1 1 8,0-1 1,-1-1-1,1 0 0,-17-3 0,24 3-29,-1 0-1,1 0 0,0 0 0,0 0 0,0 0 0,0 0 0,0 0 0,0-1 0,1 1 0,-1-1 0,0 1 0,1-1 0,-1 0 0,1 0 0,-1 0 0,1 0 1,0 0-1,0 0 0,0 0 0,0 0 0,0 0 0,0 0 0,0-3 0,-1-5-178,1 0 0,0-1 0,1 1 0,0 0 0,0 0-1,4-20 1,-4 30 193,5-30-549,2 1-1,12-37 1,-11 45 356,1 1 1,0 0 0,2 1-1,0 0 1,1 0 0,1 1-1,21-23 1,95-100-178,-104 116 490,2 2 0,1 1 0,41-26 0,-58 42 142,0 0 0,12-4 0,10-5 84,0-8-67,-12 15-179,-17 7-86,0 0 0,-1-1-1,1 1 1,0-1-1,6-4 1,-1 0 1,-4 2-21,0 0 0,1 1-1,-1-1 1,11-3-1,-7 4-2,8-2 43,4-19 176,3 6-102,-17 5-133,4 8-5,-6-5 10,8 5 43,0-6 80,-13 11-83,1-1 0,-1 1 0,0-1 0,1 1 0,-1-1 0,0 1 0,1-1 0,-1 1 0,0-1 0,0 0 0,0 1 0,1-1-1,-1 1 1,0-1 0,0 0 0,0 1 0,0-1 0,0 1 0,0-1 0,0 0 0,0 1 0,-1-1 0,1 1 0,0-1 0,0 0 0,-1 1 13,1-3 160,0 3 49,0 0-107,0 0-139,0 0-47,0 0 15,0 0 80,0 0 1,0 0-28,0 0-74,0 0 38,0 0 68,0 0-4,0 0 20,0 0 92,0 0 15,0 0 160,0 0-90,0 0-38,0 0-90,0 0-64,0 0-6,0 0 16,0 0-5,0 0 27,13 0 170,-10 0-122,-3 0-11,0 262 485,0-264-584,1 1-1,-1-1 1,0 0 0,1 1-1,0-1 1,-1 0-1,1 1 1,0-1-1,0 0 1,2-2-1,1-3-6,-3 4-5,0 1 0,-1 0-1,1 0 1,0-1 0,-1 1-1,0-1 1,0 1 0,0 0-1,0-5 1,1-12-2,4 3 6,-3 10-12,0-1 0,-1 1 0,0-1-1,0 1 1,0-11 0,-1-10-105,-1 8 38,1 0-1,4-33 0,6 29 49,-9 6-16,-1 15 35,0 0-1,0-1 0,0 1 1,0-1-1,1 1 1,-1 0-1,1-1 1,-1 1-1,2-4 0,9-7-50,-11 12 53,1 1 1,-1-1-1,1 1 0,0 0 1,-1-1-1,1 1 1,-1 0-1,1 0 1,0-1-1,-1 1 0,1 0 1,0 0-1,-1 0 1,1 0-1,0 0 1,-1 0-1,1 0 1,0 0-1,-1 0 0,1 0 1,0 0-1,-1 0 1,1 1-1,2-1-13,4 0-9,-1 1 0,1 0 0,0 0 0,-1 0 0,8 4 0,1-1 7,2 0 12,-4-1 17,22 8 1,-19-4 10,0-2 0,0 0-1,0-1 1,1 0 0,-1-1 0,22 0 0,77-3-426,-113 0 409,1 1 0,-1-2 0,1 1 0,-1 0 0,1 0 0,-1-1 0,1 0 0,-1 1 0,1-1 0,-1 0 0,0 0 0,1 0 0,-1-1 0,0 1 0,3-3 0,-4 4-3,-1-1-1,0 1 0,1-1 0,-1 1 1,0-1-1,1 1 0,-1-1 0,0 1 1,0-1-1,0 1 0,1-1 1,-1 0-1,0 1 0,0-1 0,0 1 1,0-1-1,0 0 0,0 1 0,0-1 1,0 1-1,0-1 0,0 0 0,-1 1 1,1-1-1,0 0 0,0 1-1,0-3 29,0 1 229,0 1-251,0 1 1,0-1 0,0 1 0,0 0 0,0-1-1,0 1 1,0-1 0,0 1 0,0-1-1,-1 1 1,1 0 0,0-1 0,0 1-1,0-1 1,0 1 0,-1 0 0,1-1 0,0 1-1,0 0 1,-1-1 0,1 1 0,0 0-1,0 0 1,-1-1 0,1 1 0,0 0-1,-1 0 1,1-1 0,-1 1 0,0 0-1,-5-5 9,1-5-4,-6 4 38,6 0-22,5 5-26,0 1 1,0 0 0,0-1-1,0 1 1,-1-1-1,1 1 1,0 0-1,0-1 1,-1 1-1,1 0 1,0 0 0,-1-1-1,1 1 1,0 0-1,-1 0 1,1-1-1,0 1 1,-1 0-1,1 0 1,-1 0-1,1 0 1,0 0 0,-1-1-1,1 1 1,-1 0-1,1 0 1,-1 0-1,1 0 1,0 0-1,-1 0 1,0 0 0,1 1 0,0-1 0,0 0 0,0 0 0,0 0 0,0 0 0,0 0-1,0 0 1,0 0 0,0 0 0,0 0 0,0 0 0,-1 0 0,1 0 0,0 0 0,0 0 0,0 0 0,0 0 0,0 0 0,0 0 0,0-1 0,0 1 0,0 0-1,0 0 1,0 0 0,-1 0 0,1 0 0,0 0 0,0 0 0,0 0 0,0 0 0,0 0 0,0 0 0,0 0 0,0 0 0,0 0 0,0 0 0,0-1-1,0 1 1,0 0 0,0 0 0,0 0 0,0 0 0,0 0 0,0 0 0,0 0 0,0 0 0,0 0 0,0 0 0,0-1 0,0 1 0,0 0 0,0 0 0,0 0-1,0 0 1,0 0 0,0-11 149,0 9-44,0 2-42,0 0-69,0 0-155,0-3 96,0-7 213,0 10-147,0 0 0,0 0 0,0 0 1,0-1-1,0 1 0,0 0 0,0 0 0,0 0 0,0 0 0,0 0 0,0 0 0,0 0 0,0 0 0,0 0 0,0 0 0,0-1 0,0 1 0,0 0 0,0 0 0,0 0 1,0 0-1,0 0 0,0 0 0,0 0 0,0 0 0,0 0 0,0 0 0,0 0 0,0 0 0,0 0 0,-1-1 0,1 1 0,0 0 0,0 0 0,0 0 0,0 0 0,0 0 1,0 0-1,0 0 0,0 0 0,0 0 0,0 0 0,0 0 0,0 0 0,-1 0 0,1 0 0,0 0 0,0 0 0,0 0 0,0 0 0,0 0 0,0 0 0,0 0 0,0 0 1,0 0-1,-1 0 0,-25 0 99,24 0-218,-1 0 42,-10 3 16,10-1 37,1 1-1,-1 0 1,1 0-1,-1 0 1,1 0-1,0 1 1,0-1-1,0 0 1,-2 7-1,1-3 19,-1 1 16,1-1 0,0 1 0,-2 12 0,4-16-7,-4 58 177,0-46-138,3-10-43,1 1-1,-1-1 1,1 1-1,0-1 1,0 11 0,1 43 25,0-58-24,0-1-1,-1 1 1,1 0-1,-1-1 1,1 1-1,-1 0 0,1-1 1,-1 1-1,-1 2 1,-2 8-38,8-2 11,-1-4 18,0 6-84,-3-11 85,0-1-1,0 0 0,0 0 1,0 0-1,0 0 0,0 0 1,0 0-1,0 0 1,0 0-1,0 0 0,0 0 1,0 1-1,0-1 0,0 0 1,0 0-1,0 0 0,0 0 1,0 0-1,0 0 0,0 0 1,0 0-1,0 0 1,0 0-1,0 0 0,0 1 1,0-1-1,0 0 0,0 0 1,0 0-1,0 0 0,0 0 1,0 0-1,1 0 0,-1 0 1,0 0-1,0 0 1,0 0-1,0 0 0,0 0 1,0 0-1,0 0 0,0 0 1,0 0-1,0 0 0,0 0 1,1 0-1,-1 0 0,0 0 1,0 0-1,0 0 1,0 0-1,0 0 0,0 0 1,0 0-1,0 0 0,0 0 1,1 0-10,-1 0 1,1 0-1,-1 0 1,1 0-1,-1 0 1,0 0 0,1 0-1,-1 0 1,1 0-1,-1 0 1,0 0-1,1 0 1,-1-1 0,1 1-1,-1 0 1,0 0-1,1 0 1,-1-1-1,0 1 1,1 0 0,-1 0-1,0-1 1,1 1-1,-1 0 1,0-1-1,0 1 1,1 0 0,-1-1-1,0 1 1,0-1-1,5-6-332,-1 5 198,2-4-84,0-14-219,4 9 149,-9-3 149,-1 11 138,0 1 0,0 0 0,0 0 0,0-1 0,0 1 0,1 0 0,-1 0 0,1 0 0,-1-1 0,2-1 0,3-4-6,-4 6 23,0 1 0,0 0 0,0-1 0,-1 1 1,1-1-1,0 1 0,-1-1 0,1 0 0,-1 1 0,1-1 1,-1 1-1,0-1 0,0-2 0,0 4 14,0-1 1,0 1-1,0-1 1,0 1-1,0-1 0,0 1 1,0-1-1,0 1 1,0-1-1,0 1 0,0-1 1,0 1-1,0-1 1,0 1-1,0-1 0,1 1 1,-1-1-1,0 1 1,0-1-1,1 1 0,-1-1 1,0 1-1,0-1 1,1 1-1,-1 0 0,1-1 1,-1 1-1,0 0 1,1-1-1,-1 1 0,1 0 1,-1-1-1,1 1 1,-1 0-1,1 0 0,-1 0 1,1 0-1,-1-1 1,1 1-1,-1 0 0,1 0 1,-1 0-1,1 0 1,-1 0-1,1 0 0,-1 0 1,1 0-1,0 0 1,0 1-1,1 1 381,3 3-204,-1 1 0,-1-1 0,1 1 0,-1-1 0,4 10 0,-6-12-178,1 1-1,-1-1 1,0 0-1,1 0 1,0 0-1,0 0 1,0 0-1,0 0 0,3 2 1,9 14 17,-8-8-9,-4-9-17,-1 1 0,0 0 0,1 0 0,0-1 0,0 1-1,0-1 1,0 0 0,0 1 0,0-1 0,5 3 0,-3-3-42,-1 0 0,1 0-1,0-1 1,-1 0 0,1 0 0,7 1-1,-9-2-8,0 0 0,0 0 0,0 0 0,-1 0 0,1 0 0,0-1 0,0 1 0,0-1 0,0 0 0,0 0 0,1 0 0,8-2-428,-7 3 353,-1 0 52,0 1 0,0-1 0,0 0-1,0-1 1,0 1 0,0 0 0,0-1-1,0 0 1,0 0 0,-1 1 0,1-2-1,0 1 1,0 0 0,-1-1 0,1 1-1,-1-1 1,3-1 0,-2 0 65,-1 1 0,1 0 0,-1-1-1,0 1 1,1-1 0,-1 0 0,0 0 0,-1 0 0,1 0 0,0 0 0,-1 0 0,0 0 0,0-1 0,0 1 0,0 0 0,0-1 0,-1 1 0,1 0-1,-1-6 1,0 5 8,0 0-1,0 0 0,1 0 0,1-6 0,-1 8 38,0-1-1,-1 1 0,1 0 1,0 0-1,-1 0 1,1 0-1,-1-1 1,0 1-1,0 0 1,0 0-1,0-1 1,0 1-1,0 0 0,-1 0 1,1-1-1,-1 1 1,1 0-1,-3-3 1,3 3-6,-2-4 212,1 1 0,0-1 1,1 1-1,0-1 0,-1 1 0,2-11 0,0 3 132,-1 10-154,0 3-32,0 0-96,1 0-98,-1 0 0,1 0 0,0 0 0,0 0 0,-1 0 0,1 0 0,-1 1 0,1-1 0,0 0 0,-1 0 0,1 1 0,0-1 0,-1 0 0,1 1 0,-1-1 0,1 0 0,-1 1 0,1-1 0,-1 1 0,1-1 0,-1 1 0,1-1 0,-1 1 0,0 0 0,1-1 0,-1 1 0,0-1 0,1 1 0,-1 0 0,0-1 0,0 1 0,0 0 0,0-1 0,0 1 0,1 0 0,-1-1 0,0 1 0,-1 0 0,1 0 0,2 10-24,0-7 3,0 0-1,0 0 1,0-1 0,4 7 0,-4-8 2,0 1-1,-1 0 0,1 0 1,-1 0-1,1 0 1,0 4-1,12 68-27,-12-59 66,0 1-1,-1 28-1,1 7-35,1-25 7,7 99 52,-9-69-23,0-13-147,-6 58 1,0-70 93,2-20 10,1 1 1,-1 23-1,4-31-17,-2-1 1,1 1-1,0 0 0,-1-1 1,0 1-1,0-1 1,0 0-1,-1 1 1,1-1-1,-1 0 1,-4 7-1,-7 7-761,10-11 540,3-7 207,0 1 1,0-1-1,-1 1 0,1-1 0,0 0 0,0 1 0,0-1 1,0 1-1,-1-1 0,1 0 0,0 1 0,-1-1 0,1 1 1,0-1-1,-1 0 0,1 1 0,0-1 0,-1 0 0,1 0 1,0 1-1,-1-1 0,1 0 0,-1 0 0,1 0 0,-1 1 1,1-1-1,0 0 0,-1 0 0,1 0 0,-1 0 0,1 0 0,-1 0 1,1 0-1,-1 0 0,0 0 0,-1 0-987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7040,'15'0'2624,"-15"0"-2048,47 0-128,-32 0 640,17 0-672,-1-16 192,16 16-352,-1 0 32,-15-16-160,32 16-3936,-16 0 2080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4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12 576,'0'0'171,"0"-3"-91,0-5 558,0 19-252,3-8-349,26 25 320,-27-15-485,9-10 91,-9-3 122,-2 0 11,3 2 54,7 9-92,-9-11-62,-1 1-1,1-1 1,-1 0-1,1 1 1,-1-1 0,1 0-1,0 1 1,-1-1-1,1 0 1,0 0-1,-1 0 1,1 1-1,0-1 1,-1 0-1,1 0 1,0 0-1,-1 0 1,1 0 0,0 0-1,-1 0 1,1-1-1,0 1 1,0 0-1,1-1-5,0 1 12,0 1 0,0-1 1,-1 0-1,1 0 0,0 1 0,0-1 1,-1 1-1,1 0 0,-1-1 0,1 1 1,0 0-1,1 1 0,-2-1-5,1 0 0,-1 0 0,1 0 0,-1 0 0,1-1 0,0 1 0,-1-1 0,1 1 0,0-1-1,0 1 1,-1-1 0,3 0 0,-2 0 0,-1 0 1,1 0-1,-1 1 0,1-1 0,-1 0 1,1 1-1,-1-1 0,1 1 0,-1-1 1,1 1-1,-1 0 0,2 1 0,10 4 2,-9-5-5,0 0 0,0-1 0,1 1 0,6-1 0,-6-1-17,-1 1 0,0 1 1,0-1-1,8 2 0,11 9-4,16-6 203,-32-4-152,10 3 38,1-1-1,31 2 0,-24-6-36,-12 1-19,0 0 0,19 3 0,-19-1-6,12 3 0,44 1 0,198-6 256,-150 9-604,-78-5 237,36 1-1,-37 0 133,65 3 86,-47-7-30,-17 0-97,55-5 1,-62 0-22,-3-1 40,32 1 0,-49 4 20,-1-1 1,0-1-1,0 1 0,16-6 1,-18 5 0,0 0-37,0 1 0,1 0-1,-1 1 1,11 1 0,3-1 306,-14 0-15,-13 0-261,-19 0-401,8 0 329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4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1152,'0'0'363,"3"0"-214,13 1 92,-2-1 88,0 0-1,22-3 1,20-4-93,1 2 0,60 4 0,-97 1-208,104-3 137,-80 0-124,63-2 89,127 24 372,-172-12-444,147 27-146,-44-5-246,-61-11 222,-42 1 192,-44-13-9,1 0 0,25 4 1,-25-7 116,-1 0 0,23 7 1,-16-7-55,-23-3-68,-14-1 54,7 2-103,-1-1 0,0 1 0,1 0 0,-7 3 0,-19 2-54,3-2-7,7-1-241,-36 9 1,41-8-18,-31 5 1,-28-7-1395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6:5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16 480,'52'-1'75,"-1"3"-1,70 12 1,-37-5 16,128-2-1,8 3 104,-183-7-164,72 2 120,-51 0-89,68 3 134,1-8 343,-125 0-464,-6 3-9,-4 0-33,-1-1 0,1 1 1,-1-1-1,1-1 0,-14 1 1,8 0-3,-67 9-3,-35-6-203,-9 5 69,-5-5 91,63-1 17,-144 5 579,151-9-406,-111 3-33,128 3-158,32-4-2,0 0 0,1 0 0,-1-2 0,0 1 0,0-1 1,-19-3-1,7-4-43,23 7 62,0 0 0,0 0 0,-1 0-1,1 0 1,0 0 0,0 0 0,0 0 0,0 0 0,0 0-1,0 0 1,0 0 0,0 0 0,-1 0 0,1 0-1,0 0 1,0-1 0,0 1 0,0 0 0,0 0-1,0 0 1,0 0 0,0 0 0,0 0 0,0 0-1,0 0 1,-1 0 0,1 0 0,0 0 0,0-1-1,0 1 1,0 0 0,0 0 0,0 0 0,0 0-1,0 0 1,0 0 0,0 0 0,0 0 0,0 0-1,0-1 1,0 1 0,0 0 0,0 0 0,0 0 0,0 0-1,0 0 1,0 0 0,0 0 0,0 0 0,0-1-1,0 1 1,0 0 0,1 0 0,-1 0 0,15-2-3,11 2 3,99-2 0,-14-9-16,27 6-53,13-5-17,-9 5-132,-71 0 135,134-3 331,-7-5 162,-194 13-399,31-4 256,39-8 0,-70 11-221,11-4 211,-14 4-249,-1 1 1,0 0-1,0-1 1,0 1-1,1-1 1,-1 1-1,0 0 1,0-1-1,0 1 1,0-1-1,0 1 1,0 0-1,0-1 1,0 1-1,0-1 1,0 1-1,0-1 1,0 1-1,0 0 1,0-1-1,-1 1 1,1-1-1,0 1 0,0 0 1,0-1-1,-1 1 1,1 0-1,0-1 1,-1 0 0,0-1 0,0 1-1,0 0 1,0 0 0,-1 0 0,1 0 0,0 0 0,0 0-1,-1 0 1,1 0 0,0 1 0,-1-1 0,1 0 0,-1 1-1,1-1 1,-1 1 0,1 0 0,-1-1 0,1 1 0,-1 0-1,-2 0 1,-9-2 16,-22-11 25,30 10-45,-1 1 0,1-1 0,-1 1 0,0 1 0,0-1 0,0 1 0,0 0 0,-6 0 1,-66 1 74,78 3-400,0 10-971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1472,'0'0'475,"0"0"-283,0 0 101,0 0 646,0 0-161,0 0 230,0 0-309,0 0 42,0 0-277,0 0-59,0 0-154,0 0 53,3 0-80,5 0 37,-3 0-235,-1 1 0,0-1 0,0 0 0,1-1 0,-1 1 0,0-1 0,5-1 0,0-1-24,1 0 0,0 1 0,0 0 0,0 1-1,16-1 1,-10 1 17,-1 0 1,24-6-1,-16 3-2,24-1 31,-23 1 2,-8 0-6,0 2 0,19-1-1,-17 3 2,-12 1-22,0-1 0,0 0-1,0-1 1,0 1 0,8-3-1,-5 0 38,-8 3-52,0 0 1,-1-1 0,1 1 0,0 0 0,0-1-1,0 1 1,0 0 0,0 0 0,0 0 0,0 0-1,0 0 1,0 0 0,0 0 0,0 0 0,-1 0 0,1 0-1,0 0 1,0 1 0,0-1 0,0 0 0,0 1-1,0-1 1,-1 1 0,1-1 0,0 1 0,1 0-1,-2-1-6,1 1 10,0-1 0,0 1 1,0-1-1,0 0 0,0 0 0,0 1 0,0-1 0,0 0 0,0 0 1,0 0-1,2 0 0,-1 0 45,-2 3 71,0 7-299,0-8-890,0-2 261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2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78 1472,'0'0'475,"0"0"-283,0-2 5,0-3 26,1-11 1094,-1 15-1313,0 1 0,1-1-1,-1 1 1,0 0 0,0-1 0,1 1 0,-1-1-1,0 1 1,0 0 0,1-1 0,-1 1-1,0 0 1,1-1 0,-1 1 0,1 0-1,-1 0 1,0-1 0,1 1 0,-1 0 0,1 0-1,-1 0 1,1-1 0,-1 1 0,1 0-1,-1 0 1,1 0 0,-1 0 0,1 0-1,0 0 1,1 0 183,-2 0 0,0 0 5,0 0-16,0 0 176,0 0-112,0 0-128,0 0-70,0 0-100,0 0 90,0 0 271,0 0-121,0 0-225,0 0-10,0 0 111,0 0 161,0 0-70,0 0-58,0 0-22,0 0 81,0 11-47,0-9-100,0-2-3,0 0 0,0 0-1,0 0 1,0 0 0,0 1-1,0-1 1,0 0-1,0 0 1,0 0 0,0 0-1,0 0 1,0 0 0,0 0-1,0 0 1,0 0-1,0 0 1,0 1 0,0-1-1,0 0 1,0 0 0,0 0-1,0 0 1,0 0-1,0 0 1,0 0 0,1 0-1,-1 0 1,0 0 0,0 0-1,0 0 1,0 0-1,0 1 1,0-1 0,0 0-1,0 0 1,0 0 0,0 0-1,0 0 1,0 0-1,1 0 1,-1 0 0,0 0-1,0 0 1,0 0 0,0 0-1,0 0 1,0 0-1,0 0 1,0 0 0,0 0-1,0 0 1,0 0 0,1 0-1,-1 0 1,0 0-1,0 0 1,2-1-28,1 1 0,-1 0 0,0 0-1,1 0 1,-1 0 0,0 1 0,1-1 0,-1 1 0,0-1-1,1 1 1,-1 0 0,0 0 0,0 0 0,0 0 0,3 2-1,-4-3 45,0 1 0,0 0 0,1 0 0,-1-1 0,0 1-1,0-1 1,1 1 0,-1-1 0,0 1 0,1-1 0,-1 0-1,1 0 1,-1 0 0,0 0 0,3 0 0,1 0-77,12-1-143,-17 1 197,0 0 0,1-1 1,-1 1-1,1 0 0,-1 0 0,1-1 0,-1 1 0,0 0 1,1-1-1,-1 1 0,0 0 0,1-1 0,-1 1 1,0 0-1,0-1 0,1 1 0,-1-1 0,0 1 0,0 0 1,0-1-1,1 1 0,-1-1 0,0 1 0,0-1 1,0 1-1,0-1 0,0 1 0,0-1 0,0 0 0,0 3 0,0 1-18,0-1-1,0 1 1,0 0 0,0-1 0,0 1 0,-1-1-1,1 1 1,-2 3 0,-8 12-39,6-5 35,3-9 32,0-1 0,0 1 0,0 0 0,-1 0 0,0 0 0,0-1 0,-2 5-1,-17 30 72,16-26-46,-1-1 1,-12 19 0,-8 1-18,6-3 32,-6-7 58,-8 23 64,31-40-140,0-1 0,1 1 0,-1 0 0,-3 7-1,-6 7 92,10-15 103,2-3-80,12 1-110,-8-1-20,0 0 1,0 0 0,0 0 0,0 0-1,-1-1 1,1 1 0,6-3-1,-5 2-8,2-2 2,0 1-1,0 0 1,0 1-1,0-1 1,13 0-1,201 2-18,-215 1 29,0-1 0,0 1-1,0 0 1,0 1 0,0 0-1,0 0 1,6 2 0,-2-1 301,-8-3-278,14-1 177,-16 0-189,1 1 0,-1 0-1,1 0 1,-1 0 0,1 0 0,-1-1-1,0 1 1,1 0 0,-1-1-1,1 1 1,-1 0 0,0-1-1,1 1 1,-1 0 0,0-1 0,0 1-1,1 0 1,-1-1 0,0 1-1,0-1 1,1 1 0,-1-1-1,0 1 1,0-1 0,0 1 0,0-1-1,0 1 1,0-1 0,0 0-1,0 1-15,0 0 0,0 0 0,0 0 0,0 0 0,0 0 0,0 0 0,0-1 0,0 1 0,0 0 0,0 0 0,0 0 0,0 0 0,0 0 0,0 0 0,0 0 0,0 0 0,0 0 0,0 0 0,0-1-1,0 1 1,0 0 0,0 0 0,0 0 0,1 0 0,-1 0 0,0 0 0,0 0 0,0 0 0,0 0 0,0 0 0,0 0 0,0 0 0,0 0 0,0 0 0,0-1 0,0 1 0,0 0 0,0 0 0,0 0 0,1 0-1,-1 0 1,0 0 0,0 0 0,0 0 0,0 0 0,0 0 0,0 0 0,0 0 0,0 0 0,0 0 0,0 0 0,1 0 0,-1 0 0,0 0 0,0 0 0,0 0 0,2 0 46,0 0 1,-1 0 0,1-1 0,0 1 0,-1-1-1,1 0 1,0 1 0,-1-1 0,1 0-1,-1 0 1,1 0 0,-1 0 0,0 0-1,3-2 1,-4 2-54,1 1 1,-1-1-1,1 1 1,-1-1-1,0 1 0,0-1 1,1 1-1,-1-1 0,0 0 1,0 1-1,0-1 0,1 1 1,-1-1-1,0 0 1,0 1-1,0-1 0,0 1 1,0-1-1,0 0 0,0 1 1,0-1-1,0 1 1,-1-1-1,1 0 0,0 0 1,0 1-6,0-3-156,-5-2 240,1 0 0,0-1 0,1 1 0,-1-1 0,-2-8 0,3 9-27,-6-18 70,0 1-96,-15-17 44,-20-44 1,34 63-61,5 11-11,4 6-4,-1 1 1,1-1-1,0 0 1,0 0-1,0 0 1,0 0-1,0 0 1,0 0-1,1 0 1,0 0-1,-1-6 1,2 0-70,-1 5 40,1 1-1,-1-1 1,0 0 0,0 1-1,-1-1 1,1 1-1,-1-1 1,-1-5-1,-6-14-104,8 23 136,0 0 0,0-1 0,0 1 1,0 0-1,0 0 0,0-1 1,0 1-1,1 0 0,-1 0 0,0-1 1,0 1-1,0 0 0,0 0 0,0-1 1,1 1-1,-1 0 0,0 0 0,0 0 1,0-1-1,1 1 0,-1 0 1,0 0-1,0 0 0,1 0 0,-1 0 1,0 0-1,1-1 0,2-1 3,-1-8 84,-2 7-10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1472,'0'0'475,"2"0"-283,9 0 32,-11 0-213,0 0 0,0 0 0,0 0 0,0 0 0,0 0 0,0 0 0,0 0 0,0 0 0,0 0 0,1 0 0,-1 0 0,0 0 0,0 0 0,0 0 0,0 0 0,0 0 0,0 0 0,0 0 0,0 0 0,0 0 0,0 0 0,1 0 1,-1 0-1,0 0 0,0 0 0,0 0 0,0 0 0,0 0 0,0 0 0,0 0 0,0 0 0,0 1 0,0-1 0,0 0 0,0 0 0,0 0 0,0 0 0,0 0 0,0 0 0,0 0 0,0 0 0,0 0 0,0 0 0,0 0 0,0 1 0,0-1 1,0 0-1,0 0 0,0 0 0,0 0 0,0 0 0,0 0 0,0 0 0,0 0 0,0 0 0,0 1 0,-1 43 1382,0-17-814,1-1 0,5 43 0,-4-63-502,1 0-1,0 0 0,1 0 0,3 6 0,6 17 343,3 46 328,-13-53-562,-2-19-150,0 1 1,0-1 0,0 0-1,0 1 1,1-1-1,0 0 1,1 4-1,2 3 22,-3-7-40,1 0 0,-1 0-1,0 1 1,0-1 0,0 0 0,-1 0 0,1 0 0,0 6-1,-1-7 3,0 0 0,0 0 0,1 0 0,-1 0-1,1 0 1,-1 0 0,1-1 0,0 1 0,0 0-1,-1 0 1,3 2 0,-2-3 7,0 1 0,0-1 0,-1 0 0,1 1 1,0-1-1,-1 1 0,1-1 0,-1 1 0,1-1 0,-1 1 0,0 1 0,0-3-20,0 0 0,0 1 1,0-1-1,0 0 0,0 0 0,0 0 0,0 0 0,0 0 1,0 0-1,0 0 0,0 0 0,0 0 0,0 0 1,0 1-1,0-1 0,0 0 0,0 0 0,0 0 0,0 0 1,0 0-1,0 0 0,0 0 0,0 0 0,0 0 0,0 0 1,0 0-1,0 0 0,0 1 0,1-1 0,-1 0 1,0 0-1,0 0 0,0 0 0,0 0 0,0 0 0,0 0 1,0 0-1,0 0 0,0 0 0,0 0 0,0 0 0,0 0 1,1 0-1,-1 0 0,0 0 0,0 0 0,0 0 0,0 0 1,0 0-1,0 0 0,0 0 0,0 0 0,0 0 1,0 0-1,1 0 0,-1 0 0,2-1 22,1 1-1,-1-1 1,1 0-1,-1 0 1,1 0-1,-1 0 1,0-1-1,1 1 1,-1-1-1,0 1 1,0-1-1,0 0 1,0 0-1,-1 0 1,1 0-1,0 0 1,-1 0-1,2-3 1,2-5-45,-4 7 22,0 1 0,0 0 0,0 0-1,1-1 1,-1 1 0,0 0 0,1 0 0,2-1-1,0-3 36,1 0 1,0 1-1,-1-2 0,0 1 0,5-12 0,6-10 119,-5 14 25,-7 11-153,-1-1 0,1 1 0,-1-1 0,0 0 0,0 0 0,-1 0 0,3-5 0,11-51 81,-13 54-96,-1 0 0,0 0 0,0 0 0,-1 0 0,1 0-1,-1 0 1,-2-9 0,1-11 311,4 16-738,-3 9 389,1 1 0,0 0 0,0-1 0,-1 1 0,1 0-1,0-1 1,0 1 0,0 0 0,0 0 0,-1 0 0,1 0 0,0 0 0,2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3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2144,'0'0'699,"0"-2"-417,3-8-23,-3 9-247,0 1 1,1 0-1,-1 0 1,0 0-1,0-1 1,0 1-1,0 0 1,1 0-1,-1 0 1,0 0-1,0-1 0,1 1 1,-1 0-1,0 0 1,0 0-1,0 0 1,1 0-1,-1 0 1,0 0-1,0 0 1,1 0-1,-1 0 1,0 0-1,0 0 0,1 0 1,-1 0-1,0 0 1,0 0-1,1 0 1,-1 0-1,0 0 1,0 0-1,0 0 1,1 0-1,-1 1 1,0-1-1,0 0 1,0 0-1,1 0 0,-1 0 1,0 0-1,0 1 1,0-1-1,1 0 1,-1 0-1,4 7 304,-4-7-283,1 1 0,-1-1 1,0 1-1,0-1 0,1 0 1,-1 1-1,0-1 0,1 1 0,-1-1 1,0 0-1,1 1 0,-1-1 1,1 0-1,-1 0 0,0 1 1,1-1-1,-1 0 0,1 0 1,-1 0-1,1 1 0,-1-1 0,1 0 1,-1 0-1,1 0 0,-1 0 1,1 0-1,-1 0 0,1 0 1,-1 0-1,1 0 0,0-1 1,1 1 49,1 0 1,-1 1 0,1-1 0,-1 0 0,1 1 0,-1-1 0,0 1 0,1 0 0,-1 0 0,0 0 0,0 0 0,1 0 0,-1 0 0,0 1 0,0-1 0,0 1 0,0-1 0,2 4 0,1 2 129,0 0 0,0 0 0,-1 1 0,4 10 0,1-1 177,2 7 62,-1 1-1,13 45 1,-8-17 55,-8-35-290,-2 1 1,0-1-1,-1 1 1,1 23-1,-10-7 121,2-21-196,1 2-16,-3 15 164,1-23-107,1 0-1,-9 13 0,5-9-25,1-2-51,0 1-58,0-1 1,-13 16-1,9-15-276,-21 17 0,18-17 55,-10 8-1689,-1-1 1,-38 23 0,12-10-1147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1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0 749 160,'1'-3'4,"0"1"-1,0 0 1,0 0-1,0 0 0,0 0 1,0 0-1,1 1 0,-1-1 1,0 0-1,1 0 0,0 1 1,-1-1-1,1 1 0,0-1 1,0 1-1,-1 0 0,1 0 1,4-2-1,-3 2 1,-1-1 1,1 1-1,-1-1 1,0 0-1,0 0 0,0 0 1,3-4-1,11-10 100,-13 13-91,4-4 0,0 0 1,0 0 0,1 1 0,0 0-1,0 0 1,1 1 0,9-5-1,16-3 20,54-23 148,-75 29-169,-6 3-6,0 1 1,0-1-1,8-1 0,31-4 17,-32 7-20,0 0 0,19-6 0,24-10-54,39-14-127,-42 4 91,-38 19 45,26-11 0,12 1-68,35-14 87,-49 14 137,91-37 332,-14 11 75,62-22 78,-123 48-465,122-37 78,24 9 66,-177 43-231,101-23 199,-17-1 325,-95 24-658,-28 5 142,12-1-67,1 0 0,-1 1 1,0-1-1,1 1 0,-1-1 1,1 1-1,-1 0 0,1-1 1,-1 1-1,-2 2 0,-5 2-179,-6-2-780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2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0 480,'31'0'192,"1"0"-160,14 0 0,-30 0 192,0 16-128,15-16-32,-16 15-32,1-15 1280,-16 16-704,0-1 416,-16 1-640,-15 15 288,16 0-384,-1 0-288,0 1-32,1-1 480,-1 0-224,1 0 320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1248,'0'0'448,"16"0"-352,0 0-32,-16 15 0,31-15-64,-31 0 0,31 0 0,-16 0 128,1 16-64,0-16 384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4800,'1'-11'1375,"3"14"-618,-4-2-639,1-1 1,-1 1 0,1 0-1,0-1 1,-1 1 0,1 0-1,0-1 1,0 1 0,0-1-1,-1 1 1,1-1 0,1 1-1,-2-1 570,0 0-154,110 0 68,-104 0-593,0 0 0,1-1 0,-1 0 0,0-1 0,0 1 0,0-1 0,0 0 0,7-4 0,5-4 27,21-14 0,13-7 185,-51 31-216,-1-1 0,1 1 0,-1 0 0,1-1 0,-1 1 0,1-1 1,-1 1-1,1-1 0,-1 1 0,1-1 0,-1 1 0,1-1 0,-1 1 1,0-1-1,1 0 0,-1 1 0,0-1 0,0 1 0,1-1 0,-1 0 1,0 1-1,0-1 0,0 0 0,0 1 0,0-1 0,0 0 0,0 0 0,0 1 1,0-1-1,0 0 0,0 1 0,0-1 0,-1-1 0,-1-2 13,0-1 0,0 1 0,0 0 0,-4-5 0,-1-4-96,2 2 29,5 10 49,0 0 1,-1 0-1,1 0 0,-1 0 1,1 0-1,-1 0 1,1 0-1,-1 0 0,0 0 1,1 0-1,-1 0 0,0 0 1,0 0-1,0 1 1,0-1-1,0 0 0,-1 0 1,-8-4 19,7 4-18,1 0 0,0 0-1,0 0 1,-1-1 0,1 1 0,0-1 0,0 1 0,-1-3 0,1 3-4,0-1 1,0 1-1,0-1 0,0 1 1,0 0-1,0-1 0,0 1 1,-1 0-1,1 0 0,0 1 0,-1-1 1,1 0-1,-3 1 0,-34-1-117,15 2 43,21-1 70,1 0 0,0 0 0,-1 0-1,1 0 1,0 1 0,-1-1-1,1 1 1,0 0 0,0-1 0,-1 1-1,1 0 1,0 0 0,0 0 0,0 1-1,0-1 1,0 1 0,1-1-1,-1 1 1,0-1 0,1 1 0,-1 0-1,1 0 1,-1 0 0,1 0-1,0 0 1,0 0 0,0 0 0,0 0-1,0 0 1,0 0 0,1 1 0,-1-1-1,0 4 1,-2 14-55,2-10 48,-2 1 0,1-1 1,-7 17-1,8-23 14,-2 1 8,1 0-1,0 0 1,1 0-1,-1 0 1,1 0-1,0 0 1,1 0-1,-1 1 1,1-1-1,0 0 1,0 1-1,1 6 1,2 0 19,1 0-1,0-1 1,0 1-1,11 19 1,-13-27-18,0 0 0,1 0 0,-1 0 0,1 0 0,0 0 1,0-1-1,0 0 0,0 1 0,1-1 0,0 0 0,-1 0 0,1-1 0,0 1 0,0-1 0,0 0 0,9 3 0,1-3 21,1-1-1,24-1 0,-16 0-67,-9-1-71,-1 0 1,1-1 0,0-1-1,0 0 1,-1 0 0,19-9-1,-4 0-223,45-27 0,-56 29 263,16-15-1,-18 14 57,-10 7 24,-1 1 0,0-1-1,0 0 1,0 0 0,0 0 0,-1 0-1,1 0 1,-1-1 0,0 0 0,2-5-1,14-23 185,-16 30-152,-2 0 0,1-1 0,0 1 0,-1-1-1,0 0 1,1 1 0,-1-1 0,0-6 0,1-35 426,-2 35-380,0 8-81,0-1 1,1-1 0,-1 1 0,0-1 0,-1 1 0,1-1 0,0 1 0,-1 0 1,0-1-1,0 1 0,0-1 0,0 1 0,-1 0 0,1 0 0,-4-5 0,5 7-9,-1 1-1,0 0 1,1-1-1,-1 1 1,1-1-1,-1 1 1,1 0-1,-1 0 1,0-1-1,1 1 1,-1 0-1,0 0 1,1 0-1,-1 0 1,0 0-1,1 0 1,-1 0-1,0 0 1,1 0-1,-1 0 1,0 0-1,1 0 1,-2 1-1,0-1 9,-14 0 60,13-1-69,0 1 0,-1 0-1,1-1 1,0 1 0,0 1 0,-1-1-1,1 0 1,0 1 0,0 0 0,0 0 0,0 0-1,0 0 1,0 0 0,0 0 0,0 1-1,0-1 1,0 1 0,1 0 0,-5 3-1,0 3-3,-1 1 0,1 0 0,0 0-1,1 0 1,0 1 0,1 0-1,0 0 1,0 0 0,1 0 0,1 1-1,0 0 1,0 0 0,1 0 0,-2 20-1,4 47 181,0-77-179,0 0 0,0 1-1,0-1 1,0 0-1,0 0 1,0 0 0,0 0-1,1 0 1,-1 0-1,0 1 1,1-1 0,-1 0-1,1 0 1,-1 0-1,1 0 1,0 0 0,-1 0-1,1-1 1,0 1-1,0 0 1,-1 0 0,1 0-1,0-1 1,0 1-1,0 0 1,0-1 0,0 1-1,0-1 1,0 1-1,0-1 1,0 1 0,2-1-1,7 5-321,-9-5 310,0 1-22,0 0 0,0-1 0,-1 1-1,1-1 1,0 1 0,0-1-1,0 0 1,0 1 0,0-1-1,0 0 1,0 0 0,-1 1 0,1-1-1,0 0 1,0 0 0,0 0-1,0 0 1,0 0 0,0 0 0,0-1-1,0 1 1,0 0 0,0 0-1,0-1 1,0 1 0,0 0 0,-1-1-1,1 1 1,0-1 0,1-1-1,-1 2-2,1-1-4,-1 1-1,1-1 0,-1 1 0,0-1 1,1 0-1,-1 1 0,0-1 1,0 0-1,1 0 0,-1 0 0,0 0 1,0 0-1,0 0 0,0 0 0,0 0 1,0-1-1,-1 1 0,1 0 0,0-1 1,-1 1-1,1 0 0,-1-1 1,1-1-1,8-20-578,1 11 51,-8 10 516,-1 1 0,1-1 0,-1 1 0,1-1 1,-1 0-1,0 0 0,0 1 0,0-1 0,0 0 0,0 0 1,1-4-1,-1-1-69,0-1 1,0-13-1,-1 18 113,0-1-1,0 1 0,0 0 0,0 0 0,1 0 0,0 0 0,0-1 1,0 1-1,0 0 0,2-4 0,2-4 37,-4 8-25,-1 1 60,1 0 1,0-1 0,0 1-1,-1-1 1,2 1-1,-1 0 1,0 0 0,0 0-1,1 0 1,-1 0-1,1 0 1,2-2-1,9-12 496,-10 10-215,-3 5-313,0 1 0,0-1 0,0 1 0,0-1 0,1 1 1,-1-1-1,0 1 0,0 0 0,0-1 0,1 1 0,-1-1 1,0 1-1,1 0 0,-1-1 0,0 1 0,1 0 0,-1 0 1,0-1-1,1 1 0,-1 0 0,1 0 0,-1-1 0,0 1 0,1 0 1,-1 0-1,1 0 0,-1 0 0,1-1 0,-1 1 0,1 0 1,-1 0-1,0 0 0,1 0 0,-1 0 0,1 1 0,5 1 395,14 12-40,-16-13-354,-1 1 0,0-1-1,0 1 1,0 0 0,0 0-1,-1 1 1,1-1 0,-1 0-1,1 1 1,-1 0 0,4 4-1,-4-2-17,-2-4-5,1-1 1,-1 1-1,0 0 0,0-1 0,1 1 0,-1-1 1,1 1-1,-1 0 0,0-1 0,1 1 1,-1-1-1,1 1 0,-1-1 0,1 0 0,-1 1 1,1-1-1,0 1 0,-1-1 0,1 0 1,-1 0-1,2 1 0,3 1 25,8 9 77,-13-11-96,1 1 0,-1-1 1,1 0-1,-1 1 0,1-1 1,-1 0-1,1 1 0,-1-1 1,1 0-1,0 0 0,-1 0 1,1 0-1,-1 1 0,1-1 1,0 0-1,-1 0 0,1 0 1,-1 0-1,1 0 0,0 0 1,-1-1-1,1 1 0,-1 0 1,1 0-1,0-1 0,0 1 9,14 0 87,-12 0-54,-3-2-5,0 0-38,1 0 0,-1 0-1,0 0 1,0 0-1,0 0 1,0 0 0,0 0-1,0 0 1,0 0-1,-1 0 1,1 0 0,-1 0-1,1 0 1,-2-1-1,-8-8-30,7 9-96,2 2 114,1 0 1,-1 0 0,0 1-1,1-1 1,-1 0-1,0 0 1,1 1 0,-1-1-1,0 1 1,1-1 0,-1 1-1,1-1 1,-1 1-1,1-1 1,-1 1 0,1-1-1,-1 1 1,1 0 0,-1-1-1,1 1 1,0 0-1,-1-1 1,1 2 0,-1 2 37,0-1-1,0 0 1,0 1 0,1 0 0,-1 4 0,2 4 72,-1-1 1,4 19-1,1-7-15,-2-13 17,-1 0 0,-1 1 0,1 12 0,-2-16-62,1-1-1,0 0 1,0 0-1,0 0 1,1-1-1,-1 1 1,1 0-1,5 8 1,6 21 68,-13-34-109,2 7 45,0 1 1,1-1 0,5 12 0,-3-7 33,2-8-25,-6-5-53,-1 0-1,0 1 1,1-1 0,-1 0 0,0 0 0,1 0 0,-1 1 0,0-1-1,1 0 1,-1 1 0,0-1 0,1 0 0,-1 1 0,0-1 0,0 0-1,0 1 1,1-1 0,-1 0 0,0 1 0,0-1 0,0 1 0,0-1-1,0 0 1,1 1 0,-1-1 0,0 1 0,0-1 0,0 0 0,0 1-1,-1 0 1,1-1-5,0 0 1,0 0-1,0 0 0,0 0 0,0 0 0,0 0 0,0 1 1,0-1-1,0 0 0,0 0 0,0 0 0,0 0 0,0 0 0,0 0 1,0 0-1,0 0 0,0 0 0,0 0 0,0 1 0,0-1 0,0 0 1,0 0-1,0 0 0,1 0 0,-1 0 0,0 0 0,0 0 1,0 0-1,0 0 0,0 0 0,0 0 0,0 0 0,0 0 0,0 0 1,0 0-1,0 1 0,0-1 0,0 0 0,1 0 0,-1 0 1,0 0-1,0 0 0,0 0 0,0 0 0,0 0 0,0 0 0,0 0 1,0 0-1,0 0 0,0 0 0,1 0 0,-1 0 0,0 0 1,0 0-1,0 0 0,0-1 0,10 1 110,-9 1-111,-1-1 0,0 0 0,0 0 0,0 0 1,0 0-1,0 0 0,0 0 0,0 0 0,0 0 0,0 0 0,0 0 0,0 0 1,1 0-1,-1 0 0,0 0 0,0 0 0,0 0 0,0 0 0,0 0 0,0 0 1,0 0-1,0-1 0,0 1 0,0 0 0,0 0 0,1 0 0,-1 0 0,0 0 1,0 0-1,0 0 0,0 0 0,0 0 0,0 0 0,0 0 0,0 0 0,0 0 0,0 0 1,0 0-1,0-1 0,0 1 0,0 0 0,0 0 0,0 0 0,0 0 0,0 0 1,0 0-1,0 0 0,0 0 0,0 0 0,0 0 0,0-1 0,0 1 0,0 0 1,0 0-1,0 0 0,0 0 0,0-2 1,0 1-1,1 0 1,-1-1 0,0 1 0,1-1-1,-1 1 1,1-1 0,0 1 0,-1 0-1,1 0 1,0-1 0,0 1 0,0 0-1,0 0 1,0 0 0,0 0 0,1-2-1,0 2 1,0-1-1,-1 0 0,1 0 0,0 0 1,-1 0-1,0 0 0,1 0 0,1-5 1,2-19 19,5 5 75,-4 0-44,-5 14-54,1 0-1,1 0 1,3-10 0,-3 10-26,0 0 0,4-14 0,-6 15-12,1 0-1,-1 1 0,2-1 1,-1 1-1,1-1 0,4-6 1,3-10-71,-9 17-160,1 1-1,0 0 1,0 0-1,0 0 1,1 0-1,-1 0 1,5-5-1,6-6-1403,-8 2-1263,-4 12 2796,-1 1 0,1 0 1,0-1-1,0 1 0,0 0 1,-1 0-1,1-1 0,0 1 0,0 0 1,0 0-1,0 0 0,-1 0 1,3 0-1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1152,'31'16'416,"-16"-16"-320,17 0 0,-1 0 64,-16 0-96,32 0 256,-31-16-192,15 16 160,16 0-160,-16 0-1600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3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47 2720,'-1'-1'46,"-1"0"0,1 0-1,-1 0 1,1 0 0,-1 0 0,0 1 0,1-1 0,-1 1-1,0-1 1,0 1 0,1-1 0,-1 1 0,0 0-1,0 0 1,1 0 0,-1 0 0,0 0 0,0 1 0,1-1-1,-1 0 1,0 1 0,0-1 0,1 1 0,-1 0 0,1-1-1,-3 2 1,3-2-9,0 1 0,0-1-1,1 1 1,-1-1 0,0 0 0,0 1 0,0 0-1,0-1 1,1 1 0,-1-1 0,0 1-1,1 0 1,-1-1 0,0 1 0,1 0-1,-1 0 1,1 0 0,-1 0 0,1-1-1,-1 1 1,1 0 0,0 0 0,-1 0-1,1 0 1,0 0 0,0 0 0,0 0-1,0 0 1,0 0 0,0 0 0,0 0-1,0 0 1,0 0 0,1 1 0,-1 4 4,0-5-28,0 0-1,0 1 0,0-1 0,1 0 1,-1 1-1,1-1 0,-1 0 1,1 0-1,-1 0 0,1 0 1,-1 0-1,1 1 0,0-1 1,0 0-1,0 0 0,0-1 1,-1 1-1,1 0 0,0 0 1,0 0-1,1-1 0,-1 1 1,0 0-1,0-1 0,2 2 1,5 2 50,6 6 41,-11-8-58,0 0 0,0 1-1,0-1 1,1-1-1,-1 1 1,1 0-1,-1-1 1,1 0 0,4 2-1,9-1 82,0-1 0,0 0 0,0-1 0,32-4 0,-44 2-98,0 0 0,-1 0 0,1 0 0,-1-1 0,1 0 0,-1 1 0,0-2 0,7-5 0,-9 6-3,0 1-1,0-1 1,-1 0-1,1 0 1,0 0-1,-1 0 0,0 0 1,1-5-1,-2 5-20,-1-1-1,-1 1 0,1 0 0,0 0 0,-1 0 0,0 0 0,1 0 1,-4-3-1,-5-1-27,1 0 0,-1 1 0,-1 1 0,1 0 0,-1 0 1,-16-4-1,24 8-40,0 0 0,0 1 0,1 0 0,-1 0 0,0 0 0,0 0 0,1 0 0,-1 0 0,-4 2 0,-24 11-3211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204 328 2240,'0'0'720,"0"0"-448,0 0-96,0-3 37,0 3-206,0-1 0,0 1 1,0-1-1,0 1 0,0-1 0,0 1 0,0-1 0,0 1 0,0-1 0,0 1 0,0-1 1,0 1-1,-1-1 0,1 1 0,0 0 0,0-1 0,-1 1 0,1-1 0,0 1 0,-1 0 1,1-1-1,0 1 0,-1 0 0,1-1 0,0 1 0,-1 0 0,1 0 0,-1-1 0,1 1 1,-1 0-1,1 0 0,-1 0 0,1-1 0,0 1 0,-1 0 0,1 0 0,-1 0 0,1 0 1,-1 0-1,1 0 0,-2 0 0,-3 3 94,3-2-97,0 1 1,0-1-1,0 0 0,0 1 0,0-1 0,0 0 0,-1 0 0,1 0 1,0-1-1,-1 1 0,1-1 0,0 1 0,-1-1 0,1 0 0,-1 0 1,1 0-1,-4 0 0,3 0-4,0 0 0,1 0 0,-1 1 0,0-1 0,0 1 0,1-1 0,-1 1 0,1 0 0,-1 0 0,1 1 0,-1-1 0,1 0 0,-1 1 0,1-1 0,-2 3 0,-15 8 0,-13-6 59,32-6-56,-9 4 0,0 1 0,0 0 0,-8 7 1,17-12-7,-1 1 1,1-1-1,0 1 1,-1-1-1,1 1 1,0-1-1,-1 1 1,1 0 0,0-1-1,0 1 1,0 0-1,-1-1 1,1 1-1,0 0 1,0-1-1,0 1 1,0 0 0,0-1-1,0 1 1,0 0-1,1-1 1,-1 1-1,0 0 1,1 2 34,-2 8 128,1-8-93,-1 1 0,1-1-1,0 0 1,0 0-1,1 0 1,-1 1 0,1-1-1,-1 0 1,2 3 0,3 2-3,-4-6-57,0-1 0,0 0 0,0 1 1,-1-1-1,1 1 0,0-1 0,-1 1 0,1 0 1,-1-1-1,1 1 0,-1-1 0,0 1 1,0 2-1,0 9 94,0-11-31,0 1-33,0 23-325,0-24 165,0-2 289,0 0-22,0 0-54,0 0-79,0 0-123,0 0 85,0 0 203,0 0-173,1 1 0,-1-1 0,0 0 0,0 0 0,0 0 0,0 0 0,1 0 0,-1 0 0,0 0 0,0 1 0,0-1 0,0 0 0,1 0 0,-1 0 0,0 0 0,0 0 0,0 0 0,1 0 0,-1 0 0,0 0 0,0 0 0,0 0 0,1 0 0,-1 0 0,0 0 0,0 0 0,0-1 0,1 1 0,-1 0 0,0 0 0,0 0 0,0 0 0,1 0 0,-1-1-5,0 1 0,1 0 0,-1 0 0,0 0-1,1 0 1,-1 0 0,0-1 0,1 1 0,-1 0 0,0 0 0,1 0-1,-1 0 1,1 0 0,-1 0 0,0 0 0,1 0 0,-1 0-1,0 0 1,1 0 0,-1 1 0,0-1 0,1 0 0,-1 0 0,0 0-1,1 0 1,-1 1 0,0-1 0,1 0 0,-1 0 0,0 0-1,0 1 1,1-1 0,-1 0 0,0 1 0,13 9-3,-8-8 13,-1-1 0,0-1 0,0 1 0,0 0 0,1-1 1,-1 0-1,0 0 0,7-1 0,7 0 94,-7 1-26,-8 1-54,1-1 0,-1 0-1,0 0 1,0 0 0,0 0 0,1 0 0,-1-1-1,0 0 1,3-1 0,36-22 196,-39 22-186,1-1 0,0 0 0,-1 0 0,0 0 0,1 0 0,-1-1 0,0 1 0,4-8 0,8-21 523,-14 30-517,0-1 1,-1 1-1,1-1 0,-1 1 0,0-1 1,0 0-1,0 1 0,0-1 1,0 0-1,-1 1 0,1-1 0,-1 1 1,0-1-1,1 1 0,-1-1 1,0 1-1,-2-3 0,-2-9 41,1-3 60,2 9-85,1 1-1,-1-1 0,-1 1 0,-3-8 0,-7-12 86,7 13-16,-1 0-1,-17-25 1,-2 6-6,17 12-81,7 17-32,1 0 0,-1-1-1,-1 1 1,1 0 0,0 0 0,-1 1-1,0-1 1,-6-6 0,-3-3-70,1-1 0,-10-16 0,6 13-14,14 15 73,-1 1 0,1 0-1,0 0 1,0-1 0,-1 1-1,1 0 1,0-1 0,0 1 0,1-1-1,-1 0 1,0 1 0,0-1-1,1 0 1,-1 1 0,1-1 0,-1 0-1,1 1 1,0-4 0,0 4 5,0 1 0,0-1 0,0 1 0,0-1 0,0 1 0,0-1 0,0 1 0,0-1 1,0 1-1,0-1 0,0 1 0,0-1 0,0 1 0,0-1 0,-1 1 0,1 0 0,0-1 0,0 1 0,-1-1 1,1 1-1,0-1 0,0 1 0,-1 0 0,1-1 0,0 1 0,-1 0 0,1-1 0,-1 1 0,1 0 1,0 0-1,-2-1 0,-4-3-1,6 3 3,-1 1 0,1 0 1,0 0-1,0 0 0,0 0 0,0-1 1,-1 1-1,1 0 0,0 0 0,0 0 1,0-1-1,0 1 0,0 0 0,0 0 1,-1 0-1,1-1 0,0 1 0,0 0 1,0 0-1,0-1 0,0 1 0,0 0 1,0 0-1,0-1 0,0 1 0,0 0 1,0 0-1,0-1 0,0 1 0,0 0 1,1 0-1,-1-1 0,0 1 1,0 0-1,0 0 0,0 0 0,0-1 1,0 1-1,1 0 0,-1 0 0,0 0 1,0 0-1,0-1 0,0 1 0,1 0 1,9-3 45,-7 3 24,-1 2 100,9 9-858,-9-9-3242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1568,'7'0'210,"-6"0"-191,0 0-1,0 0 1,0 0 0,0 0 0,0-1-1,-1 1 1,1 0 0,0 1 0,0-1-1,0 0 1,0 0 0,0 0 0,0 1-1,0-1 1,0 0 0,-1 1 0,1-1 0,0 0-1,0 1 1,0-1 0,-1 1 0,1 0-1,0-1 1,0 1 0,-1 0 0,1-1-1,-1 1 1,1 0 0,-1 0 0,1-1-1,-1 1 1,1 0 0,-1 0 0,0 0-1,1 1 1,4 6 194,-4-7-167,0 1 0,0-1 0,0 0 0,-1 1 0,1-1-1,0 1 1,-1 0 0,1-1 0,-1 1 0,1-1 0,-1 1 0,0 0 0,0-1 0,0 4 0,2 12 176,0 0 0,1-1 0,1 1 0,1-1 0,11 29 0,-1-4-184,47 127 608,-58-159-519,1-1 0,0 1 1,0-1-1,1-1 1,0 1-1,0-1 0,11 10 1,-11-12 15,-6-4-138,1-1 1,0 1-1,-1-1 0,1 0 0,-1 1 0,1-1 1,-1 0-1,1 0 0,0 1 0,-1-1 0,1 0 1,0 0-1,-1 0 0,1 0 0,0 0 0,-1 0 1,1 0-1,0 0 0,-1 0 0,1 0 0,0 0 1,-1 0-1,2-1 0,0 1 14,2 0 21,0 0-1,-1 0 1,1-1-1,0 1 1,-1-1 0,1 0-1,6-2 1,-8 2-17,-1 0 0,1 0 0,-1 0 0,1 0 0,0 0 0,-1-1 0,0 1 0,1 0 0,-1-1 0,0 1 0,0-1 0,1 1 0,-1-1 0,-1 0 0,1 1 0,0-1 0,1-3 0,6-23 78,15-9 6,-19 27-21,0-1-1,3-13 1,-3 11 4,1-1 1,7-18-1,46-61 75,-52 79-158,-4 9-6,1-1 0,0 1 0,6-9 0,27-20 41,16-28 342,24-14 390,-74 74-620,-6 1 114,4 1-303,-1 0 0,0 0 0,1-1 0,-1 1 1,1 0-1,-1 0 0,1 0 0,-1 0 0,1 0 0,-1 0 0,0 0 0,1 0 0,-1 1 0,1-1 0,-1 0 1,1 0-1,-1 0 0,1 1 0,-1-1 0,1 0 0,-1 0 0,1 1 0,-1-1 0,1 0 0,-1 1 0,-12 12-615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0 832,'-2'0'28,"1"0"0,-1 1 0,0-1-1,1 0 1,-1 1 0,1-1 0,-1 1 0,1-1 0,-1 1-1,1-1 1,-1 1 0,1 0 0,-1 0 0,1 0 0,0 0 0,0 0-1,-3 2 1,4-2 4,0-1-1,-1 1 1,1-1-1,-1 0 1,1 1-1,-1-1 1,1 0-1,-1 1 1,0-1-1,1 0 1,-1 0-1,1 0 1,-1 1 0,0-1-1,1 0 1,-1 0-1,1 0 1,-1 0-1,0 0 1,0 0-1,-5 1 75,-28 27 550,31-25-533,-4 0 43,1 1-1,0 1 1,0-1 0,0 1 0,0 0-1,1 1 1,0-1 0,0 1 0,1 0-1,-1 0 1,1 1 0,-5 11 0,-3 5 43,2 0 0,1 1 0,1-1 0,-11 50 0,14-13 73,0-30-169,3-23-81,0 0 0,1-1 0,0 1 0,1 0 0,-1 0 0,2-1 0,0 11-1,9 19 135,-7-19-94,-2-9 102,0 1 0,5 14-1,-5-20-130,0-1-1,1 1 0,-1 0 0,0-1 0,1 1 0,-1-1 0,1 0 0,0 0 1,0 1-1,0-1 0,0 0 0,5 3 0,19 8-389,-8-10 49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1472,'1'-3'36,"0"1"-1,0 0 0,0 0 0,0 0 0,0 0 0,0 0 0,1 0 0,-1 1 0,0-1 0,1 0 0,0 1 0,-1-1 0,1 1 0,0-1 0,0 1 0,0 0 1,-1 0-1,5-2 0,7-7 178,-13 9-191,1 1 1,-1 0-1,0 0 0,0-1 1,1 1-1,-1 0 0,0 0 1,0 0-1,1 0 1,-1-1-1,0 1 0,1 0 1,-1 0-1,0 0 0,0 0 1,1 0-1,-1 0 0,0 0 1,1 0-1,-1 0 0,0 0 1,1 0-1,-1 0 1,0 0-1,1 0 0,7 0 148,-2-1-77,0 0 1,-1 1 0,1 0 0,0 1 0,0-1 0,11 4 0,9 6-46,-25-10-42,1 1 0,0-1-1,0 1 1,-1 0 0,1-1 0,-1 1 0,1 0 0,-1 0 0,1 0-1,-1 0 1,1 0 0,-1 1 0,0-1 0,0 0 0,0 0 0,0 1-1,0-1 1,0 1 0,1 2 0,4 4 26,-5-6-19,1 0-1,-1 0 0,0 0 1,0 0-1,1 1 0,-1-1 1,-1 0-1,1 1 0,0-1 1,0 0-1,-1 1 0,0-1 1,1 1-1,-1-1 0,0 1 1,0-1-1,0 1 0,0-1 1,-1 1-1,1-1 0,-1 0 1,0 1-1,-1 3 0,-4 17 87,3-3 54,2-13-78,0 1 0,-1-1 0,1 0 0,-2 0 0,-4 13 0,-9 17 111,11-26-182,0 0 0,-1 1 0,-9 13 0,8-14-21,4-5 56,-1 0 0,0 0 0,-9 9 0,11-12-23,0-1-1,0 1 1,0 0 0,1 0-1,-1 1 1,1-1 0,0 0-1,0 0 1,0 1 0,0-1-1,1 1 1,-1-1 0,1 0-1,0 1 1,0-1 0,0 1-1,1 4 1,-1 4-170,0-12 157,0 0 0,0 0 1,0 0-1,0 1 0,0-1 0,0 0 1,0 0-1,0 0 0,0 0 1,0 0-1,0 0 0,0 0 0,0 0 1,0 0-1,0 0 0,0 1 1,0-1-1,0 0 0,0 0 0,0 0 1,0 0-1,0 0 0,0 0 0,1 0 1,-1 0-1,0 0 0,0 0 1,0 0-1,0 0 0,0 1 0,0-1 1,0 0-1,0 0 0,0 0 0,0 0 1,0 0-1,0 0 0,0 0 1,0 0-1,1 0 0,-1 0 0,0 0 1,0 0-1,0 0 0,0 0 0,0 0 1,0 0-1,0 0 0,0 0 1,0 0-1,0 0 0,1 0 0,-1 0 1,0 0-1,0 0 0,0 0 0,8 0 290,-5 1-252,1-1 0,-1 0 0,1 0 0,-1 0 0,1-1 0,-1 1 0,1-1 0,4-1 0,8-8-655,-1 7-2196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3328,'0'-15'1216,"16"15"-928,-1-16-96,1 16 160,15 0-224,0 0 384,1 0-288,-1 16 224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94 359 2816,'0'16'1056,"0"15"-832,-15 0-64,15-31 128,0 31-192,0-15 384,-16 0-256,16 15 512,-16-31-416,16 15 0,-15 1-192,-1-16-2048,1 0 1024,15 0-1408</inkml:trace>
  <inkml:trace contextRef="#ctx0" brushRef="#br0" timeOffset="1">437 1 2976,'0'0'1120,"16"0"-896,-1 15-32,1-15 800,-1 0-576,16 0 192,1 0-352,-1 0 192,16 0-256,-16 0 160,0 0-192,-16-15 288,1 15-256,0 0-1248,-32 0 576,16 0-3392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1824,'0'353'4485,"0"-353"-4473,0 1 0,0-1-1,0 0 1,0 1 0,0-1-1,0 0 1,0 1 0,0-1-1,0 0 1,0 1 0,0-1-1,1 0 1,-1 0 0,0 1 0,0-1-1,0 0 1,0 1 0,0-1-1,1 0 1,-1 0 0,0 1-1,0-1 1,0 0 0,1 0-1,-1 1 1,1 0 27,1 0-1,-1 1 0,0-1 1,0 1-1,0-1 1,0 1-1,0-1 0,0 1 1,-1 0-1,1-1 1,-1 1-1,1 0 0,-1-1 1,1 4-1,2 0 165,-1-3-211,0-1 1,0 1 0,0-1-1,0 0 1,1 0-1,-1 1 1,1-1-1,-1-1 1,0 1 0,1 0-1,0-1 1,-1 1-1,1-1 1,-1 0-1,1 0 1,-1 0 0,1 0-1,0 0 1,-1-1-1,1 1 1,-1-1 0,4-1-1,2-1-617,0 0 0,0 0 1,13-3-1,-19 6 554,29-13-2404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8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1568,'0'0'576,"16"15"-448,-1 1-32,1-1 864,0 1-544,-1 31 320,1-1-416,-1 17 96,1-1-256,0 16 128,-32-31-160,16-1 576,-31 1-416,0-16 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3904,'0'-15'1440,"0"15"-1120,0-16-96,0 0 448,0 16-416,0 0-160,0 0-96</inkml:trace>
  <inkml:trace contextRef="#ctx0" brushRef="#br0" timeOffset="1">32 312 7232,'-31'47'2656,"31"-47"-2048,0 31-192,0-15 352,0-1-512,0 1 128,0-16-256,0 0-704,15 15 320,-15-15-3584,0-15 2112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2240,'2'0'720,"-1"0"-708,-1 1 0,1-1 0,-1 0 0,1 0 0,-1 0 0,1-1 0,-1 1 0,1 0 0,-1 0 1,1 0-1,-1 0 0,1 0 0,-1 0 0,1-1 0,-1 1 0,0 0 0,1 0 0,-1-1 0,1 1 0,-1 0 0,0-1 0,1 1 0,-1 0 0,0-1 0,1 1 1,-1-1-1,0 1 0,0-1 0,1 1 0,-1 0 0,0-1 0,0 1 0,0-1 0,0 1 0,0-1 0,0 1 0,1-1 0,-1 1 0,0-1 0,0 1 0,-1-2 1,1 0 461,0 2-154,1 1-281,-1 0-1,0 0 0,0 0 0,0 0 1,0 0-1,0 0 0,0 0 1,0 0-1,0 0 0,-1 2 1,1-1 121,2-1-125,-1-1 0,0 0 0,0 1 0,0-1 0,0 0 0,1 1 0,-1-1 0,0 1 0,0 0 1,0-1-1,0 1 0,0 0 0,0 0 0,-1 0 0,1-1 0,0 1 0,0 0 0,0 0 0,-1 0 1,1 0-1,-1 1 0,1-1 0,0 1 0,0 0-14,0 0 1,0 0-1,0 0 0,1-1 1,-1 1-1,1 0 0,-1-1 1,1 1-1,-1 0 0,1-1 1,0 0-1,0 0 0,0 1 1,0-1-1,2 1 0,30 3 395,11 4-193,-10-2-107,43 3-1,200-6 215,-50-3-138,-20 9-101,371-6 357,-340-5-341,-124 0 29,207-29 0,-229 17-126,-62 10-18,-16 3 92,1-2 0,-1 0-1,1-1 1,18-5 0,-17 1 31,-13 6-80,0-1 0,0 1 1,0-1-1,0 1 0,1 1 0,-1-1 1,0 0-1,6 1 0,-28 3-1326,-24 10 305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2656,'0'-3'837,"0"-10"-298,3 13-256,-3 0-277,1 1 1,-1-1 0,0 0 0,1 0-1,-1-1 1,1 1 0,-1 0 0,0 0 0,1 0-1,-1 0 1,1 0 0,-1 0 0,0 0-1,1-1 1,-1 1 0,0 0 0,1 0 0,-1-1-1,0 1 1,1 0 0,-1 0 0,0-1-1,1 1 1,-1 0 0,0-1 0,0 1 0,1-1-1,7-7 114,15 3-51,1-5-53,-14 8-18,0 1 0,1 0 0,-1 1-1,0 0 1,1 1 0,-1 0 0,0 0-1,0 1 1,0 0 0,0 1 0,15 6 0,0 2 125,-1-1 108,41 22 0,-58-28-199,-1 0 1,0 1 0,0 0-1,0 0 1,0 0-1,-1 1 1,0-1 0,0 1-1,0 0 1,6 12-1,2 9 288,18 53 0,-30-76-287,0 1-1,0-1 0,-1 1 1,1-1-1,-1 1 0,0-1 0,-1 1 1,1 0-1,-1-1 0,0 0 0,0 1 1,0-1-1,-4 8 0,2-6 7,0 1-1,-1-1 0,0 1 1,0-1-1,0 0 0,-9 8 0,9-10-20,-1-1 0,1 0 0,-1 0 0,1 0-1,-11 4 1,-63 28 45,68-31-42,-1 0 1,0-1 0,0 0-1,0-1 1,-20 2-1,-4-9 63,20 2-3,-5 1 108,16 2-136,-1-1 0,1 1 1,-1-1-1,1 0 0,0 0 0,-1 0 0,1-1 0,0 1 1,0-1-1,0 0 0,-7-5 0,7 4 16,0-1 1,0 1-1,0-1 1,0 0-1,1-1 0,0 1 1,0-1-1,-5-9 0,6 11-61,1 0-1,0 1 0,0-1 0,0 0 0,0-1 1,1 1-1,-1 0 0,1 0 0,0 0 0,0 0 1,0 0-1,0 0 0,0-1 0,1 1 0,-1 0 1,3-5-1,-1 3-8,0 1 1,1 0-1,-1 0 1,1 1 0,4-5-1,0-1 20,1-1 11,0 0 1,0 0 0,1 1-1,1 0 1,0 0 0,0 1-1,20-13 1,-17 16-93,22-7 0,-18 6 10,60-26-71,-48 19 142,52-17 0,-43 19 5,3-2-47,47-7 0,-44 12 50,-20 4 163,-1 1 0,31-1 1,-29 5-207,-6 0-18,-1-2 0,26-2 0,-20-2 96,-9 2 39,0 1-1,28-1 0,-4 2 322,-16 0-267,0 1-1,42 4 0,-42 2-220,-17-4 65,0 0-1,0-1 1,1 0 0,-1 0-1,8-1 1,7 1 18,34-1 639,-52 0-608,0 0-1,0 0 1,0-1 0,0 1 0,0-1 0,0 0 0,0 0 0,0 0 0,0 0 0,0 0 0,0-1 0,4-3 0,-4 3 309,-4 2-331,0 0 0,1 0 0,-1 0-1,0 0 1,1 0 0,-1 0 0,0 0 0,1 0 0,-1 1 0,0-1 0,1 0 0,-1 0-1,0 1 1,1-1 0,-1 0 0,1 1 0,-1-1 0,1 1 0,-1-1 0,1 1-1,-1-1 1,1 1 0,-1-1 0,0 2 0,1-2-46,-1 1 0,1-1 0,0 1 0,-1-1 0,1 1 0,-1-1 0,1 1 0,-1-1 0,1 1 0,-1-1 0,1 0 0,-1 1 0,0-1 1,1 0-1,-1 1 0,0-1 0,1 0 0,-1 0 0,0 0 0,1 0 0,-1 0 0,0 1 0,1-1 0,-1 0 0,0-1 0,-1 1-158,0 1 0,1-1 1,-1 0-1,0 0 0,1 1 0,-1-1 1,1 1-1,-1-1 0,1 1 0,-1 0 0,1 0 1,-1-1-1,1 1 0,-1 0 0,1 0 1,0 0-1,-2 2 0,0 0-1507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0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1 896,'-1'0'8,"1"0"-1,-1 0 1,1 0-1,0 0 1,-1 0 0,1 0-1,-1 0 1,1 0 0,-1 0-1,1 0 1,-1 0 0,1 0-1,-1 0 1,1 0-1,0 0 1,-1 0 0,1 0-1,-1 0 1,1 1 0,-1-1-1,1 0 1,0 0-1,-1 1 1,1-1 0,0 0-1,-1 1 1,1-1 0,0 0-1,-1 1 1,1-1 0,0 0-1,0 1 1,-1-1-1,1 1 1,0-1 0,0 0-1,0 1 1,-1-1 0,1 1-1,0-1 1,0 1-1,0-1 1,0 1 0,0-1-1,0 1 1,0-1 0,0 0-1,0 1 1,0-1 0,1 1-1,-1 0 4,0 0 1,0 0-1,0 0 0,0-1 0,0 1 0,0 0 1,0 0-1,0-1 0,0 1 0,-1 0 0,1 0 1,0-1-1,0 1 0,-1 0 0,1 0 0,0-1 1,-1 1-1,1 0 0,-1 0 0,-10 5 592,10-5-563,0-1-1,-1 0 0,1 1 1,0-1-1,0 1 0,1 0 1,-1-1-1,0 1 0,0 0 0,0-1 1,0 1-1,0 0 0,1 0 1,-1 0-1,0 1 0,-18 45 1497,13-31-1118,0 1 0,1 0-1,1 0 1,-5 33 0,6-27-299,-1-7 3,0 15 140,9 0-52,-2-15-89,-1-2 39,-1-5-27,1 0 0,-1 0 0,7 16-1,-6-22-112,0 1-1,0 0 0,0-1 0,1 1 1,-1-1-1,1 0 0,0 0 0,0 0 1,0 0-1,0 0 0,7 4 0,-4-3 32,1 0-1,0 0 1,0-1-1,0 0 1,0 0-1,1-1 1,-1 0-1,1 0 1,0 0-1,-1-1 0,1-1 1,14 1-1,-2-3-15,0 0 0,0-1-1,26-8 1,-15-2-3064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2240,'78'0'3338,"-75"0"-3293,1 0 0,-1-1-1,0 1 1,0-1-1,0 0 1,0 0-1,0 0 1,3-1-1,10-4 62,-14 6-98,6-2 43,0 0 1,0-1-1,13-5 0,-17 6-4,0 1 0,0 0-1,1 1 1,-1-1-1,0 1 1,1 0-1,-1 0 1,8 1-1,4 0 181,-6-1 99,-5 1-556,0-1 1,0 0-1,0-1 1,0 1 0,9-3-1,15-10-2783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0 2080,'0'0'667,"0"0"-411,0 0-112,0 3 16,0 0-126,-2 34 443,2-35-439,-1 1-1,0-1 0,1 1 1,-1-1-1,0 1 1,0-1-1,-1 1 0,1-1 1,0 0-1,-1 0 0,1 0 1,-3 2-1,-10 9 130,11-11-132,0 1 1,0-1 0,1 1 0,-1 0-1,0 0 1,1 0 0,0 0 0,0 1-1,0-1 1,-3 7 0,2-1 16,-1-1 0,0 0 0,0 0 0,-1 0 0,0 0 0,0-1 0,-12 13 0,-32 39 193,5-25-26,0 10-17,41-41-154,3-3 27,0 0-59,0 0-22,1 0-1,-1 0 0,1-1 1,-1 1-1,1 0 1,-1 0-1,1 0 1,-1 0-1,1 0 0,-1 0 1,1 0-1,-1 1 1,1-1-1,-1 0 1,0 0-1,1 0 0,-1 0 1,1 1-1,-1-1 1,1 0-1,-1 0 1,0 1-1,1-1 0,-1 0 1,0 1-1,1-1 1,-1 0-1,0 1 1,1-1-1,-1 0 0,0 1 1,1 0-1,6 9-91,13 3 2,-9-11 59,262-2 320,-272 0-261,1 0 0,-1 0 0,1 0 0,-1 0 0,1 0 0,0-1 0,-1 1 0,1 0 0,-1-1 0,1 0 0,-1 1 0,1-1 0,-1 0-1,0 1 1,1-1 0,-1 0 0,0 0 0,0 0 0,2-2 0,-2 2 3,-1 1 8,0-1 1,1 1-1,-1 0 0,0-1 1,1 1-1,-1 0 1,0-1-1,0 1 1,0-1-1,1 1 0,-1-1 1,0 1-1,0 0 1,0-1-1,0 1 1,0-1-1,0 1 0,0-1 1,0 1-1,0-1 1,0 1-1,0-1 0,0 1 1,0-1-1,0 1 1,-1 0-1,1-1 1,0 1-1,0-1 0,0 1 1,-1 0-1,1-1 1,0 1-1,0-1 1,-1 1-1,1 0-31,-11-7 566,10 7-529,0-1 1,0 1-1,0-1 1,0 1-1,0-1 1,0 1-1,0-1 1,0 0-1,0 1 1,0-1-1,0 0 1,1 0-1,-1 0 1,0 1 0,0-3-1,-4-7 236,4 8-217,0 0 1,0-1-1,0 1 0,0 0 1,-1 0-1,1 0 0,-1 0 1,-1-2-1,-9-8 75,2-1 1,-15-22-1,19 28-93,0-1 0,-1 1 0,-9-9 0,7 8 93,8 7-130,1 1 0,0 0 0,-1 0 0,1-1 0,0 1 0,-1 0 0,1-1 0,0 1 0,0 0 0,-1-1 0,1 1 0,0-1 1,0 1-1,0 0 0,0-1 0,0 1 0,-1-1 0,1 1 0,0 0 0,0-1 0,0 1 0,0-1 0,0 1 0,0-1 0,0 1 0,1-1 0,-3-4-31,-4 0 10,5 5 28,1 0 0,0 0-1,-1 0 1,1-1 0,0 1 0,-1 0 0,1 0 0,0-1 0,-1 1 0,1 0-1,0 0 1,-1-1 0,1 1 0,0 0 0,0-1 0,-1 1 0,1-1-1,0 1 1,0 0 0,0-1 0,0 1 0,0 0 0,-1-1 0,1 1-1,0-1 1,0 1 0,0-1 0,0 1 0,0 0 0,1-1 0,-2 0-11,1 1 1,0 0-1,0 0 1,0 0-1,0 0 1,0 0-1,0 0 1,0 0-1,0 0 1,0 0 0,0 0-1,0-1 1,0 1-1,0 0 1,0 0-1,0 0 1,0 0-1,0 0 1,0 0-1,0 0 1,0 0-1,1 0 1,-1 0-1,0 0 1,0-1 0,0 1-1,0 0 1,0 0-1,0 0 1,0 0-1,0 0 1,0 0-1,0 0 1,0 0-1,0 0 1,0 0-1,0 0 1,0 0-1,1 0 1,-1 0-1,0 0 1,0 0 0,0 0-1,0 0 1,0 0-1,0 0 1,0 0-1,0 0 1,0 0-1,0 0 1,1 0-1,-1 0 1,0 0-1,0 0 1,0 0-1,0 0 1,29 0-2368,-14 0-1861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5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2080,'1'-2'46,"-1"1"0,1-1 0,-1 1 0,1 0 0,0-1 0,-1 1 0,1 0 0,0-1 0,0 1 0,0 0 0,0 0 0,0 0 0,0 0 0,0 0 0,0 0 0,0 0 0,1 0 0,-1 0 0,0 1 0,1-1 0,-1 0 0,0 1 0,4-1 0,0-2 114,-3 2 77,0 1-1,0-1 1,0 1 0,1-1-1,-1 1 1,0 0-1,0 0 1,5 0 0,2 1 129,1-1-183,-6 1-127,-1-1 0,1 0 0,-1 0 0,1 0 0,0-1 0,-1 1 1,1-1-1,4-1 0,-3 0-26,2 0 55,0 0 0,0 0-1,0 0 1,0 1 0,13-1-1,42 2 956,-49 3-898,-12-2-142,-1-1 0,0 0 0,0 0 0,0 0 0,0 0 0,1 0 0,-1 1 0,0-1 1,0 0-1,0 0 0,0 0 0,0 1 0,0-1 0,1 0 0,-1 0 0,0 1 0,0-1 0,0 0 0,0 0 0,0 1 0,0-1 0,0 0 0,0 0 0,0 1 0,0-1 0,0 0 0,0 0 0,0 0 1,0 1-1,0-1 0,0 0 0,0 0 0,-1 1 0,1-1 0,0 0 0,0 0 0,0 0 0,0 1 0,0-1 0,-1 0 0,1 0 0,0 0 0,0 0 0,0 1 0,-1-1 0,-12 5-250,9-2 199,0-1 0,0 1 0,0 0 0,1 1 1,-1-1-1,-2 4 0,-12 10-132,4-7 81,-2 2-17,0 1 0,-18 19 0,-23 25-265,53-53 342,1-1 0,0 1 0,0-1 0,0 1 0,0 0 0,1 0 0,0 0 0,0 1 0,0-1 0,0 0 0,0 1 0,1-1 0,0 1 0,0 0 0,0-1 0,1 1 0,-1 0 0,1 0 0,0-1 0,1 1 0,-1 0 0,1 0 0,2 7 0,-2-6 55,1 0 0,-1 0 0,1 0 0,1 0-1,-1 0 1,1-1 0,0 1 0,1-1 0,3 5-1,6 3 95,-12-12-96,-1-1 0,0 1 0,1-1 0,-1 1-1,0-1 1,1 1 0,-1-1 0,0 1 0,0-1 0,1 1 0,-1 0-1,0-1 1,0 1 0,0-1 0,0 1 0,0 0 0,0-1 0,0 1-1,0-1 1,0 1 0,0 0 0,0-1 0,0 1 0,-1-1 0,1 2-1,0-2 23,0 3 377,0-3-148,0 0-129,0 0-58,0 0-17,0 0-10,28 0-245,-22 2 37,-5-1 156,0 1 0,1-1 0,-1 0 0,1 0 0,0 0 0,-1 0 0,1-1 0,0 1 0,0 0 0,-1-1 0,1 1 0,3 0 0,27 0 337,-29-1-305,28 0-940,-15 0-2202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7:5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2080,'0'0'667,"0"0"-411,3 0-16,5-1 176,-4 1-236,1 0-1,-1-1 0,0 2 0,0-1 0,1 0 1,-1 1-1,4 1 0,3 2 65,-3-1-115,0 0 1,-1-1 0,11 2 0,-12-3-105,5 1 13,-1 0 0,20 1-1,48-11 97,16 3-22,12-6 85,-59 8-137,109-12 637,-109 7-494,90-13 240,17 6-315,-132 13 13,40 1 1,-37 1 599,-31 1-994,0-1 0,0 1 1,0 1-1,0-1 0,0 1 1,0 0-1,-10 5 0,-15 8-3325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1248,'0'-11'610,"0"15"958,0 18-983,0 43-980,1-33 542,0-18 30,0 1 1,-1-1-1,-1 1 1,-3 17 0,-22 46 861,23-66-1021,2-8-26,0-1-1,0 1 1,0 0-1,0 0 1,-1-1-1,1 1 1,-1-1-1,-4 5 1,1 1 30,1-5-7,1 0 0,0 0-1,1 0 1,-1 1 0,1-1-1,0 1 1,0 0 0,-3 9-1,5 1 397,0-12-134,0-3-31,0-3-92,0-12 198,-2 4-314,-3 10-22,5 1-22,-1 0-1,1 0 0,-1 0 0,1 0 0,-1 0 0,1 0 0,-1 0 0,1 0 0,0 0 0,-1 0 0,1 0 0,-1 0 0,1 0 0,0 0 0,-1 0 0,1-1 1,-1 1-1,1 0 0,0 0 0,-1-1 0,1 1 0,0 0 0,-1 0 0,1-1 0,0 1 0,-1-1 0,0 0-31,0 0 23,0 1 0,0-1 0,0 1 0,0-1-1,0 0 1,0 0 0,0 0 0,1 1 0,-1-1 0,0 0 0,1 0 0,-2-2-1,2-10-133,0 13 143,0 0 1,0 0-1,0 0 0,0 0 0,0 0 0,0-1 1,0 1-1,0 0 0,0 0 0,0 0 0,0 0 1,0 0-1,0 0 0,0 0 0,0 0 0,0 0 1,0 0-1,0-1 0,0 1 0,0 0 0,0 0 1,0 0-1,0 0 0,0 0 0,0 0 0,0 0 0,0 0 1,0 0-1,1 0 0,-1 0 0,0 0 0,0 0 1,0 0-1,0-1 0,0 1 0,0 0 0,0 0 1,0 0-1,0 0 0,0 0 0,0 0 0,0 0 1,1 0-1,-1 0 0,0 0 0,0 0 0,0 0 1,0 0-1,0 0 0,0 0 0,0 0 0,0 0 1,0 0-1,0 0 0,1 0 0,-1 0 0,75 0-122,-72 1 166,0-1-1,1 0 1,-1 1-1,0-1 1,0 1-1,0 0 1,0 0-1,3 2 1,10 2 115,-15-4-142,8 1 80,-1 0-1,0 1 1,13 5-1,10-3-4,-18 6-65,-13-11-5,1 0 0,-1 1-1,1-1 1,-1 0 0,1 1 0,-1-1-1,1 0 1,-1 1 0,1-1 0,-1 0 0,1 0-1,0 0 1,-1 0 0,1 0 0,-1 0-1,1 0 1,0 0 0,-1 0 0,1 0-1,-1 0 1,1 0 0,0 0 0,-1 0-1,1 0 1,0-1 0,-1 1 33,3 0 607,-3 0-283,0 0-426,0 0-27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1 997 2144,'1'2'53,"0"0"-2,0 0 1,0 0-1,0 0 1,0 0 0,0 0-1,0 0 1,1 0-1,-1 0 1,1-1-1,-1 1 1,1-1 0,0 1-1,-1-1 1,1 0-1,0 1 1,0-1 0,4 2-1,1 1 13,-7-3-51,1 0-1,0-1 0,0 1 0,0 0 0,0-1 0,0 1 1,0-1-1,0 1 0,0-1 0,0 0 0,0 1 0,0-1 0,0 0 1,0 0-1,0 1 0,0-1 0,0 0 0,0 0 0,0 0 0,0-1 1,1 1-1,-1 0 0,0 0 0,2-1 0,2-1 8,0-1-1,0 0 1,0 0-1,0 0 1,7-7 0,13-8-20,-7 8-10,-11 6 14,1 0 1,-1-1 0,0 1-1,0-2 1,0 1 0,-1-1-1,0 0 1,9-11 0,24-43 43,68-67 112,-48 57 58,-26 39-132,-20 18-119,0 1 0,0-2-1,-1 0 1,11-17 0,-11 12 63,-1-1-1,-1-1 1,0 0 0,-2 0-1,0-1 1,5-27-1,-10 34-12,-1 0 0,0-1 0,-2 1 0,1 0 1,-2 0-1,0-1 0,-1 1 0,0 0 0,-1 0 0,-6-15 0,-17-35 127,6 8 59,0 29 147,14 19-215,1 3-59,3 3-51,0 0 0,0-1 0,-1 1 0,1 0 0,-1 1 0,0-1-1,0 0 1,0 1 0,0-1 0,0 1 0,0 0 0,-7-3 0,8 5-31,1-1 0,-1 1 0,0 0 0,1-1 1,-1 1-1,0 0 0,1 0 0,-1 0 0,0 1 0,1-1 1,-1 0-1,0 0 0,1 1 0,-1-1 0,1 1 0,-1 0 1,0-1-1,1 1 0,0 0 0,-1 0 0,1 0 0,-1 0 1,1 0-1,0 0 0,0 1 0,0-1 0,0 0 0,0 0 1,0 1-1,0-1 0,-1 3 0,-2 4-24,1 0 0,-5 15 0,2-5 8,-9 29-20,-14 75-1,13-36-24,-12 93 139,23-91 24,-1-38 11,-1 40 53,7-74-78,1-1-1,1 1 1,5 19 0,-4-21 12,-1 0 100,-2-12-165,0-1 1,0 1-1,0-1 1,0 1 0,0 0-1,1-1 1,-1 1 0,1-1-1,-1 1 1,1-1-1,-1 1 1,1-1 0,0 0-1,0 1 1,0-1-1,0 0 1,0 1 0,0-1-1,0 0 1,0 0 0,0 0-1,2 1 1,13 1 178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62 4320,'-8'-17'696,"-12"-18"0,19 34-681,1 1 1,0-1-1,-1 0 1,1 1 0,-1-1-1,1 1 1,0-1-1,-1 1 1,1-1-1,-1 1 1,1 0-1,-1-1 1,0 1-1,1-1 1,-1 1 0,1 0-1,-1 0 1,0-1-1,1 1 1,-1 0-1,0 0 1,1 0-1,-1 0 1,0 0-1,1 0 1,-1 0-1,0 0 1,1 0 0,-1 0-1,0 0 1,1 0-1,-1 0 1,0 0-1,0 1 1,-6 1 46,0 1 1,0 0-1,0 1 1,1-1-1,-1 1 1,-9 8-1,-5 17 7,9-14-32,7-10-16,0 1-1,1 0 1,-1 1-1,1-1 1,-5 14-1,5-11-35,1 1 0,0-1 0,1 1 0,0 0 0,1 0 0,0 0 0,0 0 0,1 0 0,1 0 0,-1 0 0,2 0 0,-1 0 0,1 0 0,1 0 0,5 13 0,23 52-2582,-28-69 2505,-1 0 0,0-1 0,0 1 0,0 0 0,-1 0 0,0 0 0,1 8 0,-2-11 117,0 0-1,0 0 1,0 0 0,0 0-1,-1 0 1,1-1-1,-1 1 1,0 0 0,0 0-1,0 0 1,0-1-1,0 1 1,0-1 0,-1 1-1,0-1 1,1 1-1,-4 2 1,-20 16 893,19-17-730,0 1-1,0 0 1,1 0-1,-6 7 1,-49 76 1486,55-80-1589,1 0-1,0 0 1,0 0-1,1 1 0,0 0 1,1-1-1,-2 14 1,-3 10 141,2-19-206,4-10 50,0 0 0,0 1 1,0-1-1,0 1 0,0 5 0,1-8-49,0 0-1,0 0 0,0-1 0,0 1 0,0 0 0,0 0 0,1 0 1,-1 0-1,0 0 0,1 0 0,-1 0 0,1-1 0,-1 1 0,1 0 1,-1 0-1,1 0 0,-1-1 0,1 1 0,0 0 0,0-1 0,-1 1 0,1-1 1,0 1-1,0-1 0,1 2 0,0-2-92,0 1 1,-1-1-1,1 0 0,0 1 1,0-1-1,0 0 0,-1 0 1,1 0-1,0 0 0,0 0 1,0-1-1,-1 1 0,1 0 1,0-1-1,0 0 0,-1 1 1,1-1-1,0 0 0,-1 0 1,1 0-1,-1 0 0,1 0 0,-1 0 1,2-2-1,0 1-3229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9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32 3552,'0'-15'1611,"-2"15"-1281,-9 0 358,11 0-679,0 0 0,0 0 0,0 0-1,0 0 1,0 0 0,0 0 0,0 0 0,0 0-1,-1 0 1,1 0 0,0 0 0,0 0-1,0 0 1,0 0 0,0 0 0,0 0 0,0 0-1,0 0 1,0 0 0,0 0 0,0 0 0,-1 0-1,1-1 1,0 1 0,0 0 0,0 0 0,0 0-1,0 0 1,0 0 0,0 0 0,0 0 0,0 0-1,0 0 1,0 0 0,0 0 0,0 0 0,0 0-1,0 0 1,0-1 0,0 1 0,-1 0 0,1 0-1,0 0 1,0 0 0,0 0 0,0 0 0,0 0-1,0 0 1,0 0 0,0 0 0,0-1-1,0 1 1,1 0 0,-1 0 0,0 0 0,0 0-1,0-10 568,0 9-569,0 1-1,0 0 1,0 0-1,0 0 1,0 0-1,0 0 1,0 0-1,0 0 1,0 0-1,0 0 0,0 0 1,0-1-1,0 1 1,0 0-1,0 0 1,0 0-1,0 0 1,0 0-1,0 0 1,0 0-1,0 0 0,0 0 1,0 0-1,0 0 1,0-1-1,-1 1 1,1 0-1,0 0 1,0 0-1,0 0 1,0 0-1,0 0 0,0 0 1,0 0-1,0 0 1,0 0-1,0 0 1,0 0-1,0 0 1,0 0-1,-1 0 1,1 0-1,0 0 1,0 0-1,0 0 0,0 0 1,0 0-1,0 0 1,0 0-1,0 0 1,0 0-1,0 0 1,-1 0-1,1 0 1,0 0-1,0 0 0,-104 0 2320,103 0-2306,-1 0 0,0 0 1,1 0-1,-1 0 1,0 1-1,1-1 0,-1 0 1,0 1-1,1 0 0,-1-1 1,1 1-1,-1 0 0,1 0 1,-3 1-1,-4 3 27,-1-1 13,7-3-59,1-1 0,0 0 0,0 1 1,0-1-1,0 1 0,0-1 0,0 1 1,0-1-1,0 1 0,0 0 0,0-1 1,0 1-1,1 0 0,-1 0 0,0 0 1,0-1-1,1 1 0,-1 0 0,0 0 1,1 0-1,-1 0 0,1 0 1,0 1-1,-1-1 0,1 0 0,0 0 1,-1 0-1,1 0 0,0 0 0,0 0 1,0 1-1,0 1 0,0 11-31,-1-11 20,1 1-1,0 0 1,0 0 0,0 0-1,1 0 1,-1-1-1,1 1 1,0 0 0,0 0-1,1 3 1,22 14 47,-10-2-2,-10-13-13,0-1 0,0 1 0,6 5 0,34 33 106,-41-41-121,0 1-1,0 0 1,-1-1 0,4 9-1,6 6 180,-12-17-159,1-1-1,-1 0 1,0 0 0,0 1 0,1-1 0,-1 0 0,0 1 0,0-1 0,0 0 0,0 1 0,1-1-1,-1 0 1,0 1 0,0-1 0,0 1 0,0-1 0,0 0 0,0 1 0,0-1 0,0 1 0,0-1-1,0 0 1,0 1 0,0-1 0,0 1 0,0-1 0,0 0 0,0 1 0,-1-1 0,1 0-1,0 1 1,0-1 0,0 1 0,-1-1 0,1 0 0,0 0 0,0 1 0,-1-1 0,1 0 0,0 1-1,-1-1 1,1 0 0,0 0 0,-1 0 0,0 1 0,-22 4 650,6 2-331,15-6-317,0 0-1,-1 0 1,1 0-1,0 0 1,-1 0 0,1-1-1,0 1 1,-1-1-1,1 1 1,-1-1-1,1 0 1,-1 0 0,1 0-1,-1-1 1,1 1-1,0 0 1,-1-1-1,1 0 1,-4-1 0,1 1-10,-1-1-212,0 0 0,0 0 0,0-1 0,1 1-1,-1-1 1,1 0 0,-9-7 0,-2-6-841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1664,'-2'1'25,"2"0"1,-1 0-1,0 1 1,0-1-1,0 0 0,0 1 1,1-1-1,-1 0 1,1 1-1,-1-1 0,1 1 1,-1-1-1,1 1 0,0-1 1,0 1-1,0-1 1,0 1-1,0-1 0,0 1 1,0-1-1,1 1 1,-1-1-1,0 1 0,1-1 1,-1 1-1,1-1 1,0 2-1,0-1-5,0 0-1,0 1 1,-1-1-1,1 0 1,-1 0-1,0 1 1,0-1-1,1 0 1,-1 1 0,-1-1-1,1 0 1,-1 5-1,-5 8 425,5-12-365,0 1 1,0-1-1,0 0 0,0 1 0,0 0 1,1-1-1,-1 1 0,1 5 1,-1 4 73,0 0 1,-1 0 0,-6 20 0,7-30-129,0 16 180,1-16-166,0-1-1,0 0 1,0 1 0,0-1-1,0 1 1,-1-1 0,1 0-1,-1 1 1,-1 3 0,-1-1-99,-6 14 896,7-17-292,5-15-233,5-7-174,-2 4-43,6-26 1,-6 1-181,4 7 54,-8 27 39,0-3-51,1 0-1,0 1 1,8-17 0,-10 23 19,10-17-514,-11 19 527,1 1 0,-1-1 1,0 1-1,0 0 0,0-1 1,0 1-1,1 0 0,-1-1 0,0 1 1,0 0-1,1 0 0,-1-1 0,0 1 1,1 0-1,-1-1 0,0 1 0,1 0 1,-1 0-1,0 0 0,1 0 0,-1-1 1,0 1-1,1 0 0,-1 0 0,0 0 1,1 0-1,-1 0 0,1 0 0,-1 0 1,0 0-1,1 0 0,-1 0 0,1 0 1,-1 0-1,0 0 0,1 0 0,-1 0 1,0 0-1,1 1 0,0-1 0,14 29 498,-14-27-434,0 1 1,0 0 0,-1 0-1,1 0 1,-1-1-1,0 1 1,1 0-1,-1 0 1,-1 0-1,1 4 1,-1 4 83,1 4 93,-1-7-122,1 0-1,0-1 1,1 1 0,1 9 0,4-2-2,-5-12-80,1 0 1,-1 0-1,0 0 0,-1 0 0,1 0 0,0 1 0,-1-1 0,0 3 0,0-4-12,0-1 0,0 0 0,0 0 1,1 0-1,-1 0 0,0 0 0,0 0 0,1 0 1,-1 0-1,0 0 0,1 0 0,-1 0 0,1 0 1,-1 0-1,1 0 0,0 0 0,-1-1 0,2 2 0,6 10 905,-5-15-428,18-27 167,-14 18-535,27-47 289,-8 35-294,8-20-277,-32 42-45,1-1 0,-1 0 0,0 0 0,0 0 0,0 0 0,3-6 0,-3 13 77,-1-2 91,0-1-1,1 1 1,-2 0 0,1-1-1,0 1 1,0 0 0,0 0-1,-1 0 1,1 0 0,-1 0 0,0 0-1,1 0 1,-1 0 0,0 0-1,0-1 1,0 1 0,0 0-1,-1 0 1,0 3 0,-2 8 61,0-1 1,0 1-1,1 0 0,1 0 1,0 0-1,1 19 0,0-32-24,0 8 176,0 0 0,3 15 0,7 1 619,-7-1-1083,-3-18-3397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2560,'0'0'832,"0"0"-517,0 0-43,0 0 341,0 3-224,0-3-377,-1 1 1,1-1-1,0 1 0,0 0 0,0-1 1,0 1-1,0 0 0,-1-1 0,1 1 0,0-1 1,-1 1-1,1-1 0,0 1 0,-1-1 1,1 1-1,0-1 0,-1 1 0,1-1 1,-1 1-1,1-1 0,-1 0 0,1 1 0,-1-1 1,1 0-1,-1 1 0,0-1 0,1 0 1,-2 0-1,1 1 5,0-1 1,0 1-1,0-1 1,0 1 0,0 0-1,0-1 1,0 1-1,0 0 1,0 0-1,0 0 1,0-1-1,1 1 1,-1 0-1,0 0 1,0 0 0,1 0-1,-1 0 1,0 3-1,-3 8 93,2-4-6,-1-1 0,-6 15-1,-7 14 15,13-29-90,0-1 0,0 0 0,1 1 0,-3 11 0,3-10-19,0-2 11,-1 0 0,0 0 0,0-1 0,0 1 0,0-1-1,-1 0 1,0 0 0,0 0 0,-1-1 0,-5 6 0,-3 5 156,10-8-24,3-7-139,0 1 0,0-1-1,-1 1 1,1-1 0,0 1 0,0-1 0,0 0 0,0 1 0,-1-1 0,1 1 0,0-1 0,-1 0 0,1 1 0,0-1 0,-1 0 0,1 1 0,0-1 0,-1 0 0,1 0 0,0 1 0,-1-1 0,1 0 0,-1 0 0,1 0 0,-1 1 0,1-1 0,0 0 0,-1 0 0,1 0 0,-1 0 0,1 0 0,-1 0 0,1 0 0,-1 0-1,0 0 1,-1 0 53,4 3-20,9 7-3,-11-10-47,1 1 1,-1-1-1,1 1 1,-1-1-1,1 0 0,0 0 1,-1 1-1,1-1 0,-1 0 1,1 0-1,0 1 0,-1-1 1,1 0-1,0 0 0,-1 0 1,1 0-1,0 0 1,-1 0-1,1 0 0,0 0 1,-1 0-1,1-1 0,0 1 1,2-1-6,-1 1 9,1 0-1,-1 1 0,0-1 1,1 0-1,-1 1 1,0-1-1,1 1 1,-1 0-1,0 0 1,0-1-1,3 3 0,-2-2 2,-1 0-1,1 1 0,-1-2 0,1 1 0,-1 0 0,1 0 0,0-1 0,-1 1 0,1-1 1,0 0-1,3 0 0,6 0 7,-4 1 21,0-1-1,0-1 1,16-2-1,7-7 101,-29 9-115,10-1 60,-1-1-1,0 0 1,0-1 0,0 0 0,0-1 0,11-7 0,-21 11-66,1 0 1,-1 0-1,0 0 1,1 0 0,-1 0-1,0 0 1,0 0-1,0-1 1,0 1-1,0-1 1,0 1 0,0 0-1,0-1 1,0 0-1,-1 1 1,1-1-1,-1 1 1,1-1 0,-1 0-1,0 0 1,0 1-1,1-1 1,-1 0-1,0 1 1,0-1 0,-1 0-1,1 0 1,0 1-1,-1-1 1,0-3-1,-1 1 30,0-1 0,0 1 0,-1-1-1,0 1 1,1 0 0,-2 0 0,1 0-1,-4-4 1,4 6 30,0-1 0,0 0-1,-1 1 1,1-1 0,-8-3 0,8 5-4,0-1 0,0 1 0,0-1 0,0 0 0,-4-4 0,-1-2 41,5 5-46,0 0 0,0 0 0,0 0 1,0-1-1,-3-4 0,1-2-64,-5-8-1375,10 18 1355,-1 0-1,1 0 1,0 0-1,0 0 1,0 0 0,0 0-1,0 0 1,0-1-1,0 1 1,0 0-1,0 0 1,-1 0-1,1 0 1,0 0-1,0 0 1,0 0-1,0 0 1,0 0-1,0-1 1,0 1-1,0 0 1,0 0-1,0 0 1,0 0-1,0 0 1,0 0-1,0 0 1,0-1 0,0 1-1,0 0 1,0 0-1,0 0 1,0 0-1,0 0 1,0 0-1,0-1 1,0 1-1,0 0 1,0 0-1,0 0 1,0 0-1,0 0 1,0 0-1,0 0 1,0 0-1,1-1 1,-1 1-1,0 0 1,0 0-1,0 0 1,0 0 0,0 0-1,0 0 1,0 0-1,0 0 1,1 0-1,12-13-3674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1 640,'3'0'224,"119"0"4245,-116 0-4427,1 0-1,0 1 0,0 0 0,-1 1 1,1-1-1,-1 1 0,1 1 1,-1-1-1,0 1 0,0 0 1,0 1-1,0-1 0,0 1 1,-1 0-1,10 9 0,-12-9-15,0-1-1,0 1 0,-1 0 0,1 0 0,-1 0 0,0 0 0,0 0 1,0 0-1,0 1 0,-1-1 0,2 7 0,-3-9-12,1 0-3,-1 0 0,1 0-1,-1 0 1,0 0 0,0 0 0,0 0 0,0 0-1,0 0 1,0 0 0,-1-1 0,0 4-1,-14 68 119,14-70-114,0 0 0,0-1-1,-1 1 1,1-1 0,0 1-1,-1-1 1,0 1-1,1-1 1,-1 0 0,0 0-1,0 0 1,0 0-1,-1 0 1,-2 2 0,-9 8 27,-33 46-31,27-36 104,15-16-147,0-1 0,0 1 0,-1-1 0,1 0 0,-1-1 0,-7 5 0,8-7-43,-4 3-89,9-4 163,0-1 1,0 0-1,-1 0 1,1 0-1,0 1 1,0-1 0,0 0-1,0 0 1,0 0-1,0 1 1,0-1-1,0 0 1,0 0 0,0 1-1,0-1 1,0 0-1,0 0 1,0 0-1,0 1 1,0-1 0,0 0-1,0 0 1,0 1-1,0-1 1,0 0-1,0 0 1,0 0 0,0 1-1,1-1 1,-1 0-1,0 0 1,0 0-1,0 1 1,0-1 0,0 0-1,1 0 1,-1 0-1,0 0 1,0 1-1,3-1 29,-1 1 0,1 0 0,-1 0-1,0-1 1,1 0 0,-1 1 0,1-1-1,-1 0 1,1 0 0,-1 0 0,4-1-1,8 0 117,10 2-5,-5-1 23,-1 0-1,25-3 0,-9-8 192,-6 6-651,-7-5-1903,3 4 421,-24 6 1702,0 0 0,1-1 1,-1 1-1,1 0 1,-1-1-1,0 1 1,1-1-1,-1 1 1,0 0-1,1-1 0,-1 1 1,0-1-1,0 1 1,0-1-1,1 1 1,-1-1-1,0 1 0,0-1 1,0 0-1,0 1 1,0-1-1,0 1 1,0-1-1,0 1 1,0-2-1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3392,'0'-31'1248,"0"31"-960,31 0-64,-15 0 64,-1 0-192,17 0 32,14 0-64,-15 0 448,1 0-288,-1 0-736,0 15 288,0-15-2912</inkml:trace>
  <inkml:trace contextRef="#ctx0" brushRef="#br0" timeOffset="1">343 16 2976,'0'-15'1120,"15"15"-896,1 0-32,0 0 160,15 0-224,0 0 32,16 0-96,-1 0 512,1 0-320,0 0-1152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6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0 640,'3'0'224,"-1"0"-208,-1 1-1,1-1 1,0 0-1,-1 1 1,1-1-1,0 1 1,-1 0-1,1 0 1,-1 0-1,1-1 1,-1 1 0,0 0-1,1 1 1,-1-1-1,0 0 1,2 2-1,14 11 633,4-6-25,-18-7-543,0 0 0,0 0 0,0 0 1,0 1-1,0-1 0,5 4 0,8 9 284,-1 0 0,0 0 0,14 20 0,-8 2 555,-8-13-414,-12-21-459,0-1 1,0 1-1,0 0 1,-1-1 0,1 1-1,0 0 1,-1-1-1,1 1 1,-1 0-1,1 0 1,-1-1-1,0 1 1,0 0-1,0 0 1,0 0 0,0 0-1,-1 2 1,0 0 26,0 1 1,-1-1-1,0 0 1,0 0-1,-4 5 1,-3 8 231,6-10-228,-1-1 1,-1 1-1,1-1 0,-1 0 1,0 0-1,-11 9 0,-1-1 117,-19 12-1,22-17-28,0 1 0,-16 16 1,28-24-119,-1 0 1,1 0-1,-1 1 1,1-2-1,-1 1 1,-4 2-1,0-2-4144,33-5 1649,6-10 709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16 2240,'-3'3'127,"0"1"1,0 0-1,1 0 1,-1 0-1,1 0 1,0 0-1,-1 6 0,-8 13 305,6-16 115,0 1 0,1 0 0,-1 0 1,-4 14-1,8-18-451,0 1 1,0-1-1,1 1 1,-1-1-1,1 1 0,0-1 1,0 1-1,0-1 1,1 1-1,0-1 0,1 5 1,1 1-27,0-1 1,1 0-1,1-1 0,8 16 1,-12-22-38,1 0 0,-1 0 0,0-1 0,0 1 0,1 0 0,-1-1 0,1 1 0,-1-1 0,1 1 0,0-1 0,-1 0 0,1 0 0,0 0 0,0 0 0,0 0 0,0 0 0,0 0 0,0-1 0,0 1 0,0-1-1,1 1 1,-1-1 0,0 0 0,0 0 0,0 0 0,0 0 0,0 0 0,1-1 0,-1 1 0,0 0 0,0-1 0,0 0 0,0 1 0,2-2 0,1-1 78,0 0-1,0 0 1,0-1-1,0 0 1,-1 0-1,1 0 0,-1 0 1,0-1-1,-1 1 1,1-1-1,2-5 1,15-32 177,-10 27-129,-9 13-139,-1 0 1,1 1-1,-1-1 0,0 0 0,1 0 0,-1 0 0,0 0 0,0 0 1,0 0-1,0-1 0,-1 1 0,1 0 0,-1 0 0,1-1 0,-1 1 1,0 0-1,0-1 0,0 1 0,0 0 0,0-1 0,-1-2 0,-2-4-39,0 0-1,-1 0 1,-7-11-1,4 5-19,5 12 31,1 0 0,-1 0 1,1 0-1,-1 1 0,0-1 0,0 1 1,0-1-1,0 1 0,-1 0 0,1-1 1,-1 1-1,1 0 0,-1 1 0,0-1 1,-2-1-1,-2 1-48,1 0 1,-1 1 0,1 0-1,-1 0 1,0 0-1,-12 1 1,14 0-202,-11 2-684,15-2 871,1 0 0,-1 1 0,1-1 0,-1 0 0,1 1 0,-1-1 0,1 0 0,0 1 0,-1-1 0,1 1 0,-1-1 0,1 1 0,0-1 0,0 1 0,-1-1 0,1 1 0,0-1 0,0 1 1,-1-1-1,1 1 0,0-1 0,0 1 0,0-1 0,0 1 0,0 0 0,0-1 0,0 2 0,0 13-3866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48 3232,'0'-47'1184,"31"47"-896,-15 0-96,0 0-96,-16 16-96,0 15 192,0 31-96,-16 16 320,-15-16-224,-16 16 512,-15-15-384,-16-1 224,0-15-320,16-1-1184,15-30 512,16 0-3008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32 3072,'-10'-12'871,"10"12"-860,0 0-1,0-1 0,0 1 0,0 0 0,0 0 0,0 0 0,0-1 0,0 1 0,0 0 0,1 0 0,-1 0 0,0 0 0,0-1 1,0 1-1,0 0 0,0 0 0,0 0 0,0 0 0,1 0 0,-1-1 0,0 1 0,0 0 0,0 0 0,0 0 0,1 0 0,-1 0 1,0 0-1,0 0 0,0 0 0,0-1 0,1 1 0,-1 0 0,0 0 0,0 0 0,0 0 0,1 0 0,-1 0 0,0 0 0,0 0 1,0 0-1,1 0 0,-1 0 0,0 1 0,0-1 0,0 0 0,1 0 0,-1 0 0,0 0 0,0 0-4,0 0-1,0 0 0,1 0 1,-1 0-1,0 0 0,0 0 1,0 0-1,0 0 0,0 0 1,0 0-1,0 0 0,0 0 1,0 0-1,0 0 0,1 0 1,-1 0-1,0 0 0,0 0 1,0 0-1,0 0 0,0 0 1,0 0-1,0 0 0,0 0 1,0 0-1,0 0 0,0 0 1,0 0-1,1 0 0,-1 0 1,0 0-1,0 0 0,0-1 1,0 1-1,0 0 0,0 0 1,0 0-1,0 0 0,0 0 1,0 0-1,0 0 0,0 0 1,0 0-1,0 0 0,0 0 1,0-1-1,0 1 0,0 0 1,0 0-1,0 0 0,0 0 1,0 0-1,0 0 0,0 0 1,0 0-1,0-1 0,0 1 21,0 0-1,0-1 0,0 1 1,0-1-1,0 1 1,0-1-1,0 1 1,0-1-1,0 1 1,0-1-1,0 1 0,1 0 1,-1-1-1,0 1 1,0-1-1,0 1 1,1 0-1,-1-1 0,0 1 1,1 0-1,-1-1 1,0 1-1,1 0 1,-1-1-1,0 1 0,1 0 1,-1 0-1,1-1 1,0 1-1,17-2 507,-12 3-403,-4-1-103,-1 0 0,1 0 0,-1 0 0,1 0 0,-1 1 0,1-1 0,-1 1 0,1-1 0,-1 1 0,1 0 0,-1-1 0,2 2 1,10 4 130,-9-5-125,0 0 0,0 0-1,0-1 1,9 0 0,17 3 81,77 23 298,-45-11-33,-40-11 286,-6-1-275,-16-3-382,1 0 1,-1 0-1,0 0 1,1 1-1,-1-1 1,0 0-1,1 0 1,-1 0-1,0 1 1,1-1-1,-1 0 1,0 1-1,0-1 1,1 0-1,-1 0 1,0 1-1,0-1 1,0 0-1,1 1 0,-1-1 1,0 1-1,0-1 1,0 0-1,0 1 1,0-1-1,0 0 1,0 1-1,0 0 1,-13 14 562,12-14-619,-1 0 0,0-1 0,1 1-1,-1-1 1,0 0 0,0 0-1,0 1 1,1-1 0,-1 0-1,-3-1 1,1 1-337,2 0-312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1824,'8'-9'201,"-7"7"-173,0 1 1,1-1-1,-1 0 0,0 1 0,1-1 0,0 1 1,-1 0-1,1 0 0,-1-1 0,1 1 0,0 0 0,0 0 1,0 1-1,0-1 0,0 0 0,0 1 0,0-1 1,0 1-1,0-1 0,0 1 0,3 0 0,6 0 105,1 0 0,-1 0-1,0 2 1,0-1 0,0 1-1,0 1 1,20 7 0,-6 2-30,0 2 1,-1 0-1,-1 2 1,36 31 0,-12-10 199,-16-13-166,76 63 461,-89-70-411,0 0 0,-2 2 0,25 33-1,-36-44-136,-2-5-1,0 1 0,0 0 0,-1 1 0,1-1 0,-1 0 0,0 1 0,0 0 0,-1-1 0,0 1 0,1 0 0,-1 0 0,-1-1 0,1 1 0,-1 5-1,0-1 36,0-1 0,-1 1-1,0-1 1,-1 1 0,0-1 0,0 0-1,0 0 1,-6 10 0,6-12-34,-1-1 0,-1 0 0,1 0 0,-1 0 1,0 0-1,0 0 0,0-1 0,0 0 0,-1 0 1,0 0-1,0 0 0,0-1 0,-8 4 0,1-1 19,-1-1-1,1 0 0,-1-1 0,-25 5 1,32-8-53,-1 0 0,0-1 0,0 1 0,0-1 0,1-1 0,-1 1 0,0-1 0,0 0 0,0-1 0,1 0 0,-1 0 0,-6-3 0,9 3-10,-1 0 0,1-1 0,0 0 0,0 0 0,0 0 0,0 0 0,1-1 0,-1 1 0,1-1 0,0 0 0,0 0 0,0 0 0,0-1 0,-3-7 0,5 10-12,0 0 0,1 0 1,-1 0-1,0 0 0,1-1 0,0 1 0,-1 0 0,1 0 0,0 0 0,0 0 0,0 0 0,0 0 0,1-1 0,-1 1 0,0 0 0,1 0 0,0 0 0,-1 0 0,1 0 0,0 0 0,2-2 0,0-1-36,1 1 0,0 0 0,0 0 0,0 0 0,0 0 0,6-3 0,-4 3 30,3-2-2,0 0 1,1 0-1,0 0 0,0 1 1,0 1-1,23-7 0,-12 4 96,22-10 0,2 0 47,1 9 143,-9-2-944,-27 8-680,0 1-1,14 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9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2560,'0'-5'172,"1"-13"403,0 17-561,-1 1 0,0-1 0,0 1 1,1-1-1,-1 1 0,0 0 1,1-1-1,-1 1 0,1-1 0,-1 1 1,1 0-1,-1-1 0,1 1 1,-1 0-1,1-1 0,-1 1 0,1 0 1,-1 0-1,1 0 0,-1-1 1,1 1-1,-1 0 0,1 0 0,-1 0 1,1 0-1,0 0 0,0 0 1,1 0 39,-1 0 0,1 0 0,0 0 0,-1-1 0,1 1 0,-1-1 1,1 1-1,-1-1 0,1 1 0,-1-1 0,0 0 0,2 0 1,10-6 681,-3 5-519,0 1 0,0 0 1,0 0-1,1 1 0,15 1 1,6 1-56,-4-3-27,2 1 32,34 3 0,-32 2-9,56 3 207,-10-8 238,-74 0-570,0 0 1,0 0-1,0 0 1,1 1-1,-1-1 0,0 1 1,0 0-1,0 0 1,0 0-1,4 3 1,2 0 67,-9-3-63,0-1 0,0 1 1,0-1-1,0 0 0,0 1 0,0-1 0,0 0 1,0 1-1,0-1 0,0 0 0,0 0 0,0 0 1,0 0-1,0 0 0,0 0 0,1 0 0,1-1 70,0 1 239,-6 2-192,-1 1-208,0 0 1,0-1 0,0 1-1,0-1 1,-9 3 0,-11 6-472,17-7 203,0 0 0,0-1 0,0 0 0,-1 0 0,1 0 0,-16 2 0,8-1 51,9-3 170,0 1 1,0 0-1,1 0 0,-1 1 0,0-1 1,1 1-1,-1 1 0,1-1 1,-6 6-1,4-5 3,1 1 0,-1 1 1,1-1-1,0 1 0,0 0 1,1 0-1,0 1 0,0 0 0,0 0 1,1 0-1,0 0 0,1 1 1,-1-1-1,-3 16 0,-19 84 492,25-102-326,0 1 0,1-1 0,0 1 0,1 9 0,-1-10-6,0-1 1,0 1-1,0-1 1,0 1 0,0-1-1,-1 1 1,0-1 0,-2 6-1,-1 3 413,-13 25 1,15-34-422,0 0-1,0-1 1,0 1 0,-1-1 0,0 1 0,1-1 0,-1 0-1,-1 0 1,1 0 0,0-1 0,-6 4 0,1-1-15,6-4-33,1 0 1,-1 0-1,0 0 0,1 0 1,-1 0-1,0-1 1,1 1-1,-1-1 0,0 1 1,0-1-1,1 0 1,-1 1-1,0-1 0,0 0 1,0 0-1,1 0 0,-1 0 1,0-1-1,0 1 1,0-1-1,-3 0 0,-18-10 4,22 11-17,1 0 0,-1-1 0,1 1 0,-1-1 0,0 1 0,1 0 0,-1-1 0,0 1 0,1 0 0,-1 0 0,0 0 0,1 0 0,-1-1 0,0 1 0,0 0 0,1 0 0,-1 0-1,0 1 1,1-1 0,-1 0 0,-1 0 0,0 1-37,-1-1-69,6 0 53,215 0 1115,-200-1-904,0-1 0,24-6 0,-32 6-112,21-3 195,-15-1-96,-13 5-75,0-1 0,0 1 0,1 0 0,-1 1 0,0-1 0,1 0 0,4 1 0,-7 0-41,0 0 0,0 0 0,0 0 1,0 0-1,1 0 0,-1 0 0,0-1 1,0 1-1,0 0 0,0-1 0,0 1 0,0 0 1,1-1-1,-2 0-8,0 1 1,1-1-1,-1 1 1,0-1-1,0 1 1,1-1-1,-1 1 0,0-1 1,0 1-1,0-1 1,0 1-1,0-1 1,1 1-1,-1-1 1,0 1-1,0-1 0,0 1 1,-1-1-1,1-2 199,0 0 116,1 3-344,-1 0-1,0 0 1,0 0-1,0-1 1,0 1-1,0 0 1,0 0-1,0-1 1,0 1-1,0 0 0,0 0 1,0-1-1,0 1 1,0 0-1,0 0 1,0-1-1,0 1 1,0 0-1,0 0 1,0-1-1,0 1 1,-1 0-1,1 0 1,0 0-1,0-1 1,0 1-1,0 0 0,0 0 1,-1 0-1,1-1 1,0 1-1,0 0 1,0 0-1,-1 0 1,1 0-1,0 0 1,0-1-1,-1 1 1,-7 7-1448,6-6 1250,0 2-4038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19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6048,'0'0'2240,"0"0"-1728,0 0-160,-15 0-96,15 15-224,-16-15-736,16 16 416,0-1-3712,0 1 2208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19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17 2400,'-16'-16'1077,"15"16"-1056,0 0 0,1 0 0,-1-1 0,0 1 0,0 0 0,0 1 0,0-1 0,0 0 0,0 0 0,0 0 0,0 0 0,0 1 0,1-1 0,-1 0 0,-1 2 0,-2 0-9,1 0 1,0 0-1,0 1 0,0 0 1,-5 5-1,-2 3-27,-41 32 281,34-29-47,0 1 0,-20 22 0,18-15 49,1 1 0,1 2 0,2-1 0,-24 51 0,32-61-177,2 1 0,0 0 0,0 0 0,2 0 0,0 1 0,0-1 0,2 1 0,0 0 0,1 0 0,0-1 0,3 19-1,0-25-29,0 0-1,0 0 1,0-1-1,1 1 1,1-1-1,-1 0 1,2 0-1,-1 0 1,10 10-1,-3-3 141,-10-11-153,0-2-4,0 1 0,0-1 0,-1 0 0,1 0 0,1 0 0,-1 0-1,0 0 1,0 0 0,1 0 0,-1-1 0,1 1 0,0-1 0,-1 0 0,1 0 0,0 0 0,4 1-1,4 2-631,-8-2 285,0-1 0,0 0 0,0 0-1,0 0 1,0 0 0,0 0 0,1-1-1,4 1 1,8-1-2678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0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 2080,'2'-2'66,"0"0"0,0 1 0,0-1 1,0 1-1,0-1 0,0 1 0,0 0 0,0 0 0,1 0 1,-1 0-1,0 0 0,1 1 0,-1-1 0,1 1 0,-1-1 1,1 1-1,-1 0 0,1 0 0,-1 0 0,1 0 1,-1 1-1,1-1 0,-1 1 0,1-1 0,-1 1 0,3 1 1,-3-2-60,0 1 1,-1 0-1,1-1 1,0 1 0,0 0-1,-1 0 1,1 0 0,0 0-1,-1 0 1,1 1-1,-1-1 1,0 0 0,1 1-1,-1-1 1,0 1-1,0-1 1,0 1 0,0 0-1,0-1 1,1 4 0,9 9 540,-9-13-494,-1 1 0,1 0 0,0-1 0,-1 1 0,1 0 0,-1 0 0,0 0 0,2 4 0,-2-3-63,0 0-1,-1 0 1,1 0-1,-1-1 1,1 1-1,-1 0 1,0 0-1,0 0 0,-1 0 1,1 0-1,0 0 1,-1 0-1,-1 3 1,-8 13 180,7-7-92,2-10-53,1 1 0,-1-1 0,1 0 0,-1 1 0,0-1 0,0 0 0,0 0 0,0 0 0,0 0 0,0 0 0,-1 0 0,1 0 0,-1 0 0,-2 2 0,-8 6 39,0 0 0,-1-1 0,0 0 0,-28 13 0,22-10-31,15-9-16,-1 0 0,1 0-1,-1-1 1,-7 4 0,1-4 45,10-2-58,1 0 0,-1 0-1,0 0 1,1 0 0,-1 0 0,0 0-1,1 0 1,-1 0 0,0 0 0,1 0-1,-1 0 1,1 1 0,-1-1 0,0 0-1,1 1 1,-1-1 0,1 0 0,-1 1 0,1-1-1,-1 0 1,1 1 0,-1-1 0,1 1-1,-1-1 1,1 1 0,-1-1 0,1 1-1,0 0 1,-1-1 0,1 1 0,0-1-1,0 1 1,0 0 0,-1-1 0,1 2-1,0 1-153,3-3 117,132 0 885,-132 0-840,0 0 0,0-1-1,1 1 1,-1-1 0,0 1-1,0-1 1,0 0 0,0 0-1,5-3 1,2 0-497,9 1-2753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3328,'15'0'1216,"1"0"-928,0 0-96,-1 16-192,1-16-32,-1 0 672,1 0-384,-1 15-3392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78 187 2976,'-31'16'1120,"31"15"-896,0 0-32,-15 0 512,15 0-416,0 1 256,0 14-320,0-14 288,0-1-288,-16-16 320,16 16-320,-16-31-2720</inkml:trace>
  <inkml:trace contextRef="#ctx0" brushRef="#br0" timeOffset="1">328 0 3328,'15'0'1216,"16"0"-928,1 0-96,-17 0 160,1 0-224,15 16 160,0-16-160,-15 15 224,15-15-224,-16 0-32,1 16-64,0-16 576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46 125 1312,'-16'16'597,"16"-4"61,0-9-489,0 4 78,-1 0 1,0 0 0,0 0-1,0-1 1,-1 1-1,-3 6 1,3-7-194,1-2 84,0 1 1,0-1 0,1 1-1,-1-1 1,1 1 0,1 7 0,-1-9-102,0 0 0,0 0 0,0 0 1,0 0-1,-1-1 0,0 4 0,-5 5 80,6-10-96,-1 0 0,0-1 0,1 1 0,-1 0 0,1 0 0,-1-1 0,1 1 0,0 0 0,-1 0 0,1 0 0,0 0 0,0-1 0,-1 1-1,1 0 1,0 0 0,0 0 0,0 0 0,0 0 0,0 0 0,0 0 0,0-1 0,1 1 0,-1 0 0,0 0 0,1 1 0,-1-2-18,4 10 231,1-2 0,0 1 0,7 8-1,-4-11 173,-3-4-390,0 0 0,1 0 0,-1 0 0,1-1 0,-1 0 0,1 0 0,0 0 0,7 0 0,2-1-1872</inkml:trace>
  <inkml:trace contextRef="#ctx0" brushRef="#br0" timeOffset="1">389 1 2240,'15'31'832,"1"0"-672,0 0 0,-1 0 384,-15 0-320,0 1-32,0 14-96,0 1 544,-15 0-352,-17 15 608,1-15-512,0 0-3936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32 1824,'-2'0'587,"-11"0"1509,13-3-1654,0 2-236,0 0 0,0 0 0,0 0 0,0 0 0,0 0 1,0 0-1,0 0 0,0 0 0,0 0 0,0-2 0,0 4-179,0-1 1,1 0 0,-1 0-1,1 0 1,-1 1 0,1-1-1,-1 0 1,1 0-1,-1 0 1,1 0 0,-1 0-1,1 0 1,-1 0 0,1 0-1,-1 0 1,1 0-1,0-1 1,8 0 136,-2 2-324,0-1 86,-1 0 1,0-1 0,12-1 0,-9-1 115,-5 2-11,-1 0 0,0 0 0,0 0 1,1 1-1,4-1 0,41 9 145,-2-5-181,-1-2-1,51-5 1,56-6 261,132 7 153,-183 3-253,433 13 986,-392-8-892,75 5 257,244-6 251,-288-5-636,3 1 33,-162 0-57,0-1 0,0-1 0,-1 0 0,23-6 0,-11 5 408,-24 3-318,-3 0-250,0 0-1,-1 0 1,1 0 0,-1-1 0,1 1 0,0 0 0,-1-1 0,1 0 0,0 1 0,-1-1-1,-1-1 1,1 1-199,0 0-1,1 0 0,-1 0 0,0 0 0,0 0 0,0 0 0,0 1 1,0-1-1,0 1 0,0-1 0,0 1 0,-3 0 0,-24 0-4308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1472,'0'-3'45,"0"0"0,0 0 0,0 1 0,0-1 0,0 0 0,1 1 0,-1-1 0,1 0 0,0 1-1,0-1 1,0 0 0,0 1 0,0-1 0,0 1 0,1 0 0,-1-1 0,1 1 0,0 0 0,0 0 0,0 0 0,0 0 0,0 0 0,0 1 0,0-1 0,0 1 0,1-1 0,2 0 0,-1-1 53,-1 2-9,0-1 1,-1 1-1,1 0 1,0 0 0,0 0-1,0 0 1,0 0-1,0 1 1,0-1 0,1 1-1,3 0 1,26-1 392,-22 0-446,1 0-1,-1 1 1,1 1-1,-1 0 1,1 0-1,10 4 1,-7 0 17,0 2 0,-1-1 1,22 16-1,-6-5 59,-19-10-45,0-2 35,-1 2 0,12 8 0,-15-9-37,-1 0 0,10 14-1,-6-8-23,10 10 3,-10-11-26,-1 0 0,0 1-1,0 0 1,7 13 0,-10-13 87,-1 0 0,0 0 0,-1 1 0,6 24 0,-9-31-66,-1 0 1,1 0-1,-1 0 0,0 0 0,0 0 0,-1 0 1,0 0-1,0 0 0,-1 0 0,1 0 0,-1 0 1,-4 8-1,3-8 10,0 0 0,-1 0 1,1 0-1,-1 0 0,0-1 1,-1 1-1,1-1 0,-1 0 1,0-1-1,-1 1 0,1-1 1,-1 0-1,0 0 0,1-1 1,-2 0-1,1 0 0,0 0 1,-1-1-1,-8 3 0,-11-3 225,1 0-1,-28-3 1,19 0-124,33 2-158,0-1 0,-1 0 1,1 0-1,0 0 0,0 0 0,-1-1 0,1 1 1,0 0-1,0 0 0,0-1 0,-1 1 0,1-1 1,0 1-1,0-1 0,0 1 0,0-1 0,0 0 1,0 1-1,0-1 0,0 0 0,0 0 0,0 0 1,0 0-1,1 0 0,-1 0 0,0 0 0,0 0 1,1 0-1,-1 0 0,1 0 0,-1 0 0,1-1 1,-1 0-1,1-1-12,0 1 1,0 0-1,1 0 1,-1-1 0,0 1-1,1 0 1,-1 0-1,1-1 1,0 1-1,0 0 1,0 0-1,0 0 1,0 0 0,0 0-1,0 0 1,1 1-1,-1-1 1,4-3-1,56-45-396,-29 25 342,-9 8 42,0 1 0,0 0 0,30-13 0,-46 26 45,0 1 0,0-1 0,11-1 0,3-2-1,-7 0-33,-13 5 19,0 0-1,0 0 1,1 0-1,-1 1 1,0-1-1,1 1 1,-1-1-1,1 1 1,-1-1-1,0 1 1,1 0-1,-1 0 1,1-1-1,-1 1 1,1 0 0,-1 1-1,1-1 1,-1 0-1,1 0 1,-1 1-1,1-1 1,-1 0-1,2 2 1,10 8 23,-12-10-15,-1 1 0,0-1 0,1 0 0,-1 0 0,0 1-1,0-1 1,1 0 0,-1 1 0,0-1 0,0 1 0,1-1 0,-1 0 0,0 1 0,0-1-1,0 0 1,0 1 0,0-1 0,1 1 0,-1-1 0,0 1 0,0-1 0,0 0-1,0 1 1,0-1 0,0 1 0,-1 0 0,2 4 59,6-1 126,-7-4-179,1 0 0,-1 1 1,1-1-1,-1 0 1,0 0-1,1 1 0,-1-1 1,1 0-1,-1 1 0,0-1 1,1 1-1,-1-1 1,0 0-1,0 1 0,1-1 1,-1 1-1,0-1 0,0 1 1,0-1-1,1 1 1,-1-1-1,0 1 0,0-1 1,0 0-1,0 1 0,0-1 1,0 1-1,0-1 1,0 1-1,0-1 0,-1 2 1,1 26 243,0-25-2560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3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66 2080,'0'-13'667,"0"13"-663,0 0 1,1 0-1,-1-1 1,0 1-1,0 0 1,0 0-1,0 0 1,0 0-1,0 0 0,0 0 1,0 0-1,0 0 1,0 0-1,0 0 1,0-1-1,0 1 1,0 0-1,0 0 1,0 0-1,-1 0 1,1 0-1,0 0 1,0 0-1,0 0 1,0 0-1,0 0 1,0 0-1,0 0 1,0-1-1,0 1 1,0 0-1,0 0 1,0 0-1,0 0 1,0 0-1,0 0 1,-1 0-1,1 0 1,0 0-1,0 0 1,0 0-1,0 0 1,0 0-1,0 0 1,0 0-1,0 0 1,0 0-1,0 0 1,0 0-1,-1 0 1,1 0-1,0 0 1,0 0-1,0 0 1,0 0-1,0 0 1,-8 0 76,5 0 2813,4 0-2889,-1 0-1,1 0 0,-1 0 0,1 0 0,-1 0 0,0 0 0,1 0 0,-1 0 1,1 0-1,-1 0 0,0 0 0,1 0 0,-1-1 0,1 1 0,-1 0 0,0 0 1,1 0-1,-1-1 0,0 1 0,1 0 0,-1 0 0,0-1 0,0 1 0,1 0 1,-1-1-1,0 1 0,0 0 0,1-1 0,-1 1 0,0-1 0,5-6 140,24-8 267,-22 11-360,1 1-1,0 0 1,11-2 0,-15 4-41,6-1-3,0 1-1,0-1 0,0 2 1,0 0-1,15 1 0,9 0-33,-23-1-5,0 0 0,-1 1-1,1 0 1,15 4 0,-22-4 52,1 1-1,-2-1 1,1 1-1,0 0 1,0 0 0,-1 1-1,1-1 1,-1 1 0,1 0-1,-1 0 1,0 0 0,0 0-1,-1 0 1,5 7-1,-6-8-17,3 2 34,-1 1 1,1 0 0,-1 0 0,-1 0 0,1 1-1,-1-1 1,0 0 0,0 1 0,0 0 0,-1-1-1,1 11 1,-2-9-11,-1-1 1,0 1-1,0 0 0,0-1 0,-3 7 1,-1 3 28,4-10-20,0-1 0,-1 1-1,0-1 1,0 0 0,-5 8-1,2-5 82,-1-1 0,-13 12 0,12-12 0,0-1-54,0 0-1,-1 0 0,0-1 1,0 0-1,0-1 0,-1 1 1,-8 2-1,9-4-35,1 1-1,0 0 0,0 1 1,0-1-1,-8 8 1,11-8-28,-1 0 0,0 0 0,0-1 0,0 0 0,0 0 0,-9 4 0,-9 2 58,19-8-69,1 1 1,-1-1-1,0 0 0,0 0 0,0 0 0,0 0 1,0-1-1,-4 1 0,5-1-206,6 0 59,54 0-58,-54 0 229,0 0 0,1 0 0,-1 1 0,0-1-1,0 1 1,0 0 0,0 0 0,6 3 0,6 1 67,-3-3 68,0-1 0,-1 0 0,1 0 0,19-2 0,0 0-1250,-15 1 310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3488,'-16'-15'1280,"32"15"-992,-1 0-64,-15 0 224,31 0-288,0 0 192,32 0-192,-1 0 288,0 0-256,-15 0-1248,31 0 576,-16 0-2560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63 4224,'-16'-16'1568,"16"1"-1216,0 15-96,16 0 992,-16-16-736,31 16-64,0 0-288,-16-15 160,17 15-192,-1 15 672,-16-15-448,1 16-2272,0-1 1024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3:2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5472,'1'4'361,"-1"1"0,1-1 0,0 1 0,1-1 0,-1 1 0,1-1 0,3 6 0,-5-10-359,3 6 612,-1-4-230,0 0-329,-2-1-38,1-1 0,0 1-1,0 0 1,0 0 0,-1 0-1,1-1 1,0 1 0,0-1-1,0 1 1,0 0 0,0-1-1,0 0 1,0 1 0,0-1 0,0 0-1,0 1 1,0-1 0,1 0-1,-1 0 1,0 0 0,0 0-1,0 0 1,0 0 0,0 0-1,0 0 1,0-1 0,2 1-1,30-10 118,28-9-188,-42 11-1,1 1 0,32-7 0,-37 12 32,-10 2 22,0-1 1,0 1-1,-1-2 0,6 0 0,-4-1 32,0-1-1,0 1 1,9-8-1,17-10 168,-28 19-138,0 0-1,0-1 1,-1 1-1,1-1 1,-1 0-1,0 0 1,1 0-1,-1-1 1,-1 1-1,4-5 1,16-18 704,-20 24-690,0 0 0,0 0 0,-1 0 1,1-1-1,-1 1 0,0 0 0,1-1 0,-1 1 0,0-1 1,1-3-1,-2 6-53,0-1 0,0 1-1,0-1 1,0 0 0,0 1 0,0-1 0,0 1 0,0-1-1,0 0 1,0 1 0,0-1 0,-1 0 0,1 1 0,0-1-1,0 1 1,-1-1 0,1 1 0,0-1 0,-1 1 0,1-2-1,-1 2 0,0-1 0,0 1 0,0-1-1,0 1 1,0-1 0,0 1 0,0-1-1,0 1 1,0 0 0,0-1 0,0 1 0,0 0-1,0 0 1,-1 0 0,1 0 0,-1 0-1,-3 0-16,5 0-4,-1 0 0,0 0-1,0-1 1,0 1 0,0 0-1,0 1 1,1-1 0,-1 0-1,0 0 1,0 0 0,0 0-1,0 1 1,1-1 0,-1 0-1,0 1 1,0-1 0,0 1-1,1-1 1,-1 1 0,0-1-1,1 1 1,-1 0-1,0-1 1,1 1 0,-1 0-1,1-1 1,-1 1 0,1 0-1,0 0 1,-1-1 0,1 1-1,0 0 1,-1 0 0,1 0-1,0-1 1,0 1 0,-1 1-1,-1 4-16,0-1 0,-1 0 1,-7 9-1,7-9 11,-1 0 1,1 0 0,0 0-1,0 0 1,1 1-1,0 0 1,-2 5 0,3-5 11,0 0 1,0 0 0,1-1 0,0 10-1,0 9 143,0-17-108,-1-4-29,1-1 0,0 1-1,0 0 1,0-1 0,0 1 0,0 0 0,0-1 0,1 1 0,-1 0 0,1-1-1,1 4 1,1-5 5,0 0 0,-1-1 0,1 1 0,0-1 0,0 1 0,0-1 0,0 0 0,0 0 0,0-1 0,0 1 0,0 0 0,0-1 0,3-1 0,-3 0-13,0 0 0,0 0 0,0-1 0,0 1 0,0-1 0,-1 0 0,0 0 0,5-6 0,-3 1-97,1 0-1,9-11 1,-10 14-20,-1 0-1,1 0 0,-1 0 1,0 0-1,3-10 0,10-34-653,-15 46 748,-1 1 0,0-1 0,1 0-1,-1 1 1,0-1 0,0 0 0,-1 0 0,1 1-1,0-1 1,-1 1 0,0-1 0,1 0-1,-1 1 1,-2-3 0,2 1-13,-1 0 0,1 0 1,0 0-1,0-1 0,0 1 0,1 0 1,-1-6-1,1 3 11,0 1 34,0-1 1,0 0 0,-1 1 0,-2-11 0,3 15-14,0 1 1,-1 0-1,1 0 0,0-1 1,-1 1-1,0 0 0,1 0 1,-1 0-1,0 0 0,1 0 1,-1 0-1,0 0 0,0 0 1,0 0-1,0 0 0,0 0 1,0 0-1,0 1 0,0-1 1,0 0-1,0 1 0,-1-1 1,1 1-1,0-1 0,0 1 1,-1 0-1,1-1 0,0 1 1,-1 0-1,-1 0 0,-10 0-164,11 5 186,-1 0 55,1-2-32,1 0 0,0-1-1,-1 1 1,1 0 0,0 0 0,1 0 0,-1 0 0,0 0-1,1 0 1,0 0 0,-1 0 0,2 4 0,-3 36 309,1-12-123,4 43 0,-3-66-209,2 1 1,-1-1-1,1 0 1,0 1 0,1-1-1,0-1 1,0 1-1,1 0 1,0-1 0,5 9-1,-4-11 9,-1 1-1,1-1 0,-1 0 1,1-1-1,1 1 0,-1-1 1,1 0-1,0 0 0,-1-1 1,2 0-1,-1 0 0,0 0 1,13 3-1,-13-5-43,1 0-1,0-1 1,0 0-1,0 0 1,-1 0 0,1-1-1,0 0 1,0 0 0,-1 0-1,9-4 1,3-2-97,0-1 0,19-12 0,-3 2 74,-29 16 37,-1-1-1,0 1 1,0-1-1,0 0 1,-1 0-1,1-1 1,-1 1-1,1-1 1,-1 1 0,0-1-1,3-6 1,-4 6 29,0 1 1,0-1 0,0 0-1,0 1 1,-1-1 0,1 0-1,-1 0 1,0 0 0,-1 0 0,1 0-1,-1 0 1,1 0 0,-1-1-1,-1-6 1,1-4 170,0 15-187,0-1 0,0 1 0,0-1 0,0 0 1,0 1-1,0-1 0,0 1 0,0-1 0,-1 0 0,1 1 0,0-1 0,0 1 1,0-1-1,-1 1 0,1-1 0,0 1 0,0-1 0,-1 1 0,1-1 1,-1 1-1,1-1 0,0 1 0,-1-1 0,1 1 0,-2-1 0,-15 0 482,9 1-398,7 0-89,0 0 1,0 0-1,0 0 0,0 0 0,0 0 0,0 0 1,-1 0-1,1 0 0,0 1 0,0-1 0,0 1 1,0-1-1,0 1 0,0-1 0,0 1 1,0-1-1,0 1 0,0 0 0,1-1 0,-1 1 1,0 0-1,-1 1 0,1 1-5,0 0-1,0 0 1,0-1-1,0 1 1,0 0 0,1 0-1,-1 3 1,-1 7 1,-1-1-4,-2 18 21,5-27-10,0 0 0,1 1-1,0-1 1,-1 0 0,3 5 0,0 1 20,-3-4-30,1-1-1,0 1 1,0-1 0,1 0 0,-1 1 0,1-1-1,0 0 1,0 0 0,0 0 0,1-1 0,-1 1-1,1 0 1,0-1 0,0 0 0,0 0 0,1 0-1,-1 0 1,1 0 0,6 3 0,-7-3-164,1-1 0,0-1 0,0 1 0,0 0 0,1-1 0,-1 0 0,0 0 0,8 1 0,35-1-3133,-34-1 1984,20 0-1322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3392,'-15'0'1248,"15"0"-960,31 0-64,-16 0 480,17 0-416,-1 15 256,15-15-320,-14 0-128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25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 1 2080,'-3'0'667,"-38"0"-166,35 2-432,5-1-60,0 0-1,0 0 1,0 0 0,0 0-1,-1 0 1,1 0 0,0-1-1,0 1 1,-1 0-1,1-1 1,-1 1 0,1-1-1,-1 0 1,1 1 0,0-1-1,-1 0 1,1 0-1,-1 0 1,-2 0 0,0 0-52,0 0 0,0 0 0,-1 1 0,1 0 0,-8 2 0,-15 4 6,18-5 165,0 0 0,0 1 0,0 0 0,1 0 0,-9 5 0,3 2 39,10-7-135,1-1 1,-1 1-1,1-1 1,-1 0-1,0 0 0,0 0 1,-6 1-1,-1 0 100,7-3-75,0 1-1,0 0 0,1 0 1,-1 1-1,0-1 1,1 1-1,-1 0 1,-4 3-1,-30 15 34,26-14-70,1-1 0,-19 13 0,-76 55 411,98-69-335,1 0-1,0 1 0,0 0 1,0 0-1,1 1 0,-1-1 1,-7 10-1,-6 14 305,11-22-295,7-5-89,1-1-1,-1 0 1,0 1 0,1-1-1,-1 1 1,1 0-1,0 0 1,-2 1-1,2 3 0,-1-1 0,1 0 0,0 1-1,0-1 1,1 1 0,0-1-1,0 1 1,1 5 0,-1 10 28,0-16-24,0 0 1,1 1-1,-1-1 0,1 0 0,0 0 0,1 0 0,-1 0 0,1 0 0,4 8 0,1-1 70,1-1 1,14 17 0,-11-14 26,23 28 76,-17-25-38,2-1 0,-1-1-1,2 0 1,28 15-1,-32-22 6,-1-2 0,2 0-1,26 6 1,-12-6 64,-16-2-119,1-1-1,31 2 0,15-5-140,-60 0 37,0 0-1,-1 0 1,1 0-1,0-1 1,-1 1-1,1 0 1,0-1 0,-1 1-1,1-1 1,-1 0-1,1 1 1,-1-1-1,2-1 1,10-4-15,0 3-10,-11 3 30,0-1 1,0 1-1,1-1 1,-1 0 0,0 1-1,0-1 1,0 0-1,0 0 1,0 0-1,0-1 1,0 1-1,0 0 1,0-1 0,-1 1-1,3-3 1,37-22-636,-38 23-2020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1408,'0'-2'448,"0"0"-426,0 0 0,1 0 0,-1 1-1,1-1 1,-1 0 0,1 1 0,0-1 0,0 0 0,-1 1 0,1-1-1,0 1 1,0-1 0,2-1 0,21-21 404,-12 13-187,-1 2-122,0 1 0,1 0 1,0 0-1,0 1 0,0 1 1,1 0-1,15-4 0,-24 8-112,0 1 1,0-1-1,0 1 0,1 0 0,-1 1 0,0-1 0,0 1 1,0 0-1,1 0 0,6 1 0,-6 0 29,0 0 0,0 1 0,0 0-1,0 0 1,0 0 0,0 0 0,0 1-1,-1 0 1,6 4 0,-5-3 17,0 1 0,-1-1 1,1 1-1,-1 0 0,0 1 1,0-1-1,-1 1 0,1-1 1,2 8-1,3 10 196,8 26 0,-9-26-161,-3-2 54,-1-1-1,0 1 0,-2 0 0,0 0 1,-1 1-1,-2-1 0,-3 32 1,1-41-55,0-1 0,-1 1-1,0-1 1,-1 0 0,0 0 0,-1-1 0,0 1 0,-1-1 0,0-1 0,0 1 0,-12 10-1,-12 3-46,22-16 13,0 0 0,0-1 0,-1 0 1,-19 7-1,27-12-41,-1 0-1,1 0 1,-1 0 0,0-1 0,0 1 0,1-1 0,-1 1 0,0-1-1,0 0 1,0 0 0,0 0 0,1-1 0,-1 1 0,0-1-1,0 0 1,1 1 0,-1-1 0,1 0 0,-1-1 0,0 1 0,1 0-1,0-1 1,-1 1 0,1-1 0,-3-3 0,1 2-21,1-1 1,0 0 0,0 0-1,1 0 1,-1 0-1,1 0 1,0 0 0,0-1-1,0 1 1,0-1-1,1 0 1,0 1 0,0-1-1,0 0 1,1 0-1,-1 0 1,1 1 0,1-1-1,-1-5 1,3 0 12,-1 1 0,1 0 1,1 0-1,0 1 0,0-1 1,1 1-1,0 0 0,0 0 1,1 0-1,0 1 0,0-1 1,0 2-1,1-1 0,0 1 1,14-9-1,-11 9-57,1 1 0,0 1-1,0 0 1,0 0 0,0 1-1,0 0 1,1 1 0,-1 1 0,1-1-1,12 2 1,-22 0-135,-1 0-1,1 0 1,0 0-1,-1-1 1,1 1-1,0 0 1,-1-1 0,1 1-1,-1-1 1,1 0-1,-1 1 1,1-1-1,1-1 1,9-4-781,-7 5 568,-1 0 0,0 1-1,0-1 1,8 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1888,'0'83'2043,"0"-67"-1748,-1 2 93,5 36 1,11 42 128,-11-78-367,1 1 1,1-1-1,0-1 0,17 33 1,-22-48-119,0 0 1,0 0 0,0 0-1,0 0 1,1 0 0,-1 0-1,0-1 1,1 1-1,-1-1 1,1 1 0,0-1-1,-1 1 1,1-1 0,0 0-1,0 0 1,0 0 0,0 0-1,0 0 1,0 0-1,0 0 1,4 0 0,-1 1 38,-2-1-52,-1 0 0,0 0 0,0-1 0,0 1 0,0 0 0,0-1 0,1 0 0,-1 1 0,0-1 0,1 0 0,-1 0 0,0-1 0,0 1 0,1 0 0,-1-1 0,0 1 0,0-1 0,0 0 0,0 1 0,0-1 0,0 0 0,2-2 0,13-4 21,-1-1-1,0-1 1,-1-1-1,0 0 0,19-17 1,65-68 118,-64 59 77,-6 5-49,33-47 1,-58 72-118,-1 0 1,0 0-1,0 0 0,0 0 0,1-7 1,-2 7 6,0 0 0,0 0 0,6-9 0,5 0 47,-13 14-126,1 1 1,-1-1 0,0 1-1,1-1 1,-1 1-1,0-1 1,1 1 0,-1-1-1,0 1 1,0-1-1,0 0 1,0 1 0,1-1-1,-1 1 1,0-1-1,0 1 1,0-1 0,0 0-1,0 1 1,0-1-1,-1 0 1,1 1 0,0-1-1,0 1 1,-1-2-1,1 2 12,0 11 295,0-11-302,0 0 0,0 0-1,0 0 1,0 0 0,0 0-1,0 0 1,0 0 0,0 0 0,0 0-1,0 0 1,0 1 0,0-1-1,0 0 1,0 0 0,0 0-1,0 0 1,0 0 0,0 0-1,0 0 1,0 0 0,0 0-1,0 0 1,0 1 0,0-1-1,1 0 1,-1 0 0,0 0 0,0 0-1,0 0 1,0 0 0,0 0-1,0 0 1,0 0 0,0 0-1,0 0 1,0 0 0,0 0-1,0 0 1,0 0 0,1 0-1,-1 0 1,0 0 0,0 0-1,0 0 1,0 0 0,0 0 0,0 0-1,0 0 1,0 0 0,0 0-1,0 0 1,1 0 0,-1 0-1,0 0 1,0 0 0,0 0-1,0 0-37,1 0 1,-1 0-1,1 0 0,-1 0 0,1 0 0,-1 0 0,1 0 0,-1 0 0,1 0 0,-1 1 0,1-1 0,-1 0 0,1 0 0,-1 0 0,1 1 0,-1-1 0,0 0 1,1 0-1,-1 1 0,1-1 0,-1 0 0,0 1 0,1-1 0,-1 0 0,0 1 0,0-1 0,1 1 0,-1-1 0,0 1 0,0-1 0,0 0 0,1 1 1,-1-1-1,0 1 0,0-1 0,0 1 0,0-1 0,0 1 0,0-1 0,0 1 0,0 0 0,0 2-4113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2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1 1472,'-13'0'475,"13"0"-472,0 0 0,0 0 1,0 0-1,0 0 0,0 0 1,0 0-1,0 0 1,0 0-1,0 0 0,0 0 1,0 0-1,-1 0 0,1 0 1,0 0-1,0 0 1,0 0-1,0 0 0,0 0 1,0 0-1,0 0 0,0 0 1,0 0-1,0 0 0,0 0 1,-1 0-1,1 0 1,0 0-1,0 0 0,0 1 1,0-1-1,0 0 0,0 0 1,0 0-1,0 0 0,0 0 1,0 0-1,0 0 1,0 0-1,0 0 0,0 0 1,0 0-1,0 0 0,0 1 1,0-1-1,0 0 1,0 0-1,0 0 0,0 0 1,0 0-1,0 0 0,0 0 1,0 0-1,0 0 0,0 0 1,0 1-1,0-1 1,0 1 4,0-1 1,0 1 0,-1 0 0,1 0 0,0-1 0,0 1 0,-1 0 0,1-1-1,0 1 1,-1 0 0,1-1 0,-1 1 0,1-1 0,-1 1 0,1 0 0,-1-1-1,1 1 1,-1-1 0,0 1 0,0-1 0,-20 12 265,16-10-192,0 0-1,0 1 1,0 0-1,1 0 0,-7 6 1,-31 25 258,-7 7 296,8-4-179,30-27-305,-1 0 1,2 0 0,-1 1 0,-13 20 0,-40 86 858,53-94-929,4-7-13,1 0-1,0 0 0,-2 17 0,1-7 38,-11 54 70,18-79-176,-2 4 46,1 0 1,0 1-1,0-1 0,0 1 1,1 8-1,0-13-27,0 1-1,1 0 1,-1-1 0,1 1-1,-1 0 1,1-1-1,-1 1 1,1 0 0,0-1-1,0 1 1,0-1 0,0 1-1,0-1 1,0 0 0,0 1-1,0-1 1,1 0 0,-1 0-1,0 0 1,1 0-1,-1 0 1,1 0 0,1 0-1,12 5 377,1 7-128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2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1 896,'10'0'133,"-6"-1"-91,0 1 0,0 0-1,0 0 1,0 1 0,-1-1 0,1 1 0,5 1-1,-8-2-33,0 1 0,0 0 1,0-1-1,0 1 0,0 0 0,0 0 0,0 0 0,0-1 0,0 1 0,-1 0 0,1 0 0,0 0 0,0 0 0,-1 1 0,1-1 0,-1 0 1,1 0-1,-1 0 0,1 0 0,-1 1 0,0-1 0,0 0 0,0 0 0,1 1 0,-1-1 0,0 0 0,-1 3 0,1-1 11,1 0-7,-1-1 1,0 0-1,0 1 0,0-1 0,-1 0 0,1 1 0,0-1 0,-2 4 0,1-4-4,-1 1 18,1 1-1,-1-1 1,0 0-1,0 0 1,0 0-1,-4 5 1,-7-4 24,8-3-50,1 1 0,0-1-1,0 1 1,0 0-1,-7 4 1,-20 14 531,-44 22-1,28-13 441,41-26-863,5-3-100,1 0 0,-1 0 0,1 0 0,-1 0 0,1 0 0,0 1 0,-1-1 0,1 0 0,-1 0 0,1 1 0,0-1 0,-1 0 0,1 0 0,-1 1 0,1-1 0,0 1 0,0-1 0,-1 0-1,1 1 1,0-1 0,0 0 0,-1 1 0,1-1 0,0 1 0,0-1 0,0 1 0,0-1 0,0 1 0,-1-1 0,1 0 0,0 1 0,0-1 0,0 1 0,0-1 0,1 1 0,-1-1-2,0 1 0,0-1 1,0 0-1,0 0 1,0 0-1,0 0 0,0 0 1,0 1-1,0-1 1,0 0-1,0 0 1,0 0-1,0 0 0,0 0 1,0 0-1,0 0 1,0 1-1,0-1 1,0 0-1,0 0 0,1 0 1,-1 0-1,0 0 1,0 0-1,0 0 0,0 0 1,0 0-1,0 1 1,1-1-1,-1 0 1,0 0-1,0 0 0,0 0 1,0 0-1,0 0 1,0 0-1,1 0 0,-1 0 1,0 0-1,0 0 1,0 0-1,0 0 1,0 0-1,0 0 0,1 0 1,-1 0-1,0 0 1,0-1-1,0 1 1,0 0-1,0 0 0,0 0 1,1 0-1,27 1 293,-11 0-129,1-1 1,-1 0 0,25-5-1,-29 3-114,-1 0 61,0-1-1,13-5 1,-16 5-535,1 0 0,-1 1 1,0 0-1,1 1 0,16-1 0,-24 2-1523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2976,'16'-16'1120,"-16"16"-896,31 0-32,-15 0 448,-16 0-384,31 0-32,-16 0-128,1 0-2272,31 0 1184,-16 16-512</inkml:trace>
  <inkml:trace contextRef="#ctx0" brushRef="#br0" timeOffset="1">218 94 3904,'-15'15'1440,"-1"16"-1120,1 16-96,15-16 32,0 0-192,0 16 608,-16-16-384,16 16 96,-16-31-224,16 15 256,0-16-224,-15 1-1600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2912,'0'0'1056,"16"0"-800,30 0-96,-30 0 896,15 0-608,0 0 128,0 0-384,1 16-32,-1-16-96,0 0 576,0 0-352,-15 0-1440,-1 0 608,-15 0-2848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3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48 188 2304,'0'0'864,"0"15"-672,-31 1-32,31 0 512,0-1-384,-16 1 384,16-1-384,0 16 0,0 1-192,0-17 0,16 1-32,-1 15 736,16-31-448,-15 0-1216</inkml:trace>
  <inkml:trace contextRef="#ctx0" brushRef="#br0" timeOffset="1">219 16 2656,'-15'-15'960,"15"15"-736,15 15-64,1 1 480,-1 0-384,1 15 544,-1 15-480,1 1-128,0-16-128,-16 32 640,-16-17-384,-15 32 640,0 0-544,-16-31-2048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4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31 1472,'0'0'475,"0"0"-283,0 0-75,0 3 38,1-3-140,-1 1 0,0-1 0,0 1 0,0-1 0,0 1 0,0-1 0,-1 1 0,1-1 1,0 1-1,0-1 0,0 1 0,0-1 0,0 1 0,-1-1 0,1 0 0,0 1 0,0-1 1,-1 1-1,1-1 0,0 0 0,-1 1 0,1-1 0,0 0 0,-1 1 0,1-1 0,-1 0 1,1 1-1,0-1 0,-1 0 0,1 0 0,-1 0 0,1 0 0,-1 1 0,1-1 0,-1 0 1,1 0-1,-1 0 0,1 0 0,-1 0 0,1 0 0,-2 0 0,0 0 423,2 0 340,0 0-228,0 0-102,0 0-139,0 0 149,0 0-159,2 0-112,66 0 86,114-3 366,-65-7-325,61 7-86,-1 1-56,-111-1-129,94-2 32,69 10 15,-95-9-10,-58 0 43,499 0 1715,-332 6-1639,-100-2-380,-138 0 224,0 0 0,1 0 0,-1 0 0,0-1 1,0 0-1,0 0 0,0 0 0,0 0 0,-1-1 0,1 0 0,5-2 0,3 1 245,-10 3-42,-8 0-246,-55 0-1499,16 0-2122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2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110 138 3328,'0'-26'1061,"3"16"-634,-2 7-385,1 0 34,0 0 0,-1-1 0,0 1 0,1-1 0,-1 1 0,0-1-1,-1 0 1,2-4 0,0 3 276,0 3-259,-1 0 1,1 0-1,-1 0 0,0-1 0,0 1 0,0 0 0,0 0 1,0-1-1,0 1 0,-1-1 0,1 1 0,-1 0 0,0-1 1,0 1-1,0-1 0,0-2 0,3 0 334,7-6-225,-9 12-187,-1 0-1,1 0 1,-1 0-1,0 0 1,0 0-1,1 0 1,-1 0-1,0 0 1,0 0-1,0 0 1,0 0-1,0 1 1,0 0-1,0 43 64,-3 84-1,-23 191 131,21-209-160,-5-2 53,7-61-66,-13 104 613,5-95-373,-6 42 228,14-73-401,3-13-39,-2-1 0,1 0 0,-2 1-1,-6 20 1,-22 45 87,15-44-118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1664,'0'-6'217,"-1"5"-199,1 0-1,0 0 1,0 0 0,0 0 0,0 0 0,0 0 0,0 0-1,0 0 1,0 1 0,0-1 0,0 0 0,0 0 0,1 0-1,-1 0 1,0 0 0,1 0 0,-1 0 0,1 1-1,-1-1 1,1 0 0,-1 0 0,1 1 0,-1-1 0,1 0-1,0 1 1,-1-1 0,1 0 0,0 1 0,0-1 0,0 1-1,-1-1 1,1 1 0,0 0 0,0-1 0,1 1 0,6-5 78,-5 3-59,1 1 0,-1-1 1,0 1-1,1-1 0,-1 1 1,6-1-1,2-1 34,-2 0-13,0 1-1,1 0 1,-1 1-1,1 0 0,9 0 1,10 0 151,40 2 162,-61 0-284,0 0 0,1 1 0,-1-1 0,0 2 0,0-1 0,12 6 0,-10-2-30,0 0 0,0 0 0,-1 1 0,0 0 0,0 1 1,-1 0-1,9 10 0,46 69 300,-53-71-243,-5-9-45,0 1 1,-1-1-1,-1 1 0,1 0 0,-1-1 0,-1 2 0,4 12 1,-6-16-12,1-1 0,-1 1 1,0-1-1,0 1 1,0-1-1,0 1 1,-1-1-1,0 1 0,0-1 1,0 0-1,0 1 1,-1-1-1,0 0 1,1 0-1,-2 0 0,-4 7 1,2-4-14,-1-1 0,0 0-1,-1 0 1,1 0 0,-1 0 0,-1-1 0,1-1 0,-1 1 0,1-1-1,-1 0 1,-1-1 0,1 0 0,0 0 0,-1-1 0,1 0 0,-12 1-1,-42 2 122,29 0-104,-54 3 20,83-7-80,-1-1 0,1 0 1,-1 0-1,1-1 0,-1 0 0,1 1 1,-1-1-1,1-1 0,0 1 1,0-1-1,-1 1 0,1-1 0,-4-3 1,7 4-5,0 1 0,1 0 0,-1-1 0,0 1 0,0-1 0,1 0 0,-1 1 0,0-1 0,1 0 0,-1 1 0,0-1 1,1 0-1,-1 0 0,1 1 0,-1-1 0,1 0 0,0 0 0,-1 0 0,1-1 0,0 1-5,0 0-1,1-1 0,-1 1 1,0 0-1,1-1 1,0 1-1,-1 0 1,1 0-1,0 0 1,0-1-1,0 0 1,2-1-8,0-2-1,-2 2 4,1 0-1,0 0 1,0 1-1,0-1 0,1 0 1,-1 1-1,1-1 1,-1 1-1,1 0 1,0 0-1,0 0 0,0 0 1,0 1-1,0-1 1,0 1-1,5-2 0,112-41-120,-106 39 103,1 1 1,-1 1-1,1 0 0,0 1 1,0 1-1,19 1 0,-16-1-14,1-1 0,18-3 0,-20 2 27,0 0 1,18 1 0,56 2 96,-83 0 24,0-1 0,0 0 0,0 0 1,10-4-1,-11 3 4,1 0 0,-1 1 0,0 0 0,10-1 0,-13 2-59,1 0 0,0 0 0,-1 0 0,1-1 0,-1 0-1,1 0 1,-1 0 0,0-1 0,1 0 0,-1 1 0,7-5 0,-4 0 44,-5 5-85,-1 0-1,0 0 1,1 0-1,-1 0 1,0 1-1,1-1 1,-1 0-1,1 1 1,0-1-1,-1 1 1,1-1-1,-1 1 1,1 0-1,0-1 1,1 1-1,-1 0-1,0 0 0,-1 0 0,1 0-1,-1-1 1,1 1 0,-1 0 0,1-1 0,0 1-1,-1-1 1,0 0 0,1 0 0,2-1 0,-3 1 5,1 0 0,0 0 0,-1 0 0,1 0 0,0 0 0,0 1 0,-1-1 0,1 1 0,0-1 0,0 1 0,0 0 0,4 0 0,22 0 527,-28 2-1460,0 9 250,0-9 224,0-2 176,0 0-43,0 0 150,-13 0 175,11 0-79,2 0 5,0-2 32,0-9 37,0 9 43,0 2 0,0 0 27,0 0-59,0 0-107,0 0 11,0 0-5,0 0-11,0 0-80,0-3 75,0-10-1,2 13 70,0 0 56,0 0-1,-1-1 1,1 1-1,0-1 1,0 1-1,-1-1 1,1 0-1,-1 1 1,1-1-1,-1 0 1,1 0-1,-1 0 1,1 0-1,1-3 0,-3 4-35,1 0 0,-1-1-1,0 1 1,0 0 0,0 0-1,1-1 1,-1 1 0,0 0-1,0 0 1,0 0 0,1-1-1,-1 1 1,0 0 0,1 0-1,-1 0 1,0 0 0,0 0-1,1-1 1,-1 1-1,0 0 1,1 0 0,-1 0-1,0 0 1,1 0 0,-1 0-1,0 0 1,0 0 0,1 0-1,-1 0 1,0 0 0,1 1-1,-1-1 1,0 0 0,1 0-1,-1 0 1,1 0 0,-1 1 19,0-1 0,0 0 0,1 0 0,-1 0 0,0 0 0,1 0 0,-1 1 0,0-1 0,0 0 0,1 0 0,-1 0 0,0 0 0,1 0 0,-1 0 0,0 0 0,1 0 0,-1 0 0,0 0 0,1-1 0,-1 1 0,0 0 0,0 0 0,1 0 0,-1 0 0,0 0 0,1 0 0,-1-1 0,0 1 0,0 0 0,1 0 0,-1 0 0,0-1 0,0 1 0,0 0 0,1 0 0,-1-1 0,1 0-2,1-1 0,-1 1 0,0 0 0,1 0 0,-1 0 0,1 0 0,-1 0 0,1 0 0,0 1 0,-1-1 0,1 1 0,0-1 0,0 1 0,2-1 0,1-2-101,-3 2 76,0-1 1,0 1-1,0 0 1,0-1-1,0 1 0,1 0 1,-1 0-1,0 1 1,1-1-1,-1 0 1,0 1-1,1-1 1,-1 1-1,1 0 0,-1 0 1,0 0-1,4 0 1,-4 0 26,0 0-1,0 0 1,-1 0 0,1-1-1,0 1 1,0-1 0,-1 1-1,1-1 1,-1 0 0,1 0-1,0 1 1,1-2 0,-2 1 11,1 0 1,-1 0 0,1 0 0,-1 0-1,1 0 1,0 1 0,-1-1 0,1 1-1,0-1 1,0 1 0,-1 0 0,3 0-1,8 0-152,-8 1 155,0-1 1,0 0-1,0 0 1,0 0-1,0-1 1,0 0-1,5-1 1,15-8 191,-23 9-200,1 0 0,0 1 0,-1-1 0,1 1 0,0-1 0,0 1 0,0 0 0,-1-1 0,1 1 0,0 0 0,0 0 0,0 0 0,-1 1 0,3-1 0,4 1-5,21-1 418,-27 0-127,-2 0-75,0 0 128,3-2-123,7-9-79,-9 11-143,-1-1 0,1 1 0,-1 0 1,0-1-1,1 1 0,-1 0 0,1-1 1,-1 1-1,1 0 0,-1 0 0,1 0 0,-1-1 1,1 1-1,-1 0 0,1 0 0,0 0 0,-1 0 1,1 0-1,-1 0 0,1 0 0,-1 0 1,1 0-1,-1 0 0,1 0 0,0 1 0,3 0 83,25-1-149,-29 0 61,0 0-1,0 0 0,0 0 1,0 0-1,1 0 0,-1 0 1,0 0-1,0 0 0,0 0 0,0 0 1,0 0-1,0 0 0,0 0 1,0 0-1,0 0 0,0 0 1,0 0-1,1 0 0,-1 0 1,0 0-1,0 0 0,0 0 1,0 0-1,0-1 0,0 1 0,0 0 1,0 0-1,0 0 0,0 0 1,0 0-1,0 0 0,1 0 1,-1 0-1,0 0 0,0 0 1,0 0-1,0 0 0,0 0 0,0 0 1,0-1-1,0 1 0,0 0 1,0 0-1,0 0 0,0 0 1,0 0-1,0 0 0,0 0 1,0 0-1,0 0 0,0 0 0,0-1 1,0 1-1,0 0 0,0 0 1,0 0-1,0-10 895,0 10-888,0 1 0,0-1-1,0 0 1,0 1 0,0-1 0,0 1-1,-1-1 1,1 1 0,0-1 0,0 1 0,0-1-1,0 1 1,-1-1 0,1 0 0,0 1-1,0-1 1,-1 1 0,1-1 0,0 0 0,-1 1-1,1-1 1,0 0 0,-1 1 0,1-1 0,-1 0-1,1 0 1,0 1 0,-1-1 0,0 0-1,-16 2-2111,13-2 1410,1 0-3066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3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2816,'-3'4'109,"0"0"-1,0 0 1,0 1 0,1-1-1,0 1 1,0 0 0,0-1-1,0 1 1,1 0 0,-1 0-1,1 0 1,1 0 0,-1 8-1,-6 23 707,3-23-464,0 0 0,-9 14-1,8-17-153,1 1 0,0-1 0,-3 13 0,5-14 64,1 0 0,1 19 0,-2 4-4,-1-19-188,2-11-61,0-1 0,1 1 0,0 0 0,-1 0 0,1-1 0,0 1 0,0 0 0,0 0 0,0-1 0,0 1 0,0 0 0,1 0 0,-1-1 0,0 1 0,1 0 0,0 0 0,-1-1 0,1 1 0,1 1 0,-1 0 36,1 0 0,0 0-1,1 0 1,-1 0 0,0-1 0,1 1 0,0-1-1,-1 1 1,1-1 0,0 0 0,0 0-1,0 0 1,1-1 0,-1 1 0,0-1 0,1 0-1,-1 0 1,1 0 0,3 1 0,9 0 123,0 0 1,0-1-1,17-1 1,-16 0 19,3-1 48,36-6 0,-23 2-81,32-1-644,10-7-2662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8:43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344 672 1568,'-2'0'71,"-23"2"527,24-2-592,0 1-1,0-1 1,0 0 0,0 1 0,0-1 0,0 1-1,0 0 1,0-1 0,0 1 0,0-1-1,0 1 1,0 0 0,1 0 0,-1 0-1,0-1 1,1 1 0,-1 0 0,0 2 0,-4 7-8,4-8-2,0 1 0,0-1 0,0 0 0,-1 0 0,1 0 0,0 0 0,-1 0 0,-2 2 0,1 0 8,0 0 0,-1 0 0,1 0-1,1 0 1,-1 0 0,1 1 0,-1 0 0,1-1-1,-2 10 1,1-5 80,-1-1 0,1 1 0,-7 9 0,0-1 262,0 1 1,-14 38 0,21-47-196,0 1 0,-9 15 0,2-11-29,-4 8 28,6 12-13,6-24-32,0 0 1,-6 14-1,3-9 9,1-1 0,-4 29 0,5-25 8,-9 30 1,8-33-40,1 0 1,0 1-1,0-1 0,1 19 1,-1-4-37,0 4-61,-2 10-83,1-1 1,6 85-1,0-106 81,3 33 115,16 71-1,-11-97-82,0 0 0,2 0 0,17 31 0,-25-52-43,5 7 30,0-2 0,1 1-1,0-1 1,1-1 0,13 12-1,-8-9-5,0-1-1,27 18 0,9 6-33,-29-18 92,-12-10-21,0-1 0,0 0 0,1 0 0,14 7-1,-15-11-9,-2-1-3,-1 0 0,1 1 0,-1 0 0,0 1 0,0 0 0,9 8 0,-8-5-11,0 0 0,1-1 1,0 0-1,0-1 0,1 0 0,0 0 0,0-1 0,1-1 0,19 7 0,40 17 24,-48-19 10,42 13 1,-62-22-29,176 43 368,-159-42-405,-4 0 179,1 1 0,26 8 0,-20-3-9,-6-2-365,36 8 1,142 10-292,-127-17 230,-46-5 196,23 4 34,30 15 303,-25-15-93,-24-4-76,41 8 201,-23-6-179,65 10 6,57 15-201,-61-12-52,113 33 0,-203-45 119,55 14-26,-12-13 51,-30-4 4,150 25 96,13 3-287,8-27 223,-115-4 55,926 1 292,-935-4-348,137-24 0,-127 14-144,-18 2 52,40-5 112,-81 15-36,26-4 4,26-15-45,-27 16-4,-25 3 13,143-24 2,-13 10-22,-117 13-51,48 4 0,-51 0 135,54-5-1,-22-9-16,4 0-16,9 8-18,-47 2-6,111-7 0,-105 10 0,63-3 0,-38-7 10,246-21 86,-109 28-201,-1 0 162,-156-1-38,84-5-118,214 9 275,-210-7-294,-1-1 2,6 0 143,4 0-1,-103 9-17,81-4-194,-104 1 152,162-9 215,-34 2 63,-20 2-234,-100 7-88,0-1 0,0-1-1,47-10 1,-21 1 174,0 2 1,56-3-1,-76 10-69,-7-1-9,42-10-1,16-10-12,-6 12-54,-61 7-15,0 0 0,0-2-1,23-12 1,11-4 1,-45 21 66,49-18 154,83-44 0,94-57 167,-165 86-262,46-28 93,-62 35-112,-37 21-64,1 0-1,-1 0 0,-1-1 1,1-1-1,10-10 0,-8 6-4,1 0 0,-1 1 0,2 1 0,28-17 0,-29 19-31,124-83 349,-128 84-232,0 0-1,14-13 0,12-21 47,6 2-64,-29 20 9,-1-1 0,-1 0 0,15-38 0,9-37 88,-31 81-127,-1-1 1,0 1 0,-1-1-1,0-19 1,-1 24-14,-1 0 0,2 0 0,-1 1 0,4-12 0,-1 3 0,1-7 13,0 6 25,-2 0 0,0-1 0,0-24 0,-2 18-89,5-35-1,-2 36 53,0-35 0,-4 27 19,-1-53-139,0 71 111,0 1 1,-2 0 0,-6-26 0,-2-3 50,8 31-11,0 0 0,0 0 0,-9-19-1,5 16 6,2 5-15,0 0-1,-11-17 1,4 12-40,7 10 1,0-1-1,0-1 1,1 1-1,0 0 1,-6-14-1,0-10-122,6 18 77,0 0-1,-11-22 0,-11-2 139,1-16 8,19 39-58,-13-24 0,-40-43 13,53 71-7,0 1 0,-1 0 0,0 0 0,0 1 0,-1-1 0,0 2 0,-14-11 1,12 10-20,-2-3-31,-1 1 0,0 0 0,0 1 0,-1 1 0,0 0 0,-16-5 0,-2 5 22,-14-5-22,9 2-8,-64-8 0,73 15 18,0 1-1,-38 3 0,14 0-25,24-1 12,8-1 4,-1 1 0,-21 4 0,16 0 69,6-1 34,-41 3 1,36-6-97,-2-1-30,-30 4 0,-143 23-139,175-23 145,-80 13-35,79-11 67,11-3 16,0 2-1,0-1 0,1 2 1,-23 9-1,-12 12 37,14-13-6,-62 14 0,-5 1-99,-11 7 55,-67 23 89,115-32-76,-115 17 25,144-36-13,-32 6 117,-220 51-302,267-58 102,-35 3 0,39-7 58,-1 1-1,-28 9 0,27-8 2,0 0 0,0 0 0,0-2 0,0-1 0,-30-1 0,37 0-25,-81 8 45,-1 0 224,43-9 99,26-1-305,0 2 0,-45 5 0,46 0-136,9-2-5,-1-1 0,-23 1 0,-615-3 275,645 0-196,0 0-1,1-1 0,-1-1 1,-9-2-1,8 2 53,1 0 0,0 0-1,-1 1 1,-11 0-1,-4 0 76,-33-6 1,33 3-40,-36 0 0,31 4-106,3-1-45,-38 5 0,33 1 15,18-2 39,-1-1 0,-20 1-1,15-4 24,10 1 11,-1 0 1,1 0-1,-19 3 0,17 0 0,-5 0 0,1 0 0,-30 1 0,23-4 0,4 0 0,-35 3 0,-144 23-86,74-10 102,100-14 44,1 0-1,-38-3 0,5 0 19,-310 1-136,266 8 101,13 0 4,58-8-41,5 0 7,-32-3 0,26-1-7,8 0-6,-38-1 0,29 5 0,5 1 0,-39-4 0,35-2 0,8 1 0,-35 0 0,42 3 0,-1 0 0,-25-6 0,17 3 10,-1 0 15,12 2-14,1 0 0,0 0 0,-17-7 1,-70-22-92,60 16 90,27 9-84,-1 1 0,0 1 0,0 0 0,-1 1 0,-24-3 0,-2 0-84,18 1 303,11 3-61,1-1-1,0 2 1,-17-1 0,-425 2 177,431-1-189,-39-7-1,35 4-38,-25-1 52,1-6-10,-8 6 5,5-5-64,-5 5-107,27 0 45,18 2 3,-1 1-1,1 1 0,0 0 0,-1 0 0,-23 3 0,13 3 41,13-2 11,1-1 0,-1-1 0,1 0 0,-13 0 0,-269-1-56,196-8 76,6 1 78,6 6-135,-104 4-97,96 8 163,43-8-16,-88 12 1,0 2 1,20-3 23,84-9 25,-243 34 285,18-18-271,179-9 82,-15 2 13,51-11-111,-85 12 49,87-7-160,12-4 20,1 1 1,-1 2-1,-47 18 1,71-23 50,0 0 0,0 0 0,1 1 0,-1-1 0,0 1 1,1 0-1,0 0 0,-1 0 0,1 0 0,0 1 0,1-1 1,-1 1-1,0 0 0,-1 5 0,-12 32 206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8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2089 16 160,'0'-3'53,"0"-7"102,0 7 485,-3 3-176,-80 0 432,0 6-642,8 1-209,0-3-127,-110 10-162,-319 33-273,250-33 593,163-10-29,1 1-8,-127 3-4,-149-8-88,304 0-59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9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2240,'-13'-13'720,"13"13"-704,0-1-1,-1 1 1,1 0-1,-1-1 1,1 1 0,-1 0-1,1 0 1,-1-1-1,1 1 1,-1 0 0,1 0-1,-1 0 1,1-1-1,-1 1 1,1 0 0,-1 0-1,0 0 1,1 0 0,-1 0-1,1 0 1,-1 0-1,1 0 1,-1 0 0,1 1-1,-2-1 1,-2 1 383,4-4-175,0 1-194,1 1-1,-1-1 1,1 0-1,-1 1 1,1-1 0,-1 1-1,1-1 1,0 1-1,-1-1 1,3-2-1,2-5 20,-2 2-34,2 1-18,8 4-63,52 2-275,-53 0 355,0 0 0,0 1 0,0 0 0,0 1 0,0 1 0,0 0 0,13 5 0,-4-1 69,-1 1-1,0 1 1,-1 1 0,0 1-1,-1 1 1,0 0 0,29 26-1,-35-26-27,-1 0-1,0 1 0,0 1 1,-2 0-1,1 1 1,-2-1-1,0 2 0,-1-1 1,10 31-1,-12-6 21,-2-20-38,-3-14-36,2 1 64,-1 0 0,0 0 1,0 0-1,-1 1 1,0-1-1,0 0 1,-1 0-1,0 0 0,0 0 1,-4 12-1,1-9 52,-1 1-1,0-1 0,0 0 1,-1 0-1,-13 17 1,16-23-93,0-1 0,0 1 1,0 0-1,0-1 0,0 0 1,-1 0-1,0 0 0,1 0 1,-1 0-1,0-1 0,0 1 1,-1-1-1,1-1 0,0 1 1,-7 1-1,-4 2 27,0-1 1,-17 2-1,28-5-49,-1 0 0,1-1 0,-1 1 0,0-1 0,1-1 0,-1 1 0,1-1 0,-1 1 0,1-1 0,-9-3 0,11 2-22,-1 0-1,1 0 1,-1 0-1,1 0 1,0-1-1,-1 1 1,1 0-1,0-1 1,1 0-1,-1 0 1,0 1-1,1-1 1,0 0-1,-1 0 1,1 0-1,1 0 1,-1 0-1,0-1 1,1 1 0,-1 0-1,1 0 1,0-1-1,0 1 1,1-4-1,1 0-8,0 1 0,1-1 1,0 0-1,0 1 0,1 0 0,0 0 0,0 0 0,0 0 0,1 1 1,0-1-1,10-8 0,4-1-348,0 1 0,23-12 0,-41 25 366,32-17-634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9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2656,'13'-13'837,"-13"12"-817,1 1-1,-1 0 0,1-1 0,0 1 1,-1 0-1,1-1 0,-1 1 0,1 0 1,0 0-1,-1-1 0,1 1 1,0 0-1,-1 0 0,1 0 0,0 0 1,-1 0-1,1 0 0,0 0 0,-1 0 1,1 0-1,0 0 0,-1 0 1,2 1-1,0-1 57,4 0 52,-4 0-97,0 0 0,-1 0 1,1 0-1,0 0 0,-1 0 0,1 0 0,-1 0 0,1 0 0,0 1 0,-1-1 0,4 2 0,0 8 321,8-4-42,-11-5-244,1 1 1,-1 0-1,1-1 1,-1 2-1,0-1 1,0 0-1,0 0 1,0 0-1,0 1 1,-1-1-1,1 1 1,-1 0-1,1-1 1,0 5-1,2 0 51,0 1-34,-3-8-78,-1 0 0,0 0 0,0 0-1,0 1 1,0-1 0,0 0 0,0 0-1,0 0 1,0 0 0,1 0-1,-1 0 1,0 1 0,0-1 0,0 0-1,0 0 1,0 0 0,0 0 0,0 0-1,0 0 1,0 1 0,0-1 0,0 0-1,0 0 1,0 0 0,0 0-1,0 1 1,0-1 0,0 0 0,0 0-1,0 0 1,0 0 0,0 0 0,0 0-1,0 1 1,-1-1 0,1 0 0,0 0-1,0 0 1,0 0 0,0 0-1,0 0 1,0 0 0,0 1 0,0-1-1,-1 0 1,1 0 0,0 0 0,0 0-1,0 0 1,0 0 0,-4 4 113,3-3-101,0 0 0,1 0 0,-1 0 0,1 0 0,-1 0 0,1 0 0,0 0 0,-1 0 0,1 0 1,0 0-1,0 0 0,0 0 0,0 0 0,0 0 0,0 1 0,0-1 0,0 0 0,0 0 0,1 2 0,-1 12 203,0-15-215,-1 1 0,1-1 0,0 1 0,-1-1 0,1 0 0,-1 1-1,1-1 1,-1 1 0,1-1 0,-1 0 0,1 1 0,-1-1 0,1 0 0,-1 0 0,1 1-1,-1-1 1,1 0 0,-1 0 0,0 0 0,1 0 0,-1 0 0,1 0 0,-1 0-1,0 0 1,1 0 0,-2 0 0,-11 0 75,11 0 0,2 0-85,2 0-182,18 1 9,-10-1 132,0 0 0,0 0 0,18-4-1,17-6 37,-1 5-342,-11-3-1216,-29 8 1440,-1 1 0,0 0 0,0-1 0,0 1 0,0 0 0,0 1 0,0-1 0,4 2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0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12 992,'0'0'14,"0"-1"0,0 1 0,0-1 0,0 1 0,0-1 0,0 1 1,0-1-1,0 1 0,0-1 0,0 1 0,0 0 0,0-1 0,0 1 0,0-1 0,0 1 0,1-1 0,-1 1 0,0-1 0,0 1 1,0 0-1,1-1 0,-1 1 0,0-1 0,1 1 0,10 9 389,-6-4-182,-3-2-110,1 1 0,0 0 0,-1-1 1,0 1-1,0 0 0,0 0 0,-1 1 0,1-1 1,-1 0-1,1 5 0,0 2 157,0 1 0,0 21 0,-1-20-104,0 1 0,0 0 0,5 14 0,-4-17-63,0 0 0,1 22 1,-3-23 9,1 0 0,0-1 0,1 1 0,3 11 1,-1-3 14,11 44 530,-11-41-337,-4-21-309,0 1 1,-1-1 0,1 0 0,0 1 0,0-1 0,0 1 0,0-1 0,0 1 0,0-1 0,0 1 0,1-1 0,-1 1 0,0-1 0,0 0-1,0 1 1,0-1 0,0 1 0,1-1 0,-1 0 0,0 1 0,0-1 0,1 1 0,-1-1 0,0 0 0,1 1 0,-1-1 0,0 0-1,1 0 1,-1 1 0,0-1 0,1 0 0,-1 0 0,1 1 0,-1-1 0,0 0 0,1 0 0,-1 0 0,1 0 0,-1 0 0,1 0 0,-1 0-1,1 0 1,-1 0 0,1 0 0,-1 0 0,1 0 0,4-2 176,8-9-1,-12 11-181,0-1 0,0 1 0,0-1 0,0 0 0,0 1 0,0-1 0,0 0 0,0 0 0,0 1 0,0-1 0,-1 0 0,1 0 0,0 0 0,-1 0 0,1 0 0,0 0 0,-1 0-1,0-1 1,1 1 0,-1 0 0,1 0 0,-1 0 0,0 0 0,0 0 0,0-1 0,0-1 0,4-14 11,-3 15-13,0 0 0,1 1-1,-1-1 1,0 0 0,1 1 0,0-1 0,-1 1 0,3-2 0,4-4 19,-4 3-4,-1 0 1,0 0-1,-1-1 1,1 1-1,2-7 1,12-17 19,40-34-166,-45 44 104,-9 12 29,1 0-1,0 1 1,7-7 0,-10 11-6,0 0 1,0 0 0,1-1 0,-1 1-1,0 0 1,0 0 0,0-1 0,0 1-1,0-1 1,-1 1 0,1-1 0,0 1-1,-1-1 1,1 0 0,-1 1-1,0-1 1,1 1 0,-1-1 0,0-2-1,0 4-153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1472,'0'0'475,"2"-2"-283,9-9 53,-11 11-205,0 0 1,0-1 0,1 1-1,-1 0 1,0-1-1,1 1 1,-1 0-1,0-1 1,1 1-1,-1 0 1,0 0 0,1 0-1,-1-1 1,1 1-1,-1 0 1,0 0-1,1 0 1,-1 0 0,1 0-1,-1 0 1,1 0-1,-1 0 1,0 0-1,1 0 1,-1 0-1,1 0 1,4-1 139,-3-3 34,4-2 137,-3 5-289,0 0 0,0 0 0,0 1 0,0 0 0,0 0 0,6 0 0,21-3 405,71-15 471,-36 8-628,120-6 294,-136 14-472,127-13 421,-22 1-210,-150 14-334,420-49 659,-198 7-561,-10 6-38,37-24 122,6 0-126,-148 40-17,-47 1 179,-48 13-65,0 1 0,0 1 1,0 0-1,0 2 0,32-3 0,-45 5-126,-1 0 1,1 0-1,-1 1 0,1-1 0,-1 0 0,1 1 0,-1 0 0,0-1 0,3 2 0,-4-1-34,-1-1 0,1 0 0,-1 0 0,0 1 0,1-1 0,-1 1 0,1-1-1,-1 0 1,0 1 0,0-1 0,1 1 0,-1-1 0,0 1 0,1-1 0,-1 1 0,0-1-1,0 1 1,0-1 0,0 1 0,0-1 0,1 1 0,-2 1-14,1-1 1,0 1-1,0-1 0,-1 1 1,1-1-1,-1 0 0,1 1 0,-1-1 1,1 0-1,-1 0 0,0 1 1,-1 0-1,-7 10-645,-1-1 1,-1 0-1,0 0 0,-1-1 1,0-1-1,0 0 0,-17 9 1,-31 13-1696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1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1 896,'4'0'43,"-1"0"-1,1 1 1,-1-1-1,1 1 1,-1 0-1,1 0 1,-1 1-1,0-1 1,0 1 0,1 0-1,-1-1 1,0 1-1,0 0 1,-1 1-1,4 2 1,4 5 79,-1 0 0,13 18 1,-9-9-14,5 2-6,-9-11-12,-1 0 1,0 1 0,9 17 0,30 66 217,-44-88-274,0 1 0,0 0 0,-1 0 0,0 0-1,0 0 1,-1 1 0,1 6 0,-1-9 4,-1-1 0,0 1 1,-1-1-1,1 0 0,-1 1 0,0-1 0,0 0 0,0 0 0,0 0 0,-1 0 0,0 0 0,0 0 0,-3 5 1,-1 0 3,-1 3 407,-16 19 0,21-29-380,0 0 1,1 0-1,-1-1 0,0 1 1,0 0-1,0-1 0,-1 1 0,1-1 1,0 0-1,0 1 0,-1-1 1,1 0-1,-1 0 0,1-1 1,-1 1-1,-4 0 0,5-1-13,0 0 0,0-1 0,0 1 0,-1-1 0,1 0 0,0 1 0,0-1 0,0 0 0,0 0 0,0-1 0,0 1 0,1 0 0,-1 0 0,0-1 0,0 1 0,1-1 0,-3-2-1,3 2-43,0 1 0,0 0-1,0-1 1,0 1-1,0-1 1,1 1-1,-1-1 1,0 1-1,1-1 1,-1 0-1,1 1 1,0-1-1,-1 0 1,1 1-1,0-1 1,0 0 0,0 1-1,0-1 1,0 0-1,1 1 1,-1-1-1,0 0 1,1 1-1,0-3 1,28-43-67,-28 44 62,1 0-1,-1-1 1,1 1-1,0 0 0,0 1 1,0-1-1,1 0 1,-1 0-1,1 1 1,-1 0-1,1-1 0,0 1 1,0 0-1,0 0 1,0 1-1,0-1 0,6-2 1,173-53 25,-166 52 8,0 1-9,0 0-1,1 1 0,-1 0 0,1 2 0,30 0 0,-8 1-164,-18 0 21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2304,'13'-13'752,"-12"12"-732,-1 1 0,1-1 1,-1 1-1,0-1 0,0 1 1,1-1-1,-1 1 0,0-1 0,0 1 1,1-1-1,-1 0 0,0 1 1,0-1-1,0 1 0,0-1 0,0 0 1,0 1-1,0-1 0,0 1 1,0-1-1,0 0 0,0 1 0,0-1 1,0 1-1,-1-2 0,1 2 40,0 0-48,0 0 0,0 0 0,0 0 0,0 0 0,0 0 0,0 0 0,0-1 0,0 1 0,0 0 0,0 0 0,0 0 0,0 0 0,0 0 1,0 0-1,0 0 0,0 0 0,0 0 0,0 0 0,0-1 0,0 1 0,0 0 0,0 0 0,0 0 0,0 0 0,0 0 0,0 0 0,0 0 1,0 0-1,0 0 0,0 0 0,0 0 0,0 0 0,1 0 0,-1-1 0,0 1 0,0 0 0,0 0 0,0 0 0,0 0 0,0 0 0,0 0 0,0 0 1,0 0-1,0 0 0,0 0 0,1 0 0,-1 0 0,0 0 0,0 0 0,0 0 0,0 0 0,0 0 0,0 0 0,0 0 0,0 0 0,1 0 1,0 0 52,1 0 0,0 0 0,-1-1 0,1 1 0,-1-1 0,1 1 0,0-1 0,-1 0 0,1 0 0,2-2 0,4-2 148,-3 3-122,1-1 1,-1 0-1,1 1 1,0 0-1,-1 1 1,1-1-1,0 1 1,0 0-1,0 0 1,0 1 0,12 0-1,-13 0-48,1-1 0,-1 0 1,1 0-1,8-4 0,-9 4-23,1-1-1,-1 1 1,1 0 0,8-1 0,51 2 246,-64 0-259,0 0 0,0 0 0,0 0 0,-1 0 0,1 0 0,0 0-1,0 0 1,0-1 0,0 1 0,-1 0 0,1 0 0,0-1 0,1 0-1,3-7 170,2 11-104,-2-1-54,-4-9-54,-1 4-28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31 188 5312,'-26'-13'1701,"21"10"-1260,7 1-205,8-11 31,-7 8-260,-3 4-14,0 0-1,0 1 1,1-1 0,-1 1 0,0-1-1,1 0 1,-1 1 0,1-1 0,-1 1-1,0-1 1,1 1 0,-1-1-1,1 1 1,0-1 0,-1 1 0,1 0-1,-1-1 1,1 1 0,-1 0-1,1-1 1,1 1 0,3-3-27,1 0 0,0 1-1,1-1 0,0 1 1,0 0-1,9-1 0,48-16 37,-43 12 101,0 1-1,26-4 1,91-5 233,-107 12-227,41 3-1,-41 1 74,43-4 0,-40-2 48,-10 1 114,42 0-1,-41 4-81,-6 1-17,-1-1 0,27-4 1,37-15 580,-55 12-639,-26 7-179,8-2 13,-1-1 0,0 1-1,13-7 1,-6 7-53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1248,'0'0'389,"3"6"-239,-1-2-116,0-1 42,-1 0-1,0 0 0,1-1 1,-1 1-1,0 0 0,0 0 1,-1 0-1,1 0 0,-1 0 1,0 1-1,1 3 0,-1 255 4464,0-254-4474,1 1-1,0-1 1,5 16 0,-4-17-43,0 0 0,-1 0 0,1 14-1,-2-19-14,0-1-1,0 1 0,0 0 0,0-1 0,0 1 1,0 0-1,0-1 0,0 1 0,1 0 0,-1-1 1,1 1-1,-1 0 0,1-1 0,0 1 0,-1-1 1,1 1-1,1 0 0,0-1 1,0 0 1,0 0-1,-1-1 0,1 1 0,0-1 0,0 0 1,0 1-1,0-1 0,0 0 0,0 0 0,0 0 1,3-1-1,10 1 38,-4 0-63,-2 0-68,1 0 1,0 0-1,-1-1 0,1 0 0,-1-1 1,0 0-1,1 0 0,12-6 1,24-7-2027,14-1 576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2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1312,'45'44'741,"-42"-41"-691,0 0 0,0 1-1,0-1 1,-1 1 0,1 0 0,-1-1-1,0 1 1,0 0 0,0 1-1,2 6 1,0 3 49,11 22 142,-2 1 0,-2 0 1,10 56-1,-16-44-86,3-5-38,-8-38-70,-1 0 0,0 0 0,-2 10 0,-2 12 197,5-24-168,0-1 0,-1 0 1,1 0-1,0 0 0,-1 0 0,0 0 0,0 0 1,0 0-1,0 0 0,0 0 0,-3 3 0,2-1 13,1-4-66,0 1 1,0-1 0,0 0 0,0 1 0,0-1 0,0 0 0,0 0-1,0 0 1,-1 1 0,1-1 0,0 0 0,-1-1 0,1 1 0,-1 0-1,1 0 1,-1-1 0,1 1 0,-1 0 0,1-1 0,-1 0 0,0 1-1,1-1 1,-1 0 0,0 0 0,1 0 0,-1 0 0,-2-1 0,1 1 49,2 0-65,1 1 1,0-1 0,-1 0-1,1 0 1,0 0 0,-1 0-1,1 0 1,0 0-1,-1 0 1,1-1 0,0 1-1,0 0 1,-1 0-1,1 0 1,0 0 0,-1 0-1,1 0 1,0 0 0,-1-1-1,1 1 1,0 0-1,0 0 1,0 0 0,-1-1-1,1 1 1,-14-8 377,12 7-353,0 0-1,0 0 0,0 0 0,0 0 0,1 0 0,-1 0 1,0 0-1,1 0 0,-1-1 0,1 1 0,-1 0 0,1-1 1,0 0-1,-1 1 0,-1-4 0,3 3-26,-1 1-1,1 0 1,0-1-1,-1 1 1,1 0-1,0-1 0,0 1 1,0-1-1,0 1 1,0 0-1,0-1 1,1 1-1,-1-1 1,0 1-1,2-2 1,12-17-64,0 1-84,20-30-530,-6 13 539,-24 32 125,-1 1 0,1 0 0,0 1 0,0-1 0,8-3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2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1728,'0'0'560,"8"-5"-331,0 0-166,-3 1 30,1 1 0,-1-1 0,1 2 0,0-1 1,0 1-1,9-3 0,30-7 691,-25 7-355,19-7 1,-15 4-164,0 1 0,29-5 1,-45 10-235,-5 2-20,-1 0 0,0-1-1,0 1 1,0 0-1,0 0 1,1 0-1,-1 0 1,0 0-1,0 1 1,0-1-1,1 1 1,-1-1-1,0 1 1,0 0-1,3 1 1,9 4 91,-1-3-61,-10-3-20,-1 1-1,0-1 1,1 1-1,-1 0 1,0-1 0,0 1-1,4 2 1,-5-2-12,-1 0-1,1 0 1,0-1 0,0 1 0,-1 0 0,1 0 0,0 0 0,-1 0 0,1 0 0,-1 0 0,1 0-1,-1 0 1,1 0 0,-1 0 0,0 1 0,0-1 0,0 0 0,1 0 0,-1 0 0,0 0 0,-1 2-1,2 25 69,0-14 90,-2 23 0,1-32-128,-1-1 1,0 1-1,0-1 0,0 1 0,-1-1 1,1 0-1,-1 0 0,0 0 0,-3 5 0,0-1-34,0 1-1,0-1 0,1 1 1,-6 17-1,8-13-35,1-11 29,1 0 1,0 1-1,-1-1 1,0 0-1,1 0 1,-1 1 0,0-1-1,0 0 1,0 0-1,0 0 1,-1 0-1,1 0 1,0 0-1,-3 1 1,3-1 2,-1 0 0,0 0 0,1 0 0,0 0 0,0 0 0,-1 0 0,1 0-1,0 0 1,1 0 0,-1 0 0,0 1 0,1-1 0,-1 0 0,1 1 0,-1-1 0,1 0 0,0 1 0,1 3 0,-1-6-1,0 1 0,0 0 0,0 0 0,0-1 0,0 1 0,0 0-1,0 0 1,0-1 0,-1 1 0,1 0 0,0 0 0,0-1 0,-1 1 0,1 0 0,0 0 0,-1-1 0,1 1-1,0-1 1,-1 1 0,1 0 0,-1-1 0,0 1 0,1-1 0,-1 1 0,1-1 0,-2 1 0,2 0-1,-1-1 1,1 0-1,-1 1 1,1-1-1,-1 0 1,1 1-1,-1-1 0,1 1 1,0-1-1,-1 1 1,1-1-1,0 1 1,-1-1-1,1 1 1,0 0-1,0-1 1,-1 1-1,1-1 1,0 1-1,0 0 1,0-1-1,0 1 1,0 0-1,0-1 0,0 1 1,0 0-1,0 28 118,0-29-115,0 0 0,0 0 0,0 0 0,0 0 0,0 0 0,0 0 0,0 0 0,0 1 0,0-1 0,0 0 0,0 0 0,0 0 0,0 0 0,0 0 0,0 0 0,0 0 0,0 0 0,0 0 0,0 0 0,0 1 0,0-1 0,0 0 0,0 0 0,0 0 0,0 0 0,0 0 0,0 0 0,0 0 0,0 0 0,0 0 0,0 0 0,1 0 0,-1 0 0,0 0 0,0 0 0,0 0 0,0 1 0,0-1 0,0 0 0,0 0 0,0 0 0,0 0 0,0 0 0,0 0 0,1 0 0,-1 0-1,0 0 1,0 0 0,0 0 0,0 0 0,0 0 0,0 0 0,0 0 0,0 0 0,0 0 0,1-1 0,3 1 46,-2 0-6,0 0-1,0 0 1,1 0 0,-1 0-1,0 0 1,1 1-1,-1-1 1,4 2-1,-5-1-31,0-1-2,0 1 0,0-1 1,-1 1-1,1-1 1,0 1-1,0-1 1,0 1-1,0-1 0,0 0 1,0 0-1,-1 1 1,1-1-1,0 0 1,0 0-1,0 0 1,0 0-1,0 0 0,0 0 1,0 0-1,0 0 1,0-1-1,0 1 1,0 0-1,0 0 1,0-1-1,-1 1 0,1-1 1,0 1-1,0-1 1,1 0-1,-1 0-2,4 0-2,-1 0 0,1 0 0,0 0 0,-1 1 0,1 0 0,0 0 0,0 0 1,5 1-1,2-1-201,-12 0 187,0 1-1,0-1 1,0 0-1,0 0 1,1 0-1,-1 0 1,0 0-1,0 0 1,0 0-1,0 0 0,0 0 1,0 0-1,0 0 1,0 0-1,0 0 1,0 0-1,0 0 1,1 0-1,-1 0 1,0 0-1,0-1 0,0 1 1,0 0-1,0 0 1,0 0-1,0 0 1,0 0-1,0 0 1,0 0-1,0 0 1,0 0-1,1 0 0,-1 0 1,0 0-1,0 0 1,0 0-1,0 0 1,0-1-1,0 1 1,0 0-1,0 0 1,0 0-1,0 0 0,0 0 1,0 0-1,0 0 1,0 0-1,0 0 1,0 0-1,0-1 1,0 1-1,0 0 1,0 0-1,0 0 1,0 0-1,0 0 0,2-11-1840,-1 11 1754,0 0 0,-1-1 0,1 1 0,0 0 0,0-1 0,0 1 0,0 0 0,-1 0 0,1 0 0,0 0 0,0 0 0,0 0 0,1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2816,'0'0'1056,"0"0"-832,47 0-64,-31-16 1056,15 16-704,0 0 288,-15-15-480,15 15-128,0-16-96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07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1152,'0'0'75,"-1"-1"0,1 1 0,0 0 1,-1 0-1,1 0 0,-1 0 0,1 0 0,0 0 0,-1 0 1,1 0-1,-1 0 0,1 0 0,-1 0 0,1 0 0,0 1 0,-1-1 1,1 0-1,0 0 0,-1 0 0,1 0 0,-1 1 0,1-1 1,0 0-1,-1 0 0,1 1 0,0-1 0,-1 1 0,7 6 2144,-3-4-2707,-3-3 523,0 0 0,1 1 0,-1-1 1,1 1-1,-1-1 0,1 0 0,0 0 1,-1 1-1,1-1 0,-1 0 1,1 0-1,-1 0 0,1 0 0,0 1 1,-1-1-1,1 0 0,-1 0 0,1 0 1,0 0-1,-1-1 0,1 1 0,-1 0 1,1 0-1,0 0 0,0-1 1,-1 1 38,16 1 804,-14-1-781,1 1 1,0-1-1,0 0 0,0 0 0,0 0 0,0-1 0,-1 1 1,1-1-1,0 0 0,2 0 0,-1-1 0,-1 0-1,1 0 1,-1 1-1,1-1 0,0 1 1,-1 0-1,1 0 1,0 1-1,0-1 1,6 1-1,167 0 1339,-58 0-3531,-119 0 299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2 235 1472,'0'-22'722,"-1"12"-250,0 0 0,2 1 0,-1-1 0,4-18 1,6 18-239,-7-8-216,-3 17-19,0-1 1,0 0 0,0 0-1,0 0 1,0 0 0,1 0-1,-1 0 1,1 1 0,-1-1 0,1 0-1,0 0 1,-1 1 0,1-1-1,0 0 1,0 1 0,0-1 0,0 1-1,1-1 1,-1 1 0,0 0-1,1-1 1,1 0 0,20-15 64,-14 10 9,1 1-1,0 0 0,0 0 1,0 0-1,0 2 0,17-7 1,-8 7-20,0 0 0,0 1 0,1 1 1,-1 0-1,0 2 0,32 2 1,-38 1-38,-1 0-1,1 1 1,-1 1 0,0-1-1,0 2 1,21 12 0,-31-16-14,11 5 11,-2 1 0,1 0 0,-1 1 0,0 0 0,18 21 0,-7-2 45,20 32-1,-34-48-37,-1-2-6,-1 0 0,0 1 0,-1 0 0,1 0 0,4 18 0,-8-24 17,-1 1 0,0-1 0,-1 0-1,1 1 1,-1-1 0,0 1 0,-1-1-1,1 0 1,-1 1 0,0-1-1,0 0 1,-1 0 0,0 0 0,1 0-1,-4 5 1,-7 16 159,9-17-154,-1 0 0,0-1 0,-1 1 0,0-1 0,-11 14-1,12-18-9,1-1 0,-1 0-1,0 0 1,0 0 0,0-1-1,0 1 1,-1-1 0,1 0-1,0 0 1,-1-1 0,0 1-1,1-1 1,-1 0 0,0 0-1,-7 0 1,1-1 21,7 1-25,0-1 0,-1 0 0,1-1-1,-6 0 1,8 1-18,0-1-1,1 0 1,-1 1 0,1-1-1,-1 0 1,1 1-1,-1-1 1,1 0-1,0 0 1,-1 0 0,1-1-1,0 1 1,0 0-1,0 0 1,-2-3-1,0-1-15,1-1-1,0 1 1,0-1-1,0 1 0,0-1 1,1 0-1,0 0 1,1 0-1,-1 0 0,1-10 1,1 11-1,0 0 0,0 0 1,0 0-1,0 1 0,1-1 0,0 0 1,0 1-1,0-1 0,1 1 1,-1-1-1,1 1 0,0 0 0,0 0 1,8-6-1,-8 6 31,1 1 1,-1-1-1,1 1 1,0 0-1,0 0 0,0 1 1,0-1-1,1 1 1,-1 0-1,1 0 0,-1 1 1,1-1-1,0 1 1,8-1-1,50 2 78,-48 0-133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16 2656,'-7'0'694,"8"0"-127,18 0 257,33 0 104,-38-1-764,0 0 1,16-5-1,-15 3-42,0 1 0,19-1 0,119 3 22,-151 0-139,-1 0-1,1 0 1,-1 0 0,1 0 0,0 1 0,-1-1 0,1 0 0,-1 1-1,1-1 1,-1 1 0,1 0 0,-1-1 0,0 1 0,1 0-1,-1 0 1,0 0 0,1 0 0,-1 0 0,2 2 0,-3-3-1,1 1 0,-1-1 0,0 0 1,1 1-1,-1-1 0,0 0 0,0 1 0,1-1 0,-1 1 0,0-1 1,0 1-1,0-1 0,0 0 0,0 1 0,1-1 0,-1 1 0,0-1 1,0 1-1,0-1 0,0 1 0,0-1 0,0 1 0,0-1 0,-1 0 1,1 1-1,0-1 0,0 1 0,0-1 0,0 1 0,-1-1 0,1 1 1,0-1-1,0 0 0,-1 1 0,1-1 0,-1 1 0,1-1-4,-13 5-176,-15 12-194,22-13 252,0 0 0,0-1 0,0 1 1,0-2-1,-14 6 0,-8-3-255,12 0 212,13-3 130,0-1-1,0 0 1,0 0 0,-1 0 0,1 0 0,-1-1-1,-4 1 1,7-1 24,0 0-1,-1-1 0,1 1 1,0 1-1,0-1 1,-1 0-1,1 0 1,0 0-1,0 1 0,-1-1 1,1 0-1,0 1 1,0 0-1,0-1 1,0 1-1,0-1 0,0 1 1,0 0-1,0 0 1,0 0-1,0 0 0,0-1 1,0 1-1,0 0 1,1 0-1,-1 1 1,-1 0-1,1 2 0,1 0-1,-1 0 1,0-1-1,1 1 1,0 0-1,0 0 1,0 5-1,0 1 12,0 8 6,0-5 95,0-1-1,3 20 1,7 5 147,-6-18-62,-4-11-96,2-1 1,-1 0 0,1 1 0,0-1 0,6 12-1,-1-5 158,-4-8-127,1 0 1,-1 0 0,-1 1-1,1-1 1,-1 1 0,0-1-1,-1 1 1,1-1 0,-1 1-1,0 11 1,-1 6 77,0-24-197,0 0-1,0 1 1,0-1-1,0 0 1,0 0 0,0 1-1,0-1 1,0 0-1,0 1 1,0-1-1,0 0 1,0 1-1,0-1 1,-1 0-1,1 1 1,0-1-1,0 0 1,0 0-1,0 1 1,-1-1-1,1 0 1,0 0-1,0 1 1,0-1-1,-1 0 1,-1 3 4,0-1 8,0 0 0,0 0 0,0 0 0,-1 0 1,1 0-1,0 0 0,-1 0 0,1-1 0,-1 1 0,0-1 0,0 0 0,1 0 0,-1 0 0,0 0 0,0 0 0,0-1 0,0 1 1,0-1-1,0 0 0,-5 0 0,-2 1-17,7-1-3,-1 0-1,0 0 1,1 0-1,-1 0 0,1 0 1,-1-1-1,1 1 0,-6-3 1,0 0 6,1 1 0,-1 0 0,0 0 0,0 0 0,-1 1 0,-11 0 0,8 1-83,10 0-139,3 0 145,3 0 314,4 0-120,-1 0-45,1 0 0,-1 0 1,12 3-1,-2 2-4,-10-3-57,1-1 0,-1 1 0,1-1 0,0 0 0,6 0 0,159-1 66,-157 0-192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17 204 2912,'-13'0'923,"13"0"-917,0 0 1,-1 0-1,1 0 1,0 0-1,0 0 1,0 0-1,0 0 1,0 0-1,0 0 1,0 0 0,0 0-1,0 0 1,0 0-1,-1 0 1,1 0-1,0 0 1,0 0-1,0 0 1,0 0 0,0 0-1,0 0 1,0 0-1,0 0 1,0 0-1,0 0 1,0 0-1,-1 0 1,1 0-1,0 0 1,0 0 0,0 0-1,0 0 1,0 0-1,0 1 1,0-1-1,0 0 1,0 0-1,0 0 1,0 0 0,0 0-1,0 0 1,0 0-1,0 0 1,0 0-1,0 0 1,0 1-1,0-1 1,0 0-1,0 0 1,0 0 0,0 0-1,0 0 1,0 0-1,0 0 1,0 0-1,0 0 1,0 11 297,0-11-292,0 0 1,0 0-1,0 0 1,0 0-1,0 0 1,0 0-1,0 0 0,0 1 1,0-1-1,0 0 1,0 0-1,0 0 1,0 0-1,0 0 1,0 0-1,0 0 0,0 0 1,0 0-1,0 0 1,0 1-1,0-1 1,0 0-1,0 0 1,0 0-1,0 0 0,0 0 1,0 0-1,0 0 1,0 0-1,0 0 1,1 0-1,-1 0 1,0 0-1,0 0 0,0 0 1,0 0-1,0 1 1,0-1-1,0 0 1,0 0-1,0 0 1,0 0-1,0 0 0,1 0 1,-1 0-1,0 0 1,0 0-1,0 0 1,0 0-1,0 0 1,0 0-1,0 0 0,0 0 1,0 0-1,0 0 1,1-1-1,9 1 580,-7 0 272,-1 0-219,1 0-497,0 0-1,0 0 1,0-1-1,-1 0 1,1 0-1,4-1 1,19-6 222,33 3 270,19-5-192,-22 5-115,83-8 219,127-6-75,-65 7-170,-98 2-199,124-9-109,-159 16-17,160-12 31,-140 3 3,45-5-59,-92 14 24,-9 1 199,61-11 0,3-5 140,-89 16-281,0 0 0,0-1 0,-1 1 0,9-5 1,6-3 212,-8 7-34,-29 3-1230,-7 3-2066,21-2 2855,0 0-1,0 0 1,1 0 0,-1 0-1,0 0 1,1 0-1,-1 0 1,1 1-1,-2 1 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1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65 2240,'-13'-13'720,"13"12"-710,-1 1 1,1 0 0,0 0-1,-1-1 1,1 1-1,0 0 1,0 0-1,-1-1 1,1 1 0,0 0-1,0-1 1,0 1-1,0 0 1,-1-1-1,1 1 1,0 0 0,0-1-1,0 1 1,0-1-1,0 1 1,0 0-1,0-1 1,0 1 0,0 0-1,0-1 1,0 1-1,0 0 1,0-1-1,0 1 1,0-1 0,0 1-1,1-1 1,-1-6 621,3 5-274,5-4-135,1 0 1,-1 1 0,11-4-1,-19 9-221,3-1 38,0 0 1,0 0-1,0 1 1,1-1 0,-1 1-1,0 0 1,0 0-1,0 0 1,1 0 0,-1 1-1,0-1 1,6 3-1,38 14 352,-16-6-176,-22-8-186,0 0-1,-1 1 0,1 0 0,-1 0 0,0 1 0,0 0 1,0 0-1,0 0 0,-1 1 0,0 1 0,0-1 0,-1 1 0,0 0 1,10 16-1,-9-13 6,4 5 12,-1 1 0,9 20 0,-16-28-7,0 0 0,-1 1 0,1-1 0,-2 0 0,1 1 0,-1-1 0,0 15 0,-2-11 41,1-1 0,-2 0 0,0 0 0,0 0 0,-1 0 0,0 0 0,-1 0 0,0-1 0,-1 1 0,0-1 0,0-1 1,-1 1-1,0-1 0,-9 10 0,-1 1 148,-30 35 198,17-32-70,21-14-261,7-7-81,-1-1 1,1 1-1,0-1 1,0 1-1,-1-1 1,1 0-1,-1 0 1,1 0-1,-1 0 1,0 0 0,1 0-1,-1 0 1,0 0-1,1-1 1,-1 1-1,0 0 1,0-1-1,0 0 1,0 1-1,0-1 1,-2 0-1,2 0-13,0 0-1,0 0 0,0-1 0,0 1 1,0-1-1,0 1 0,0-1 0,0 1 1,0-1-1,0 0 0,1 0 0,-1 0 1,0 0-1,1 0 0,-1 0 0,0-1 1,1 1-1,-1 0 0,1-1 0,0 1 1,0-1-1,-1 0 0,1 1 0,-1-3 1,1 1-7,-6-13-51,6 9 37,-1 1 4,0 0 1,1 0 0,0 0 0,0 0 0,0-6 0,5-18-37,0 11 6,-2-4-23,-1 13 26,0 0 0,1 1 0,0-1 0,0 0 0,6-12 0,-7 21 34,1-6-19,0 1 0,1 0-1,0-1 1,0 1 0,1 0-1,-1 1 1,1-1-1,1 1 1,-1 0 0,1 0-1,5-5 1,1 2-127,-1 1 0,1-1 0,0 2 0,1 0 0,-1 0 0,1 1 0,0 1 0,20-6-1,15 8-687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1568,'41'-31'837,"-34"22"-665,-3 4-24,8 4-4,-2 1-16,-6 1-77,-1-1-1,1 0 0,-1 0 1,1 0-1,0 0 0,-1-1 1,1 0-1,4-1 1,-5 1-33,4-1 37,1-1 0,0 1 0,0 0 0,15-1 0,-21 3-21,0 0 1,0 0 0,0 1-1,-1-1 1,1 0-1,0 1 1,0-1-1,-1 1 1,1-1 0,0 1-1,-1 0 1,1 0-1,-1 0 1,1 0-1,-1 0 1,1 0 0,-1 0-1,0 1 1,2 1-1,13 10 518,-11-11-439,-5-2-75,1 0 0,-1 1 0,1-1 0,0 0 0,-1 1 0,1-1 0,-1 0 0,1 1 0,0-1 0,-1 1 0,1-1 0,-1 1 0,0-1 0,1 1 0,-1-1 0,1 1 0,-1-1 0,0 1 0,1 0 0,-1-1 0,0 2 0,3 3 148,-2-4-142,0 1 0,-1 0-1,1-1 1,0 1 0,-1 0-1,1-1 1,-1 1 0,0 0-1,0 0 1,1 0-1,-1-1 1,0 1 0,0 0-1,-1 0 1,1 0 0,0-1-1,-1 1 1,1 0-1,-2 2 1,0 6 97,-2 7 79,2-9-119,1-1 0,-2 1 0,1-1 0,-4 8 0,-41 91 411,34-72-469,11-24-33,2-8-7,-1 0 1,1 0-1,0 0 1,-1 0-1,0 0 0,0 0 1,-1 3-1,-19 16 50,16-4-31,3-8-22,-1-2-25,0 0 0,-8 12 1,2-3 18,6-1 6,3 14-86,3-24 49,10 6 32,18 4 15,0-10 86,-23 0-60,-7-4-32,1 0 0,-1 0 0,0 0 0,1 0 0,-1-1 0,1 1 0,-1-1-1,1 1 1,0-1 0,-1 1 0,1-1 0,0 0 0,1 0 0,15 0-1796,-5 0 827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64 4736,'-11'0'1293,"15"0"-412,22 0-842,-26 0-40,1 1-1,-1-1 1,1 0 0,0 0 0,-1 0-1,1 0 1,-1 1 0,1-1-1,-1 0 1,1 1 0,-1-1-1,1 0 1,-1 1 0,1-1-1,-1 1 1,1-1 0,-1 0-1,1 1 1,-1-1 0,0 1-1,1 0 1,-1-1 0,0 1-1,0-1 1,1 1 0,-1-1 0,0 1-1,0 0 1,0-1 0,0 1-1,0-1 1,0 2 0,2 30 49,-1-1 144,2-21-137,-2-7-25,0 0 0,0 0 0,0 1 0,-1-1 0,1 5 0,-6 31 408,3-25-228,-1 27 1,3-14-42,0 1 8,-3 36-1,-3-34-38,5-23-113,-1 0 1,1 1-1,0-1 1,0 0-1,1 1 1,0-1-1,2 8 1,17 67-22,-12-55 34,-5-14-20,-2-10-11,1-1 0,-1 0 0,1 1 0,-1-1 0,1 0 0,0 0 0,0 0 0,0 0 0,0 0 0,0 0 0,0 0 0,1 0 0,-1 0 0,3 2 0,2 3 29,8 6 256,-14-13-286,0 0-1,1 1 1,-1-1 0,0 0 0,1 1 0,-1-1 0,1 0 0,-1 0 0,1 1 0,-1-1 0,0 0 0,1 0 0,-1 0 0,1 0 0,-1 1 0,1-1-1,-1 0 1,1 0 0,-1 0 0,1 0 0,-1 0 0,2-1 0,-1 0 8,1 0 0,-1-1 0,1 1 0,-1-1-1,0 0 1,0 1 0,0-1 0,0 0 0,1-2 0,-2 3-2,1 0 1,-1 0 0,1 1-1,-1-1 1,1 0-1,-1 0 1,0 0 0,1 0-1,-1 0 1,0 0-1,0 0 1,0-1 0,0 0-1,1-6 36,1 3-33,0-2 24,0 0 0,0 0 1,0 0-1,-1 0 0,1-13 0,-2-120 425,0 139-462,0 1 0,0-1-1,0 1 1,-1-1-1,1 1 1,0-1 0,0 1-1,0-1 1,0 1 0,0-1-1,1 1 1,-1-1-1,0 1 1,0-1 0,0 1-1,0-1 1,1 1 0,-1-1-1,0 1 1,0-1-1,1 1 1,-1 0 0,0-1-1,1 1 1,-1-1 0,0 1-1,1 0 1,-1-1-1,0 1 1,1 0 0,-1 0-1,1-1 1,-1 1 0,1 0-1,-1 0 1,1 0-1,-1-1 1,1 1 0,-1 0-1,1 0 1,-1 0 0,1 0-1,-1 0 1,1 0-1,0 0 1,2 0 51,-3 0-63,2 5-177,27 68-176,-11-43 352,-13-24 31,-1 0 0,-1 0-1,1 1 1,-1-1-1,4 11 1,-4-4 15,-3-11-35,0 1 1,1-1-1,-1 0 1,1 1-1,0-1 1,-1 0-1,1 0 1,0 0-1,0 0 1,1 0 0,-1 0-1,0 0 1,1 0-1,1 2 1,2 1 21,-1 1 1,0-1-1,-1 1 1,1 0-1,2 7 0,-3-7-12,0 0-11,-3-5 0,0-1 0,0 0 1,0 1-1,0-1 0,0 1 0,1-1 0,-1 1 0,0-1 0,0 0 0,1 1 1,-1-1-1,0 1 0,0-1 0,1 0 0,-1 1 0,0-1 0,1 0 0,-1 0 1,1 1-1,-1-1 0,0 0 0,1 0 0,-1 1 0,1-1 0,-1 0 0,1 0 1,-1 0-1,0 0 0,1 0 0,-1 0 0,1 0 0,-1 0 0,1 0 0,-1 0 1,1 0-1,4 3 43,-4-3-39,-1 1 0,1-1 0,-1 1 0,1-1 0,-1 1 0,1-1 0,-1 1 0,1-1 0,0 0 0,-1 1-1,1-1 1,-1 0 0,1 0 0,0 1 0,-1-1 0,1 0 0,0 0 0,-1 0 0,1 0 0,0 0 0,0 0 0,-1 0 0,1 0-1,0 0 1,-1 0 0,1 0 0,0 0 0,-1 0 0,1-1 0,0 1 0,-1 0 0,1 0 0,-1-1 0,1 1 0,0 0-1,-1-1 1,1 1 0,-1-1 0,1 1 0,-1-1 0,1 0 0,0 0 3,-1 1 1,0 0-1,1-1 0,-1 1 1,1-1-1,-1 1 0,1 0 1,-1 0-1,0-1 0,1 1 0,-1 0 1,1 0-1,-1 0 0,1-1 1,-1 1-1,1 0 0,-1 0 1,1 0-1,-1 0 0,2 0 1,-2 0-5,1 0 1,-1 0-1,0 0 1,1 0 0,-1 0-1,1 0 1,-1 0-1,0 0 1,1 0-1,-1-1 1,0 1 0,1 0-1,-1 0 1,0 0-1,1 0 1,-1-1-1,0 1 1,1 0 0,-1 0-1,1-1 1,5-6 3,0 0 1,-1 0 0,0 0 0,0-1-1,0 0 1,5-12 0,17-55 29,0-2-125,17-42-76,-32 82 112,-7 21 13,6-27 0,-6 8-3,-3 20 33,0 0 1,1 1 0,6-19 0,-6 26-9,-1 1 5,0 0-1,0-1 1,-1 1-1,0 0 1,0 0-1,0-12 1,-1-24-131,3 37-166,7-5-767,-9 9 982,-1 1 0,1-1-1,-1 1 1,1 0 0,-1-1 0,1 1 0,0 0-1,-1 0 1,1-1 0,0 1 0,-1 0 0,1 0 0,0 0-1,-1 0 1,1 0 0,0 0 0,-1 0 0,1 0-1,0 0 1,-1 0 0,1 0 0,0 0 0,0 1-1,1-1-334,14 0-700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4224,'0'0'1568,"0"0"-1216,0 0-96,0 0 640,0 0-544,16-16 1056,15 16-800,0-15-224,0-1-224,-15 1 0,30 15-96,-30-16-448,15 0 192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4064,'0'0'1504,"0"0"-1184,0-16-64,0 16 1056,15 0-768,1 0 832,-1 0-768,17 0-128,-17 0-288,16 0 0,16 0-96,-16-15 96,0 30-128,1-15 32,-1 0-32,-16 0-1376,16 0 704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2976,'0'0'1120,"0"0"-896,0 0-32,0 16 1088,15-16-736,1 0 64,15 0-384,16-16 64,15 0-160,1 1-64,-1-1-32,0 1-2848,-15-1 1536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2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1312,'1'-11'523,"-5"19"-235,-3-5 384,12-3-64,-13 0 352,5 0-192,3 0 309,-15 0 2373,15 3-3188,0-2-241,0-1-14,0 1-1,0-1 1,0 1-1,0-1 1,0 0-1,0 1 0,0-1 1,0 1-1,0-1 1,0 0-1,0 1 0,0-1 1,0 1-1,0-1 1,1 0-1,-1 1 1,0-1-1,0 0 0,1 1 1,-1 0-1,2-1 24,-1 1 0,1-1 0,-1 1 0,0-1 0,1 0 0,-1 1-1,1-1 1,-1 0 0,1 0 0,2 0 0,196 0 555,-112 0-4274,-85 0 1604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25 1472,'-13'-13'475,"13"13"-463,-1-1 0,1 1 0,0 0 0,-1-1 0,1 1 0,0 0 0,-1-1 0,1 1 0,0 0 0,-1 0 0,1 0 0,0-1 0,-1 1 0,1 0 0,-1 0 0,1 0 0,0 0 0,-1 0 0,1 0 0,-1 0 0,1 0 0,-1 0 0,1 0 0,0 0 0,-1 0 0,0 0 0,-4-1 256,2-6 1111,4 14-230,-1-5 72,0 4-405,0 40 533,0-29-1155,0 3 29,-3 34 0,0-34-150,-1 10 43,-2 42-1,6-41-89,1-1 17,-5 34 0,-1-26 78,2-20-40,0 1 0,2-1 0,0 1 1,1 0-1,3 24 0,1-17 0,0-5 204,1 36 0,-6-28-2,0-21-202,1 1 1,0-1 0,0 1 0,1-1-1,3 14 1,2-9-35,-5-12-34,0 1-1,-1-1 1,1 0 0,0 1-1,-1-1 1,1 1 0,-1-1-1,1 1 1,-1 0-1,0-1 1,1 1 0,-1-1-1,0 4 1,0-5-12,-1 0 1,1 0-1,0 0 1,0 1-1,0-1 0,0 0 1,0 0-1,0 0 1,0 1-1,0-1 1,0 0-1,0 0 0,0 1 1,0-1-1,0 0 1,0 0-1,0 0 0,0 1 1,0-1-1,0 0 1,0 0-1,0 0 0,0 1 1,1-1-1,-1 0 1,0 0-1,0 0 1,0 0-1,0 1 0,0-1 1,0 0-1,1 0 1,-1 0-1,0 0 0,0 0 1,0 1-1,0-1 1,1 0-1,-1 0 0,0 0 1,0 0-1,0 0 1,1 0-1,14-12-47,-2 1 25,-11 10 15,0 1 0,0-1 1,0 0-1,1 1 0,-1-1 1,0 1-1,0 0 0,1 0 1,-1 0-1,0 0 0,0 0 1,1 1-1,-1-1 0,0 1 1,0-1-1,0 1 1,0 0-1,1 0 0,2 1 1,15 6-21,1-6-37,-1-1 0,40-1 0,-28-1 87,90 1 210,-103-1-183,1 0-1,21-5 0,-26 3 0,33-1 0,30 4 382,-66-2-394,-8-3 18,0-1 10,3 1-94,-6 5-7,-1 0 0,0-1 0,1 1 0,-1 0 0,0 0 0,1-1 0,-1 1 0,0 0 0,1 0 0,-1-1 0,0 1 0,1 0 0,-1-1 0,0 1-1,0 0 1,0-1 0,1 1 0,-1 0 0,0-1 0,0 1 0,0-1 0,0 1 0,0 0 0,0-1 0,1 1 0,-1-1 0,0 1 0,0-1-1,0 1 1,-1-1 0,1-2-663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3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1984,'0'0'640,"0"0"-389,0 0-1,0 0 385,0 0-203,-3 3-117,3-3-306,-2 1 29,1 0 0,0 1 0,0-1 0,0 0 1,0 0-1,0 1 0,1-1 0,-1 0 0,0 1 1,1-1-1,-1 1 0,1-1 0,-1 1 1,1-1-1,-1 1 0,1 0 0,0-1 0,0 1 1,0 2-1,-1 7 212,0 0 0,-1 1 1,0-1-1,-7 17 0,5-17-94,1 1 0,0 0 0,1 0 1,-2 18-1,4 48 345,0-78-498,0 1-1,0-1 0,0 0 1,0 0-1,0 0 1,0 0-1,0 0 1,0 0-1,0 0 0,0 0 1,0 0-1,0 0 1,0 0-1,0 1 1,0-1-1,0 0 0,0 0 1,0 0-1,0 0 1,0 0-1,0 0 1,0 0-1,0 0 0,0 0 1,0 0-1,0 0 1,0 1-1,0-1 1,0 0-1,0 0 1,0 0-1,1 0 0,-1 0 1,0 0-1,0 0 1,0 0-1,0 0 1,0 0-1,0 0 0,0 0 1,0 0-1,0 0 1,0 0-1,0 0 1,1 0-1,-1 0 0,0 0 1,0 0-1,0 0 1,0 0-1,0 0 1,0 0-1,0 0 0,0 0 1,0 0-1,1 0 1,1 0 15,0-1 0,0 1 0,-1-1 0,1 1 0,0-1 1,0 0-1,0 1 0,0-1 0,-1 0 0,1 0 0,0-1 0,-1 1 0,1 0 1,-1 0-1,1-1 0,-1 1 0,1-1 0,-1 1 0,0-1 0,0 0 0,2-3 1,1-4 66,1 0 1,5-19 0,-9 26-92,0-4-6,0 1 0,0-1-1,0 1 1,-1-1-1,0 1 1,0-1-1,-1-6 1,0 0 5,1 11 8,0-1 0,0 1 0,0-1 1,0 0-1,0 1 0,0-1 0,-1 1 0,1-1 1,-1 1-1,1-1 0,-1 1 0,0-1 0,1 1 1,-1 0-1,0-1 0,0 1 0,0 0 0,0 0 1,-2-2-1,2 2-4,-1-1-88,-1 4 33,1 1 50,1 0 1,-1 0-1,0 0 0,1 1 1,0-1-1,0 0 1,0 0-1,0 1 0,0-1 1,1 1-1,0-1 1,-1 1-1,1-1 1,1 7-1,-1-9-6,0-1 14,0 2-9,0 0 0,0-1 0,0 1-1,0 0 1,1-1 0,-1 1 0,0 0 0,1-1 0,0 2 0,12 13 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6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80 1472,'-26'-13'475,"25"12"-445,-1 1 0,1-1 0,0 1 0,0-1 0,0 0 0,0 0 0,-1 0 0,1 1 0,0-1 1,0 0-1,1 0 0,-1 0 0,0 0 0,0-1 0,0 1 0,1 0 0,-1 0 0,1 0 0,-1-1 0,1 1 1,-1 0-1,1-1 0,0 1 0,-1 0 0,1-1 0,0 1 0,0-2 0,0 0 306,0 3-16,3-3-149,7-10-54,-9 12-113,-1 0 0,1 0-1,0 0 1,0 0 0,-1 0 0,1 0-1,0 1 1,0-1 0,0 0-1,0 0 1,0 0 0,0 1 0,0-1-1,1 1 1,-1-1 0,0 1-1,0-1 1,2 1 0,0-1 0,1 0-1,-1 1 1,1 0 0,0 0 0,-1 0-1,6 1 1,5 1-1,1 1 1,18 7-1,-22-6 12,0 0-1,0 1 1,0 0 0,-1 0-1,0 1 1,0 1 0,9 7-1,28 27 125,-41-36-88,1 0 0,-2 0 0,1 1 0,0-1 0,-1 1 1,0 0-1,-1 1 0,1-1 0,-1 1 0,0 0 0,4 11 0,-1-2 18,-1-3-13,0 1 0,-1 0 0,0-1 0,-1 2 0,0-1 0,-1 0 0,1 27 1,-4-29 26,-2-1 0,1 1 0,-1 0 0,-4 12 0,4-17-3,2-5-67,-1 0 18,1 0 0,-1 0 0,1 0 1,-1 0-1,0 0 0,1 0 0,-1 0 0,0 0 0,-2 2 0,1-2 9,0-1 1,1 0 0,-1 0-1,0-1 1,0 1-1,0 0 1,-1 0-1,1-1 1,-3 1-1,3-1-17,-8 4 90,-11 0 68,18-4-151,1 0 1,-1-1 0,0 0-1,0 1 1,0-1 0,-2-1-1,-1-1 28,2 2-61,0-1 0,0 1-1,0-1 1,1 0 0,-1-1 0,1 1 0,-1-1 0,1 1 0,0-1 0,0 0 0,0 0-1,1 0 1,-1-1 0,1 1 0,-1-1 0,1 1 0,0-1 0,0 0 0,1 0-1,-1 0 1,1 0 0,0 0 0,0 0 0,0 0 0,1 0 0,-1 0 0,1 0 0,0-1-1,1-6 1,0 4-35,-1 1-1,2 0 1,-1-1-1,0 1 1,1 0-1,0 0 1,1 0-1,-1 0 1,1 1-1,1-1 1,-1 1-1,1-1 0,-1 1 1,1 0-1,1 0 1,-1 1-1,1-1 1,0 1-1,6-4 1,0 3-246,0-1-1,25-6 1,-6 1-735,4-4 43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3648,'13'-26'1173,"-13"25"-1150,0 1-1,1-1 0,-1 1 1,0-1-1,0 1 0,1 0 1,-1-1-1,0 1 0,1-1 1,-1 1-1,0 0 0,1-1 1,-1 1-1,0 0 0,1-1 1,-1 1-1,1 0 0,-1 0 1,1-1-1,0 1 1,10-7 85,-8 4 47,0 1 0,0 0 1,0 0-1,1 0 1,-1 0-1,1 0 1,-1 1-1,1 0 0,0-1 1,-1 1-1,9-1 1,22 2 829,-12-1-716,1 1 0,33 4 0,-23 6-184,-14-6-50,-15-3-1,1 0-1,0 0 1,-1 1-1,1-1 1,0 1 0,-1 0-1,5 3 1,-6-4 13,-1 1 0,0 0 0,1-1 0,0 1 0,-1-1 0,1 0 0,0 0 0,0 0 0,0 0 0,0 0 0,0-1 0,0 1 0,0-1 0,0 0 0,5 0 0,-14 3-234,-4 4-304,5-4 203,0 1 1,0-1-1,-1 0 0,-7 3 0,-15-1-1184,-50 21-416,65-23 1810,10-3 68,1 0 0,0 1 0,-1-1 0,1 1-1,0-1 1,0 1 0,0 0 0,0 0 0,-1 0 0,1 0 0,1 1 0,-1-1 0,0 1 0,-2 1 0,-3 4 12,1-2 1,0 1-1,1 0 1,-6 8 0,10-11 23,-1 0 1,0 0-1,1 0 1,0 0-1,0 0 0,0 0 1,0 1-1,0-1 1,1 0-1,0 0 1,-1 6-1,1 219 3153,0-228-3182,0 0 0,0 0 0,0 0 0,0 1 0,0-1 0,0 0 0,0 0 0,0 0 0,0 0 0,0 0 0,0 0 0,0 0 0,0 0 0,0 0 0,0 0 0,0 1 0,0-1 0,0 0 0,0 0 0,0 0 0,0 0 0,0 0 0,0 0 0,0 0 0,0 0 0,0 0 0,0 0 0,0 0 0,0 0 0,0 0 0,0 1 0,0-1 0,0 0 0,0 0 0,-1 0 0,1 0 0,0 0 0,0 0 0,0 0 0,0 0 0,0 0 0,0 0 0,0 0 0,0 0 0,0 0 0,0 0 0,-1 0 0,1 0 0,0 0 0,0 0 0,0 0 0,0 0 0,0 0 0,0 0 0,0 0 0,0 0 0,-4 0-60,2 0 76,1 0 1,-1 0-1,0 0 1,0 0-1,0 0 1,1 0-1,-1 0 1,0-1-1,0 1 1,-2-2-1,-2-8 131,-7 5-53,0-6-70,11 9-85,-1-1-58,-7-7-497,14 13 643,1 0 0,-1-1-1,1 1 1,0-1 0,10 4 0,7 3 238,-16-6-227,1 0-1,0-1 1,0 0-1,0 0 1,1-1-1,-1 1 0,11-1 1,6 1-23,25 9 26,-23-7 20,10 2-495,55 15 0,-73-16-2598,-2 8 838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1408,'0'0'448,"3"0"-267,72 0 1620,133-3 254,-106-4-1435,180-14 515,-222 15-983,205-17 362,-212 21-444,55-4 52,58-15 108,-64 16-136,-50 3-55,77-9 73,-12 6-48,-52-1-51,31-1 33,-41 8 19,49-2 723,-104 1-1049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7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1664,'0'13'528,"1"-11"-395,6-1-63,76-1 202,-69 0-210,0 2 0,0 0 1,0 0-1,0 1 0,19 7 0,7 2 77,-23-7-38,-1 0 0,0 1 1,0 1-1,0 1 0,-1 0 1,0 1-1,0 1 0,-1 0 1,-1 1-1,0 0 0,21 24 1,-26-26-82,3 4 89,1 1 0,-2 1 0,14 24 0,-21-34-35,-1 2-1,1-1 0,-1 0 0,0 0 1,-1 1-1,0-1 0,0 1 1,0-1-1,-1 1 0,0-1 0,0 1 1,-1 0-1,-1 9 0,1-12-43,0 0 1,-1 0-1,1 0 0,-1 0 0,0 0 1,0 0-1,0 0 0,-1-1 0,1 1 1,-1-1-1,-4 4 0,-3 3 45,-1-1-1,-21 14 1,15-13-61,-2-1 1,1 0-1,-1-2 1,0 0-1,0-1 1,-33 6-1,43-11 45,0-1 0,0 0 0,0-1 0,0 1 0,1-2 0,-1 1-1,-12-5 1,13 4 73,6 2-104,1 0 0,0 0 1,0-1-1,-1 1 0,1-1 0,0 1 1,0-1-1,0 1 0,-1-1 1,1 0-1,0 1 0,0-1 0,0 0 1,0 0-1,-1-1 0,2 1-9,0 0 0,-1 0 0,1 0 0,0 0 0,0 0-1,-1 0 1,1 1 0,0-1 0,0 0 0,0 0 0,0 0 0,1-2 0,-1-4 72,0 5-101,0 0 0,0 0-1,0 0 1,1 0 0,-1 0-1,1 0 1,-1 0 0,1 0 0,0 0-1,0 0 1,0 1 0,0-1-1,0 0 1,0 0 0,0 1 0,1-1-1,-1 1 1,1-1 0,-1 1 0,1-1-1,-1 1 1,1 0 0,3-2-1,0-1-62,43-27-168,-18 13 349,-13 8 4,0 1 1,1 1-1,0 1 1,0 0-1,0 1 1,27-4-1,-25 5-14,9-1 279,42-3 1,-43 6-237,-7 0-13,33-2 171,84 15 293,51-10 1024,-188 0-1601,0 0 0,-1 0 0,1 0 0,0 0 0,-1 0 0,1 0 0,0 0 0,-1 0 0,1 0 0,0-1 0,-1 1 0,1 0 0,-1 0 0,1-1 0,0 1 0,-1 0 0,1-1 0,-1 1 0,1-1 0,-1 1 0,1-1 0,-1 1 0,1-1 0,-1 1 0,1-2 0,-1 2-4,0-1 0,1 1 0,-1-1 0,1 1 0,-1-1 0,1 1 1,-1-1-1,1 1 0,-1-1 0,1 1 0,-1 0 0,1-1 0,0 1 0,-1 0 0,1-1 0,-1 1 0,1 0 0,0 0 0,-1 0 0,1 0 0,0 0 0,-1 0 0,1-1 0,0 1 0,0 1 0,-1-4 5,0-7-107,0 7 11,0 3-5,0 0 0,0 0 62,-1 0 1,0 0 0,0 0-1,1 0 1,-1 0-1,0 0 1,1 1 0,-1-1-1,0 0 1,0 0 0,1 0-1,-1 1 1,0-1 0,1 1-1,-1-1 1,1 0-1,-1 1 1,0-1 0,1 1-1,-1-1 1,1 1 0,-1-1-1,1 1 1,-1 1 0,1-2-4,-1 1 1,1-1-1,0 0 1,-1 1-1,1-1 1,0 1 0,-1-1-1,1 1 1,-1-1-1,1 0 1,-1 1-1,1-1 1,-1 0 0,1 0-1,-1 1 1,1-1-1,-1 0 1,1 0 0,-1 0-1,1 0 1,-1 1-1,1-1 1,-1 0-1,0 0 1,-4 2-754,-6 9 102,11-11 614,-1 0 1,1 1-1,-1-1 0,1 0 0,-1 1 1,1-1-1,-1 0 0,1 1 0,-1-1 1,0 0-1,1 0 0,-1 0 1,1 0-1,-1 0 0,1 0 0,-1 1 1,0-1-1,1-1 0,-1 1 0,1 0 1,-1 0-1,0 0 0,1 0 1,-1 0-1,0-1 0,1 1-66,0 0 115,-1 0-1,1 0 1,0 0-1,0 0 1,0 0 0,0 0-1,0 0 1,0 0-1,0 0 1,0 0 0,0 0-1,0 0 1,-1 0-1,1 0 1,0 0 0,0 0-1,0 0 1,0 0-1,0 0 1,0 0 0,0 0-1,0 0 1,0 0-1,0 0 1,0 0-1,-1 0 1,1 0 0,0 0-1,0 1 1,0-1-1,0 0 1,0 0 0,0 0-1,0 0 1,0 0-1,0 0 1,0 0 0,0 0-1,0 0 1,0 0-1,0 0 1,0 1 0,0-1-1,0 0 1,0 0-1,0 0 1,0 0-1,0 0 1,0 0 0,0 0-1,0 0 1,0 0-1,0 0 1,0 0 0,0 1-1,0-1 1,0 10-557,0-7-64,-3-3 220,-4 0 36,12 0 139,-13 0-48,5 0 16,3 0-229,-13 0-1126,11 0 859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5568,'-16'16'2048,"16"-16"-1568,16 15-160,-32 1 960,16 0-768,0 15-64,0 15-288,0 1-64,0 16-32,0-17-1248,0 17 640,0-17-1312,0 1 1024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1824,'-13'13'587,"13"-12"-578,-1-1 0,1 0 0,0 0 0,0 0 0,-1 1 0,1-1 0,0 0 0,0 1 0,0-1 0,0 0 0,-1 0 0,1 1 0,0-1 0,0 0 0,0 1 0,0-1 0,0 0 0,0 1 0,0-1 0,0 0 0,0 0 0,0 1 0,0-1 0,0 0 0,0 1 0,0 87 2221,0 53 223,0-138-2397,0 1 1,1-1-1,-1 1 0,1-1 1,0 1-1,0-1 1,0 0-1,2 4 1,2 8 245,-3-6-183,4 8 56,-3-14-137,-1 0 0,1 0 0,1 0 1,-1 0-1,0-1 0,0 0 0,1 1 1,0-1-1,-1 0 0,1-1 0,7 3 0,28 1 192,-16 1-141,-18-5-79,0 1 1,0-1 0,0 0 0,0-1 0,0 1 0,0-1 0,0 0 0,10-1-1,-10-1-14,1 1 0,-1-1-1,0 0 1,7-4 0,-7 3-37,1 1 1,-1-1-1,0 2 1,8-3-1,-3 2-10,0 2 0,14-1 0,-24 1 50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4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64 2496,'44'-44'1403,"-42"42"-603,-4-11 703,0 12-1459,1 0 0,0 1 0,0-1 0,0 1 0,-1 0 0,1-1 0,0 1 0,-1 0 0,1 0 0,0 0 0,-1-1 0,1 2 0,0-1 0,-3 0 0,-16 4 219,-3 6-39,-19-2 11,11 7-127,15-7-46,-10 5 98,11-6-3,0 0-1,0 1 1,1 1-1,0 0 1,-24 21-1,28-19 18,1-1 0,0 1 0,1 1 0,0 0-1,1 0 1,0 0 0,1 1 0,1 0 0,-7 21 0,9-21-121,1 0 1,0 0 0,1 0 0,0 0-1,1 0 1,1 0 0,0 0-1,0 0 1,2 0 0,-1 0 0,2-1-1,0 1 1,7 17 0,-7-23-26,0 0 0,0 0 0,0-1 0,1 0 0,0 1 0,0-2 0,1 1 0,-1 0 0,1-1 0,1 0 0,-1-1 0,1 1 0,-1-1 0,13 5 0,3 0-22,0 0-1,1-2 1,30 6-1,-26-7-467,0-2-1,1-1 0,28 0 1,-40-3-337,0-1 1,0-1 0,0 0 0,-1-1 0,18-5 0,16-7-1405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2144,'0'-13'699,"1"10"-516,6 1-84,5-3-82,3 0 312,0 0 1,0 1-1,0 0 1,27-2-1,-29 6-49,0 1-1,0 0 1,-1 1-1,1 1 1,-1 0 0,19 6-1,8 3 313,-30-9-523,0 0 0,1 0 0,-1 1 0,0 1 0,-1-1 0,1 1-1,-1 1 1,0-1 0,0 2 0,11 11 0,-2-1 36,-1 0 0,-1 2 0,0 0 0,-1 1 0,21 42 0,-30-50-69,0 0 1,0 0-1,-1 0 1,-1 1-1,0 0 1,-1 0-1,0-1 0,-1 1 1,0 0-1,-1 0 1,-1 0-1,-3 22 1,2-28-12,-1 0-1,0 0 1,0 0 0,0 0 0,-1 0-1,0-1 1,0 1 0,-7 7 0,6-8 2,3-3-16,-1 0-1,0 1 0,1-2 0,-1 1 1,0 0-1,-1-1 0,1 1 1,0-1-1,-6 3 0,-3 1 5,10-4-6,-1 0 0,1 0 0,-1-1 0,0 1 0,1-1 0,-1 1-1,0-1 1,0 0 0,0-1 0,-3 2 0,4-2-3,0-1-1,0 1 1,0 0-1,0-1 1,0 0-1,0 1 1,0-1-1,0 0 1,0 0-1,1 0 1,-1 0-1,0 0 1,1 0-1,-1 0 1,1-1-1,-1 1 1,-1-3-1,-6-3-19,6 5 6,0-1 0,1 1 0,-1 0 0,0-1 0,1 0-1,-1 1 1,1-1 0,0 0 0,0 0 0,0 0 0,1 0-1,-1-1 1,-1-2 0,3 0 2,-1 1 0,1-1 0,0 1-1,0-1 1,1 1 0,0-1 0,0 1 0,2-7 0,16-47-191,-14 44 92,-2 5-232,1 1 0,0 0 1,1 0-1,0 0 0,0 1 1,1-1-1,7-7 0,-11 14 252,29-32-1456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3488,'-11'-11'902,"15"15"502,18 22 599,8 14-1206,-19-26-634,0 0 0,13 24-1,-4 8-21,-14-32-106,1 1 0,9 14 0,12 10 93,-13-12-54,5 11-55,-18-35 30,0 0-1,1 0 1,-1 0 0,0-1 0,1 1 0,0-1 0,-1 0-1,1 0 1,5 3 0,1 0 91,-9-5-134,0 1-1,0-1 1,0 0-1,0 0 1,0 0-1,0 0 0,1 0 1,-1 0-1,0 0 1,0 0-1,0 0 1,0 0-1,0 1 1,0-1-1,1 0 0,-1 0 1,0 0-1,0 0 1,0 0-1,0 0 1,0 0-1,1 0 0,-1 0 1,0 0-1,0 0 1,0 0-1,0 0 1,1 0-1,-1 0 1,0 0-1,0 0 0,0-1 1,0 1-1,0 0 1,0 0-1,1 0 1,-1 0-1,0 0 0,0 0 1,0 0-1,0 0 1,0 0-1,0-1 1,0 1-1,0 0 0,1 0 1,-1 0-1,0 0 1,0 0-1,0-1 1,4-3 99,-1 2-46,4-3-1,-7 3-55,1 1 0,-1 0 0,1 0 0,-1 0 0,0-1 0,0 1 0,0 0 1,0 0-1,0-1 0,0-1 0,0-1 0,0 0 0,0-1 1,0 1-1,1 0 0,1-6 0,8-16-44,-6 15 18,0 0-1,4-16 0,-4 1-9,-3 17 15,0 1 1,1-1-1,0 1 1,0 0-1,7-15 1,-4 12-27,1 1 1,0 1 0,14-17-1,-17 21 27,1 1-1,1 0 0,-1 0 1,1 1-1,-1-1 0,1 1 1,0 0-1,0 0 0,0 0 0,6-1 1,15-9-47,-19 8 54,2 0-273,-9 5 258,1 0-1,-1 0 0,0 0 1,0 0-1,0 1 0,0-1 1,1 0-1,-1 0 0,0 0 1,0 1-1,0-1 0,0 0 1,0 0-1,1 1 0,-1-1 1,0 0-1,0 0 0,0 0 1,0 1-1,0-1 0,0 0 1,0 0-1,0 1 0,0-1 1,0 0-1,0 1 0,0-1 1,0 0-1,0 0 0,0 1 1,0 2-615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5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17 250 2304,'-13'0'752,"13"0"-747,0 0 0,0 0 1,-1 0-1,1 0 0,0 0 0,0 0 1,0 0-1,0 0 0,0 0 0,0 0 1,0 0-1,0 0 0,0 0 0,0 0 1,-1 0-1,1 0 0,0 0 0,0 0 0,0 0 1,0 0-1,0 0 0,0 0 0,0 0 1,0 0-1,0 0 0,0 0 0,0 0 1,0 0-1,-1 0 0,1 0 0,0 0 1,0 0-1,0 0 0,0-1 0,0 1 1,0 0-1,0 0 0,0 0 0,0 0 0,0 0 1,0 0-1,0 0 0,0 0 0,0 0 1,0 0-1,0-1 0,0 1 0,0 0 1,0 0-1,0 0 0,0 0 0,0 0 1,0 0-1,0 0 0,0 0 0,0 0 1,1-5 170,-1 2 97,0 1 1,1-1-1,-1 1 0,0-1 0,-1 1 1,1-1-1,-1-3 0,4 3 431,7-10 245,-9 12-872,-1 0 0,1 0 0,-1 0 0,1 0 0,-1 0 0,1 0 0,0 0 0,0 0 0,-1 0 0,1 0 0,0 1 0,2-2 0,15 0 1256,-11 2-1155,28 0 313,-11 1-14,45-5 1,89-24 914,223-16-649,-354 41-745,145-20 34,-32 4 91,-4 10-12,8-2 7,-32-2-17,-21 7 75,-46 0-72,-27 3 121,33-1 1,-45 4-181,-3 1-26,0-1-1,0 0 0,1 0 1,-1 0-1,0 0 0,0 0 1,0-1-1,0 0 1,0 1-1,0-1 0,0 0 1,0-1-1,0 1 0,-1 0 1,1-1-1,3-2 0,-4 2-172,-2 4-785,0-1 843,0 0 0,0-1 0,0 1 0,0 0 0,-1-1 0,1 1 0,0-1 0,-1 1 0,1 0 0,0-1 0,-1 1 0,1-1 0,0 1 0,-1-1 0,1 1 0,-1-1 0,1 1 0,-1-1 0,1 0 0,-1 1 0,0-1 0,1 0 0,-1 1 0,1-1 0,-1 0 0,0 0 0,1 1 0,-1-1 0,0 0 0,1 0 0,-1 0 0,0 0 0,1 0 0,-1 0 0,-1 0 0,-8 2-1472,8-1 1310,0 0 0,0 0 0,0 0 0,1 0-1,-1 0 1,0 0 0,1 0 0,-1 1 0,0 1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6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2400,'0'-1'48,"0"0"0,0-1-1,0 1 1,0 0 0,0 0 0,1-1-1,-1 1 1,0 0 0,1 0 0,-1 0 0,1 0-1,-1-1 1,1 1 0,-1 0 0,1 0 0,0 0-1,-1 0 1,1 0 0,0 0 0,0 0 0,0 1-1,0-1 1,0 0 0,0 0 0,2 0 0,7-4 111,-8 4-132,1 0 0,-1 0-1,0 0 1,0-1 0,0 1-1,0 0 1,0-1 0,2-2 0,-2 3-1,-1-1 0,1 1 1,0-1-1,0 1 0,0 0 1,0 0-1,0 0 0,0 0 1,0 0-1,0 0 0,1 0 1,-1 1-1,0-1 1,1 1-1,2 0 0,8-3 91,5-1 109,-14 2-157,1 1 0,0-1 0,0 1 1,0 0-1,0 1 0,1-1 0,-1 1 0,0 0 0,0 1 1,5 0-1,9 4 137,0 1 0,0 1 0,-1 0 1,0 2-1,0 0 0,-1 1 0,0 0 1,20 18-1,-33-25-154,0 0 0,0 1 0,0 0 0,0 0 0,-1 0 0,0 0 1,0 0-1,0 1 0,0-1 0,-1 1 0,1 0 0,-1 0 0,-1 0 0,1 0 1,-1 0-1,1 0 0,-2 0 0,1 1 0,0-1 0,-1 0 0,-1 9 0,1-8 5,0 1-1,0-1 0,-1 1 0,0-1 0,-1 0 0,-3 13 0,-2-6 293,-14 25-1,9-19-110,10-15-182,-23 33 372,23-34-391,-1 0 0,0 0 0,1 0 0,-1 0 0,-1-1 0,1 1 0,0-1 0,0 0 0,-6 3 0,-17 1 204,13-4-104,4 0-46,8-1-86,-1 0-1,1-1 1,-1 1-1,1-1 1,-1 0-1,1 1 1,-1-1-1,0 0 1,1 0-1,-1 0 0,0 0 1,1 0-1,-1 0 1,1 0-1,-1-1 1,1 1-1,-1-1 1,0 1-1,1-1 1,-1 1-1,1-1 1,0 0-1,-1 0 1,-2-2-1,0 0-13,-2 0 0,0-1-1,1 0 1,0 0 0,-6-6 0,9 8 4,0-1-1,1 0 1,-1 0 0,1 0 0,-1 0 0,1-1 0,0 1 0,0 0-1,-1-4 1,1 3-12,0 1 2,0 1-1,1-1 1,-1 0 0,0 0-1,1 0 1,0 0 0,0 0-1,-1 0 1,2 0-1,-1 0 1,0 1 0,1-1-1,-1 0 1,1 0 0,0 0-1,0 0 1,0 1-1,2-5 1,1-1-35,1 1-1,0-1 1,0 1 0,1 1-1,-1-1 1,2 1 0,-1 0-1,1 0 1,-1 1 0,2-1-1,-1 2 1,9-6 0,1 2 101,-1 1 0,1 1-1,1 0 1,30-6 0,-3 2 137,52-8 552,-26 12-319,-17-4 102,3 5-144,-7-6 26,-7 5-107,38-8 401,-68 10-618,-4 2-28,1-1 0,0 2 1,-1-1-1,18 1 0,-25 0-42,0 1 0,0 0 0,0 0 1,0-1-1,0 1 0,0-1 0,0 0 0,-1 1 1,1-1-1,0 0 0,2-2 0,-3 2-1,1 0 0,-1 1-1,0-1 1,1 0 0,-1 1-1,1-1 1,-1 0 0,1 1-1,-1 0 1,1-1 0,1 1 0,0 0-26,-3 0-128,3 0-384,0 0 309,1 0-139,2 0-2905,-6 0 1215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6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2912,'0'0'923,"0"6"-550,0 287 7488,-1-286-7799,1-4-26,0 1 0,0-1 0,0 1 0,1-1 0,-1 1 0,1-1 0,0 1 0,0-1 0,0 0 0,0 1 0,1-1 0,-1 0 0,1 0 1,3 5-1,-3-5-23,-1 0 0,1 0 0,0 0 0,0 0 0,1 0 0,-1-1 1,1 1-1,-1-1 0,1 0 0,0 1 0,-1-1 0,1-1 0,0 1 0,1 0 1,-1-1-1,0 1 0,0-1 0,1 0 0,-1 0 0,0-1 0,1 1 0,-1 0 1,1-1-1,-1 0 0,8 0 0,15-2 4,0-1-1,-1 0 1,33-10-1,-9 2 19,2 0-275,36-6-4277,-38 14 1664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5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42 2304,'-15'-15'1051,"15"15"-801,0 0 273,3-13-64,-2 12-458,0 1 1,0-1-1,0 1 1,0 0 0,1-1-1,-1 1 1,0 0 0,0 0-1,1 0 1,-1-1-1,0 1 1,1 1 0,-1-1-1,2 0 1,-1 1-3,-1-1-1,0 0 1,0 0 0,1 0 0,-1 0-1,0 0 1,0 0 0,1 0-1,-1 0 1,0-1 0,0 1 0,1 0-1,-1-1 1,2 0 0,-1-2-20,-2 2 20,0 1-1,0 0 0,0 0 0,1-1 1,-1 1-1,0 0 0,0 0 0,0-1 1,0 1-1,1 0 0,-1 0 1,0 0-1,0-1 0,0 1 0,1 0 1,-1 0-1,0 0 0,0 0 0,0 0 1,1-1-1,-1 1 0,0 0 0,0 0 1,1 0-1,-1 0 0,0 0 0,1 0 1,22 8-37,-20-8 40,0 1 1,0 0-1,0-1 0,0 0 1,0 0-1,5 0 0,-6 0 7,-1 0 0,0 0 0,1 0 0,-1 0 0,1 0 0,-1 0 0,1 0 0,-1 0 0,3 2 0,-3-2 19,-1 1 0,1-1 0,-1 1-1,1-1 1,-1 1 0,1-1 0,-1 1 0,0 0-1,1-1 1,-1 1 0,0-1 0,1 1 0,-1 0-1,0 0 1,0-1 0,1 1 0,-1 0 0,0-1-1,0 1 1,0 0 0,0 0 0,0-1 0,0 2 0,0 2 41,0-1 0,1 0 0,-1-1 0,1 1 0,0 0 0,2 5 0,4 13 18,-5-6-111,-1 0-1,0 1 1,-2 15-1,0 4 27,1 52 96,3 164 247,7-111-233,-7-78-98,12 138-18,-4-125 59,-2-21 305,2 82-1,-10-121-338,-1 9 643,-4 34 0,3-50-467,-1 0 0,0-1 1,0 0-1,0 1 1,-1-1-1,0 0 0,-1 0 1,-5 8-1,7-12-167,0 0 0,0-1 0,0 0 0,-1 1 0,1-1 1,-1 0-1,1 0 0,-1-1 0,0 1 0,0-1 0,0 1 0,0-1 0,0 0 0,0 0 0,0 0 1,-4 0-1,-6 3 23,5-2-26,0 0-1,-1 0 1,1-1-1,0 0 1,-1-1-1,1 1 0,-1-2 1,1 1-1,-16-4 1,17 3-4,-105-15-3249,50 14 1226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30 992,'16'-16'443,"-16"16"-193,0 0 614,-1-5-47,2 5-807,-1-1 0,0 1 1,0 0-1,0 0 0,0 0 0,0-1 1,0 1-1,0 0 0,0 0 0,0-1 0,0 1 1,0 0-1,0 0 0,0 0 0,0-1 1,0 1-1,0 0 0,0 0 0,0-1 0,0 1 1,0 0-1,0 0 0,0-1 0,0 1 1,0 0-1,-1 0 0,1 0 0,0-1 1,0 1-1,0 0 0,0 0 0,0 0 0,-1 0 1,1 0-1,0-1 0,0 1 0,-1 0 1,-9 10 42,10-9-52,0-1 1,-1 0-1,1 0 1,0 1-1,0-1 0,-1 0 1,1 0-1,0 0 1,-1 0-1,1 1 1,0-1-1,0 0 1,-1 0-1,1 0 0,0 0 1,-1 0-1,1 0 1,0 0-1,-1 0 1,1 0-1,0 0 0,-1 0 1,1 0-1,0 0 1,-1 0-1,-2 0 5,0 0 0,0 1 1,0-1-1,0 1 0,0-1 0,0 1 0,0 0 0,0 0 0,0 1 0,1-1 0,-1 0 0,0 1 0,-3 3 1,-5-1-15,1 1 0,-1-1 1,0-1-1,-1 0 0,-20 3 1,15-3-54,9-1 54,-1-1 1,1-1 0,0 0-1,-15-1 1,16 1 20,0-1 0,0 1 1,0 0-1,0 1 0,-14 2 0,6 3-38,12-5 11,0 0 0,0 1 1,0-2-1,0 1 0,0 0 1,0 0-1,-1-1 0,-2 0 1,4 1 1,0-1 1,0 0 0,0 1 0,0-1 0,0 1-1,0 0 1,0-1 0,0 1 0,1 0 0,-1 0-1,0 0 1,0 1 0,1-1 0,-1 0 0,1 1-1,-1-1 1,-1 3 0,-2 3-35,0 0 0,-7 13 0,8-13 6,1-2 23,0 0 0,1 1 0,0-1 0,0 0 0,0 1 0,1 0 0,-1-1 0,1 1 0,1 0 0,-1 0 0,1 6 0,-2 14-26,-20 110 8,0-2 62,-25 261-22,1-24 623,32-242-124,9-71-311,0-17 1,3-21-61,-1 27-1,3-39-105,1 0 1,-1-1-1,2 1 1,-1 0-1,1-1 0,5 13 1,-5-15-23,0-1-1,1 1 1,-1-1 0,1 0-1,0 0 1,0 0 0,1 0-1,-1 0 1,1-1 0,0 1-1,0-1 1,0 0 0,0-1-1,1 1 1,-1-1 0,8 4 0,-2-3-16,0 1 0,0-2 0,0 1 0,1-1 0,-1-1 0,21 1 0,10-2-13,100-3 120,-45-10-22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33 896,'10'-5'116,"-6"2"-66,0 1 0,0 0 0,0 1 0,0-1 0,5-1 0,3 0 21,-1 0 0,0 1 0,1 0 0,-1 0 1,23 1-1,-22 1 27,-6-1-58,-1 0 1,1 1-1,-1 0 0,0 0 1,1 1-1,-1 0 0,0-1 0,0 2 1,8 1-1,18 21 360,-21-17-324,-1 1-1,1 0 1,-2 1 0,1 0 0,-1 0-1,-1 1 1,0 0 0,0 1 0,9 19-1,-12-21-29,-1 1 1,0-1-1,0 0 0,-1 1 0,-1-1 1,1 1-1,-1-1 0,-1 1 0,-1 14 1,1-21-40,0 21 110,-2 0 0,0 0 1,-2 0-1,0 0 0,-15 41 1,17-58-91,-1 1 1,-1 0 0,1-1-1,-1 1 1,0-1 0,-1 0 0,1 0-1,-2-1 1,1 1 0,-1-1 0,1 0-1,-2-1 1,1 0 0,-10 7 0,10-9 7,0 0 0,0 0 0,0-1 0,-9 3 1,13-5-26,0 1 0,0-1 0,0 0 0,0 0 1,0 1-1,0-1 0,0-1 0,0 1 1,1 0-1,-1 0 0,-3-1 0,2 0-6,-1 0 0,1 1-1,0-1 1,0-1 0,0 1-1,1 0 1,-1-1 0,0 1 0,0-1-1,1 0 1,-1 0 0,1 0-1,-1 0 1,1 0 0,0 0 0,0-1-1,0 1 1,0-1 0,1 0-1,-1 1 1,1-1 0,-2-4 0,0 1-53,1 1 0,0-1 0,0 0 0,0 0 1,1 0-1,0 0 0,0 0 0,1 0 1,-1 0-1,1 0 0,1 0 0,-1 0 1,3-11-1,21-40-106,-20 46 141,1 0 1,0 0-1,1 1 0,1 0 0,0 0 1,0 0-1,1 1 0,0 0 0,0 1 0,1-1 1,15-10-1,-12 11 32,-1 0 1,1 1-1,1 0 0,-1 1 1,1 1-1,0 0 0,0 0 1,26-4-1,8 7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3232,'0'0'1035,"5"-2"-614,9-6-295,-10 5-128,0 1 0,1-1 1,0 1-1,0 0 0,0 0 0,0 0 1,0 1-1,0-1 0,0 1 0,6 0 1,7 1 31,-3 0-5,-1 0 1,17 3-1,16 7-89,-22-6 36,-15-3 75,-1 0 1,0 0 0,0 1-1,0 1 1,0 0-1,0 0 1,-1 0 0,17 10-1,-23-11 21,3 1 85,0 0 0,0 0 0,0 1 0,-1-1 0,1 1 0,4 6-1,-7-7-28,-1 1 0,0-1 0,1 0 0,-1 0-1,-1 0 1,1 1 0,0-1 0,-1 0 0,0 1-1,0-1 1,0 7 0,0-8-89,0 1 0,0 0 0,-1-1-1,1 1 1,-1-1 0,1 1 0,-1-1 0,0 1 0,0-1 0,0 1-1,0-1 1,-1 0 0,1 0 0,0 0 0,-1 0 0,0 0-1,1 0 1,-1 0 0,0 0 0,0 0 0,0-1 0,0 1-1,-1-1 1,1 1 0,0-1 0,-1 0 0,1 0 0,0 0 0,-5 0-1,-24 5 100,15-2-53,9-2-55,1 0-1,-1 0 1,1-1-1,-1 0 1,-6 0-1,3-1-6,-19-1-60,28 0-3,0 1 1,0 0-1,-1-1 1,1 1 0,0 0-1,0-1 1,0 1-1,0-1 1,0 0 0,0 1-1,0-1 1,0 0-1,0 0 1,0 1 0,0-1-1,0 0 1,0 0 0,1 0-1,-2-2 1,-1-12-533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4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63 4736,'39'-13'1530,"-32"10"-1139,-6 1-184,-1-24 2038,0 26-2223,0 0 0,0-1 0,0 1 0,0 0 0,0 0-1,0 0 1,0 0 0,0 0 0,0 0 0,0 0 0,0 0 0,0 0 0,0 0 0,0 0-1,0-1 1,0 1 0,0 0 0,0 0 0,0 0 0,0 0 0,0 0 0,0 0 0,0 0 0,0 0-1,0 0 1,0 0 0,-1 0 0,1-1 0,0 1 0,0 0 0,0 0 0,0 0 0,0 0-1,0 0 1,0 0 0,0 0 0,0 0 0,0 0 0,0 0 0,0 0 0,-1 0 0,1 0-1,0 0 1,0 0 0,0 0 0,0 0 0,0 0 0,0 0 0,0 0 0,0 0 0,0 0 0,0 0-1,-1 0 1,1 0 0,0 0 0,0 0 0,-2 0 126,1 0 0,-1-1 0,1 1 0,-1 0 0,1-1 0,-1 1-1,1-1 1,-1 0 0,1 1 0,-1-1 0,0-1 0,0 1-87,0 0-1,1 0 1,-1 0-1,0 0 1,0 0-1,0 1 1,1-1-1,-1 1 1,0-1-1,0 1 1,-3 0-1,-57 0 95,59 0-185,1 0 0,-1 1 1,1 0-1,-1-1 0,1 1 0,0 0 0,-1 0 1,1 1-1,0-1 0,0 0 0,0 1 0,-3 2 1,4-4 5,0 1 1,0 0-1,0 0 1,0-1-1,0 1 1,1 0 0,-1 0-1,0 0 1,0 0-1,1 0 1,-1 0 0,1 0-1,-1 0 1,1 0-1,-1 0 1,1 1-1,0-1 1,0 0 0,-1 0-1,1 0 1,0 0-1,0 1 1,0-1-1,0 0 1,0 0 0,0 0-1,1 0 1,-1 2-1,3 1-14,-1-1-1,0 0 1,1 0 0,-1 0-1,1 0 1,4 3-1,-3-2-48,1 0-1,-1 0 1,6 9 0,-7-9 44,2 4 4,0 0 0,0-1 0,1 0-1,0 0 1,10 9 0,8 1 17,-18-14 38,0 1 0,0 0 0,-1 1 0,1-1 1,-1 1-1,0 0 0,-1 0 0,7 10 0,-6-8-24,-2-3-1,0 0 1,0 0-1,-1 0 0,1 0 0,-1 1 0,3 7 1,-13 7 237,5-7-139,3-10-67,0 0 1,-1 0-1,1 1 0,-1-1 1,0 0-1,1 0 0,-1 0 1,0 0-1,0 0 0,-1 0 1,1 0-1,0 0 1,-1 0-1,1 0 0,-1 0 1,1-1-1,-1 1 0,0-1 1,0 1-1,0-1 1,0 0-1,0 0 0,-3 2 1,-21 2 306,11 1-158,12-5-140,-1 0 1,1 0-1,0 0 1,-1 0 0,1 0-1,0-1 1,-6 1-1,-24-1-1482,17 0 522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1312,'0'0'421,"-2"0"-245,1 0-171,1 0 1,0-1-1,-1 1 0,1 0 0,-1 0 0,1 0 0,0 1 1,-1-1-1,1 0 0,-1 0 0,1 0 0,0 0 0,-1 0 0,1 0 1,-1 0-1,1 1 0,0-1 0,-1 0 0,1 0 0,-1 1 1,4 4 148,-1-3-98,0-1 0,0-1 0,-1 1 1,1 0-1,0 0 0,0-1 0,0 1 0,-1-1 0,1 1 0,4-1 0,-2 0 52,1 0 0,-1 1 0,1-1 0,-1 1-1,0 0 1,1 0 0,4 2 0,13 3 325,-2-3-191,-1-2 0,34-1 0,-23-1-125,10 1-13,79-3 96,-80 0-163,122-7 235,-36 3-79,2-1 14,44 8-1268,-171 0 213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49 480,'-13'-13'165,"11"10"-125,9 1-21,27-11 45,-28 9-24,-3 3-22,0-1 1,0 0 0,0 1-1,0 0 1,1 0 0,-1 0-1,0 0 1,0 0 0,1 1 0,-1-1-1,1 1 1,5 0 0,10 0 17,-9-1-13,1 1 0,-1 0 1,0 1-1,0 0 0,14 3 1,-11 1 79,0 0 1,-1 1 0,1 1-1,-1-1 1,0 2-1,20 16 1,-10-5 122,-1 1 0,26 31-1,-39-41-201,0 0 1,-1 0-1,-1 1 0,1 0 0,-2 1 0,1-1 0,-2 1 1,0 0-1,0 0 0,2 13 0,-5-17 12,0 0 0,0 0 0,-1 0 1,0 0-1,-1 0 0,1 0 0,-2 0 0,1 0 0,-1 0 0,0 0 0,-1 0 1,0-1-1,0 1 0,0-1 0,-1 0 0,-9 12 0,7-11 123,0 0-1,-1-1 1,1 0-1,-2 0 1,1-1-1,-13 9 1,0-10 207,9-3-199,1 2-37,-11 0 60,17-4-162,1 0 1,-1 0-1,0-1 1,0 0-1,1 0 1,-1 0-1,1 0 1,-1 0-1,-3-2 1,6 2-35,-1 0 1,1 0 0,-1 0-1,1 0 1,-1 0-1,1 0 1,0-1-1,0 1 1,-1 0 0,1-1-1,0 1 1,0-1-1,1 1 1,-1-1-1,0 1 1,0-1 0,1 0-1,-1 1 1,1-1-1,-1 0 1,1 1-1,0-1 1,0 0 0,0-2-1,0-2-32,1 0-1,0-1 0,0 1 1,0-1-1,1 1 0,0 0 1,3-6-1,24-45-170,-9 20 61,-6 10 94,0 2 0,2 0 1,24-30-1,-26 39 17,0 1 0,1 1 0,0 0-1,1 1 1,31-20 0,-31 24 9,2-3 38,29-12 0,-42 21-8,0 1 1,0 1-1,0-1 1,0 1-1,0 0 1,0 0-1,1 0 1,-1 0-1,0 1 1,0 0-1,9 1 1,-6 2 1,0-1 0,-1 1 1,1 1-1,-1-1 0,0 1 1,0 0-1,0 1 0,0 0 1,7 7-1,2 0 289,-13-9-248,2 0 17,-1 0-1,0 0 0,0 0 0,0 1 1,-1-1-1,1 1 0,-1 0 1,0 0-1,0 0 0,4 8 0,4 10 102,-3-7-19,0 0-1,5 19 1,-11-29-107,0 1 1,-1-1 0,0 0-1,-1 1 1,1-1 0,-1 1 0,0-1-1,0 1 1,0-1 0,-3 11-1,2-14-15,0 1 0,0 0 0,0-1-1,0 1 1,-1-1 0,1 1 0,-1-1-1,1 0 1,-1 1 0,0-1 0,0 0-1,0 0 1,0 0 0,0-1 0,0 1-1,-1 0 1,-2 1 0,-24 21 109,-52 40-9,71-56-121,7-6-6,0 0 1,0 0-1,0-1 1,0 1 0,0-1-1,-5 2 1,-13 5-99,20-7 83,0-1-1,0 1 0,0 0 0,0 0 0,0-1 0,0 1 0,0 0 0,0 0 0,0 0 0,0 0 0,1 0 0,-1 0 0,0 0 1,1 1-1,-1-1 0,1 0 0,0 0 0,-1 0 0,1 1 0,0-1 0,-1 0 0,1 0 0,0 1 0,0-1 0,0 2 0,3-3-32,26 0-45,-9 1 95,1-1 0,28-4 0,-26-1 33,-12 3-11,-1-1 0,1 2 1,12-1-1,60 2 354,-80 0-368,14 2-51,-16-2 14,-1 0 1,1 0-1,-1 0 0,1 0 1,-1 1-1,0-1 0,1 0 0,-1 0 1,1 1-1,-1-1 0,0 0 1,1 1-1,-1-1 0,0 0 1,1 1-1,-1-1 0,0 0 1,1 1-1,-1-1 0,0 1 0,0-1 1,0 1-1,0-1 0,1 1 1,-1-1-1,0 0 0,0 1 1,0-1-1,0 1 0,0 0 0,0 2-650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3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2400,'0'-16'896,"0"16"-704,16 0-64,-16 0 384,15 16-320,16-16 352,1 0-320,30 0 448,-15 0-384,15 0-704,-15 0 224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2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32 896,'0'0'304,"8"-3"-192,1 0-131,1 0 1,-1 1-1,1 0 0,0 1 1,12-1-1,-9 2-34,0-1 0,24-6 0,-24 5 67,-1 0 0,24-1 0,102 3 380,-134 0-390,-1 0 1,1 0-1,-1 0 0,1 1 0,0 0 0,-1 0 0,1 0 0,4 2 1,7 3 91,-10-5-89,-2 0 31,-1-1 0,0 1 0,0 0-1,0 0 1,0-1 0,0 1 0,0 0 0,0 1 0,0-1 0,-1 0 0,1 0 0,0 1 0,-1-1 0,1 1 0,-1 0 0,1-1 0,-1 1 0,0 0 0,0 0 0,1 0 0,0 3 0,1 2 93,0 0-1,-1 0 1,0 0-1,0 0 1,-1 0-1,1 0 1,-1 14-1,1 3 181,1-7-136,-1-3 28,1 28 0,-16 169 855,3-74-895,7 72-40,0 0 48,-7-82-161,5-5 49,-1-56 136,-1 55 309,7-107-363,0 0 0,-1 0 0,-1 0 0,0 0 0,-1 0-1,-5 14 1,-5 16 446,13-42-564,0 0-1,0 0 1,-1 0 0,1 1-1,-1-1 1,1 0 0,-1 0-1,0 0 1,0 0 0,0-1-1,0 1 1,0 0 0,-1 0-1,1 0 1,0-1 0,-1 1-1,1-1 1,-1 1 0,0-1-1,1 0 1,-1 0 0,0 1-1,0-1 1,0 0 0,0 0-1,0-1 1,0 1 0,-3 0-1,-2 2 25,-2 1-12,-1-1-1,1-1 1,0 1-1,-1-2 1,-18 2 0,4-1-14,-10 3-10,1-1-1408,-40 0-1,-3-4-292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2976,'0'0'1120,"0"0"-896,31 0-32,-15 0 1216,0 0-800,15 16 480,0-16-640,16 16 96,-1-16-320,-14 0-64,14 15-96,-15-15 96,16 16-96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31 640,'10'-6'83,"-8"4"-60,1 0 0,0 1 0,-1-1 0,1 1 1,0 0-1,0 0 0,0 0 0,0 1 0,4-2 1,9-1 116,1-1 1,-1 2-1,1 0 0,0 1 1,32 3-1,53 19 573,-69-13-583,-7-2 71,45 20 0,-40-14-128,-5-3 21,-15-6-64,-1 1 0,1 1 0,13 7 0,-20-10 21,0 1 0,0 0 0,-1 0 0,1 1 0,0-1 0,-1 1 0,0 0 0,0 0 0,0 0 0,-1 0 0,3 5 0,-3-5-10,0-1 15,-1-1-1,1 1 1,-1-1 0,0 1 0,0 0 0,0 0 0,0-1-1,0 1 1,-1 0 0,1 0 0,-1 0 0,0 0 0,0 0 0,0 0-1,0 0 1,0 0 0,-1-1 0,1 1 0,-2 5 0,-2-1 38,0-1 1,0 1 0,-1-1-1,1 0 1,-1 0-1,-1-1 1,1 1 0,-1-1-1,0-1 1,0 1 0,-9 5-1,5-5 2,1 0 0,-1-1 0,1 0-1,-1 0 1,-17 3 0,8-2 1,12-3-68,1 0 10,-1 0 0,1-1 0,-1 0 0,-9 1 0,-14-6 200,13 0-99,9 3-87,1 0-6,-1 0 0,1-1 0,-9-3 0,14 4-42,-1 0-1,0-1 1,1 1 0,-1-1 0,1 0 0,0 0-1,-1 1 1,1-2 0,0 1 0,-3-5-1,-14-21-46,18 26 24,0 0 1,0-1-1,0 1 1,0 0 0,0 0-1,0-1 1,0 1-1,1-1 1,0 1-1,-1-1 1,1 1-1,0 0 1,0-1 0,0 1-1,0-1 1,0 1-1,1-1 1,0-3-1,2 0-12,-1-1 0,1 1 0,0 0 0,1-1 0,4-6 0,-5 10 8,-1 0 1,1 0 0,0-1-1,0 2 1,6-6 0,23-13-1170,1 2 0,63-27 0,-46 28-660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2720,'0'0'891,"0"0"-545,3 0-36,-2 0-252,0 0 0,0 1 0,-1-1 0,1 0 1,0 1-1,0-1 0,0 0 0,0 1 1,-1-1-1,1 1 0,0 0 0,0-1 0,-1 1 1,1-1-1,0 1 0,-1 0 0,1 0 1,-1-1-1,1 1 0,-1 0 0,1 0 1,-1 0-1,1 1 0,10 14 683,-6-11-605,-1 0 0,0 0 0,0 0 0,-1 1-1,1-1 1,1 7 0,16 23 177,-4-15-162,37 36 0,-16-20 11,-38-36-162,4 4 17,0-1 0,0 1 0,0-1 0,8 6 0,14-1 138,-15 2 282,-7-9-334,1 0 0,-1 0 0,1 0 0,-1-1-1,1 0 1,0 0 0,-1 0 0,1-1-1,-1 1 1,8-3 0,22-15 142,-20 7-281,-1 0-1,0-1 0,0-1 1,-1 0-1,-1-1 0,0 0 1,11-20-1,-13 19 28,2 0-1,0 1 1,17-17 0,-20 24 12,-2-1 1,1 1-1,-1-1 1,0 0-1,8-17 1,-11 20 9,7-13 52,-9 18-61,-1-1 0,1 0 1,-1 1-1,1-1 1,0 1-1,-1-1 0,1 1 1,0-1-1,-1 1 0,1-1 1,0 1-1,0 0 1,0-1-1,-1 1 0,1 0 1,0 0-1,0-1 1,0 1-1,1 0 0,0 0 34,-2 0-49,0 3-229,0 1 1,0-1-1,-1 0 0,0 0 0,1 1 0,-1-1 1,-1 0-1,-1 5 0,-2 2-813,3 8-685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1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2304,'0'0'752,"0"0"-453,0 0 37,0 0 565,0 0-229,0 0 0,3 0-176,50 1 1220,109-4-376,-55-10-1010,23 0 102,-79 11-306,53-4 36,63-15-23,-6 11-64,-41-7-31,-77 10-30,251-39 109,-214 32 169,1 4-1,108 0 1,-147 10 6,-41 0-297,0 0 0,0 0 0,0 0-1,0 0 1,0 0 0,0 0 0,0 0-1,0 1 1,0-1 0,0 0 0,0 1 0,0-1-1,0 1 1,-1-1 0,1 1 0,0-1-1,0 1 1,0-1 0,-1 1 0,1 0 0,0 0-1,1 1 1,-2-1 3,0-1 0,0 1 0,1 0 1,-1 0-1,0-1 0,0 1 0,0 0 0,0 0 0,0 0 0,0-1 0,0 1 1,-1 0-1,1 0 0,0 0 0,0-1 0,0 1 0,-1 0 0,1 0 0,0-1 1,-1 1-1,1 0 0,-1-1 0,1 1 0,-1-1 0,1 1 0,-1 0 1,-1 0-1,-1 2 12,-2 0 0,1 0 0,0-1 0,-6 3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0 217 2720,'0'-51'891,"0"49"-868,0 1 0,0-1 0,0 1 0,0 0 0,1-1 0,-1 1 0,0 0 0,1-1 1,-1 1-1,0 0 0,1 0 0,0-1 0,-1 1 0,2-1 0,21-42 169,-21 40-156,1 0 0,0 0 0,-1 1 0,1-1 0,1 1 0,-1 0-1,0 0 1,1 0 0,0 0 0,-1 0 0,1 1 0,0 0 0,0 0 0,8-3 0,8-5 103,-9 4-88,-4 1 13,0 0 0,1 1 0,-1 0 1,1 1-1,0-1 0,0 2 0,0-1 1,16-2-1,-16 4-23,-1 1 0,1 0 1,0 0-1,-1 0 0,1 1 0,-1 1 1,1-1-1,-1 1 0,1 0 0,-1 1 1,0 0-1,0 0 0,0 0 0,8 6 0,-6-2 7,0 0-1,-1 0 1,-1 0-1,1 1 1,-1 0-1,0 1 0,-1-1 1,9 17-1,-10-17-15,5 9 50,-1 0-1,-1 1 0,0 0 1,-2 1-1,0 0 1,-1 0-1,-1 0 1,0 0-1,-2 0 1,1 31-1,-3-44-43,0 0-1,0-1 1,-1 1-1,0 0 1,0 0-1,0 0 1,-1-1 0,0 1-1,0-1 1,0 1-1,-1-1 1,0 0-1,0 0 1,0 0 0,-1 0-1,1 0 1,-1-1-1,0 0 1,0 1-1,-1-2 1,1 1 0,-9 5-1,-29 12 587,28-12-427,-8 5 86,14-12-160,1 0 1,-1 0-1,0-1 0,0 0 1,0-1-1,-14 0 0,17 0-83,0-1-1,1 1 1,-1-1-1,0 0 0,1 0 1,-1 0-1,1 0 1,-1-1-1,1 0 1,0 0-1,0 0 1,-8-5-1,9 4-27,1 0-1,0 0 1,-1-1-1,1 1 1,-2-4-1,4 6-12,0 1 0,0-1 0,-1 1 0,1-1 0,0 1 0,0-1 0,0 1 0,0-1 0,0 1 0,0-1 0,-1 1 0,1-1 0,0 1 0,0-1 0,1 1 0,-1-1 0,0 1 0,0-1 0,0 1 0,0-1 0,0 1 0,0-1 0,1 1 0,-1 0 0,0-1 0,2-3-25,-1 0 1,0 0 0,1 1 0,0-1 0,0 1 0,0-1-1,0 1 1,1 0 0,-1 0 0,1 0 0,0 0-1,-1 0 1,1 0 0,1 1 0,-1 0 0,0-1 0,4-1-1,26-16-105,56-32-191,-11 18-2350,-47 18 1163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1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2720,'13'-13'891,"-12"13"-871,-1-1 1,0 1 0,1-1 0,-1 1 0,0-1 0,1 1 0,-1-1 0,0 1 0,0-1 0,1 1 0,-1-1 0,0 0-1,0 1 1,0-1 0,0 1 0,0-1 0,0 0 0,0 1 0,0-1 0,0 1 0,0-1 0,0 0 0,0 1-1,-1-1 1,1 0 0,0 1 33,0 0-45,0-1-1,0 1 1,0 0 0,0 0-1,0 0 1,0 0 0,0 0-1,0 0 1,0 0 0,0 0 0,0 0-1,0 0 1,0 0 0,0-1-1,0 1 1,0 0 0,0 0-1,0 0 1,0 0 0,0 0 0,0 0-1,0 0 1,0 0 0,0 0-1,0 0 1,0 0 0,0-1 0,0 1-1,0 0 1,0 0 0,0 0-1,0 0 1,0 0 0,1 0-1,-1 0 1,0 0 0,0 0 0,0 0-1,0 0 1,0 0 0,0 0-1,0 0 1,0 0 0,0 0-1,0 0 1,0 0 0,1 0 0,-1 0-1,0 0 1,0 0 0,0 0-1,0 0 1,0 0 0,0 0-1,0 0 1,0 0 0,2 0 32,0 0 0,-1-1 0,1 1 0,-1 0 0,1-1 0,-1 1 0,1-1 0,-1 0 0,1 1 0,-1-1 0,2-1 0,-1 1-11,-1 0 1,1 0-1,0 0 1,-1 0-1,1 0 1,0 1 0,0-1-1,0 1 1,0-1-1,0 1 1,3-1-1,6 1 150,-8 0-130,1-1-1,-1 1 0,0 0 0,0 0 0,0 0 1,0 1-1,1-1 0,-1 1 0,3 1 0,-4-1-15,1 0 22,1 1 0,-1 0 0,0-1 1,0 1-1,0 1 0,5 3 0,-3 20 147,6 0 68,-9-23-237,0 1 0,-1-1 0,1 1 0,-1-1-1,0 1 1,0 0 0,0-1 0,0 6 0,-5 11 134,1-9-91,-3 20 88,-4 0 1,7-19-121,3-8-27,-1-1-1,0 1 1,0 0-1,-1-1 1,1 1-1,-1 0 1,0-1-1,-3 5 0,-8 11-11,-1-1-1,-21 21 0,22-26-69,12-13 57,1 1 0,-1-1-1,1 1 1,0-1-1,-1 1 1,1-1-1,0 1 1,0-1-1,-1 1 1,1-1 0,0 1-1,0 0 1,0-1-1,0 1 1,0-1-1,0 1 1,0 0 0,0-1-1,0 1 1,0-1-1,0 1 1,0 0-1,0-1 1,0 1-1,1 0 1,-1-1-8,0 2 17,0-1-1,1 0 0,-1 1 1,0-1-1,1 0 0,-1 1 1,1-1-1,-1 0 0,1 0 1,0 0-1,-1 1 0,1-1 1,0 0-1,0 0 0,0 0 1,0 0-1,0 0 0,0-1 1,0 1-1,0 0 0,0 0 1,0-1-1,1 1 0,-1 0 1,0-1-1,0 1 0,3-1 1,2 3 19,25 13 208,-30-16-227,0 1 0,0-1 0,0 0 0,-1 1-1,1-1 1,0 0 0,0 0 0,0 0 0,0 0-1,0 0 1,0 0 0,-1 0 0,1 0 0,1 0-1,0-1 10,-1 1 0,0 0-1,1 0 1,-1 0 0,1 0-1,-1 0 1,0 0 0,1 1-1,-1-1 1,0 0 0,1 1-1,-1-1 1,0 1-1,3 0 1,16 10-32,-18-11-31,-1 0 0,0 1 0,0-1 0,0 1 0,0 0 0,0-1 0,0 1 1,0 0-1,0-1 0,0 1 0,0 0 0,0 0 0,-1 0 0,1 0 0,1 1 0,0 1-440,0 2-2638,-2 8 863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6400,'-13'26'2058,"13"-25"-2000,-1 0-1,1 0 0,0-1 0,-1 1 0,1 0 0,0 0 0,0 0 1,0 0-1,-1-1 0,1 1 0,0 0 0,0 0 0,1 1 0,-1 115-142,1-91-175,5 35 0,-2-36 208,0 35 0,-4 155 185,-1-193-81,-6 40-1,2-31 6,3-8 16,2-17-65,0-1 1,-1 1-1,0 0 0,0 0 1,0 0-1,0-1 1,-1 1-1,0-1 1,-1 1-1,-4 7 1,-16 26-820,9-15-809,-1-15-460,8-6 1423,-24 13-1551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2080,'-16'0'768,"16"0"-608,0 0-32,-15 0 1536,30 0-928,-15 0 192,0 15-544,0-15-192,16 16-96,15-16 128,-16 0-128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2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3552,'0'-16'1312,"0"16"-992,16 0-128,-16 0 1536,15 0-992,1 0 64,-1 0-480,16 0 256,1 0-320</inkml:trace>
  <inkml:trace contextRef="#ctx0" brushRef="#br0" timeOffset="1">17 141 2656,'-16'0'960,"16"0"-736,16 0-64,-1 0 1056,16 0-704,-15 0-128,15 0-256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1 480,'0'0'165,"0"0"-106,-2 0-27,-9 0 27,9 0 90,1 0-141,0 0-1,1 0 1,-1 0 0,0 0-1,1 0 1,-1 0 0,0 0-1,1 0 1,-1 1 0,0-1-1,1 0 1,-1 0 0,0 1-1,1-1 1,-1 0 0,1 1-1,-1-1 1,1 1 0,-1-1-1,1 0 1,-1 1 0,1-1 0,-1 1-1,1 0 1,-1 0 0,1-1-8,-1 1 0,1 0 1,0-1-1,-1 1 0,1-1 0,-1 1 1,1-1-1,-1 0 0,1 1 1,-1-1-1,0 1 0,1-1 1,-1 0-1,1 1 0,-1-1 1,0 0-1,1 0 0,-1 0 1,0 1-1,1-1 0,-1 0 1,0 0-1,1 0 0,-1 0 1,-1 0-1,1 0 5,0 0-1,0 0 1,-1 0 0,1 0-1,0 0 1,0 0 0,-1 1 0,1-1-1,0 0 1,0 1 0,-1-1-1,1 1 1,0 0 0,0-1-1,0 1 1,0 0 0,0-1-1,0 1 1,0 0 0,0 0 0,0 0-1,1 0 1,-1 0 0,-1 2-1,-3 10 66,-6-8-33,7 2-12,4-7-21,0 1 0,-1-1 0,1 1 0,0-1 0,-1 0 0,1 1-1,0-1 1,0 1 0,-1-1 0,1 0 0,-1 1 0,1-1 0,0 0 0,-1 0-1,1 1 1,-1-1 0,1 0 0,-1 0 0,1 0 0,-1 1 0,1-1 0,-1 0-1,1 0 1,-1 0 0,1 0 0,-1 0 0,1 0 0,0 0 0,-1 0 0,1 0-1,-2-1 1,2 1 0,-1 0-1,1 0 1,-1 0 0,1 0-1,-1 0 1,1 0-1,-1 0 1,1 0 0,-1 0-1,1 0 1,-1 0-1,1 0 1,-1 0 0,1 0-1,-1 0 1,1 1-1,-1-1 1,1 0 0,-1 0-1,1 1 1,-1-1-1,1 0 1,0 1 0,-1-1-1,1 0 1,-1 1-1,1-1 1,0 0 0,-1 1-1,1-1 1,0 1-1,0-1 1,-1 1-1,1-1 1,0 1 0,0-1-1,0 1 1,0-1-1,0 1 1,0-1 0,-1 1-1,1-1 1,0 1-1,0-1 1,1 1 0,-1-1-4,0 1 1,0-1 0,0 0 0,0 0 0,0 0 0,0 0 0,0 0-1,0 0 1,0 0 0,0 0 0,0 0 0,0 0 0,0 1-1,0-1 1,0 0 0,0 0 0,0 0 0,0 0 0,0 0-1,0 0 1,0 0 0,0 0 0,0 0 0,-1 0 0,1 0 0,0 1-1,0-1 1,0 0 0,0 0 0,0 0 0,0 0 0,0 0-1,0 0 1,0 0 0,0 0 0,0 0 0,0 0 0,0 0-1,0 0 1,-1 0 0,1 0 0,0 0 0,0 0 0,0 0 0,0 0-1,0 0 1,0 0 0,0 0 0,0 0 0,0 0 0,0 0-1,-1 0 1,1 0 0,0 0 0,0 0 0,0 0 0,-1 0 0,1 0-1,-1 0 1,1 0 0,-1 0 0,1 0 0,-1 0 0,1 0 0,-1 0 0,1 0 0,-1 0 0,1 1 0,-1-1-1,1 0 1,0 0 0,-1 0 0,1 1 0,-1-1 0,1 0 0,-1 1 0,1-1 0,0 0 0,-1 1-1,1-1 1,0 0 0,-1 1 0,1-1 0,0 1 0,0-1 0,-1 1 0,1-1 0,0 0 0,0 1 0,0-1-1,0 1 1,-1-1 0,1 1 0,0-1 0,0 1 0,0-1 0,0 1 0,0-1 0,0 1 0,0-1 0,1 1-1,-1-1 1,0 2 0,-3-2 79,-7 0 6,10 0-85,0 0 0,0 0 0,0 0 0,0 0 0,0 0 0,-1 0 0,1 0 0,0 0 0,0 0 0,0 0 0,0 0 0,0 0 0,0 0 0,0 0 0,0 0 0,0 0 0,0 0 0,-1 0 0,1 0 0,0 0 0,0 0 0,0 0 0,0 0 0,0-1 0,0 1 0,0 0 0,0 0 0,0 0 0,0 0 0,0 0 1,0 0-1,0 0 0,-1 0 0,1 0 0,0 0 0,0 0 0,0 0 0,0 0 0,0 0 0,0-1 0,0 1 0,0 0 0,0 0 0,0 0 0,0 0 0,0 0 0,0 0 0,0 0 0,0 0 0,0 0 0,0 0 0,0-1 0,0 1 0,0 0 0,0 0 0,0 0 0,0-13 58,-6 13 83,5-1-138,1 1 0,0 0 0,-1 0-1,1 0 1,0 0 0,-1 0 0,1 0-1,-1 0 1,1 0 0,0 0 0,-1 0-1,1 0 1,0 0 0,-1 0 0,1 0 0,-1 0-1,1 0 1,0 0 0,-1 0 0,1 0-1,0 0 1,-1 1 0,1-1 0,0 0-1,-1 0 1,1 0 0,0 1 0,0-1 0,-1 0-1,1 0 1,0 1 0,-1 0 0,-12 9 22,8-8-55,5-1 21,-1-1-1,0 0 0,1 0 1,-1 1-1,1-1 0,-1 0 0,0 1 1,1-1-1,-1 1 0,1-1 0,-1 1 1,1-1-1,-1 1 0,1-1 1,0 1-1,-1-1 0,1 1 0,0-1 1,-1 1-1,1 0 0,-1 0 1,-1 4-12,-14 22-46,12-22 106,1 0 0,0 0-1,0 0 1,0 1-1,1-1 1,-1 1-1,-2 11 1,3 0 78,0-1 0,1 1-1,3 30 1,-1-4 67,-1-36-162,15 360 386,1 35-228,-21-255-143,1-113-17,-1-2 0,-15 52 1,-52 116 298,63-181-356,2 2 0,-9 32 1,16-50 35,0 0-1,-1 0 1,1 0 0,0 0 0,0 0 0,1 0 0,-1 0-1,1 0 1,-1 0 0,1 0 0,0 0 0,0 0-1,0 0 1,1 0 0,-1-1 0,1 1 0,-1 0-1,1-1 1,0 0 0,0 1 0,0-1 0,0 0 0,0 0-1,1 0 1,-1 0 0,1 0 0,3 1 0,0-1 10,1 0 0,-1-1 0,1 1 0,-1-2 1,1 1-1,0-1 0,10 0 0,57-9 58,-29 3-15,59 3 34,-71 3-46,30 0 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48 480,'7'-6'65,"-1"1"0,1 0 0,8-5 0,-6 5-48,0-2 34,-8 6-38,0 0 1,1 0-1,-1 0 1,0 1-1,1-1 1,-1 0-1,1 0 1,-1 1-1,1-1 1,0 1-1,-1-1 1,1 1-1,0 0 1,-1 0-1,1 0 1,0 0-1,2 0 1,9 0 146,0-1-58,0 1 0,0 1 0,0 0 0,0 1 0,0 0 0,-1 1 0,23 7 0,-22-5-57,0 1 1,-1 0 0,1 1-1,-1 0 1,-1 1 0,21 18 0,-16-9 27,-1 1 1,-1 1 0,-1 0 0,-1 1 0,0 0 0,13 33 0,-23-48-59,3 8 37,0 1 1,-1-1 0,0 1-1,-1 0 1,2 22 0,-5-29 10,-1-1 0,0 0 0,-2 8 1,1-2 35,1-8-65,0 0 0,0 0 1,0 0-1,0 1 0,0-1 1,-1 0-1,0 0 0,0-1 1,0 1-1,0 0 0,-1-1 1,1 1-1,-1-1 0,0 0 1,-4 4-1,0 0 3,0-1 0,-1 0-1,0-1 1,0 0 0,-9 4 0,-3 3 19,5-2-21,-7 3 32,10-10-22,0-1 0,0-1 1,-1 0-1,1 0 1,-22-3-1,12 1-88,21 2 40,0-1 1,0 0-1,-1 0 1,1 0-1,0-1 1,0 1 0,-1 0-1,1 0 1,0-1-1,0 1 1,-1 0-1,1-1 1,0 0-1,0 1 1,0-1-1,0 1 1,0-1-1,0 0 1,0 0-1,0 0 1,0 0-1,0 0 1,1 0 0,-1 0-1,0 0 1,0 0-1,1 0 1,-1 0-1,1 0 1,-1 0-1,1 0 1,-1-1-1,1 1 1,0-2-1,-1 0-1,0 1 1,1 1 0,-1-1 0,1 1 0,0-1 0,0 1 0,0-1 0,0 1 0,0-1 0,0 0 0,0 1 0,0-1 0,1 1 0,0-3 0,-1 1-15,1-1 0,0 1 0,1 0 0,-1-1 0,0 1 1,1 0-1,3-4 0,-2 2-3,2 1 1,-1-1-1,0 1 0,1 0 1,10-6-1,-2 1 10,-2 1 13,0 1-1,0 0 1,1 1-1,-1 0 1,1 1-1,13-4 1,-18 7-4,4-1-8,1 0-1,-1 0 1,1 1 0,0 1-1,17-1 1,-13 2 26,24 0 26,-38 0-35,1 1 1,-1-1 0,1 1-1,-1 0 1,1 0 0,-1 0-1,1 0 1,-1 0 0,0 0-1,0 0 1,0 1 0,1-1 0,1 3-1,3 3 9,-3-4-255,-1 0 1,0 1 0,0-1 0,0 0 0,2 5 0,-2 8-642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2080,'26'1'1055,"-17"0"-869,1-1-1,-1 0 1,1-1 0,14-3 0,114-11 641,-50 8-744,128-15 191,-167 15-138,86-1 0,2 0-130,-9 0 409,-66 8 225,-43 0-437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4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1056,'-13'13'357,"11"-10"-273,7-3-40,18 0 38,2-1 240,46 5 0,39 23 223,-48-10-344,-32-10-52,-15-4-74,1 0 1,0 2-1,22 9 0,-35-13-56,1 1 0,0 0 0,-1 0 0,0 1 0,1-1 0,-1 1 0,0-1 0,0 1 0,-1 0 0,1 0 0,0 0 0,-1 0 0,0 1 0,0-1 0,0 1 0,0-1 0,0 1 0,1 7 0,-1-7 14,-1 0-1,-1 0 1,1 0 0,0 0 0,-1 0-1,0 0 1,0 0 0,0 0 0,-1 0 0,1 0-1,-1 0 1,0 0 0,0 0 0,-2 4-1,0-2 8,-1 0-1,0 0 1,-1 0-1,1-1 0,-1 0 1,-6 6-1,8-8-17,-36 39 133,25-33-127,1 0 0,-2-1 0,1 0 1,-1-1-1,0-1 0,-32 9 0,45-14-26,-1-1 0,1 1-1,-1-1 1,0 0 0,1 0 0,-1 0-1,0 0 1,0 0 0,1 0-1,-1-1 1,1 1 0,-1-1 0,0 0-1,1 0 1,-1 0 0,-3-2 0,5 2-5,-1 0 1,1-1-1,-1 1 1,1-1-1,0 0 1,0 1 0,0-1-1,0 0 1,0 0-1,0 0 1,0 0 0,0 0-1,1 0 1,-1 0-1,1 0 1,0 0 0,-1 0-1,1 0 1,0 0-1,0-3 1,0-9-70,-1 9 47,0 1 0,1-1 0,0 1 0,0-1 1,0 1-1,1 0 0,-1-1 0,1 1 0,0-1 1,0 1-1,1 0 0,2-7 0,2 4-15,0-1-1,0 1 0,0 0 1,1 1-1,0 0 0,0 0 1,12-7-1,-6 4-19,2 1 0,-1 0 0,31-11 0,28-1 39,-36 6 185,-18 7-42,0 1-1,0 1 1,27-5-1,16 5 386,-29-1-261,-19 3 31,0 1 0,21 0 0,85 2 592,-118 0-832,0 0-1,0 0 0,0 0 0,1 0 0,-1 1 1,0-1-1,0 1 0,0 0 0,0-1 0,0 1 1,0 0-1,0 0 0,2 2 0,-3-2 17,0 0 0,0-1 0,1 1 0,-1-1 0,0 1 0,0-1 0,0 1 0,1-1-1,-1 1 1,0-1 0,0 0 0,3 0 0,-17 0-90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4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1728,'13'26'560,"-11"-16"-331,-2-5-185,-1-2 30,1 0 0,0 0 0,0 0 0,0 0 0,0 0 0,0 0 0,1 0 1,-1 0-1,1 0 0,1 4 0,1-3 74,-3-3-117,1 0 0,-1 0 1,1 0-1,-1 0 0,1 0 0,-1 0 1,1 0-1,-1 0 0,0 0 0,0 0 0,1 2 1,-6 25 693,9 1-234,-2-23-352,-1-1-1,0 1 1,1 11-1,-2 105 1217,0-120-1344,0-1 1,0 1 0,0 0-1,1 0 1,-1 0 0,1 0-1,-1-1 1,1 1 0,0 0-1,-1 0 1,1-1 0,0 1-1,1 1 1,-1-2-5,-1 0 0,1-1 0,-1 1 0,1-1 0,-1 1 0,1-1 1,0 0-1,-1 1 0,1-1 0,0 1 0,-1-1 0,1 0 0,0 0 0,-1 1 0,1-1 0,0 0 0,0 0 0,-1 0 0,1 0 0,0 0 0,0 0 0,-1 0 1,1 0-1,0 0 0,0 0 0,-1 0 0,1 0 0,0-1 0,0 1 0,-1 0 0,2-1 0,16-10 25,11 4-59,-6-9 6,-17 11-120,0 1 0,0 0 1,0 0-1,12-5 0,26-6-2600,3-1 741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63 416,'153'13'112,"-128"-11"-88,44-4 0,-44 0-16,183-9-43,501 11 361,-153 0-556,-266-8 220,-6 1 74,-124 8 165,210-5 518,-280-1-551,106-3 232,4 0-39,-3 0 155,133 8 1077,-319 0-1516,1-1 0,-1 0 1,0-1-1,16-4 0,-19 3-28,18 1 1213,-88 2-2196,5 0-2022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8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967 0 1312,'-16'16'480,"16"-16"-352,-46 46-64,14-14 352,1-1-256,-15 0 192,-17 31-192,-15-31 352,0 16-288,-15 0-128,15-16-32,0-15-64,16-1 0,-16 1 0,0-1 0,16-15-640,15 0 352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49:5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0 224,'-10'10'32,"5"-7"-17,1 1 0,0 0 0,0 1 0,1-1 0,-6 8 1,-27 34 26,5-7 124,24-26-124,5-9-32,0 0 0,0 0 0,-1 0-1,0 0 1,-4 5 0,0-3-7,1-1 1,-1 0-1,-11 5 1,1 0-7,-13 10-6,-64 36 428,-15 3 803,79-45-855,20-10-323,1 0 0,0 1 0,0 0 0,1 1 0,0-1 0,0 1 0,-10 10 1,16-14-17,1-1 1,0 0 0,-1 1 0,1-1 0,0 1 0,0-1 0,0 1 0,0-1 0,1 1 0,-1 0 0,0 0 0,1-1-1,-1 1 1,1 0 0,-1 0 0,1 0 0,0 0 0,0-1 0,0 1 0,0 0 0,0 0 0,1 2 0,0-1 25,0-1 0,0 1 0,0-1 0,0 0 0,1 1 0,-1-1 0,1 0 0,-1 0 0,1 0 0,0 0 0,0-1 0,0 1 0,0 0 0,0-1 0,0 1 0,1-1 0,3 2 0,75 30 622,-45-19-504,-8-1-52,-21-9-85,0-1 1,0 0-1,9 3 0,4-3 106,-18-2-125,0-1-1,0 0 0,0 0 1,1 1-1,-1-1 0,0 1 0,0-1 1,0 1-1,0 0 0,0 0 0,-1 0 1,1 0-1,0 0 0,0 1 0,0-1 1,-1 0-1,1 1 0,-1-1 0,1 1 1,-1 0-1,0-1 0,0 1 0,1 0 1,0 3-1,1 0 1,0-1 0,0 0 0,1-1 1,5 6-1,-5-5-12,-3-4-20,-1 1-1,0-1 1,1 1-1,-1 0 1,0-1-1,1 1 1,-1-1-1,0 1 1,0 0-1,1-1 1,-1 1 0,0 0-1,0-1 1,0 1-1,0 0 1,0-1-1,0 1 1,0 0-1,0-1 1,0 1-1,0 0 1,0-1-1,-1 2 1,1 0-85,0 14-208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4896,'0'-47'2650,"0"47"-2612,0-1-1,0 1 1,0 0-1,0-1 0,0 1 1,0-1-1,0 1 1,0-1-1,0 1 0,0-1 1,0 1-1,0-1 1,0 1-1,0-1 0,0 1 1,1-1-1,-1 1 1,0-1-1,0 1 0,1 0 1,-1-1-1,0 1 0,1-1 1,-1 1-1,0 0 1,1-1-1,-1 1 0,1 0 1,-1 0-1,0-1 1,2 1-1,4-5 356,-2-1 41,-3 5-416,-1 1 0,0-1 1,0 1-1,1 0 0,-1-1 0,0 1 1,1-1-1,-1 1 0,0 0 1,1-1-1,-1 1 0,0 0 0,1 0 1,-1-1-1,1 1 0,-1 0 0,1 0 1,-1-1-1,1 1 0,-1 0 0,0 0 1,1 0-1,-1 0 0,1 0 0,-1 0 1,1 0-1,-1 0 0,1 0 1,-1 0-1,1 0 0,0 0 0,7 0 47,-1-1-1,1 0 1,0 0-1,9-4 0,-10 3-64,0 1 0,0-1-1,1 1 1,9 0-1,214 1 135,-214 0-114,-1-1 0,1-1 0,-1 0 0,1-1 0,-1-1 0,0-1 0,25-9 0,21-5 236,-60 19-214,0-1 0,0 0 0,0 0 0,0 0 0,-1-1 0,1 1 0,0 0 0,-1-1 0,1 1 0,-1-1 0,1 1 1,-1-1-1,0 0 0,0 0 0,0 1 0,1-1 0,0-3 0,-3 2 53,0-1 0,0 1-1,-1 0 1,1 0 0,-1 0 0,1 0 0,-1 0-1,-3-3 1,-5-2 56,0 0-1,0 1 0,-1 1 1,-18-10-1,-18 1 58,45 14-232,0 0 0,0 1 0,0-1 0,0 1 0,0 0 0,0-1 0,0 1 0,0 0 0,-1 0 0,1 1 0,0-1 0,0 0 0,0 1 0,0-1 0,0 1 0,0-1 0,0 1 0,0 0 0,0 0 0,0 0 0,1 0 0,-1 0 0,0 1 0,1-1 0,-3 2 0,1 0-39,0 1 0,1 0 0,-1-1 0,1 1 0,0 0 0,0 0 0,0 1 0,0-1 0,1 0 0,-2 6 0,1 2 1,1 1 1,0 0-1,0 0 0,2 0 0,-1 0 1,4 16-1,-2-22 49,1 1 1,0-1-1,0 0 1,0 0-1,1-1 0,0 1 1,0-1-1,1 1 1,5 5-1,-7-8 6,1 0-1,0 1 0,1-1 0,-1 0 0,1-1 0,-1 1 0,1-1 0,0 0 0,0 0 0,1-1 0,-1 1 0,0-1 0,7 2 0,10 4-16,8 5-8,-15-5 54,1-2-1,0 0 0,22 5 0,-12-5-13,1-2 0,0-1 0,0-1 0,0-1 0,41-4 0,5-7 131,-52 8-98,23-4 24,-3-9-19,-20 7-28,-4 2-5,-10 3 0,0 1 0,0-1-1,12-7 1,-9 2 40,-1-1 1,0 1-1,0-2 0,-1 1 0,7-12 0,-10 13 39,-1 4 56,0-1-1,-1 0 1,0-1-1,0 1 1,-1-1-1,1 1 1,-1-1-1,3-11 1,-6 11 0,0 1 0,-1 0-1,1 0 1,-1 0 0,0 0 0,-5-8 0,6 12-148,-1 0 0,1 0 0,-1 0 0,0 1 0,1-1 0,-1 1 0,0-1 0,0 1 0,1-1 0,-1 1 0,0 0 0,0 0 0,1 0 0,-1 0 0,0 0 0,0 1 0,1-1 0,-1 0 0,0 1 0,1-1 0,-1 1 0,0 0 0,1-1 0,-3 3 0,-3 3-76,0 0 1,0 1 0,0 0-1,1 0 1,0 0 0,1 1-1,-10 16 1,10-13 36,0-1 0,1 1 1,0-1-1,1 1 0,0 1 0,0-1 0,2 0 1,-1 1-1,1-1 0,1 20 0,0-31 1,0 1 0,0 0-1,0 0 1,-1 0-1,1 0 1,0 0 0,0 0-1,1 0 1,-1-1 0,0 1-1,0 0 1,0 0-1,1 0 1,-1 0 0,0 0-1,1-1 1,-1 1 0,1 0-1,-1 0 1,1-1-1,-1 1 1,1 0 0,-1-1-1,1 1 1,0 0 0,-1-1-1,2 1 1,0 0-57,0-1 0,-1 0 0,1 0 1,0-1-1,0 1 0,0 0 0,-1-1 1,1 1-1,0-1 0,3-1 0,-3 2-28,7-2-136,8-4-138,-15 4 332,0 0 0,0 1 0,-1-1 0,1 0 0,0 0-1,1-4 1,4-3-108,19-25-195,-6-10 171,-13 31 160,-3 6 19,0 0 1,-1 0-1,3-8 1,0-25-31,-4 20 27,2-12-10,0 4 73,1-34 0,-5 30 139,1 13 384,-1 1 1,-1 0-1,0 0 0,-1-1 1,-8-29-1,9 46-510,0 0-1,1 0 1,0 0-1,-1-1 1,1 1-1,0 0 1,0 0-1,0-1 1,1-3-1,-1 6-54,0 0 1,0-1-1,0 1 0,0 0 0,0-1 1,0 1-1,0 0 0,0 0 0,0-1 1,0 1-1,0 0 0,1 0 0,-1-1 1,0 1-1,0 0 0,0 0 0,0-1 1,0 1-1,1 0 0,-1 0 0,0-1 1,0 1-1,0 0 0,1 0 0,-1 0 1,0 0-1,0-1 0,1 1 0,-1 0 1,0 0-1,0 0 0,1 0 0,-1 0 1,0 0-1,0 0 0,1 0 0,-1 0 1,0-1-1,1 1 0,-1 0 0,0 1 1,0-1-1,1 0 0,-1 0 0,0 0 0,1 0 1,-1 0-1,0 0 0,0 0 0,1 0 1,-1 0-1,0 0 0,0 1 0,1-1 1,-1 0-1,0 0 0,0 0 0,0 1 1,1-1-1,-1 0 0,1 2-2,-1-1 0,1 0 0,-1 1 0,1-1 0,-1 1 0,0-1 0,0 1 0,0-1 0,0 1 0,0-1 0,0 1 0,0 2 0,0 5 2,4 20-1,-2-23 4,-1 0 0,0 0-1,1 10 1,-7 23 39,3-25-15,-1 26 0,3 124-464,-1-159 256,1 1 0,1-1 0,-1 0 0,1 1 1,0-1-1,0 0 0,1 0 0,-1 1 0,1-1 0,0 0 0,3 4 0,11 23-901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64 188 1888,'-44'-45'1803,"43"45"-1764,1 0 1,-1-1-1,1 1 1,0-1-1,-1 1 0,1-1 1,0 1-1,-1-1 1,1 0-1,0 1 1,0-1-1,0 1 1,-1-1-1,1 1 1,0-1-1,0 0 1,0 1-1,0-1 1,0 0-1,0 0 1,0-5 123,-11-7 141,11 13-295,-1-1 0,1 1 1,0-1-1,-1 1 0,1-1 0,0 1 1,0-1-1,-1 1 0,1-1 1,0 1-1,0-1 0,0 0 1,0 1-1,0-1 0,0 1 1,0-1-1,0 1 0,0-1 1,0 0-1,0 1 0,0-1 1,0 1-1,0-1 0,1 1 1,-1-1-1,0 0 0,0 1 1,1-1-1,-1 1 0,1-1 1,-1 0-6,2-2-10,0 0-1,0 0 1,0 1 0,0-1 0,0 0 0,1 1 0,-1 0-1,1-1 1,0 1 0,-1 0 0,5-2 0,4-2-67,22-8 0,-2 1-11,-25 10 69,0-1-2,1 1 0,0-1 0,0 1 0,0 1 0,1 0 0,-1 0-1,0 0 1,1 1 0,0 0 0,7 0 0,-6 0 31,0 2-1,0-1 1,0 1-1,0 1 0,0-1 1,-1 1-1,1 1 1,-1 0-1,1 0 1,-1 1-1,0 0 1,0 0-1,0 1 1,-1 0-1,0 0 1,0 1-1,0 0 0,-1 0 1,1 0-1,6 11 1,-2-3 37,0 2-1,-2-1 1,0 1 0,0 1-1,-2 0 1,0 0 0,-1 0-1,-1 1 1,0 0 0,-1 0-1,1 25 1,-2 77 221,-3-85-160,0-18-39,-1-1-1,0 1 1,-2-1 0,-5 22 0,6-30-9,-1-1 1,0 1 0,0 0 0,-1-1 0,0 1 0,0-1 0,0 0 0,-1 0 0,-10 9 0,-3 4 159,15-17-200,0 1 0,0 0 0,-1-1-1,1 1 1,-1-1 0,0 0 0,1-1 0,-2 1 0,1 0-1,0-1 1,0 0 0,-1 0 0,1-1 0,-8 3-1,-1-3 45,-1-1 0,0 0 0,0 0 0,1-2 0,-1 0 0,-16-4 0,23 4-42,3 2-20,0-1 0,0 0 1,1 0-1,-1 0 0,1 0 1,-7-4-1,8 3-26,0 0 0,0 0-1,0 0 1,0 0 0,0-1 0,0 1 0,-2-4-1,2 4-6,1-1 0,-1 0 0,0 1 0,1-1 0,0 0 0,-1 0 0,1 0 0,0 0 0,1 0 0,-1 0 0,0 0 0,1 0 0,0-1 0,0 1 0,0 0 0,0 0 0,0 0 0,0 0 0,1 0 0,0-1 0,0 1 0,0 0 0,0 0 0,0 0 0,0 1 0,1-1 0,-1 0 0,1 0 0,0 1 0,2-3 0,25-16-90,-21 15 89,-6 3 21,1 1 0,-1 0 0,1 0 0,0 0 0,0 0 0,0 1 0,0-1 0,0 1 1,0 0-1,1 0 0,-1 0 0,0 0 0,1 0 0,-1 1 0,6-1 0,3 2 30,1-2 0,0 0 0,-1 0 0,1-1-1,-1 0 1,19-7 0,-23 6-215,0 0-1,-1 0 0,1 1 1,0 1-1,0-1 1,0 1-1,0 0 0,10 1 1,29 0-880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63 1824,'0'0'587,"5"-2"-353,15-9 6,-19 11-184,0-1 1,0 1-1,0-1 0,-1 1 0,1 0 1,0-1-1,0 1 0,0 0 0,0 0 1,0-1-1,0 1 0,0 0 0,0 0 1,-1 0-1,1 0 0,0 0 0,2 1 1,3 0 88,7-1-24,0-1 1,-1 0 0,1 0 0,0-1 0,0-1 0,14-5 0,-19 5-96,1 0 0,0 1 1,0 0-1,0 0 0,1 1 1,16 0-1,21-3 51,-23-1 58,-14 2-89,-1 1 1,0 1 0,0 0-1,11 0 1,-20 1-52,0 0 1,0 0-1,0 0 0,1-1 1,-1 1-1,0 0 0,0 0 0,1 0 1,-1 0-1,0 0 0,0 0 1,0 0-1,1 0 0,-1 0 0,0 0 1,0 0-1,1 1 0,-1-1 1,0 0-1,0 0 0,0 0 0,1 0 1,-1 0-1,0 0 0,0 0 0,0 1 1,1-1-1,-1 0 0,0 0 1,0 0-1,0 0 0,0 1 0,1-1 1,-1 0-1,-8 6-409,-26 10-670,19-9 619,3-2 292,0 0 0,-1-1 0,-25 4 0,-9 4 28,42-10 147,1 1 0,-1 0 0,1 0 0,0 1 0,0-1 0,0 1-1,0 0 1,1 0 0,-1 0 0,-4 9 0,5-9 13,1 1-1,0 0 0,0 0 0,0 0 1,1 0-1,0 0 0,0 0 1,0 0-1,0 6 0,-1 9 9,-3 4-3,2-9-2,1 1 0,-1 22 0,3-15 12,0-8 17,0 0 0,-3 23 0,-3-14 199,4-18-150,1 0 0,-1 0-1,1 0 1,0 11 0,1-1 189,1-13-223,-1 1 0,1-1 0,-1 0 0,0 0 0,0 0 0,-1 1 0,1-1-1,-1 0 1,1 0 0,-1 0 0,0 0 0,0 0 0,0 0 0,-1 0 0,1 0 0,-1 0 0,0 0 0,-3 3 0,-5 6 199,-14 11 56,23-21-303,-1-1 0,1 0 1,-1 0-1,0 0 0,0 0 1,1 0-1,-1 0 0,0-1 1,0 1-1,0 0 0,0-1 1,0 0-1,-3 1 0,3-1 3,-1 0-1,1 0 1,-1 0 0,1 0-1,-1 0 1,1 0-1,0-1 1,-1 1-1,1-1 1,0 0 0,-1 0-1,1 0 1,0 0-1,0 0 1,0 0 0,0-1-1,-3-1 1,2 0 68,3 16 166,0-13-243,0 0 1,0 0-1,0 1 1,0-1-1,0 0 1,0 0-1,0 0 1,0 0-1,0 0 1,0 0-1,0 0 1,0 0-1,0 0 1,0 0 0,0 1-1,0-1 1,0 0-1,0 0 1,0 0-1,0 0 1,0 0-1,0 0 1,0 0-1,0 0 1,0 0-1,1 0 1,-1 0-1,0 1 1,0-1-1,0 0 1,0 0-1,0 0 1,0 0-1,0 0 1,0 0-1,0 0 1,0 0-1,0 0 1,0 0-1,0 0 1,1 0-1,-1 0 1,0 0-1,0 0 1,0 0-1,0 0 1,0 0-1,0 0 1,0 0 0,0 0-1,0 0 1,0 0-1,1 0 1,-1 0-1,0 0 1,0 0-1,7 0 314,1 1-1,-1 0 1,14 4-1,-13-2-221,-1-2 0,1 1 1,0-1-1,9 0 0,214-1 652,-228 0-342,-3 0-159,0 0-160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2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26 142 1248,'-22'0'761,"18"0"-161,15 0 572,-11 3-745,0-1-383,0 0 1,0-1 0,1 1-1,-1 0 1,1-1-1,0 1 1,-1 0-1,1-1 1,0 1-1,0-1 1,0 1-1,0-1 1,0 1 0,0-1-1,1 0 1,1 3-1,-1-3-3,0 1 0,-1-1 0,1 1 0,0-1-1,0 0 1,0 0 0,0 0 0,0 0 0,0 0-1,1 0 1,-1 0 0,0-1 0,0 1 0,1-1 0,2 0-1,8 3 75,-1-1-2,1 1-13,1 0 1,-1-2-1,0 1 0,1-2 1,22-1-1,104-10 424,73-6-131,-205 16-383,142-19 92,7-12-64,42-9 25,295-19 257,-370 55-304,-58 0-50,55-3-1,-89 8 97,-17-1 10,1 1 1,-1 0-1,16 4 1,-7 1 262,-14-3-148,1 0 0,20 2 0,15-4 325,-40 0-91,-6 0-186,0 0-742,0 0-1823,0 0 634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64 1824,'-13'-13'587,"23"8"-161,-7-6 38,-3 11-459,0 0 1,0 0-1,0 0 0,0 0 0,0 0 1,0 0-1,-1 0 0,1 0 0,0-1 1,0 1-1,0 0 0,0 0 0,0 0 1,0 0-1,1 0 0,-1 0 0,0 0 1,0 0-1,0 0 0,0 0 0,0 0 1,0-1-1,0 1 0,0 0 0,0 0 0,0 0 1,0 0-1,0 0 0,0 0 0,0 0 1,0 0-1,0 0 0,0 0 0,0 0 1,0 0-1,1 0 0,-1 0 0,0 0 1,0 0-1,0 0 0,0-1 0,0 1 1,0 0-1,0 0 0,0 0 0,0 0 0,0 0 1,1 0-1,-1 0 0,0 0 0,0 0 1,0 0-1,0 1 0,0-1 0,0 0 1,0 0-1,4-1 20,1 1 1,-1-1 0,0 0-1,0 0 1,0-1-1,0 1 1,-1-1 0,1 0-1,4-2 1,-3 1-1,1 0 0,0 0 1,9-2-1,-7 4 12,1-1-1,0 2 1,0-1-1,14 2 1,-6 0 26,-2-2-30,1 2 1,-1 0-1,1 1 0,19 4 1,-30-4-16,1-1 0,-2 1 0,1 0-1,0 1 1,0-1 0,-1 1 0,1 0 0,-1 0 0,0 0 0,0 0 0,0 1-1,0 0 1,-1 0 0,1 0 0,4 8 0,13 33 142,-14-32-103,0 2 0,-1-1 0,0 1 0,-1-1 1,-1 2-1,3 19 0,-5-15 61,-2 0 0,1 0 0,-2 0 0,-1 0 0,-1 0 0,-7 31 0,6-40-43,-1 0 0,0 0-1,0-1 1,-1 1 0,-1-1-1,-11 14 1,-8 13 90,25-35-151,0 0 0,0 0-1,0 0 1,-1 0-1,1 0 1,-1 0 0,1 0-1,-1 0 1,0-1-1,0 1 1,0-1-1,0 1 1,0-1 0,0 0-1,0 0 1,0 1-1,-1-2 1,1 1 0,0 0-1,-5 1 1,-13 4 106,-16 14 82,31-18-159,0-1-1,0 1 0,0-2 0,0 1 0,0 0 0,-1-1 1,1 0-1,0 0 0,0-1 0,0 1 0,-9-3 1,5 0 33,0 1 1,1-1-1,0-1 1,-1 1-1,-13-11 1,20 13-80,0 0-1,0 0 1,0 0 0,0-1 0,1 1-1,-1-1 1,0 1 0,1-1 0,0 0-1,-1 0 1,1 0 0,0 1 0,0-1-1,0 0 1,0 0 0,0-1 0,0 1-1,1 0 1,-1 0 0,1 0 0,-1 0-1,1-1 1,0 1 0,0 0 0,0 0-1,0-1 1,0 1 0,1 0 0,-1 0-1,1-1 1,-1 1 0,2-2 0,2-6-47,1 1 0,0 0 1,1 0-1,0 0 0,11-12 0,-8 11 34,6-9-21,0-1 77,18-17 0,-4 4 66,-23 24-40,2 0 0,13-12 0,-15 17-39,-1 0 0,1 1-1,8-5 1,18-10 165,-24 13-419,0 0-1,1 0 1,0 1 0,17-5 0,5 6-509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1664,'36'0'731,"-6"-1"-389,-11 0-106,0 0 0,0 2-1,29 4 1,-32-1-221,-9-2-27,-1 0 1,1 0 0,-1-1-1,1 0 1,6 0 0,-8-1 43,0 0 0,0 1 1,0-1-1,0 1 1,0 0-1,0 1 1,0-1-1,-1 1 1,1 0-1,-1 0 0,1 1 1,-1-1-1,6 5 1,-8-5 22,0 0 0,0-1 0,-1 1 0,1 0 0,0 0 0,-1 0 0,1 0 0,-1 0 0,0 1 0,0-1 0,0 0 0,0 1 0,0-1 0,0 1 0,-1-1 0,1 0 0,-1 1 0,1 0 0,-1-1 0,0 1 0,0-1 0,0 1 0,-1-1 0,1 1 0,-1-1 0,1 1 0,-2 2 0,0 0 47,0 0 0,0-1 0,-1 1-1,-5 6 1,-3 8 72,5-9-107,0 0 1,-12 14-1,11-14-26,-1 0 0,-10 19 0,7-10 13,8-15-36,0 1 0,0 0 0,0-1 0,-2 9 0,2 0 40,2-11-46,1 0 0,-1 0 0,1 1 0,-1-1-1,0 0 1,0 0 0,0 0 0,0 0 0,0 0 0,0 0 0,-1 0-1,1 0 1,-2 2 0,1-2 15,0 0 0,0 1 0,1-1 0,-1 1 0,1-1-1,0 1 1,0-1 0,0 1 0,0 0 0,0 0 0,1 0 0,-1-1 0,1 1 0,-1 0-1,1 0 1,0 0 0,1 5 0,-1-1 44,3-2 275,23 21 326,-26-26-659,1 1 1,-1-1-1,1 0 0,-1 1 0,1-1 0,0 0 0,-1 1 0,1-1 0,-1 0 0,1 0 0,0 0 0,-1 1 0,1-1 0,0 0 0,-1 0 0,1 0 0,0 0 0,-1 0 1,1 0-1,0 0 0,-1-1 0,1 1 0,0 0 0,2-1 20,119 1 399,-104 0-501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4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2912,'0'-16'1056,"0"16"-800,0 16-96,0-16 640,16 0-480,-1-16 640,1 16-544,-1 0-64,1-16-224,-1 16 256,17 0-192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1472,'6'0'251,"-3"1"-170,-1-1 1,1 0-1,-1 0 0,1-1 0,-1 1 1,1 0-1,4-2 0,1-3 232,-7 4-249,1 0 1,-1 0-1,1 0 1,-1 1-1,0-1 1,1 0-1,0 1 1,-1-1-1,1 1 1,-1-1 0,1 1-1,0 0 1,1 0-1,41 0 1030,-41 0-1039,0 0 0,-1 0 0,1 0 1,-1 0-1,1 1 0,-1-1 0,1 1 1,-1 0-1,1 0 0,-1 0 0,4 2 1,-4-2-5,1 0 0,-1 0 1,1 0-1,-1 0 1,0-1-1,1 1 0,0 0 1,-1-1-1,1 0 1,-1 0-1,5 0 0,-3 0 2,-3 0-36,0 0 0,0 0 1,0 0-1,0 0 0,0 0 1,0 0-1,0 0 0,0 0 1,0 0-1,0 0 0,0 1 1,0-1-1,0 0 0,0 1 1,0-1-1,-1 1 0,1-1 1,0 1-1,0-1 0,0 1 1,-1 0-1,1-1 0,0 1 1,0 0-1,-1-1 0,1 1 1,-1 0-1,1 0 0,-1 0 1,1 0-1,-1 0 0,1 1 0,4 6 92,-5-8-102,0 1 0,0-1 0,0 0 0,0 0 0,1 0 0,-1 0 0,0 0 1,0 0-1,0 0 0,0 1 0,0-1 0,0 0 0,0 0 0,0 0 0,0 0 0,0 0 1,0 0-1,0 1 0,0-1 0,0 0 0,0 0 0,0 0 0,0 0 0,0 0 0,0 1 0,0-1 1,0 0-1,0 0 0,0 0 0,0 0 0,0 0 0,0 1 0,0-1 0,0 0 0,0 0 1,0 0-1,0 0 0,0 0 0,0 0 0,-1 1 0,1-1 0,0 0 0,0 0 0,0 0 1,0 0-1,0 0 0,0 0 0,-1 0 0,1 0 0,0 0 0,-4 4 184,3-2-133,1 0 1,-1-1-1,1 1 1,-1 0-1,1 0 1,0-1-1,0 1 1,0 0-1,0 0 1,0 3-1,0-2 120,-2 2 163,-9 6 6,9-9-144,2-2-59,1 1-139,1-1-1,0 1 1,-1-1 0,1 0 0,0 0 0,-1 1-1,1-1 1,0 0 0,0-1 0,-1 1 0,1 0-1,0 0 1,-1-1 0,2 0 0,23-9 31,-18 7-32,-3 2-190,0 0 1,0 0 0,0 0-1,0 1 1,0 0-1,1 0 1,6 1 0,4 0-892,0-1-459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1568,'13'-26'501,"-13"25"-491,0 1-1,1-1 0,-1 1 1,0 0-1,0-1 1,1 1-1,-1-1 0,0 1 1,1 0-1,-1-1 1,0 1-1,1-1 0,-1 1 1,0 0-1,1 0 1,-1-1-1,1 1 0,-1 0 1,1 0-1,0-1 1,4-1 113,1-1 0,0 1 1,0 1-1,0-1 0,0 1 1,0 0-1,7 0 0,-7 4 197,2 4-186,-4-4-63,-1 0 0,1 1 0,0-1 0,-1 1 0,0 0 0,0 0 0,0 0 1,3 6-1,-1 16 78,-4-23-129,0-1 1,0 0-1,0 0 1,-1 0-1,1 0 1,-1 0-1,0 1 1,1-1-1,-1 0 1,0 0-1,0 1 1,-1-1-1,1 0 1,0 0-1,-1 1 1,1-1-1,-1 0 1,-1 3-1,1-3-4,0 2 32,0-1-1,1 1 1,-1-1 0,1 1-1,-1-1 1,1 1-1,0 0 1,1 4-1,0 2 64,-1-9-95,0 0 0,0 1 0,0-1 0,0 0 0,0 0 0,0 1 0,0-1 0,0 0 0,-1 0 0,1 0 0,0 1 0,-1-1 0,1 0 0,-1 0 0,1 0 0,-1 0 0,0 0 0,1 0 0,-1 0 0,0 0 0,0 0 0,0 0 0,1 0 0,-1 0 0,0-1 0,0 1 0,0 0 0,-1-1 0,1 1 0,0-1 0,0 1 0,0-1 0,0 1 0,0-1 0,-1 0 0,1 0 0,0 1 0,0-1 0,-2 0 0,9-1 19,0 1 0,-1-1 0,1 0 0,0 0 0,-1 0 0,1-1 0,-1 0 0,10-5-1,-8 4-32,0 0-1,0 1 0,0 0 0,0 0 0,14-1 0,-2 0 8,6-3 31,-19 4-140,0 1 1,0-1-1,0 1 0,8 0 1,-13 1-141,1 0 1,0 0-1,-1 0 1,1 0 0,0 0-1,-1 1 1,1-1-1,-1 0 1,3 2-1,11 11-1525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2304,'-9'2'595,"7"1"54,3-2-598,0-1 0,-1 1 0,1 0 0,0 0 1,-1-1-1,1 1 0,0 0 0,0-1 0,0 1 1,0-1-1,-1 1 0,2-1 0,1 1 21,-1 0 0,0 0 0,1-1 0,-1 1 0,0-1 0,1 1 0,-1-1 0,1 0 0,4 0-1,14 1 330,-9 1-260,4 2 70,1-1 0,29 1-1,187-4 697,-229 0-887,0 0-1,0 0 0,0 1 1,0 0-1,-1-1 0,1 1 1,0 1-1,-1-1 1,1 1-1,5 3 0,-6-5 130,-1 1-1,1 0 1,-1-1-1,1 1 0,-1-1 1,1 0-1,0 0 0,-1 0 1,1 0-1,2-1 0,-7-1-57,-11-11-80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8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 1408,'0'-13'448,"0"13"-445,0 0 0,0 0 0,0 0 1,0 0-1,0 0 0,0 0 0,0 0 0,0 0 1,0 0-1,0-1 0,0 1 0,0 0 0,0 0 0,0 0 1,0 0-1,0 0 0,0 0 0,0 0 0,0 0 1,0 0-1,0 0 0,0-1 0,0 1 0,0 0 0,0 0 1,0 0-1,0 0 0,0 0 0,0 0 0,0 0 1,0 0-1,1 0 0,-1 0 0,0 0 0,0 0 0,0 0 1,0 0-1,0 0 0,0 0 0,0 0 0,0 0 1,0 0-1,0-1 0,0 1 0,1 0 0,-1 0 0,0 0 1,0 0-1,0 0 0,0 0 0,0 1 0,0-1 1,0 0-1,0 0 0,0 0 0,1 0 0,9 0 173,-10 0-167,0 0 0,0 0 0,0 0 0,0 0 0,0 0 0,1 0-1,-1-1 1,0 1 0,0 0 0,0 0 0,0 0 0,0 0 0,0 0 0,0 0 0,0 1-1,0-1 1,0 0 0,1 0 0,-1 0 0,0 0 0,0 0 0,0 0 0,0 0 0,0 0-1,0 0 1,0 0 0,0 0 0,0 0 0,0 0 0,0 0 0,0 0 0,0 0 0,1 0-1,-1 0 1,0 0 0,0 1 0,0-1 0,0 0 0,0 0 0,0 0 0,0 0 0,0 0-1,0 0 1,0 0 0,0 0 0,0 0 0,0 0 0,0 1 0,0-1 0,0 0 0,0 0-1,0 0 1,0 0 0,0 0 0,0 0 0,0 0 0,0 2 41,0-1-1,0 1 1,0-1 0,1 0 0,-1 1-1,1-1 1,-1 0 0,1 1 0,-1-1-1,1 0 1,1 3 0,-1-2 2,1-1 0,-1 1 0,0 0 0,-1 0 1,1 0-1,0 0 0,-1 0 0,1 0 0,-1 0 0,1 0 0,-1 0 0,0 3 1,0 273 1930,-2-235-1308,-9 52 0,10-86-577,-1 5 176,0 0 0,0 0 0,-1-1 0,-1 1 0,-1-1 0,-10 23 0,13-29-134,-1-1 1,1 1-1,-2 7 1,4-10-82,-1 0 0,0-1 0,0 1 0,0 0 0,-1-1 0,1 1 0,-1-1 0,0 0 0,-4 6 0,6-9-48,-1 1 1,1-1-1,0 1 1,-1-1-1,1 0 1,0 1-1,0-1 1,-1 1-1,1-1 1,0 0 0,0 1-1,0-1 1,0 1-1,0-1 1,0 1-1,0-1 1,-1 1-1,1-1 1,0 1-1,1-1 1,-1 0-1,0 1 1,0-1 0,0 1-1,0-1 1,0 1-1,0-1 1,1 1-1,-1-1 1,0 0-1,0 1 1,0-1-1,1 1 1,-1-1-1,1 1 1,-1-1-11,3 1-1,0 0 0,0-1 1,0 1-1,0-1 1,0 0-1,0 1 0,0-1 1,1 0-1,-1-1 0,0 1 1,0-1-1,0 1 1,4-2-1,-2 0-6,1 0 8,1-1 0,0 2 0,0-1-1,0 1 1,13-1 0,118 2 996,-131 0-929,-1 1 0,1 0 0,12 3 1,4 0 90,-2-9 117,-9 8-189,13 5 177,-24-8-242,0 0 0,0 0 0,0 1 0,0-1 0,0 0 0,0 0 0,0 0 0,0 0 0,0 0 0,0-1 0,0 1 0,0 0 0,0 0 0,0-1 0,0 1 0,0 0 0,0-1 0,1 0 0,3-6 378,-5 7-374,0-1-1,0 1 0,0-1 0,1 1 1,-1 0-1,0-1 0,1 1 1,-1 0-1,0-1 0,1 1 1,-1 0-1,0-1 0,1 1 0,-1 0 1,1 0-1,-1-1 0,1 1 1,-1 0-1,0 0 0,1 0 0,-1-1 1,1 1-1,-1 0 0,1 0 1,-1 0-1,1 0 0,-1 0 0,1 0 1,-1 0-1,1 0 0,-1 0 1,1 1-1,-1-4-117,0-7-773,0 7 214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3904,'-9'0'946,"8"0"-310,2 1-611,0-1 1,-1 0-1,1 1 0,-1-1 1,1 1-1,-1-1 0,1 0 1,-1 1-1,1-1 0,-1 1 1,1-1-1,-1 1 0,1 0 1,-1-1-1,0 1 1,1-1-1,-1 1 0,0 0 1,0-1-1,0 1 0,1 0 1,-1-1-1,0 1 0,0 0 1,0-1-1,0 2 0,0 255 2578,9-78-1832,-5-116-635,-1-9-38,12 125 113,-6-86 21,-2 108 0,-7-185-192,0 0-1,-1 0 1,0-1-1,-2 1 1,0 0 0,-5 16-1,-10 44-828,17-75 729,0 1 1,0 0-1,0 0 0,0-1 0,0 1 1,0 0-1,-1-1 0,1 1 0,-2 1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1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16 2304,'-13'-13'752,"13"13"-747,0 0 0,0-1 1,-1 1-1,1 0 0,0 0 0,0 0 1,0 0-1,0 0 0,0 0 0,0 0 1,0 0-1,0 0 0,0-1 0,0 1 1,0 0-1,-1 0 0,1 0 0,0 0 0,0 0 1,0 0-1,0 0 0,0 0 0,0 0 1,0 0-1,-1 0 0,1 0 0,0 0 1,0 0-1,0 0 0,0 0 0,0 0 1,0 0-1,0 0 0,-1 0 0,1 0 1,0 0-1,0 0 0,0 0 0,0 0 0,0 0 1,0 0-1,0 0 0,-1 0 0,1 0 1,0 1-1,0-1 0,0 0 0,0 0 1,0 0-1,0 0 0,0 0 0,0 0 1,0 0-1,0 0 0,0 0 0,-1 1 1,-22 14 580,0-2-100,5-3-176,-1 0 1,-30 10-1,31-13-143,7-2-106,1 0 1,0 0-1,0 1 0,0 0 0,-12 11 0,1-1 9,-2-1 76,-27 14 1,32-19 43,0 0 1,-31 25-1,2 6 344,35-31-418,5-5-5,0 1-1,-11 12 1,11-8 72,0 0 0,-6 13 0,6-11-44,-2 4 23,0 1-1,1 1 1,1 0 0,1 0 0,0 0-1,2 1 1,0 0 0,-2 30 0,3 24 243,3-73-405,0 6 28,0 0 0,0 0 0,1 0 1,0 0-1,0 0 0,0 0 0,1 0 0,0 0 0,0-1 0,0 1 0,1 0 1,5 8-1,-2-8-2,-1 1-1,1-1 1,1 0 0,-1-1 0,1 0 0,0 0 0,0 0-1,1-1 1,9 4 0,3 3 65,0-2-1,1 0 1,0-2 0,1 0-1,-1-1 1,1-2 0,0 0-1,37 2 1,172-6 448,-226 0-511,-1 0 0,1 0 1,-1-1-1,1 1 0,-1-1 0,1 0 1,-1 0-1,0 0 0,1-1 1,-1 0-1,0 0 0,6-3 1,8-8 93,-11 10-157,0-1 230,-6-10-1475,-1 1 550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1 102 640,'0'-26'224,"0"25"-221,0 1 1,0-1-1,0 1 1,0-1-1,0 1 1,0 0-1,0-1 1,0 1-1,0-1 1,0 1-1,1-1 1,-1 1-1,0 0 1,0-1-1,0 1 1,1-1-1,-1 1 1,0 0-1,1-1 1,-1 1-1,0 0 1,0-1-1,1 1 1,-1 0-1,1-1 1,5-6 12,-2 3 16,0 0 0,0-1 0,0 1 0,0 0 0,1 1 0,6-5 0,38-10 400,-44 16-409,0 1 0,1-1 0,-1 1 0,0 0 0,1 1 0,-1-1 0,1 1 0,-1 0 0,0 0 0,6 2 0,-1 0 27,0 0 0,0 0 0,0 2 0,17 7 0,-11-3 13,0 2-1,0-1 1,-1 2 0,-1 0 0,19 19 0,-22-19 15,-1 2 1,0-1-1,-1 1 1,-1 1-1,0 0 1,8 20-1,-2-5 71,-11-23-127,1 1 6,0-1 0,-1 1 0,0 0 0,-1 1 0,1-1 0,-1 0 1,-1 1-1,1-1 0,-1 1 0,0 7 0,-1 8 38,1-8 193,-1 0 0,-4 23 0,3-34-209,-1 0 0,1 0 0,-1 0 0,0-1 0,0 1 0,0-1 0,-1 1 0,1-1 0,-1 0 0,0 0 1,0 0-1,0 0 0,0 0 0,0-1 0,-1 0 0,1 1 0,-8 2 0,7-2-2,-3 1 6,0 1 1,-1-2 0,1 1-1,-1-1 1,0 0-1,0 0 1,0-1-1,0 0 1,-1 0-1,1-1 1,0 0 0,-10-1-1,-3 1-13,13 0-24,0-1 0,0 0 0,0 0 0,0-1 0,0 0 0,-14-4 0,16 1 33,-1 0 0,1 0-1,0-1 1,0 0 0,1 0 0,-1 0 0,1-1-1,-7-10 1,11 13-42,0 1-1,0 0 0,0 0 1,0-1-1,0 1 1,1 0-1,-1-1 1,1 1-1,0-1 1,0 1-1,0 0 0,0-1 1,0 1-1,0-1 1,1 1-1,-1-1 1,2-3-1,-1 1 3,0 2-6,-1 0 0,1 0 0,0 0 0,0 0 0,0 1 0,0-1 0,1 0 0,-1 1 0,1-1 0,0 1 0,-1-1 0,4-2 0,-1 2 2,-1 0-1,1 1 1,0-1-1,0 1 1,0 0-1,0 0 1,0 0-1,6-1 0,-1 0 20,0 0 0,17-9 0,-12 2-3,8-4 20,-17 13-25,0 0-1,0 0 1,0 0-1,5 0 1,5-1 23,-7 0-12,1-1 0,16-6 0,10-3 58,-3 6-166,-1-4-528,0 7 150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0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1472,'0'-26'475,"0"25"-468,0 1 0,0 0 1,0-1-1,0 1 1,0 0-1,0-1 0,0 1 1,0 0-1,0 0 0,0-1 1,0 1-1,0 0 1,0-1-1,0 1 0,0 0 1,1-1-1,-1 1 1,0 0-1,0 0 0,0-1 1,0 1-1,1 0 0,-1 0 1,0-1-1,1 1 1,9-11 216,-9 11-184,-1 0 0,1-1 0,-1 1 1,1 0-1,-1-1 0,1 1 0,0 0 1,-1-1-1,1 1 0,-1 0 1,1 0-1,0 0 0,-1 0 0,1 0 1,0 0-1,-1 0 0,1 0 0,0 0 1,-1 0-1,1 0 0,0 0 0,-1 0 1,2 0-1,0 1 114,3 0-42,-1 0 0,0 0 0,0 1 0,1-1 0,-1 1 0,0 0 0,0 0 0,0 0 0,-1 1 0,7 5 0,-1-2 85,-8-5-172,1 0 0,-1 0 1,0 0-1,1 0 0,-1 1 0,0-1 1,0 0-1,0 1 0,0-1 0,0 1 1,0-1-1,0 1 0,-1-1 0,1 1 1,0 0-1,-1-1 0,0 1 0,1 0 1,-1-1-1,0 1 0,0 2 0,3 9 134,1 3-15,-2-12-100,-1 0-1,1 0 1,-1 0-1,-1 1 1,1-1 0,0 1-1,-1-1 1,0 0-1,0 1 1,0-1 0,-2 8-1,-4 1 256,5-12-260,0 1-1,0-1 1,1 1-1,-1-1 1,0 1-1,1-1 1,-1 1 0,1-1-1,0 1 1,-1-1-1,1 1 1,0 1-1,0 28 570,5-34-565,2 0-76,0 0 0,1 1 0,-1-1 0,11-1-1,21-9-51,-5-3 16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64 2816,'0'-14'949,"0"-9"41,1 23-962,-1-1-1,0 1 0,0-1 1,0 1-1,0-1 1,1 1-1,-1-1 0,0 1 1,0-1-1,1 1 0,-1 0 1,0-1-1,1 1 1,-1-1-1,0 1 0,1 0 1,-1-1-1,1 1 0,-1 0 1,1 0-1,-1-1 0,0 1 1,1 0-1,-1 0 1,1 0-1,-1 0 0,1 0 1,-1-1-1,1 1 0,-1 0 1,1 0-1,0 0 0,4-2 325,-1 0-308,-1 0 0,0 0 0,1 1 0,-1-1 0,1 1 0,0 0-1,-1 0 1,1 0 0,0 1 0,0-1 0,0 1 0,-1 0 0,1 0-1,0 0 1,0 0 0,0 1 0,6 1 0,5 4 25,-11-5-42,-1 1-1,0-1 1,0 0 0,1 0-1,-1-1 1,0 1 0,6-1-1,-8 0-8,0 0-1,0 0 0,1 0 0,-1 0 1,0 0-1,0 0 0,1 0 0,-1 0 0,0 0 1,0 1-1,0-1 0,1 1 0,-1-1 0,0 1 1,0-1-1,0 1 0,0-1 0,0 1 0,0 0 1,0 0-1,0-1 0,0 1 0,0 0 1,0 0-1,-1 0 0,1 0 0,0 0 0,-1 0 1,1 0-1,0 0 0,-1 1 0,0-1 0,1 0 1,-1 0-1,0 0 0,1 0 0,-1 1 0,0-1 1,0 0-1,0 0 0,0 1 0,0-1 1,-1 2-1,1-2-13,0-1 0,0 1 0,0 0 0,0-1 0,0 1 0,-1 0 0,1-1 0,0 1 0,-1-1 0,1 1 0,0 0 0,-1-1 0,1 1 0,-1-1 0,1 1 0,-1-1 0,1 0 0,-1 1 0,1-1 0,-1 1 0,1-1 0,-1 0 0,0 0 0,1 1 0,-1-1 0,1 0 1,-1 0-1,0 0 0,1 1 0,-1-1 0,0 0 0,1 0 0,-1 0 0,0 0 0,0 0 0,-10 2-43,-10 8-46,0-4 2,14-5 59,-1 1-1,1 1 0,-10 3 1,-51 36-151,61-37 158,1 0-21,0-1 0,0 1 0,0 1 0,-7 7 0,1 1-39,7-10 44,1 0 0,0 0 0,0 0 0,1 1 0,-1 0 0,1-1 0,0 1 0,0 1 0,1-1-1,0 0 1,-1 1 0,2-1 0,-1 1 0,1-1 0,0 1 0,0 0 0,0 0 0,1-1 0,0 10 0,-1-3 34,0-1 1,-4 16-1,3-19 8,0 0-1,1 0 1,0 1-1,0-1 1,1 0-1,1 13 1,5 3 10,-4-18-17,-1 0 1,1 0 0,-1 1-1,0 6 1,-1 37 829,3-50-1088,-2 0 244,0 0 1,1 0 0,-1 0-1,0 0 1,1 0-1,-1 0 1,0 1 0,0-1-1,1 1 1,-1-1-1,0 1 1,0-1 0,1 1-1,-1 0 1,0-1-1,0 1 1,0 0 0,0 0-1,0 0 1,0 0-1,0 0 1,-1 0 0,1 0-1,0 0 1,0 0-1,-1 1 1,1-1 0,0 1-1,14 30 119,-12-27-146,-1 0 1,0 0 0,-1 0-1,1 0 1,-1 1-1,0-1 1,0 1 0,-1-1-1,0 7 1,0 1-314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2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12 156 2080,'-11'0'452,"15"0"222,18 0 424,298 0 1344,-128-7-1942,-91 1-317,-9 3 12,175-12 234,-190 9-354,381-35 90,-291 22-72,60-6 251,-123 20-109,-23-5-70,-73 9-141,90-14 304,-94 14-226,0 0-1,-1 1 0,1-1 1,0 1-1,6 0 0,-5 1 38,-18-1-128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48 896,'-13'-13'304,"12"11"-230,5-1-36,9-4-9,-9 4 62,1 0 0,-1 1 0,1-1 0,-1 1 0,1 1 0,0-1 0,0 0-1,0 1 1,0 0 0,0 0 0,5 1 0,7-1 44,-6 1-43,-1-1-1,1 2 1,18 2-1,18 8 267,-37-10-309,-3-1-7,1 1-1,-1 0 1,1 1 0,-1 0-1,0 0 1,1 0 0,-1 1-1,0 0 1,-1 0 0,1 1-1,8 5 1,-13-7-32,20 15 166,-1 1 0,31 34 0,-47-46-114,-1 0 0,1 0 1,-1 1-1,0-1 0,0 1 0,-1 0 1,0 0-1,0 0 0,0 0 0,-1 1 1,-1-1-1,1 1 0,-1 0 1,0 9-1,-1-12-12,0 0 0,-1 0 1,0 0-1,0 0 0,0 0 1,0-1-1,-1 1 0,0 0 0,0-1 1,0 1-1,-1-1 0,1 0 1,-1 1-1,0-1 0,-5 5 0,3-5-13,0 1 0,0-1-1,0 0 1,0 0-1,-1-1 1,1 0-1,-1 0 1,0 0 0,0 0-1,0-1 1,0 0-1,-7 1 1,5-2-18,1 0 0,-1 0-1,1-1 1,-1 0 0,1 0 0,-1-1 0,1 0 0,-1 0 0,1-1 0,-1 0-1,1 0 1,-10-5 0,10 4-3,-15-9-39,21 11 14,0 1 0,0-1-1,0 0 1,1 1 0,-1-1 0,0 0-1,0 1 1,1-1 0,-1 0 0,1 0-1,-1 0 1,0 0 0,1 0 0,0 0-1,-1 0 1,1 0 0,-1 0 0,1 0-1,0-2 1,0 0-13,1 0-1,0 0 1,0 0 0,0 0 0,0 1-1,0-1 1,1 0 0,-1 0-1,1 1 1,0-1 0,0 1-1,4-5 1,-1 2-4,1-1 0,0 1-1,0 0 1,9-6 0,-4 5 63,-1 2-1,1-1 1,0 1 0,21-4 0,5-2 93,-15 4-4,24-8 270,58-10 0,-77 19-277,143-19 380,-82 19-307,-38 0-107,40-3-20,7 8 345,-93 0-359,1 0-1,0 0 0,-1 0 0,9-2 0,5-6 217,-17 8-256,0 1 1,0-1-1,0 0 0,1 1 1,-1-1-1,0 1 1,0 0-1,0-1 1,0 1-1,0 0 0,-1 0 1,1 0-1,1 1 1,-2-2-12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2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2496,'-31'31'896,"31"-31"-672,-31 47-96,31-16 1088,-16 0-704,16 0 480,-15 0-544,15 0 288,0 1-416,0-1 128,15 0-288,1-16 64,-16 1-128,16 0 160,-1-1-160,1-30 96,-1 15-96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3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1728,'26'-26'560,"-15"19"-331,-7 4-189,-1 1 16,0 1 0,-1 0 1,1-1-1,0 1 0,0 0 0,0 1 1,0-1-1,0 0 0,0 1 0,0 0 1,5 0-1,2-1 81,-5 1-76,1 0 0,-1 0 0,0 0 0,1 0 0,-1 1 0,0 0 1,1 0-1,-1 0 0,0 1 0,0-1 0,0 1 0,0 1 0,8 4 0,5 10 35,-13-12-60,0 0 0,1 0 0,9 7 0,-10-8 0,1-1 0,-1 2 0,0-1 0,-1 1 0,1-1 0,-1 1 0,6 9 0,-8-11 66,0 1 0,0-1-1,0 1 1,0-1 0,-1 1 0,0 0 0,1 0 0,-2 0 0,1 0-1,0 0 1,-1-1 0,1 1 0,-1 0 0,0 0 0,-1 5 0,1 7 1468,2-16-1496,1-1-69,1 1 0,-1-1 0,0 1 0,0-1 0,0 0 0,6-3-1,7-1 0,13-1-52,-6-4-166,-14 9 163,-1 0-1,17 0 1,-25 1 51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16 3712,'-16'0'1408,"16"0"-1120,16 0-64,0-15 800,15 15-608,-16 0 192,1 0-352,15 0-96,0 0-96,0 0-3360,1 15 1792</inkml:trace>
  <inkml:trace contextRef="#ctx0" brushRef="#br0" timeOffset="1">63 156 4160,'-62'0'1536,"62"0"-1216,16 16-64,-1-16 128,1 0-256,-1 16 32,16-16-96,1 0 224,14 0-160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 4384,'-13'-13'1424,"9"11"-1053,-3 7-172,2-2-89,-1 1-1,1 0 0,0 0 0,0 0 0,1 1 0,-1 0 0,1 0 0,0 0 0,0 0 0,-3 8 0,-36 62 1377,21-39-860,21-34-603,-10 14 187,2 1 0,0 1 0,0 0-1,-9 33 1,17-47-195,1 0-1,-1-1 0,1 1 0,0-1 0,1 1 0,-1 0 1,1-1-1,-1 1 0,1-1 0,0 1 0,0-1 0,3 5 1,-1 1 30,-3-8-35,1 0 1,-1 0-1,1 0 1,-1 0-1,1 0 1,0 0-1,-1 0 1,1 0-1,0 0 1,0 0 0,-1 0-1,1-1 1,0 1-1,0 0 1,0-1-1,0 1 1,0 0-1,0-1 1,0 1-1,2-1 1,0 1 5,0 0 0,0-1 0,0 1 1,0-1-1,0 0 0,0 0 0,5-1 0,5-1-30,1-1 0,20-7 0,-30 9-6,5-3 52,0 1 1,0-2-1,-1 1 1,1-1-1,-1 0 1,0-1-1,-1 0 1,1 0-1,8-10 1,-13 13-5,1-1 0,-1 1-1,0-1 1,0 0 0,0 0 0,-1 0-1,1-1 1,-1 1 0,0-1 0,2-6 0,-3 5-6,0 0 0,0 0 1,-1 0-1,0 0 0,0 0 1,0 0-1,-1 0 0,-2-9 1,1 8-38,1 0 1,-1 1 0,-1-1 0,1 1 0,-1 0 0,0 0 0,-1 0-1,1 0 1,-1 0 0,0 1 0,-1 0 0,1-1 0,-1 2 0,0-1-1,0 0 1,-1 1 0,1 0 0,-1 0 0,0 1 0,0 0 0,0 0-1,-8-3 1,-4 4-306,2 2 118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6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3808,'0'-26'1227,"0"21"-911,7 5-147,50 0 236,-50 0-382,-1 1 0,0 0 1,0 0-1,7 2 0,12 4 64,17-1 67,-21-3 84,20 6-1,255 97 1768,-270-95-1601,1 2-1,44 28 1,-69-40-352,0 1 0,-1-1 0,1 0 0,0 1 0,-1 0 1,0-1-1,1 1 0,-1 0 0,0-1 0,2 5 0,-3-5-21,1 0 1,-1 0-1,0 0 1,1 0 0,-1 0-1,0 0 1,0 0-1,0 0 1,0 0-1,0 0 1,0-1-1,0 1 1,0 0-1,0 0 1,0 0-1,-1 0 1,1 0-1,0 0 1,-1 0-1,1 0 1,-1 0-1,1 0 1,-1-1-1,1 1 1,-1 0-1,-1 1 1,-4 2 29,0 0-1,0-1 1,0 1-1,-1-1 1,0-1-1,1 1 1,-9 1-1,2 0-32,-138 43 25,138-43-57,1-1-1,-1 0 1,0 0-1,0-2 1,0 1-1,-1-2 1,-14 0-1,2-1 52,13 1-138,13 0 89,-1 0 0,1 0 0,0 1 0,0-1 0,0 0 0,0 0 0,0 0 0,0 0 0,0 0 0,0 0 0,0 0 0,0 0 0,-1 0-1,1 0 1,0 0 0,0 0 0,0 0 0,0 0 0,0-1 0,0 1 0,0 0 0,0 0 0,0 0 0,0 0 0,0 0 0,-1 0 0,1 0 0,0 0 0,0 0 0,0 0-1,0 0 1,0 0 0,0 0 0,0 0 0,0 0 0,0 0 0,0-1 0,0 1 0,0 0 0,0 0 0,0 0 0,0 0 0,0 0 0,0 0 0,0 0 0,0 0 0,0 0-1,0 0 1,0-1 0,0 1 0,0 0 0,0 0 0,0 0 0,0 0 0,0 0 0,0 0 0,0-2-33,1-1 0,-1 1 0,1 0 0,0 0 0,0 0 0,0 0 0,0 0 0,0 0 0,0 0 0,0 0 0,1 0 0,-1 0 0,1 0 0,2-2 1,1-1-82,1 0 0,-1 1 1,10-6-1,6-1-223,32-13 0,-18 9 31,90-32-339,-83 32 451,113-34-220,-90 23 373,-32 14 109,54-23 178,-9 1 609,-65 28-209,-10 5-444,0 0-1,0-1 0,0 1 0,0-1 0,0 1 0,-1-1 1,1 0-1,0 0 0,-1-1 0,1 1 0,2-4 1,-2-4 225,-10 7-151,-7-2 72,-7-6-351,11 9-22,-16 2 22,20 0-8,0 1 0,0-1 0,1 2 1,-1-1-1,1 0 0,-1 1 1,1 0-1,-1 1 0,1-1 1,-9 6-1,3 0-212,0 0 0,0 0 0,-11 13 0,20-18 210,0 0 1,0 0-1,1 0 1,-1 0-1,1 0 1,-1 0-1,1 1 1,0-1-1,0 0 1,1 1-1,-1-1 1,1 1-1,0-1 1,-1 1-1,2-1 1,-1 1 0,0-1-1,1 0 1,-1 1-1,2 3 1,1-2 26,-3-3-64,0-1-1,1 0 1,-1 1 0,1-1 0,0 1-1,-1-1 1,1 0 0,0 0-1,0 1 1,0-1 0,0 0 0,0 0-1,0 0 1,0 0 0,0 0-1,1 0 1,-1 0 0,0-1-1,0 1 1,1 0 0,-1-1 0,1 1-1,2 0 1,2-1-231,0 0 1,0 0-1,0 0 0,0-1 1,0 0-1,0-1 0,0 1 1,0-1-1,0 0 0,-1-1 1,8-3-1,-8 3 18,15-7-178,-19 10 457,0 0 0,-1 0 1,1-1-1,0 1 0,0 0 0,-1 0 0,1 0 0,0 0 1,0 0-1,0 0 0,-1 0 0,1 0 0,0 0 0,0 0 1,-1 0-1,1 1 0,0-1 0,-1 0 0,1 0 0,0 1 1,0-1-1,-1 0 0,2 2 0,3 8 909,-1-8-631,2 4 184,-2 6 86,-3-10-472,-1 1 0,1-1 0,-1 0 0,1 0 0,0 1 0,0-1 0,0 0 0,0 0 0,1 0 0,-1 0 0,4 3 0,17 22 642,-20-24-693,1 1 1,0-1-1,0 1 0,0-1 0,0 0 0,0 0 0,1 0 1,0-1-1,-1 1 0,6 2 0,6 1 41,1 0 0,0-1 0,33 6 0,-46-10-67,0 0 1,0-1-1,0 0 0,0 1 1,0-1-1,0 0 0,0 0 1,0-1-1,0 1 0,0-1 1,0 1-1,0-1 0,0 0 1,0 0-1,0-1 0,-1 1 1,1 0-1,0-1 0,3-3 1,22-11-364,-21 12 152,0 0-1,0 0 1,0-1 0,0 1 0,-1-2-1,0 1 1,8-9 0,22-48-3445,-7 30 1910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0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1312,'0'0'421,"0"2"-245,0 7 676,0-18 78,0 9-920,0 0 0,0 0 0,0 0 0,0 0 0,0 0 0,0 0 0,0 0 0,0 0 0,0-1 0,0 1 0,0 0 0,0 0 0,0 0 0,0 0 0,0 0 0,0 0 0,0 0 0,0 0 0,0 0 0,0 0 0,0-1 0,0 1 0,0 0 0,0 0 0,0 0 0,1 0 0,-1 0 0,0 0 0,0 0 0,0 0 0,0 0 0,0 0 0,0 0 0,0 0 0,0 0 0,0 0 0,0 0 0,0 0 0,0-1 0,0 1 0,1 0 0,-1 0 0,0 0 0,0 0 0,0 0 0,0 0 0,0 0 0,0 0 0,0 0 0,0 0 0,0 0 0,0 0 0,1 0 0,-1 0 0,0 1 0,0-1 0,2-1 114,-1 1 0,1 0 0,0-1 1,0 1-1,-1-1 0,1 1 0,-1-1 0,1 0 0,0 0 0,-1 0 0,0 0 0,1 0 0,-1 0 0,3-2 0,-4 2-96,1 1-1,-1 0 0,0 0 1,1-1-1,-1 1 0,0 0 1,0-1-1,1 1 0,-1 0 1,0-1-1,0 1 0,0-1 0,1 1 1,-1 0-1,0-1 0,0 1 1,0-1-1,0 1 0,0 0 1,0-1-1,0 1 0,0-1 1,0 1-1,0-1 0,0 1 0,0-1 1,1-4 130,6 0 64,-7 5-207,1 0 0,-1 0 0,0 0 0,1-1 0,-1 1 0,0 0-1,1 0 1,-1-1 0,0 1 0,1 0 0,-1 0 0,0-1 0,0 1-1,1 0 1,-1-1 0,0 1 0,0-1 0,0 1 0,1 0 0,-1-1-1,0 1 1,0-1 0,0 1 0,0 0 0,0-1 0,0 1 0,0-1 0,0 1-1,0 0 1,0-2 0,0 2-11,0 0 1,0 0-1,0 0 1,0 0-1,0 0 0,0 0 1,0 0-1,0 0 1,0 0-1,0 0 0,0 0 1,0-1-1,0 1 1,0 0-1,0 0 0,0 0 1,0 0-1,0 0 1,0 0-1,0 0 0,0 0 1,0 0-1,0 0 1,0-1-1,0 1 0,0 0 1,0 0-1,0 0 1,0 0-1,0 0 0,1 0 1,-1 0-1,0 0 1,0 0-1,0 0 0,0 0 1,0 0-1,0 0 1,0 0-1,0 0 0,0 0 1,0 0-1,0 0 1,1 0-1,-1 0 0,0 0 1,0 0-1,0 0 1,0 0-1,0 0 0,0 0 1,0 0-1,0 0 1,0 0-1,0 0 0,1 0 1,-1 0 9,1 0 0,0 0 1,-1 0-1,1-1 0,0 1 1,-1 0-1,1 0 1,-1 0-1,1-1 0,0 1 1,-1 0-1,1-1 0,-1 1 1,1 0-1,-1-1 0,1 1 1,-1-1-1,1 1 0,-1-1 1,0 1-1,1-1 0,0 0 1,-1 1-7,0-1 0,1 0 0,-1 1 0,1-1 0,-1 1 1,0-1-1,1 1 0,-1 0 0,1-1 0,-1 1 0,1-1 0,0 1 1,-1 0-1,1 0 0,-1-1 0,1 1 0,0 0 0,-1 0 0,1 0 1,0-1-1,-1 1 0,2 0 0,3-2 83,-3 0-75,0 1 0,0-1-1,0 1 1,0 0 0,0 0 0,0 0 0,0 0 0,1 1 0,-1-1 0,5 0 0,6-3 22,8-6 47,5 5-26,-5-6-43,7 6 27,4-5 58,27-6 64,-56 15-114,0 0 0,0 1 0,0-1 0,0 1 0,0 0-1,0 0 1,3 0 0,-1 0 358,-6 0-400,1 0 1,-1 0-1,1 0 0,0 0 0,-1 0 0,1 0 0,-1 0 0,1 0 0,0 0 1,-1 0-1,1 0 0,-1 1 0,1-1 0,0 0 0,-1 0 0,1 0 1,0 0-1,-1 1 0,1-1 0,0 0 0,-1 0 0,1 1 0,0-1 0,0 0 1,-1 1-1,1-1 0,0 0 0,0 1 0,-1-1 0,1 1 0,-8 9 98,-3-1-20,-1 0 0,-14 6 1,5-1-20,7-4-23,9-7-39,1 0 0,-1 0 0,0 0 0,-8 3 0,-10 4-60,21-8 24,0-1 1,0 0 0,0 0 0,0-1 0,0 1-1,0 0 1,-1-1 0,1 1 0,-3-1-1,2 0-290,6-2 80,-2 0 198,0 1 21,1 0-1,-1 0 0,0 0 1,0 0-1,1 0 1,-1 0-1,0 1 0,1-1 1,-1 0-1,0 1 1,1-1-1,-1 1 0,1-1 1,0 1-1,-1 0 0,1 0 1,-1-1-1,1 1 1,-1 0-1,4 1 0,9-2-4,0-1-1,0-1 0,16-4 1,-20 5 66,-1 1 0,1 0 0,0 0 0,0 1 0,-1 0 0,1 1 0,16 3 0,5 9 152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2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1664,'0'-13'528,"0"13"-525,0 0 1,0 0 0,0 0-1,0 0 1,0 0-1,0 0 1,0 0-1,0-1 1,0 1-1,0 0 1,0 0 0,0 0-1,0 0 1,0 0-1,0 0 1,0 0-1,0 0 1,0 0-1,0 0 1,0 0 0,0-1-1,0 1 1,0 0-1,0 0 1,0 0-1,0 0 1,0 0-1,0 0 1,0 0 0,0 0-1,1 0 1,-1 0-1,0 0 1,0 0-1,0 0 1,0 0-1,0 0 1,0 0 0,0-1-1,0 1 1,0 0-1,0 0 1,0 0-1,1 0 1,-1 0-1,0 0 1,0 0 0,0 0-1,0 0 1,0 0-1,0 0 1,0 0-1,0 0 1,0 0-1,0 1 1,1-1 0,2 0 37,0 0 21,0 0-1,0 0 1,-1 0-1,1-1 1,0 1-1,0 0 0,2-2 1,13-9-25,-15 9-31,0 0 0,1-1 0,-1 1 0,1 1 1,0-1-1,4-1 0,5 1 96,0 1 1,0 0-1,0 0 1,16 3-1,-4-2-22,-21 0-63,-1 0 1,0 1 0,1-1-1,-1 1 1,0-1-1,0 1 1,0 0-1,0 0 1,0 0-1,0 1 1,0-1 0,0 1-1,0-1 1,0 1-1,2 2 1,11 7 106,-1-3-30,12 7 74,-20-7-101,0 0 0,0 0 1,-1 1-1,0 0 0,0 0 1,-1 0-1,7 17 1,-4-8-26,4 7 35,-2 0 1,0 0-1,-2 1 0,-1 0 1,6 47-1,-12-62-18,0 1-1,-1-1 1,0 0-1,-1 0 1,-1 0 0,0 0-1,0 0 1,-1 0 0,0 0-1,-1-1 1,0 1 0,-8 13-1,-14 12 348,17-20-291,8-13-85,-1 1-1,1-1 1,-1 0 0,0 0-1,-1 0 1,1 0 0,0 0-1,-1 0 1,0-1 0,1 1-1,-1-1 1,0 0 0,0 1-1,-5 1 1,1-1 27,0 0 0,-1 0 0,1-1 0,-9 1 1,-2 1 72,13-2-104,3-1-21,-1 0-1,1-1 1,0 1-1,-1 0 1,1-1 0,-1 0-1,1 1 1,-1-1-1,1 0 1,-1 0 0,1-1-1,-1 1 1,1 0-1,-1-1 1,1 1-1,-1-1 1,1 0 0,0 0-1,-1 0 1,-2-2-1,3 1-5,0 0-1,0 1 0,0-1 0,1 0 1,-1 0-1,1 0 0,0 0 1,-1-1-1,1 1 0,0 0 0,0-1 1,0 1-1,1 0 0,-1-1 0,1 1 1,-1-1-1,1 1 0,0-1 0,0 1 1,0-1-1,0 1 0,0-1 0,1-3 1,1-6-53,1-1 0,0 0 0,5-12 0,-7 21 23,6-19-44,2-1-1,0 2 0,2-1 1,15-25-1,-23 44 64,8-14-8,1 2 0,16-18 0,-25 31 33,0 0 1,1-1-1,-1 1 0,1 1 1,-1-1-1,1 0 0,0 1 1,0 0-1,0 0 0,0 0 0,0 0 1,0 0-1,1 1 0,-1 0 1,1 0-1,4 0 0,0 0-69,-8 1 77,1 0 0,-1 0 0,0 0 0,1 0 1,-1 0-1,0 0 0,1 0 0,-1 1 0,0-1 0,2 1 0,-2 0-72,-1-1 0,1 1 0,-1-1-1,1 1 1,-1-1 0,1 1 0,-1 0-1,0-1 1,1 1 0,-1 0 0,0-1 0,1 1-1,-1 0 1,0 0 0,0-1 0,0 1-1,0 0 1,0 0 0,1-1 0,-1 1-1,-1 0 1,1 1 0,0 11-605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2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1888,'0'-3'79,"0"0"1,1 0-1,-1 1 0,1-1 1,0 0-1,-1 1 0,1-1 1,0 1-1,1-1 0,-1 1 1,0 0-1,1-1 0,-1 1 1,1 0-1,0 0 0,0 0 1,0 0-1,0 0 0,0 1 1,0-1-1,0 0 1,4-1-1,-4 2-39,-1 0 0,1 0-1,0 0 1,0 1 0,0-1 0,0 1 0,1-1 0,-1 1 0,0-1 0,0 1-1,0 0 1,0 0 0,0 0 0,0 0 0,0 1 0,1-1 0,-1 0 0,0 1-1,0 0 1,0-1 0,0 1 0,0 0 0,0 0 0,-1 0 0,1 0 0,0 0-1,0 1 1,1 1 0,4 4 82,-1-2-26,0 1-1,-1 0 1,6 8-1,-9-11-57,-1 0-1,1 0 1,-1 0-1,0 0 1,0 0-1,0 0 1,0 0 0,0 1-1,-1-1 1,1 0-1,-1 5 1,0-2 38,0 0 1,0 0 0,0 0-1,-1 0 1,0 0-1,-1-1 1,1 1 0,-1 0-1,0-1 1,-5 10-1,-7 2 90,12-16-105,1 0 0,0 1-1,-1-1 1,1 0 0,0 1-1,0-1 1,0 1 0,0-1-1,0 1 1,0-1 0,0 1-1,1 0 1,-1-1 0,1 1-1,-1 0 1,1 0 0,0 0-1,-1-1 1,1 1 0,0 2-1,0-4-53,0 0-1,0 1 1,0-1-1,0 0 1,0 0-1,0 1 1,0-1-1,0 0 0,0 0 1,0 0-1,0 1 1,0-1-1,0 0 1,0 0-1,0 1 1,0-1-1,0 0 0,1 0 1,-1 0-1,0 1 1,0-1-1,0 0 1,0 0-1,0 0 1,0 1-1,1-1 0,-1 0 1,0 0-1,0 0 1,0 0-1,1 1 1,8-4 70,16-6 7,-9 5-17,0 1 0,0 0-1,24 0 1,-28 2-17,0 0-1,0 0 1,12-4 0,-11 3-708,0-1 0,0 2 1,15-1-1,16 2-915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1312,'-15'0'597,"15"-3"-346,0 2-32,-1 0 0,1 0 0,0 0 1,0 0-1,0 0 0,0 0 0,0-1 0,0 1 0,0 0 0,1-1 1,-1 2-201,1 0 1,0 0 0,-1-1-1,1 1 1,0 0 0,-1 0 0,1 0-1,-1 0 1,1 1 0,0-1 0,-1 0-1,1 0 1,0 0 0,-1 0 0,1 1-1,-1-1 1,1 0 0,-1 1-1,2 0 1,0 2 55,1 1 0,-1 1-1,0-1 1,0 0 0,0 0-1,0 5 1,4 33 538,-2-18-372,-1-9 4,-1 0 0,2 27 0,3 55 358,1 3 58,-9-57-130,0-26-261,1 0 0,0-1 0,5 29 0,5-22 55,-9-8-232,-1-13-75,0 0 0,0 0 0,0 0 0,0 0 0,0 0 0,0 0 0,1 0 0,-1 0 0,1 0 0,-1 0 0,2 3 0,24 8 772,-20-21-604,7 3-111,-4-1-103,-1 0 0,1 0 0,-1-1-1,0 0 1,0-1 0,-1 0 0,0 0 0,9-13 0,-3 4 4,-2 2 55,15-27 0,2-4 3,39-36 34,-47 60-13,-1-1 0,-1-1 0,27-46 0,-42 63-64,0 1 0,1 0 0,-1 0 0,1 0 0,10-10 0,-13 15 22,1 0-1,-1-1 1,0 1 0,0 0-1,0-1 1,1 1-1,-1-1 1,-1 1-1,1-1 1,0 0-1,0 1 1,-1-1-1,1 0 1,-1 0 0,1 1-1,-1-4 1,3 0 56,7-5-245,-7 7 16,10 0-469,-13 3 555,0-1 0,1 1 0,-1-1 1,0 1-1,1 0 0,-1-1 0,0 1 0,0-1 0,0 1 0,0-1 0,1 1 0,-1-1 1,0 1-1,0-1 0,0 1 0,0-1 0,0 1 0,0 0 0,0-2 0,0 0-1040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3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1984,'0'-15'1093,"2"15"-671,-1 0-395,0-1 1,0 1 0,0 0 0,-1 0 0,1 0 0,0-1-1,0 1 1,-1-1 0,1 1 0,0 0 0,-1-1 0,1 1-1,0-1 1,-1 0 0,1 1 0,0-2 0,0 1-2,0 1 1,-1-1-1,1 0 1,0 0 0,-1 1-1,1-1 1,0 1-1,0-1 1,0 1-1,-1-1 1,1 1-1,0-1 1,0 1 0,0 0-1,0-1 1,0 1-1,0 0 1,0 0-1,0 0 1,0 0-1,0 0 1,0 0-1,0 0 1,0 0 0,0 0-1,0 0 1,0 1-1,-1-1 1,1 0-1,0 0 1,0 1-1,0-1 1,1 2 0,4 0 66,-1 0 1,0 0 0,1 0-1,-1 0 1,1-1 0,0 0-1,6 0 1,2 1 42,7 1-11,8 2 319,46 0 0,-41-5-254,41 1 254,0-4-1,76-13 0,172-39 497,-116 19-584,102-25-143,-80 13-154,-68 17-6,-32 2 6,-22 9 64,-71 10-87,-20 5 71,1 1 0,-1 0 0,1 2 0,24-2-1,34 4 609,-71 0-572,-5 3-67,-12 10-87,-3 2-26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4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79 576,'-31'-16'251,"31"16"-230,11 0-72,-4 0 86,35 0 332,-17-1-171,0 1 0,-1 1-1,1 1 1,-1 1 0,29 8-1,-11-1 85,32 11 303,-65-18-520,-1 0 1,0 1-1,0 0 1,0 1-1,0 0 0,9 7 1,-6-1 94,16 20-1,-16-18-67,-1-2-39,-3-4 75,-2-1 0,1 1 0,-1 1 0,0-1 0,0 1 1,0-1-1,-1 1 0,-1 1 0,5 12 0,-6-14-36,0 0-1,-1 0 1,1 0-1,-1 0 1,-1 0-1,1 0 1,-1 0-1,-1 1 1,1-1-1,-1 0 1,-1 0-1,1 0 1,-3 7-1,-3 9 91,2-8 108,-11 25 1,14-35-237,-1 0 0,0 0 0,-1 0 1,1 0-1,-1-1 0,0 1 1,0-1-1,-6 5 0,-2-1 30,1-1-1,-2 0 1,-17 8-1,5-3 9,19-9-59,-1 1 9,0 0-1,0-1 0,0 0 1,0-1-1,0 1 0,0-1 1,-1-1-1,1 1 0,-1-1 1,-8 0-1,-2-1 119,11 1-110,-1-1 0,1 0 0,0 0 0,0-1 0,0 0 0,0 0 0,-10-4 0,16 5-45,-1-1 0,1 0 0,-1 1 0,1-1 0,0 0 0,0 0 0,-1 0 0,1 0 1,0 0-1,0-1 0,0 1 0,0 0 0,0 0 0,0-1 0,-1-2 0,1 1-8,1 0 0,-1 0-1,0 0 1,1 0 0,0 1 0,0-1-1,0 0 1,0 0 0,0 0 0,1 0-1,0-4 1,2-6-68,0 0 1,1 0-1,1 0 0,0 1 0,1 0 1,0 0-1,1 1 0,0-1 1,1 1-1,16-18 0,36-23-87,-44 37 154,35-27 33,-23 24-73,0 1-1,43-18 0,68-20-326,-52 22 321,7-7 5,31-11-87,-111 46 140,0 2 1,1-1 0,-1 2-1,17-1 1,3-1 40,-1-2 62,-19 4-9,1-1 1,16 1-1,-9 2 281,-11-1-138,1 2 0,21 2 0,1 7 173,-17-6-265,-12-4-122,-1 1 0,0 0 0,0 0 0,-1 0 1,1 0-1,0 1 0,0 0 0,-1 0 0,7 4 0,26 27 155,-25-22-80,-10-10-87,0 0 0,-1 0-1,1 0 1,0 0-1,0 0 1,-1 0 0,1 0-1,0 0 1,-1 0-1,1 0 1,-1 0 0,0 1-1,1-1 1,-1 0-1,0 0 1,0 1 0,0-1-1,1 0 1,-1 0-1,-1 1 1,1-1 0,0 0-1,0 0 1,0 1-1,-1-1 1,1 0 0,-1 0-1,1 0 1,-1 1-1,0 0 1,-2 5 103,0 1-48,0 0 1,-1 0-1,0 0 1,0-1-1,-1 1 1,0-1-1,-11 12 1,-1-3 14,-26 21-1,25-23-2,-114 98 300,121-103-385,-40 29-94,27-23-171,16-2 58,6-11 123,-7 5-72,9-7 156,0 0-1,0 0 1,0 0 0,0 0-1,0 0 1,1 0 0,-1 0-1,0 0 1,0 0 0,0 0-1,0 0 1,0 0-1,0 0 1,0 0 0,0 0-1,0 0 1,0 0 0,1 1-1,-1-1 1,0 0 0,0 0-1,0 0 1,0 0 0,0 0-1,0 0 1,0 0 0,0 0-1,0 0 1,0 0 0,0 1-1,0-1 1,0 0-1,0 0 1,0 0 0,0 0-1,0 0 1,0 0 0,0 0-1,0 0 1,0 1 0,0-1-1,0 0 1,0 0 0,0 0-1,0 0 1,0 0 0,0 0-1,0 0 1,0 0 0,0 0-1,0 1 1,0-1-1,0 0 1,0 0 0,0 0-1,0 0 1,-1 0 0,1 0-1,0 0 1,0 0 0,0 0-1,7-3-27,-5 2 30,-1 0 0,1 0 0,0 0-1,0 1 1,0-1 0,-1 1 0,1-1-1,0 1 1,4-1 0,9 0 90,0 0 1,0-1-1,16-4 0,-17 3 3,-1 1-29,-5 0-59,-1 1 0,1-1 0,-1 0 0,0-1 0,8-3 0,-8 3-9,0 0 1,0 1-1,7-2 0,-10 4 17,-1-1 0,1 0 0,0 0 0,-1 0 0,1-1-1,-1 1 1,0-1 0,1 0 0,5-4 0,-9 6-13,0 0 1,0 0-1,0 0 1,0 0-1,0 0 1,0-1-1,0 1 1,0 0-1,0 0 1,0 0-1,0 0 1,1 0-1,-1 0 1,0 0-1,0 0 1,0 0-1,0 0 1,0-1-1,0 1 1,0 0-1,0 0 1,1 0-1,-1 0 1,0 0-1,0 0 1,0 0-1,0 0 1,0 0-1,0 0 1,1 0-1,-1 0 1,0 0-1,0 0 1,0 0-1,0 0 1,0 0-1,0 0 1,0 0-1,1 0 1,-1 1-1,0-1 1,0 0-1,0 0 1,0 0-1,0 0 1,0 0-1,0 0 1,0 0-1,0 0 1,1 0-1,-1 0 1,0 1-1,0-1 1,0 0-1,0 0 1,0 0-1,0 0 4,6 8-94,-9-3-807,0-2 228,1 0 197,-4 4-503,3-6 602,1 0 0,-1-1 1,0 0-1,0 1 0,1-1 0,-5 0 1,7 0 370,-18 0-1753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62 2912,'-31'0'1056,"31"0"-800,0 0-96,-15 0 1600,30 0-992,-15 0 608,0 0-800,0 0 256,16-15-512,-1 15-32,1-16-160,15 1 64,0-1-128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5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0 655 1664,'0'-13'528,"0"13"-522,0 0 0,0-1-1,0 1 1,0 0 0,0 0 0,1-1-1,-1 1 1,0 0 0,0 0 0,0 0 0,0-1-1,0 1 1,0 0 0,0 0 0,0 0 0,1 0-1,-1-1 1,0 1 0,0 0 0,0 0 0,0 0-1,1 0 1,-1 0 0,0-1 0,0 1-1,0 0 1,1 0 0,-1 0 0,0 0 0,0 0-1,0 0 1,1 0 0,-1 0 0,1 0 0,2-2 35,0 0 56,0 1 1,0-1-1,0 1 1,0 0 0,0 0-1,1 0 1,-1 0-1,0 1 1,0-1 0,4 1-1,-4 0 22,0-1 0,1 1 1,-1 0-1,0-1 0,0 0 0,0 0 0,0 0 0,3-2 0,10-2 292,-3 3-100,0 0 0,0 1-1,0 1 1,16 1 0,-4 0-47,38-1 526,-60 0-735,0 0 0,0 1 0,0-1 0,0 0 0,0 1 0,0 0 0,0 0 1,0 0-1,0 0 0,0 0 0,3 3 0,-1-2 46,-4-1-51,0-1-1,0 0 1,0 1-1,0 0 1,0-1-1,0 1 0,0 0 1,0-1-1,0 1 1,0 0-1,0 0 0,0 0 1,0 0-1,-1 0 1,2 1-1,0 1 72,-2-3-99,1 1-1,-1-1 1,1 1-1,-1 0 0,0-1 1,1 1-1,-1-1 1,0 1-1,0 0 0,0-1 1,1 1-1,-1 0 1,0-1-1,0 1 0,0 0 1,0-1-1,0 1 1,0 0-1,0-1 0,0 1 1,0 0-1,-1-1 0,1 1 1,0 2 35,0 10 39,0-13-96,0 0 0,-1 0 1,1 0-1,0 0 0,0 0 0,0 1 0,0-1 1,0 0-1,0 0 0,0 0 0,0 0 0,0 0 0,0 0 1,0 0-1,0 0 0,0 0 0,0 0 0,0 1 1,0-1-1,1 0 0,-1 0 0,0 0 0,0 0 1,0 0-1,0 0 0,0 0 0,0 0 0,0 0 0,0 0 1,0 0-1,0 0 0,0 0 0,0 0 0,0 1 1,0-1-1,0 0 0,0 0 0,1 0 0,-1 0 1,0 0-1,0 0 0,0 0 0,0 0 0,0 0 0,0 0 1,0 0-1,0 0 0,0 0 0,0 0 0,1 0 1,-1 0-1,0 0 0,0 0 0,0 0 0,0 0 1,0 0-1,11 2-112,-9 1 80,-2-2 31,0-1-1,0 0 1,0 0 0,0 1 0,0-1 0,0 0 0,0 0 0,1 1-1,-1-1 1,0 0 0,0 0 0,0 0 0,1 1 0,-1-1 0,0 0-1,0 0 1,0 0 0,1 0 0,-1 0 0,0 0 0,0 1 0,1-1-1,-1 0 1,0 0 0,0 0 0,1 0 0,-1 0 0,47-13 22,-3 0-112,16-3 17</inkml:trace>
  <inkml:trace contextRef="#ctx0" brushRef="#br0" timeOffset="1">1169 125 3712,'16'-15'1408,"-16"15"-1120,46 0-64,-14 0 1728,-1 0-1120,15-16 800,17 16-960,-16-31-160,-1 31-320,17-16 0,-32 1-96,16-1 224,-16 16-192,0-15-544,-16 15 224,17 0-3680,-32 0 2144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2976,'0'0'971,"0"6"-603,-1 0-290,1-2 58,-1-1-1,1 1 0,0 0 0,0-1 1,1 1-1,-1-1 0,1 1 0,1 5 0,1 0 81,0 1-1,-1-1 0,0 1 0,-1 0 0,1 20 0,-1 41 337,-4 115 363,-8-132-745,6 1 294,-5-16-58,7 0 138,3-36-498,0 0 1,0 0 0,0 0 0,-1 0 0,1 0-1,-1 0 1,0 0 0,1 0 0,-2-1-1,1 1 1,-2 4 0,2-6-27,0 1 0,0 0 0,1 0-1,-1 0 1,0 0 0,1 0 0,-1 0 0,1 0 0,0 0 0,-1 0 0,1 3 0,0-5-21,0 0 1,0 0-1,0 0 0,0 0 1,0 0-1,0 0 1,0 0-1,0 0 1,0 0-1,0 1 0,0-1 1,0 0-1,0 0 1,0 0-1,0 0 1,0 0-1,0 0 1,0 0-1,0 0 0,0 0 1,0 0-1,0 1 1,0-1-1,0 0 1,0 0-1,1 0 1,-1 0-1,0 0 0,0 0 1,0 0-1,0 0 1,0 0-1,0 0 1,0 0-1,0 0 0,0 0 1,0 0-1,0 0 1,0 0-1,0 0 1,1 0-1,-1 0 1,0 0-1,0 0 0,0 0 1,0 0-1,0 0 1,0 0-1,0 0 1,0 0-1,0 0 0,0 0 1,1 0-1,-1 0 1,0 0-1,0 0 1,2 0-10,1 0 0,-1 0-1,1 0 1,-1 0 0,1 0 0,-1-1 0,1 0 0,-1 1 0,0-1 0,1 0 0,-1 0 0,0 0 0,1 0 0,-1-1 0,0 1-1,0-1 1,2-1 0,1-2-19,1 1-1,-1 0 1,1 0-1,0 0 0,0 1 1,0 0-1,0 0 1,0 1-1,9-3 0,-4 2-3,0 1-1,0 0 1,1 0-1,14 1 0,-17 1 71,1-1-1,-1 0 0,1 0 1,10-4-1,-11 3-9,-1 0-1,1 0 1,0 1-1,9 0 1,89 1-11,-89 0-53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6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 3072,'-44'0'2666,"33"5"-1978,-4 4-341,2-2-48,0 1-1,-21 17 1,8 0 50,1 0-1,1 2 0,1 1 1,1 1-1,-19 35 1,25-30 77,2 2 1,1 0 0,-9 39-1,17-55-173,1 1 1,0-1-1,-1 39 0,5-46-183,1 0 0,0 1 0,0-1 0,2 0 0,0 0 0,0-1 1,6 14-1,-4-13-43,1 0 1,1 0 0,0 0 0,0-1-1,1 0 1,1 0 0,0-1-1,1 0 1,15 14 0,-16-19-1,0-1-1,0 1 1,0-1 0,1-1-1,0 0 1,-1 0 0,1-1-1,1 0 1,-1-1 0,0 0-1,1-1 1,13 0 0,34-5-39,-33 1-3,-7 1-389,0 0 0,0-1 1,-1-1-1,1 0 0,-1-1 0,19-9 0,29-17-1254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7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5728,'0'-16'2112,"0"16"-1632,0 0-128,-15 0 0,15 0-256,0 0 32,0 0-64,0 0-1824,0 16 992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16 143 2304,'-13'-26'752,"13"25"-741,-1 1 1,1 0-1,0-1 1,0 1-1,0-1 1,-1 1-1,1-1 1,0 1-1,0-1 1,0 1-1,0-1 1,0 1-1,0-1 1,0 1-1,0-1 1,0 1-1,0-1 1,0 1-1,0-1 1,0 1-1,1-1 1,-1 1-1,0-1 1,0 1-1,1-1 1,9-33 180,-9 32-158,-1-1 1,1 1 0,0-1 0,0 1-1,0-1 1,0 1 0,0 0 0,0 0-1,1-1 1,-1 1 0,1 0 0,-1 0-1,1 1 1,0-1 0,0 0 0,0 0 0,0 1-1,0-1 1,0 1 0,0 0 0,3-2-1,7-4 204,-7 5-148,-1-1 0,1 1 0,0 0-1,0 0 1,0 0 0,1 1 0,-1 0 0,0 0-1,0 0 1,7 1 0,2-1 31,-1 2-1,25 3 0,-26-1-81,0 0 0,-1 1 0,0 0 0,0 0 0,0 2 0,0-1 0,-1 1 0,0 1 0,13 10 0,-6-3 75,0 1-1,-1 1 0,25 33 0,-28-30-19,-1 0-1,16 37 1,-13-25-2,-10-21-53,-1-1-1,0 1 0,0 0 0,-1 0 0,0 1 0,1 12 0,-3-14 12,-1 0-1,0 0 0,-1 0 0,0-1 0,0 1 0,-1 0 0,0 0 1,-4 9-1,4-11-24,-1 0 1,0 0-1,0 0 1,-1 0-1,0-1 1,0 1-1,-1-1 1,0 0-1,0-1 1,0 1-1,-1-1 1,1 0-1,-1 0 0,-1 0 1,1-1-1,0 0 1,-8 3-1,6-4-9,0 0-1,0 0 0,0-1 0,-1 0 0,-15 2 0,-2 0 49,-8 4-5,31-9-60,1 1-1,-1-1 1,0 1 0,0-1 0,0 0-1,-2-1 1,-1 0-6,3 1 4,-1 0 1,1 0 0,0 0-1,0 0 1,1-1 0,-1 1-1,0-1 1,0 0 0,1 0-1,-1 0 1,1 0 0,-4-4-1,-1-1 2,5 5-3,0-1-1,0 1 1,0 0 0,1 0 0,-1-1 0,1 1 0,0-1 0,-1 1 0,1-1-1,0 0 1,1 0 0,-1 1 0,0-1 0,1 0 0,-1 0 0,1 0-1,0 0 1,0 1 0,0-1 0,1 0 0,-1 0 0,2-5 0,0-1 8,2 1 0,-1-1 1,1 1-1,10-16 0,-14 23 0,14-22-33,-5 7-476,18-23-1,4 5-144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2560,'0'13'832,"0"-13"-823,0 0 0,0 0 0,0 1 0,0-1 0,0 0 0,0 0 0,0 0 0,0 1 0,0-1 0,0 0 0,0 0 0,0 0 0,1 1 0,-1-1 0,0 0 0,0 0 0,0 0 0,0 1 0,0-1 0,1 0 0,-1 0 0,0 0 0,0 0 0,0 0 0,1 0 0,-1 0 0,0 1 0,0-1 0,0 0 0,1 0 0,-1 0 0,0 0 0,0 0 0,1 0 0,20 10 236,-18-8-149,-1-1-1,1 1 1,0 0 0,-1 0-1,1 0 1,-1 0 0,0 0-1,1 1 1,2 3 0,3 4 104,-6-8-136,0 1 0,-1-1 0,1 1 0,-1-1-1,1 1 1,-1-1 0,0 1 0,0 0 0,0 0-1,0-1 1,-1 1 0,1 0 0,-1 0 0,0 0 0,0 0-1,0 0 1,0 5 0,0-2-56,0-4 18,0 0-1,0-1 1,0 1-1,1 0 1,-1 0-1,1 0 0,-1-1 1,1 1-1,0 0 1,1 3-1,2 6 37,-8 0-45,3-9-12,0-1 0,0 1-1,1 0 1,-1-1 0,0 1-1,1 0 1,-1-1 0,1 1-1,0 3 1,0 26-80,2-31 16,40 0 107,-39 0-38,0 0 0,0-1-1,1 1 1,-1-1-1,0 1 1,0-1-1,0 0 1,6-3-1,6-1 28,-7 4-138,0 0 0,0 0 1,16 1-1,-12 0-211,6 0-146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1728,'0'0'560,"0"-2"-331,0-7 1343,0 18-514,2-4-632,0-3-349,-1-1-36,0 0-1,0 0 1,0 0 0,0 0 0,0 1 0,0-1-1,0 0 1,-1 1 0,1-1 0,0 1-1,-1-1 1,1 1 0,-1-1 0,0 1 0,1-1-1,-1 1 1,0-1 0,0 1 0,0 0 0,-1 2-1,3 19 211,8 39-1,-3-28 225,5 18 25,-7-36-251,4 25 0,-4 22 140,5-1 150,-5-2-161,11 20 241,-15-76-580,0-1 0,0 1 0,1-1 0,-1 1-1,1-1 1,0 0 0,2 4 0,-3-6-18,0 1 0,0-1 1,0 0-1,0 0 0,1 0 0,-1 0 1,0 0-1,0 0 0,1 0 0,-1 0 1,1-1-1,-1 1 0,1 0 1,-1-1-1,1 1 0,-1-1 0,1 0 1,0 1-1,2-1 0,-3 0-11,0 0 1,1 0-1,-1-1 0,0 1 1,0 0-1,0-1 0,1 1 1,-1-1-1,0 1 0,0-1 1,0 1-1,0-1 0,0 0 1,0 1-1,0-1 0,0 0 1,-1 0-1,1 0 0,0 0 1,1-1-1,13-27 70,-4 6-25,49-70 137,-29 38 144,-19 39-237,5-10-59,-2-8-193,-9 18 48,1 1-1,14-23 0,26-38-48,-34 61 187,-11 14-29,0-1 0,-1 0 0,1 0 0,-1 1 1,1-1-1,-1 0 0,0 0 0,0 0 0,2-3 0,0-8-4,-3 10-21,1 1 1,-1-1-1,1 1 0,0 0 0,0 0 0,0-1 0,0 1 1,0 0-1,0 0 0,3-4 0,-3 6-132,-1-1 0,0 1 0,1-1 0,-1 1 0,0-1 0,1 1 0,-1-1 0,0 1 0,0-1 0,0 1 0,1-1 0,-1 0 0,0 1 0,0-1 1,0 1-1,0-1 0,0 0 0,0 1 0,0-1 0,0 1 0,0-1 0,0 0 0,0 1 0,-1-1 0,1 0 0,0 1-1246,0 13-606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8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12 313 1312,'-11'0'1746,"25"0"-457,30 0-533,73-3 221,119-25 553,-112 16-741,111-10 236,-10-2-549,217-27 24,-29-29-181,-275 50-233,-113 25-67,274-49 357,-286 52-258,23 1 0,-20 1 99,-13 0-62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1728,'-11'-2'451,"11"2"-446,0 0 1,0 0-1,0 0 0,0 0 1,0 0-1,-1 0 1,1 0-1,0 0 0,0 0 1,0 0-1,0 0 1,0-1-1,0 1 0,0 0 1,0 0-1,0 0 1,0 0-1,0 0 0,0 0 1,0 0-1,0 0 1,0 0-1,0 0 0,0 0 1,0-1-1,0 1 0,0 0 1,0 0-1,0 0 1,0 0-1,0 0 0,0 0 1,0 0-1,0 0 1,0 0-1,0 0 0,0 0 1,0-1-1,0 1 1,0 0-1,1 0 0,-1 0 1,0 0-1,0 0 1,0 0-1,0 0 0,0 0 1,0 0-1,0 0 1,0 0-1,0 0 0,19-10 231,-12 6-195,0 2 15,0-1 0,0 1 0,0 1 0,0-1-1,0 1 1,0 0 0,0 1 0,1-1 0,-1 2 0,0-1 0,0 1 0,9 1 0,8 4 80,-1 0 0,32 12 1,-48-15-122,-1-1 0,1 1 0,-1 0 0,1 1 0,-1 0 0,-1 0 0,1 0 0,0 0 0,-1 1 0,0 0 0,0 0 0,0 1 0,-1-1 0,0 1 0,6 9 0,2 7 112,0 0 1,-1 1-1,-1 0 1,-1 1-1,8 37 1,-15-52-88,0 0 1,-1 1-1,-1-1 0,1 0 1,-2 0-1,1 0 1,-1 0-1,0 0 1,-1 0-1,0 0 0,-1 0 1,0-1-1,0 1 1,-1-1-1,0 1 0,0-1 1,-1-1-1,0 1 1,-6 7-1,1-4 39,0-1 0,-1 0 0,0 0 0,-1-1 0,0-1 0,0 0 0,-1 0 0,0-2 0,-23 10-1,18-7-28,12-6-14,0 0 0,0-1-1,0 1 1,0-1-1,-1 0 1,1-1-1,-1 0 1,1 0-1,-11 1 1,13-3-23,1 1-1,0-1 1,-1 1 0,1-1-1,-1 0 1,1 0 0,0 0 0,0-1-1,-1 1 1,1-1 0,0 0-1,0 0 1,1 0 0,-1 0 0,0 0-1,1-1 1,-1 1 0,1-1-1,-4-5 1,3 4-17,0-1 0,0 0 0,1 0 0,-1 0 0,1 0 0,0 0 0,1 0 0,-1-1 0,1 1 0,0-1 0,0 1 0,1-7 0,0 6-12,1 0 0,0 0 0,0 0 0,0 0 0,1 1 0,0-1 0,4-10 0,24-36-218,-20 38 252,1 0-1,1 1 1,0 0 0,1 1 0,0 0-1,1 1 1,0 1 0,22-13 0,-8 5 177,1 2 0,51-22 1,-40 25 143,71-16 0,118-18 434,-192 39-701,35-7 37,-3 9-43,-34 4-30,21-4 49,30-1 59,24 7-165,-123 0-619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9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1664,'-26'13'528,"15"-5"-325,7-4-130,2-3-18,0 1 0,1-1 0,-1 0 0,1 1 0,-1-1 0,1 1 0,0-1 0,0 1 0,-1 0 0,1 0 0,0-1 0,0 1 0,1 0 0,-1 0 0,0 0 0,1 0 0,-1 0 0,1 0 0,-1 4 0,1-3 68,0 0 0,0 0 1,-1 0-1,0 1 0,1-1 1,-1 0-1,0 0 0,-2 3 0,-3 9 293,-9 63 1051,12-53-897,1 0-1,3 45 1,0-18-82,0-29-233,1 1 0,6 23 0,-6-32-183,1 4 26,-2-12-59,0 1 0,0-1 1,1 0-1,0 0 1,0 0-1,4 9 1,2 1 126,-7-14-141,0 0 1,0-1-1,0 1 0,0 0 1,1 0-1,-1-1 0,1 1 0,0-1 1,0 1-1,-1-1 0,2 0 0,-1 1 1,0-1-1,0 0 0,1-1 1,-1 1-1,1 0 0,0-1 0,4 3 1,-2-2-6,0 0-33,0-1 1,0 1 0,0-1-1,1 1 1,-1-2 0,0 1-1,0 0 1,1-1 0,-1 0-1,0 0 1,8-2 0,18-8-516,0 7 144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2816,'-11'-1'1124,"22"5"-680,-3 0-128,18 7 621,3 1-116,48 27-1,-30-14-354,0 3 190,-38-24-483,-8-3-152,0-1-1,0 0 1,0 1 0,0-1 0,0 0-1,1 1 1,-1 0 0,0-1-1,0 1 1,-1-1 0,1 1 0,0 0-1,0 0 1,0 0 0,0-1 0,-1 1-1,1 0 1,0 0 0,-1 0 0,1 0-1,0 0 1,-1 0 0,0 1 0,1-1-1,-1 0 1,0 0 0,1 0 0,-1 0-1,0 0 1,0 2 0,-3 3 123,2-5-147,0 0 1,0 0-1,0 1 1,0-1-1,0 1 1,0-1-1,0 1 1,0 0-1,0-1 1,1 1-1,-1 0 1,1-1-1,-1 1 1,0 3-1,1-5 2,0 0-1,0 0 0,0 0 0,0 0 0,0 0 0,0 0 0,0 0 0,0 0 1,0 0-1,0 0 0,0 0 0,0 1 0,0-1 0,0 0 0,0 0 0,0 0 1,0 0-1,0 0 0,0 0 0,0 0 0,0 0 0,0 0 0,1 0 0,-1 0 1,0 1-1,0-1 0,0 0 0,0 0 0,0 0 0,0 0 0,0 0 1,0 0-1,0 0 0,0 0 0,0 0 0,0 0 0,0 0 0,0 0 0,1 0 1,-1 0-1,0 0 0,0 0 0,0 0 0,0 0 0,0 0 0,0 0 0,0 0 1,0 0-1,0 0 0,0 0 0,1 0 0,-1 0 0,0 0 0,0 0 0,0 0 1,0 0-1,4-1-37,0 0 1,-1 0-1,1 0 1,0-1 0,-1 1-1,0-1 1,1 0-1,-1 0 1,5-4 0,12-6-74,73-35-1051,-30 16 518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39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16 5216,'-15'0'1952,"15"0"-1536,31 0-96,-15 0 896,-1 0-736,1 0-64,15 0-256,16-16 96,-16 16-160,16 0-2976,-1 0 1536</inkml:trace>
  <inkml:trace contextRef="#ctx0" brushRef="#br0" timeOffset="1">1 312 5056,'0'16'1888,"0"-16"-1472,31 15-128,-31-15 416,31 16-448,0-32 32,16 16-160,15-15-576,16 15 224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4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4896,'-26'0'1584,"26"0"-1568,-1 0 0,1 0 0,0 0 0,-1-1 0,1 1 0,0 0 0,0 0 0,-1 1 0,1-1 0,0 0 0,0 0 0,-1 0 0,1 0 0,0 0 0,0 0 0,-1 0 0,1 0 0,0 0 0,0 1 0,-1-1 0,1 0 0,0 0 0,0 0 0,0 0 0,-1 1 0,1-1 0,0 0 0,0 0 0,0 0 0,0 1 0,0-1 0,-1 0 0,1 0 0,0 1 0,0-1 0,0 0 0,0 1 0,-14 23 1336,-19 25 0,27-41-1163,0 0 0,1 1 0,0 0 0,0 0 0,1 1 0,0-1 0,1 1 0,-3 11 0,1 6 56,0 0 1,2 1-1,0 46 0,3-70-247,0 0 1,0 0-1,1 0 0,-1-1 0,1 1 0,0 0 0,1 6 0,0-7 5,0-1-1,0 1 0,0 0 0,0-1 0,0 1 0,0-1 0,1 0 0,-1 1 0,6 2 0,-6-3-13,0 0 1,0 0-1,1-1 1,-1 1-1,0 0 1,1-1-1,0 0 1,-1 1-1,1-1 1,0 0-1,0 0 1,-1-1 0,1 1-1,0-1 1,0 1-1,0-1 1,0 0-1,0 0 1,0 0-1,0-1 1,0 1-1,-1 0 1,1-1-1,0 0 1,0 0-1,5-2 1,7-3 77,1 0 1,-1-1-1,0-1 0,-1 0 1,1-1-1,14-12 0,-21 14 5,0 0-1,-1 0 0,1 0 0,-2-1 0,1 0 0,-1-1 0,0 1 0,-1-1 0,0 0 0,7-19 0,-11 24-51,0-1 0,0 0 0,0 0 0,-1 0 0,1 0 0,-1 0 0,-1 0 0,1 0 0,-1 0 0,1 0 0,-3-5 0,1 2 7,-1 0 0,0 0-1,0 0 1,-1 1 0,-7-12-1,9 16-28,-1 1 0,1-1 0,-1 0 1,1 1-1,-1-1 0,0 1 0,0 0 0,0 0 0,0 0 0,-1 0 0,-4-2 0,0 1-23,-23-13-49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48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328 453 320,'0'221'304,"0"-125"-39,-3 180 633,-7-139-626,4-7-22,3-82-186,-7 198 86,-5 208 698,-16-116-1136,13-43 187,4-42 383,1-64-101,11-121-141,-3 67 16,-15 56 18,-2 10 130,-87 869 1545,96-912-1635,8-85-79,0-15-24,-3 71 15,8-87-22,-3 72-40,-2-74-59,1-13 4,0 36 0,4 215 502,1-268-446,0 0 0,1-1 0,0 1 0,1 0 0,5 14 0,4 12 42,-11-30-5,1 1 0,-1-1 0,2 1 0,-1-1 0,1 0 0,0 0 0,0 0 0,0-1 0,1 1 0,7 8-1,8 1-81,-13-12 60,-1 1 0,1 0 0,5 7 1,-6-6 10,1-1 1,0 1-1,0-1 1,0 0 0,1 0-1,8 3 1,46 16-44,-51-20 61,9 3 73,1-2-1,34 4 1,-33-5 49,34 7 0,-36-5-190,0-1 0,0-1 1,1 0-1,-1-2 0,28-1 0,-32 0 12,5-1-15,36-6 0,-23 2 58,32 0 47,-53 4-38,145-11 112,-113 11-93,83 4 0,-49 8 8,0-6 21,5 5-5,135-6 40,-132-5-176,34-7-55,-63 3 62,49 0 7,6-6 133,-55 8-25,117-12 33,24 0 54,-1 14 3,-114 2-113,364-1 21,-256 7-77,111-1-38,-175-17 104,14 6 75,7-5-37,-18 5-75,-3-6 0,11 6 58,-68 1-22,135-5-120,-142 9 62,115-3 231,-132 1-149,197-9 499,-76 13-249,214-6-300,-299-1-43,103-3 50,78-8-83,-110 3 46,-23 8 164,-68 1-78,125-5 44,-122 9-74,135-3-88,-126-1 48,104-5 254,-119 9-161,128 3 67,-124 1-116,121 5-91,143-9 83,-212 1-152,131-5 347,-130-8 15,2-2-63,7 9-88,-1-5-59,-4 5 16,-21-6 21,-23 6-31,66-8-65,37-2 37,11-1 65,-109 7-83,126 2 0,-54 0 50,0-1 92,-106 8-101,80-3-87,-46-7-447,-29 6 296,80-10 527,-92 7-176,247-49 209,-269 52-324,0 0 0,0 1 0,0 1 0,22 0 0,-19 1 47,29-6 1,-26 4-19,37-2 0,28-2-95,6-1-36,183 8 476,-275 0-401,-1 0 0,1 0 1,0-1-1,-1 1 0,1 0 0,-1-1 0,1 0 0,-1 1 1,1-1-1,-1 0 0,4-2 0,-4 2 24,1-1 0,-1 1 0,0 0-1,1 1 1,-1-1 0,1 0 0,-1 1 0,1-1 0,0 1-1,-1 0 1,5 0 0,-7 0-7,1 0 0,-1 0 0,0 0-1,1 0 1,-1 0 0,1 0 0,-1 0 0,0 0 0,1 0-1,-1 0 1,1-1 0,-1 1 0,0 0 0,1 0 0,-1 0 0,0 0-1,1-1 1,-1 1 0,0 0 0,1-1 0,-1 1 0,0 0-1,1 0 1,-1-1 0,0 1 0,0 0 0,1-1 0,7-7-72,-5 7 59,-1 1 0,1-1-1,0 1 1,0-1 0,0 1-1,3 0 1,-6 0 8,2 0 1,-1 0 0,0 0 0,1-1 1,-1 1-1,0 0 0,1-1 0,-1 1 1,0-1-1,0 0 0,0 1 0,1-1 1,-1 0-1,0 0 0,0 0 0,0 1 0,0-1 1,0 0-1,0-1 0,-1 1 0,1 0 1,0 0-1,0 0 0,-1 0 0,1-1 0,-1 1 1,1 0-1,0-2 0,2-4 7,28-55 56,-31 60-31,1 0 0,0 0 0,-1 0 0,0 0 0,1 0 0,-1 0 0,0 0 0,0 1 0,0-1 0,0-3 0,-1-5 10,2 6-59,-1-1 0,1 1 0,0 0 0,3-9-1,-2 10 19,-1 0 0,0 0 0,0 0 0,-1 0-1,1 0 1,0 0 0,-1 0 0,0 0 0,0 0-1,0 0 1,-1-7 0,-4-5 23,3 12-34,1 0 0,0-1 0,0 1 0,0 0-1,0-1 1,1 1 0,-1-5 0,1-60 158,0-553-325,8 530 186,0-7 146,-8 62-113,-3-79-97,-2 74 16,1 15 67,0-34 1,4-1358 237,2 1381-376,2 1 0,14-65 0,2-21 73,-14 47 84,20-97 107,-23 140-41,-3-61 0,-1 42-33,1 2-90,-2 13-52,3 1 0,1-1 0,1 1 0,9-37 0,-6 44 233,1-30 1,-2 22 127,5-13 47,6-58-422,-13 78-244,-3-58 1,0 47 299,-1 20 154,-6-41 0,3 41 47,0-37 1,3 38-359,-6-34 1,4 36 9,-2-32 0,5 40 146,-1-1-1,0 1 1,0-1 0,-4-10-1,3 12 45,0-1-1,1 0 1,0 1-1,0-11 1,0 11 0,1 0 0,-1 1 0,-1-1-1,-2-8 1,2 9-16,0-1 1,1 0-1,-1 1 0,1-10 0,1 7 8,-1 0-1,-1 0 1,-4-17-1,2 9 8,0-5-2,1 6-42,-8-24 0,7 26 4,-5-32-1,4 18 16,-6-7 12,6-5 38,-1 17-26,5 18-31,-1 0 1,1 0-1,0 0 1,-1-11-1,2 9 3,-1 1 0,0 0-1,0 0 1,-1 0 0,-4-12 0,4 14 6,-7-17-81,7 20 74,1 0 0,0 0-1,0 0 1,0 0 0,1 0 0,-1 0 0,0-1-1,1 1 1,0 0 0,-1-4 0,1 4 31,0 0 1,0 0-1,-1 1 1,1-1 0,0 0-1,-1 0 1,0 1-1,1-1 1,-1 0 0,0 1-1,0-1 1,-1-1-1,1 2-45,0-1-1,0 1 0,1-1 0,-1 1 1,0-1-1,1 0 0,-1 0 1,1 1-1,-1-1 0,1 0 0,0 1 1,0-3-1,0 1 5,-1 1-1,1-1 1,0 1-1,0-1 1,-1 1-1,0-1 1,1 1-1,-1-1 1,0 1-1,-2-4 1,2 3 27,-1 1 1,1 0 0,0-1 0,1 1-1,-1 0 1,0-1 0,1 1-1,-1-1 1,1 1 0,0-6-1,0 7-2,0 0 0,0 0 0,0 0-1,0 0 1,-1 0 0,1 0 0,0 0-1,0 0 1,-1 0 0,1 0 0,-1 0-1,1 0 1,-1 1 0,1-1-1,-1 0 1,1 0 0,-1 0 0,0 0-1,0 1 1,1-1 0,-1 0 0,0 1-1,0-1 1,0 1 0,0-1 0,0 1-1,-1-2 1,1 2-3,0 0 0,0-1 0,0 1-1,0 0 1,1-1 0,-1 1 0,0-1 0,0 1 0,1-1-1,-1 0 1,0 1 0,1-1 0,-1 0 0,1 1 0,-1-1-1,1 0 1,-1 0 0,1 1 0,-1-1 0,1 0 0,0 0-1,0 0 1,-1 0 0,1 0 0,0 0 0,0 1 0,0-3-1,-3-2 44,-1 1-54,1 0-6,-1 0-1,0 1 0,1 0 1,-7-5-1,-1 3 8,9 5 6,0-1 0,0-1 1,-1 1-1,1 0 0,0 0 0,0-1 0,0 1 0,-2-3 0,2 1 10,-1 1-1,-1 0 0,1 0 0,0 0 0,-5-3 1,5 4-17,-1-1 0,1 0 0,0 0 1,0 0-1,-4-4 0,0-1-13,5 4-3,0 1 0,0 0 0,0 0 0,0 0-1,-1 0 1,1 0 0,-1 0 0,1 1 0,-5-3 0,-22-1-63,15 0 103,11 3-9,0 1 0,0 0 0,-1 0 0,1 0-1,0 0 1,0 1 0,-1-1 0,1 1 0,-6 0-1,-6-1 38,0-1-1,0 0 1,-21-7-1,18 4-36,0 1 0,0 1 1,-31-2-1,36 4-32,0 0-1,1-1 1,-22-6-1,31 7 17,-5 0-6,1-1 0,-1 2 0,-13-1 0,-11 0 1,10-4-1,11 2-20,1 1 0,0 1 1,-17-1-1,5 1 20,0-1 0,0-1 0,-23-6 1,-31-5 41,-92 11 69,102 4 76,-19-2-118,-100 2-138,6 14 92,114-4-3,-57 7 29,-88-4 0,108-7-157,-9 3 62,1-5 208,53 0-85,-93 3-245,-201-8-22,-259 0 49,428 8 225,5 0-132,-19 1 163,146-5-97,-59 1-69,52 0 29,-63 3 171,-251-8-88,247 8-27,-2-1-116,20 1 121,-9 0 1,-103-8 176,128 8-231,-2 0-56,82-9 90,-1 2 1,1 0 0,0 0-1,-1 1 1,1 0 0,0 0-1,-11 5 1,11-3 24,0-1 1,-1 0-1,-17 2 1,9-2 7,-93 23-145,93-24 121,-1 0 1,-24-2-1,25-1 29,-32 4-1,21 1-18,8 0-45,-35 0-1,33-3 29,0 1 1,-29 6-1,9 0 20,-39 11-6,54-11 45,-46 6-1,31-9-17,-66 8 67,72-5-82,-77 13-174,61-14 53,10-2 96,-50 1-1,59-6 29,-83 3 38,35 7-64,38-7-1,2 0-45,-51 9 1,52-5 18,-73 3 1,-46-10 440,74-1-157,40 1-346,-91 2-260,58 9 162,4-6 90,39 0 98,-66 3 40,-320-8-36,330 8-175,-1 0 206,63-9-9,2 1 92,-36 3 1,34 2-59,3-1 41,-37 0 1,34-4-54,4-1-50,-37 5 0,34 1-32,22-3 2,1 0 1,0-1 0,0 0 0,-1-1-1,1 1 1,0-2 0,-9 0 0,-8-4-27,14 3 60,1 0 0,-1 0 0,-14 0 0,8 3 22,7-1-20,0 0 1,0-1-1,-13-1 1,-20-9 9,32 9-24,0-1 0,0 0-1,-15-7 1,0 0-3,-9 4 1,18 4 0,-103-25 27,78 16-22,-64-8 0,71 15-23,5 2 96,-45-10 1,18-2 5,0 2 0,-1 3 0,-102-3 0,113 12-10,-95 2 65,48 9-59,-3-6 117,52-1-128,-130 5 33,174-9-102,-117 3 75,15 7 325,43-6-229,-94 10-417,41-2-47,18-3 37,-10 12-176,21-11-784,68-6 679,-1 1 0,-23 9 0,0 5-3852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7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5312,'-31'16'1952,"31"-16"-1504,0 0-128,0 15 96,0 1-288,0-1 448,0 1-320,-16 15 32,32-15-192,-16-1 96,0 16-128,0-15 32,0 0-32,-16-1-64,16-15 32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39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63 1728,'-14'-13'560,"12"10"-331,4 3-58,9 2 197,-9-2-69,-2 0 133,3 0-102,-1 0-253,0 0 0,-1 0 0,1-1-1,0 1 1,0-1 0,-1 0 0,1 0 0,0 1-1,-1-1 1,1 0 0,-1 0 0,1 0 0,-1-1-1,3-1 1,-4 3-59,1-1 0,-1 1 0,0 0 0,0 0-1,0-1 1,1 1 0,-1 0 0,0 0 0,1 0 0,-1 0-1,0-1 1,1 1 0,-1 0 0,0 0 0,1 0 0,-1 0 0,0 0-1,1 0 1,-1 0 0,0 0 0,1 0 0,-1 0 0,0 0-1,1 0 1,-1 0 0,5 0 55,-1-1 0,0 0 0,0 0 0,1 0 0,-1 0-1,0-1 1,0 1 0,6-5 0,-8 6-50,0-1 0,0 1 0,0-1 1,0 1-1,0 0 0,0 0 0,0-1 0,4 2 0,-6-1-23,122 0 645,-109-1-600,0 0 0,0 0 0,15-4-1,-16 2-12,-1 1-1,1 0 0,23 1 0,14 6 335,94 22-1,-138-25-296,-1-1 0,1-1 0,-1 1 0,1-1 0,0 0 1,8 0-1,-2-1 28,-9 1-72,-1 0 0,1 0 0,0 0 0,-1 0-1,1 1 1,0-1 0,-1 0 0,1 1 0,-1-1-1,1 1 1,-1 0 0,1-1 0,-1 1 0,1 0-1,-1 0 1,1 0 0,-1 0 0,0 0 0,2 2-1,-2-2-13,1 2 229,-2-3-117,0 0-155,-2-3-576,-9-8-1878,8 8 652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0 640,'-15'0'816,"15"5"-512,0 58 299,0-39-416,-3 74 340,0-70-382,-7 99 334,10 370 1494,0-487-1901,0 0-1,-3 14 0,0-11-18,3-11-45,-1 0 0,1-1 0,-1 1 0,1 0 0,0 0 0,0-1 0,0 1 0,0 0 0,0 0 0,0-1 0,0 1 0,0 0 0,1 0 0,-1-1 0,1 1 0,-1 0 0,1-1 0,0 1 0,0 1 0,2 13 8,-3-16-15,0 1-1,0 0 0,0 0 1,0 0-1,0 0 0,0 0 1,0-1-1,0 1 1,1 0-1,-1 0 0,0 0 1,0-1-1,2 3 0,-1-3-7,1 1-1,-1-1 0,1 1 0,0-1 0,0 1 0,-1-1 0,1 0 0,0 0 0,-1 0 0,1 0 0,3-1 0,3 1-3,319 0 3104,-326 0-3093,-1 0 1,1 0-1,-1 0 1,0 0-1,1 0 1,-1 0-1,1 0 1,-1 0-1,1 0 0,-1 0 1,1 0-1,-1-1 1,1 1-1,-1 0 1,1 0-1,-1-1 0,0 1 1,1 0-1,-1 0 1,1-1-1,-1 1 1,0 0-1,1-1 0,-1 1 1,0-1-1,0 1 1,1 0-1,-1-1 1,0 1-1,0-1 0,0 1 1,1-1-1,-1 1 1,0-1-1,0 1 1,0-1-1,0 5-20,0-11 61,0 7-40,0 0 0,0 0-1,0 0 1,0 0-1,0 0 1,0 0-1,0 0 1,0 0-1,0-1 1,0 1 0,0 0-1,0 0 1,0 0-1,0 0 1,0 0-1,0 0 1,0 0-1,0 0 1,0 0 0,0 0-1,0-1 1,0 1-1,0 0 1,0 0-1,0 0 1,0 0 0,0 0-1,0 0 1,0 0-1,0 0 1,1 0-1,-1 0 1,0 0-1,0 0 1,0 0 0,0 0-1,0 0 1,0 0-1,0-1 1,0 1-1,0 0 1,0 0 0,0 0-1,0 0 1,1 0-1,-1 0 1,0 0-1,0 0 1,0 0-1,0 0 1,0 0 0,0 0-1,0 0 1,0 0-1,0 1 1,1-1-1,0-1-141,1 1-1,0 0 1,0-1-1,-1 1 1,1-1-1,0 1 1,-1-1-1,1 0 1,0 0 0,-1 0-1,1 0 1,-1 0-1,0 0 1,1 0-1,-1 0 1,2-3-1,13-12-1319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1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0 150 736,'0'-13'224,"0"12"-220,0 1 0,0 0 0,0-1 1,0 1-1,1-1 0,-1 1 0,0 0 0,0-1 1,0 1-1,0 0 0,1-1 0,-1 1 0,0 0 0,0-1 1,1 1-1,-1 0 0,0-1 0,0 1 0,1 0 0,-1 0 1,0-1-1,1 1 0,0-1 2,3-2 52,-1-1 0,0 0 0,1 0 0,-1 0 0,-1-1 0,1 1-1,3-9 1,-3 9 33,0-1-1,1 1 1,-1-1-1,1 1 0,0 0 1,6-5-1,0 0 120,-5 5-142,-1 0 1,1 0-1,-1 0 1,1 1-1,0 0 1,0-1-1,1 2 1,-1-1-1,1 1 1,-1 0-1,1 0 1,0 0-1,0 1 1,-1 0-1,10-1 1,-8 2-43,1 1 0,-1-1 0,0 1 0,0 1 0,0-1 0,0 1 0,-1 0 0,1 1 0,0 0 0,-1 0 0,0 0 0,9 6 1,1 3 48,-1 1 1,0 0-1,-1 1 1,-1 1 0,0 0-1,-1 1 1,-1 0 0,0 1-1,-1 0 1,13 33 0,-2 9 158,-12-39-165,5 12 28,-11-20-51,-1 0 0,-1 0 0,0 0 0,-2 21 0,1-5 60,0-25-91,0 6 35,0 0 1,0-1-1,-1 1 1,1-1-1,-2 1 1,1-1-1,-2 1 1,1-1-1,-1 0 1,-4 8-1,-3 0-18,-2 0 0,-25 28 0,32-40 33,0 0 0,0-1 0,0 1 0,-1-1 0,1 0 0,-1 0 0,0-1 0,0 0 0,0 0 0,0 0-1,0-1 1,0 0 0,0 0 0,-1 0 0,1-1 0,-9 0 0,11 0-53,0 0 0,0 0-1,0 0 1,0 0 0,0-1 0,-1 1-1,1-1 1,0 0 0,1-1-1,-1 1 1,0-1 0,0 1 0,0-1-1,1 0 1,-1-1 0,1 1 0,0-1-1,0 1 1,-5-6 0,7 7-15,0 0 1,0 0-1,0 0 1,0-1-1,0 1 0,0 0 1,1 0-1,-1-1 1,1 1-1,-1 0 1,1-1-1,-1 1 1,1 0-1,0-1 1,-1 1-1,1-1 0,0 1 1,0-1-1,0-1 1,1 0-6,0-1 1,0 0-1,0 0 1,0 0-1,2-3 1,0 1-9,1-4-38,0-1-1,1 1 1,1 0 0,11-16 0,-12 21 55,0-1 0,0 1 0,0 1 0,1-1 0,-1 1 0,1 0 0,0 0 0,8-4 0,15-7 10,-11-1 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1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1056,'13'-13'357,"-13"13"-349,1-1-1,-1 1 0,0 0 1,1-1-1,-1 1 1,0 0-1,1-1 0,-1 1 1,0 0-1,1 0 1,-1 0-1,0-1 0,1 1 1,-1 0-1,1 0 1,-1 0-1,0 0 0,1 0 1,-1 0-1,1-1 1,-1 1-1,1 0 0,-1 0 1,0 1-1,1-1 1,0 0-1,4-1 81,-1-3 93,-4 3-174,0 1 0,0 0 0,0 0 0,0 0 0,0 0 0,0 0 1,0 0-1,0 0 0,0-1 0,0 1 0,0 0 0,0 0 0,1 0 0,-1 0 0,0 0 0,0 0 0,0 0 1,0 0-1,0 0 0,0 0 0,0 0 0,0 0 0,1 0 0,-1 0 0,0-1 0,0 1 0,0 0 0,0 0 0,0 0 1,0 0-1,0 0 0,1 0 0,-1 0 0,0 0 0,0 1 0,0-1 0,0 0 0,0 0 0,0 0 0,1 0 0,-1 0 1,0 0-1,0 0 0,0 0 0,0 0 0,0 0 0,0 0 0,0 0 0,13 6 223,-8-5-67,0 0 1,1-1 0,-1 1 0,10-2 0,-10 1-30,1 0-1,-1 0 1,1 1 0,8 1 0,-8 0-26,0 1 0,0 0 1,-1 1-1,10 6 1,-6-3 31,-8-7-125,1 1 0,-1 1-1,0-1 1,1 0-1,-1 0 1,0 0 0,0 1-1,0-1 1,0 1 0,0-1-1,0 1 1,0-1 0,-1 1-1,1-1 1,0 1 0,-1 0-1,0-1 1,1 1 0,-1 0-1,0 0 1,0 1 0,3 10 41,5 16 88,-13-16 64,2-5-75,-2 18 102,3-22-192,1 0 0,0 0 0,-1-1 0,0 1 0,0 0 0,0-1 1,-1 1-1,1-1 0,-1 1 0,0-1 0,-3 3 0,-1-3 32,7-3-73,0 0 1,-1 1 0,1-1 0,-1 0 0,1 0-1,-1 0 1,1 0 0,0 1 0,-1-1 0,1 0 0,-1 0-1,1 1 1,0-1 0,-1 0 0,1 1 0,0-1 0,-1 0-1,1 1 1,0-1 0,0 1 0,-1-1 0,1 0-1,0 1 1,0-1 0,0 1 0,0-1 0,-1 1 0,1-1-1,0 1 1,0-1 0,0 0 0,0 1 0,0-1-1,0 1 1,0 0 0,0-1-4,0 0 0,0 0-1,0 0 1,0 0 0,0 0-1,0 0 1,0 1 0,0-1-1,0 0 1,0 0 0,0 0-1,0 0 1,0 0 0,0 0-1,0 0 1,0 0 0,0 0 0,0 0-1,0 1 1,0-1 0,0 0-1,0 0 1,0 0 0,0 0-1,1 0 1,-1 0 0,0 0-1,0 0 1,0 0 0,0 0 0,0 0-1,0 0 1,0 0 0,0 0-1,0 0 1,0 1 0,0-1-1,0 0 1,0 0 0,1 0-1,-1 0 1,0 0 0,0 0-1,0 0 1,0 0 0,0 0 0,0 0-1,0 0 1,0 0 0,0 0-1,0 0 1,1 0 0,-1 0-1,0 0 1,0 0 0,0-1-1,1 1-28,1 0 1,-1 0-1,1 0 0,-1-1 0,1 1 0,-1-1 0,0 1 0,1-1 0,-1 0 0,2-1 0,11-4-89,-10 5 100,0 0 0,0 0 0,1 1 0,7 0 0,19-3-56,-16-1 11,-9 2-200,0 0 0,0 1 0,1 0 1,-1 0-1,0 0 0,1 0 1,-1 1-1,1 0 0,-1 1 0,9 1 1,17 11-1348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76 140 1664,'0'-26'528,"0"26"-520,0 0 0,0-1-1,0 1 1,0 0 0,0-1 0,0 1-1,0 0 1,0-1 0,0 1 0,0 0 0,0-1-1,0 1 1,0 0 0,1-1 0,-1 1 0,0 0-1,0 0 1,0-1 0,0 1 0,1 0 0,-1 0-1,0-1 1,0 1 0,0 0 0,1-1 0,9-9 248,-9 10-201,-1-1 1,1 1 0,-1-1-1,1 1 1,-1 0 0,1-1 0,-1 1-1,1 0 1,-1-1 0,1 1 0,-1 0-1,1 0 1,0 0 0,-1 0-1,1 0 1,-1-1 0,1 1 0,0 0-1,-1 0 1,2 1 0,3-2 134,9-10 318,-13 9-460,1 0-1,0 1 0,-1-1 0,1 1 0,0-1 0,0 1 1,0 0-1,4-2 0,57-15 262,-49 12-222,0 0 0,1 1 0,0 1 1,0 0-1,31-2 0,-39 5-66,0 1 0,-1-1 0,1 0 0,-1 0 0,1-1 0,9-3 0,-10 3-3,-5 1-16,0 1 1,-1 0-1,1-1 0,-1 1 1,1 0-1,0 0 0,-1 0 1,1 0-1,-1 0 0,1 0 0,0 0 1,-1 0-1,1 0 0,0 0 1,-1 0-1,1 0 0,0 0 1,-1 0-1,1 0 0,-1 1 0,1-1 1,0 0-1,0 1 0,-1-1 3,1 1-1,-1-1 1,0 1 0,0-1-1,1 1 1,-1 0-1,0-1 1,0 1-1,0-1 1,0 1-1,1 0 1,-1-1 0,0 1-1,0-1 1,0 2-1,0-2-4,0 0-1,0 1 0,-1-1 1,1 0-1,0 0 0,0 0 1,0 1-1,0-1 1,0 0-1,0 0 0,0 0 1,0 1-1,0-1 1,0 0-1,-1 0 0,1 0 1,0 1-1,0-1 1,0 0-1,0 0 0,-1 0 1,1 0-1,0 0 1,0 0-1,0 1 0,0-1 1,-1 0-1,1 0 0,0 0 1,0 0-1,-1 0 1,1 0-1,0 0 0,-1 0 1,-17 9-178,2-2-143,1 1 0,-24 15 0,25-13 138,-12 9-427,-27 27 0,42-33 546,0 1 0,1 0 0,1 0 0,1 1 0,0 0 0,-8 22 0,10-12 3,4-13 37,-2 6-12,1-9 19,1 1-1,1-1 1,-1 1-1,1 12 1,1 84 465,0-99-385,-1 0 0,0 0-1,0 1 1,-1-1 0,-4 12 0,4-14-19,0 13 171,2-17-178,0 1 1,0-1 0,0 0 0,-1 1-1,1-1 1,0 0 0,0 1 0,-1-1-1,0 2 1,0 0-26,0-1 0,-1 0 0,1-1 0,0 1 0,-1 0 1,0 0-1,1-1 0,-1 1 0,0 0 0,0-1 0,1 0 0,-1 1 0,0-1 0,-1 0 0,1 0 0,0 0 0,0-1 0,0 1 0,-3 0 0,-3 1 17,-1-1-1,1-1 1,-17 0-1,9 0-20,260 0 739,-226 0-854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2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12 291 736,'-11'0'902,"25"0"-161,-9 0-569,0 0 1,0-1 0,0 0-1,7-2 1,23-5 302,35 3 64,146-23 512,-96 14-599,56-6 157,-12-6-247,-61 12-172,149-22 127,237-54-173,-253 58 197,-143 27-15,-28-3-140,-58 9-160,0-1-1,-1 1 1,11 3-1,-7-2 39,-1-1 28,11 4 208,-20-5-296,0 0 0,1 0-1,-1 0 1,0 0 0,0 1 0,1-1 0,-1 0-1,0 0 1,0 0 0,0 1 0,1-1 0,-1 0-1,0 0 1,0 1 0,0-1 0,0 0 0,1 0-1,-1 1 1,0-1 0,0 0 0,0 0 0,0 1-1,0-1 1,0 0 0,0 1 0,0-1 0,0 0-1,0 0 1,0 1 0,0-1 0,0 0 0,0 1-1,0-1 1,0 0 0,0 0 0,0 1 0,-1-1-1,1 0 1,0 1 0,0-1 0,0 0 0,0 0-1,-1 0 1,1 1 0,0-1 0,0 0 0,0 0-1,-1 0 1,1 1 0,0-1 0,0 0-1,-1 0 1,1 0 0,-4 3-67,0 0 0,-1 0 0,1-1 0,-5 3 0,-22 11-203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48 736,'10'-6'85,"24"-9"150,-20 9-210,-7 3-1,-1 0 0,1 0 0,1 1 1,-1-1-1,0 2 0,0-1 0,1 1 0,-1 0 0,11 0 1,-8 1 65,0 0 1,0 0 0,0 1-1,0 0 1,0 0 0,0 1-1,-1 1 1,1 0 0,10 4-1,-3 4 148,0 0 0,-1 1 0,-1 1 0,0 1-1,14 16 1,-13-14-27,7 6 1,-12-12-125,0 1 1,0 0 0,-1 1-1,12 18 1,2 25 78,-1-16-6,-21-33-124,-1 0 0,1 1 1,-1-1-1,-1 1 1,1-1-1,-1 1 1,0-1-1,-1 1 1,0 0-1,0-1 0,-3 11 1,-1-8 62,0 0 0,0 0 1,-13 15-1,7-10 48,6-9-112,1 1 1,-1-1-1,0 0 1,-1-1 0,1 1-1,-1-1 1,0 0-1,0-1 1,-1 1-1,1-1 1,-1-1-1,1 1 1,-1-1 0,0 0-1,0 0 1,0-1-1,-13 1 1,10-2 22,2 0-13,0 0 0,1 0 0,-1-1 0,-8-1 0,14 1-54,0 0 0,0 1 0,0-1 1,0 0-1,0 0 0,0 0 1,0 0-1,0-1 0,0 1 1,1 0-1,-1-1 0,0 0 0,1 1 1,-1-1-1,1 0 0,0 1 1,0-1-1,-2-3 0,2 3-9,0 0-1,1 0 1,-1 0 0,0 0-1,1 0 1,0 0 0,-1 0-1,1 0 1,0 0 0,0 0 0,0 0-1,0 0 1,1 0 0,-1 0-1,0 0 1,1 0 0,-1 0-1,1 0 1,0 0 0,2-3-1,-1 1-2,0 1 0,1-1 0,-1 1-1,1 0 1,0 0 0,0 0 0,6-4-1,-3 2 13,1 1 0,-1 1-1,1-1 1,0 1 0,1 1-1,-1-1 1,0 1 0,9-1-1,3-2 20,122-39 667,8 11 220,-65 16-530,56-4-74,-43 9-181,-73 7-72,-8 2-3,0 1-1,19-1 1,-16 3-46,32 0 797,-33-4-893,-17 4 64,-1 0 1,1 0-1,-1-1 1,0 1-1,1 0 1,-1 0-1,1-1 1,-1 1-1,0 0 1,1-1-1,-1 1 1,0 0-1,1-1 1,-1 1-1,0 0 1,0-1-1,1 1 1,-1-1-1,0 1 1,0 0-1,0-1 1,0 1 0,1-1-1,-1 1 1,0-1-1,0-2-796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1 736,'-1'25'337,"1"-19"-210,-1-1 0,1 1 0,0 0 0,1-1 0,-1 1 0,4 10 1,1-1 268,-3-12-274,-1 0-1,0 1 0,0-1 0,0 0 1,-1 1-1,1-1 0,-1 1 0,1 3 1,-3 29 678,1-22-465,1-1 0,0 1-1,1 0 1,3 20 0,22 41 641,-23-66-891,-3-9-81,0 1 0,0-1 0,0 1 0,0-1 0,0 0 0,0 1-1,0-1 1,0 1 0,1-1 0,-1 0 0,0 1 0,0-1 0,0 1 0,1-1 0,-1 0 0,0 1 0,1-1 0,-1 0 0,1 1 0,16 0 211,-2 0-156,-8 0-27,0 0 0,0-1 0,0 0-1,0-1 1,0 1 0,0-1 0,0 0 0,10-4 0,17-16-330,-29 20 261,0 0 1,0 0-1,0 0 0,1 0 1,-1 1-1,8 0 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0:0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1248,'1'0'42,"1"0"0,0 0 0,-1 0 0,1 0 0,-1 1 0,1-1 0,0 1 1,-1-1-1,1 1 0,-1 0 0,0-1 0,1 1 0,-1 0 0,1 0 0,-1 0 0,0 0 0,2 3 0,-2-4 12,-1 0-1,1 1 0,-1-1 0,1 1 0,-1-1 1,1 0-1,-1 1 0,1-1 0,-1 0 1,1 0-1,-1 0 0,1 1 0,0-1 1,-1 0-1,1 0 0,-1 0 0,1 0 0,0 0 1,-1 0-1,2 0 0,4 1 205,-1 2 151,1 1 0,-1 1 0,0-1-1,0 1 1,0-1 0,5 8 0,8 8 1273,-15-18-1207,-1-2-177,5 0-216,-1 0-1,0-1 0,0 0 0,0 0 0,11-4 0,16-5 67,-10 5-169,-8 2-913,0 0 1,0-1 0,21-9-1,-5-3-1188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0 784 2400,'0'0'779,"0"0"-481,3 0-74,8 0 267,-8 0-80,-1 0 218,4-1-527,-1 0 0,0-1 0,1 1 0,-1-1 0,0 0 0,0 0 0,0-1 0,0 0 0,-1 0-1,9-6 1,19-11 89,-22 14-161,-1 1 1,1-2-1,15-13 0,3-2 14,5 4-4,-12 8-5,2-1 21,-2-1 1,0-2-1,0 0 1,33-30-1,0-19 8,-28 34-12,-1-1 0,34-56-1,-17 6 69,33-86 0,-61 131-8,-9 5 299,2 15-178,-6 14-182,0-1-1,0 1 1,-1 0-1,1-1 1,0 1-1,-1-1 1,1 1-1,-1-1 1,0 1 0,1-3-1,-1 25-34,1-11 8,-1 1 0,0-1 0,-4 20 0,2-19 6,-2 8 26,1-1-1,-2 27 1,5-26-33,0-13-9,-1 1 0,2-1 0,-1 0 0,1 0 0,1 9 0,9 7 183,-8-8-117,-3-14-74,0 1-1,0-1 1,0 0-1,0 0 0,0 1 1,0-1-1,0 0 1,0 0-1,0 1 1,0-1-1,0 0 0,0 0 1,1 1-1,-1-1 1,0 0-1,0 0 1,0 0-1,0 1 0,0-1 1,0 0-1,1 0 1,-1 1-1,0-1 1,0 0-1,0 0 0,1 0 1,-1 0-1,0 1 1,16-5 247,-7 1-178,9-2-11,-16 3-66,0 0 0,0 0 1,0 0-1,0 0 0,0 0 0,1-4 1,4-4-14,6-5-5,-8 9-7,0-1-1,0 1 0,-1-1 0,0 0 0,7-13 0,-8 11 2,13-26-65,1 11 1,-13 20 72,-1 1-1,0-1 1,0-1-1,0 1 1,-1 0-1,0-1 1,0 0-1,2-5 1,2-17-121,2 18-26,-8 10 158,0-1-1,0 0 0,0 0 1,-1 0-1,1 1 1,0-1-1,0 0 1,0 0-1,0 0 1,-1 0-1,1 0 1,0 1-1,0-1 1,0 0-1,-1 0 1,1 0-1,0 0 0,0 0 1,-1 0-1,1 0 1,0 0-1,0 0 1,-1 0-1,1 0 1,0 0-1,0 0 1,0 0-1,-1 0 1,1 0-1,0 0 1,0 0-1,-1 0 0,1 0 1,0 0-1,0 0 1,0-1-1,-1 1 1,1 0-1,0 0 1,0 0-1,0 0 1,0 0-1,-1-1 1,1 1-1,0 0 1,0 0-1,0 0 1,0-1-1,0 1 0,-1 0 1,1 0-1,0 0 1,0-1-1,0 1 1,0 0-1,0 0 1,0-1-1,0 1 1,0 0-1,0 0 1,0 0-1,0-1 1,0 1-1,-2 2-27,0 1 0,0 0 0,0-1 0,1 1 0,-1 0 0,1 0-1,-2 3 1,-2 27-23,-3 2 154,3-15 11,0 0-1,-2 31 1,8-44-46,0 0 0,0 0 1,1 0-1,0-1 0,0 1 1,0 0-1,1-1 0,0 1 1,8 11-1,-10-17-57,0-1 0,0 1-1,0 0 1,0-1 0,0 1-1,0-1 1,0 1 0,0-1 0,1 0-1,-1 1 1,0-1 0,0 0 0,0 0-1,1 0 1,-1 0 0,0 0 0,0 0-1,0 0 1,1 0 0,-1 0-1,0-1 1,0 1 0,0-1 0,0 1-1,1 0 1,-1-1 0,0 0 0,0 1-1,1-2 1,28-23-1945,3 6 485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07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5888,'-13'0'1898,"13"0"-1884,0 0-1,0 0 1,0 0-1,0 0 0,0 0 1,0 0-1,0 0 0,0 0 1,0 0-1,0 0 1,-1 0-1,1 0 0,0 0 1,0 0-1,0 0 1,0 0-1,0 0 0,0 0 1,0 0-1,0 0 0,0 0 1,0 0-1,-1 1 1,1-1-1,0 0 0,0 0 1,0 0-1,0 0 0,0 0 1,0 0-1,0 0 1,0 0-1,0 0 0,0 0 1,0 0-1,0 0 0,0 0 1,0 0-1,0 1 1,0-1-1,0 0 0,0 0 1,0 0-1,0 0 1,0 0-1,0 0 0,0 0 1,0 0-1,0 0 0,0 0 1,0 1-1,0-1 1,0 0-1,0 0 0,0 0 1,0 0-1,0 120 2451,0-116-2440,1 0-1,-1 1 1,1-1 0,1 0 0,-1 0-1,0 0 1,1 0 0,0 0-1,0 0 1,0 0 0,0 0-1,1-1 1,0 1 0,-1-1 0,1 0-1,0 0 1,6 5 0,-4-4 82,-5-3-76,1-1 0,-1 0 0,1 1 0,-1-1-1,1 0 1,-1 0 0,0 1 0,1-1 0,-1 0 0,1 0-1,-1 0 1,1 0 0,0 0 0,-1 0 0,1 0 0,-1 0-1,1 0 1,-1 0 0,1 0 0,-1 0 0,1 0 0,-1 0-1,1 0 1,-1 0 0,1 0 0,-1-1 0,1 1 0,-1 0-1,1 0 1,-1-1 0,0 1 0,1 0 0,-1-1 0,1 1-1,-1-1 1,0 1 0,1-1 0,-1 1-28,14-18 433,-11 13-321,0 0-1,1 1 1,-1-1 0,1 1-1,1-1 1,-1 1 0,5-3-1,3-3 80,-1 0 0,0 0 0,-1-1 0,-1 0 0,11-15 0,-13 17-2,-6 6-118,0 1-1,1 0 1,0 0-1,-1 0 0,1 0 1,3-2-1,26-7 392,-15 4-331,15-6 54,8 7-69,-18 4-87,10-3-9,-17 3-70,0 0 0,0 0 0,0 1 0,23 2 0,26 10-1253,-1-9 341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2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1248,'9'-10'251,"17"-16"420,-24 25-590,0-1 1,-1 1 0,1 0-1,0-1 1,0 1-1,0 0 1,0 1-1,0-1 1,0 0 0,0 0-1,0 1 1,1-1-1,1 1 1,6 0 43,-1 0 1,0 1-1,1 0 0,-1 0 1,0 1-1,0 0 0,0 1 1,0 0-1,0 1 0,-1-1 1,1 2-1,-1-1 0,9 8 1,-8-5-69,0 1 1,0 0 0,-1 0-1,9 12 1,30 46 198,-31-44-171,14 20 164,-3 1 0,25 50-1,-16-12-109,-31-69-131,1 0 1,-2 1-1,0-1 0,0 1 1,-1 0-1,-1 0 0,0 0 1,0 18-1,-2-25 11,0 1 1,0 0 0,-1 0-1,0 0 1,-1-1-1,1 1 1,-1-1 0,0 1-1,-5 8 1,3-8 29,-1 0 1,1-1-1,-2 1 1,1-1-1,-1 0 1,0 0-1,-10 7 1,2-1 171,0-2 1,-24 14-1,31-21-124,1 0 0,-1 0-1,0-1 1,0 1 0,0-2 0,0 1-1,-1-1 1,1 0 0,-9 0 0,3-1 25,0-1 1,0 0 0,-15-3-1,21 2-111,0 0 0,0 0-1,1-1 1,-1 0 0,1 0-1,-1 0 1,-10-9 0,-13-15-59,28 25 37,0 0 0,1 0 0,-1 0 0,0 0 0,1 0 0,-1-1 1,1 1-1,0 0 0,0-1 0,0 1 0,0-1 0,0 0 0,1 1 1,-1-1-1,1 0 0,-1 1 0,1-1 0,0 0 0,0 1 0,1-5 0,-1-1-27,0 5 18,0 0 0,0 0 0,0 0 0,0 0 0,1 0 0,-1 0 0,1 0 0,0 1 0,0-1 0,0 0 0,0 0 0,0 0-1,1 1 1,-1-1 0,3-2 0,-2 1-11,1 2 22,-1-1 0,0 1 0,0-1 0,1 1 0,-1 0 0,1 0 0,0 0 0,0 0 0,0 0 0,0 0 0,0 1 1,0 0-1,0-1 0,0 1 0,5-1 0,6-2 8,54-20 222,-58 21-234,-1 1-1,1 0 1,0 1 0,14 0 0,15 1-1155,7 0 288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4064,'-16'0'1504,"16"0"-1184,16 0-64,-16 16 128,0 0-256,-16 17 320,16 33-256,0-17 96,0 33-160,0 0 224,0-33-224,-16 17 256,16-34-256,0 1-384,16 0 128,-16-17-3072,0 1 1760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3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1 3904,'0'0'1440,"0"0"-1120,0 65-96,0-16 512,-16 0-448,16 33 320,-17 0-352,1 17 128,-1-34-224,1 1 288,0-1-256,16-16-384,-17-16 96,17 0-3072,-16-17 1728</inkml:trace>
  <inkml:trace contextRef="#ctx0" brushRef="#br0" timeOffset="1">1 394 3968,'16'-17'1472,"-16"17"-1120,16 33-128,1-33 320,16 17-352,16-17 64,0 16-160,16-16 512,1 0-352,-17 0-4320,0 0 2208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3232,'17'17'1184,"-17"-17"-896,16 0-96,0 0 960,1 0-672,32 0 416,0 0-512,33 0-128,-17 0-160,1 0 480,-17 0-320,17 16-512,-33 0 96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2304,'13'-14'752,"-10"11"-453,-3 3 47,0 0 604,3 0-209,-3 0-679,10 0 671,-1 0 0,15 3 0,-20-2-667,0 1-1,0-1 0,0 0 1,0 0-1,0-1 1,0 1-1,0-1 1,0 0-1,0 0 1,0 0-1,1 0 1,-1-1-1,4-1 0,19-2 160,60-2 175,147-20 316,-64 6-445,-106 13-217,309-35 420,-162 25 75,-176 16-426,36-6 0,22-1 1093,-90 8-1030,-6 3-143,1-2-311,0 1 1,0-1 0,0 1-1,0-1 1,-1 0-1,-2 2 1,-7 2-1285,-4 9-485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2720,'1'-5'184,"-1"0"0,1 0 0,1 1 0,-1-1 0,1 0 0,-1 1 0,5-7 0,-6 11-179,0 0 8,0 0 0,0-1 0,0 1-1,0 0 1,0 0 0,0-1 0,0 1 0,0 0-1,0 0 1,0 0 0,0-1 0,1 1 0,-1 0-1,0 0 1,0 0 0,0-1 0,0 1 0,0 0-1,1 0 1,-1 0 0,0 0 0,0-1 0,0 1-1,1 0 1,-1 0 0,0 0 0,0 0 0,0 0-1,1 0 1,-1 0 0,0 0 0,0 0 0,1 0-1,-1 0 1,1-1 19,1 1 0,-1 0 0,0 0 0,0 0 0,1-1 0,-1 1 0,0-1 0,0 1 0,0-1-1,0 1 1,0-1 0,0 0 0,1 0 0,0 0-4,-1 0 0,0 0-1,1 0 1,-1 0 0,0 0-1,1 1 1,-1-1 0,1 1-1,-1-1 1,1 1 0,-1 0-1,1-1 1,0 1 0,-1 0-1,1 0 1,-1 0 0,1 0-1,-1 0 1,1 1 0,0-1-1,1 1 1,41 10 89,-31-9-90,0 0 0,1 1-1,-1 1 1,-1 0 0,1 0-1,21 12 1,-17-6 44,0 1-1,-1 0 0,-1 1 1,1 1-1,-2 0 0,22 26 1,-27-28-18,-2-1 0,0 2 0,0-1 0,-1 1 1,0 0-1,-1 0 0,-1 0 0,0 1 0,0 0 0,2 23 0,-5-27 10,0 0-1,-1 0 1,0 0-1,-1 1 0,0-1 1,0 0-1,-1 0 0,0 0 1,-1 0-1,1 0 1,-2-1-1,0 1 0,0-1 1,0 0-1,-1 0 0,0 0 1,-1-1-1,1 1 1,-1-1-1,-1-1 0,1 1 1,-10 5-1,-27 21 365,35-26-365,5-5-31,0 1 0,1-1 0,-1 0 1,0 0-1,0 0 0,0 0 0,0 0 0,0-1 0,-1 1 1,1-1-1,-1 0 0,1 0 0,-1 0 0,1 0 0,-1-1 1,-5 1-1,-8 0 79,11-1-90,1 1-1,-1-1 1,1 0 0,-10-2-1,14 2-19,-1-1-1,0 1 0,1-1 1,-1 1-1,0-1 1,1 0-1,-1 0 1,1 0-1,-1 0 1,1 0-1,0 0 0,-1 0 1,1 0-1,0 0 1,0-1-1,0 1 1,0-1-1,0 1 1,-1-3-1,-1-1-5,1 0-1,0 0 1,0 0-1,0 0 1,1 0-1,0 0 1,0-1-1,0 1 1,0 0-1,1-1 1,0 1-1,0 0 1,2-10-1,0 5-50,0 1 0,1-1 0,0 1 0,1 0 0,0 0-1,0 0 1,1 0 0,0 1 0,1-1 0,-1 1-1,2 1 1,10-11 0,-5 6-11,2 1 1,-1 0-1,2 2 0,-1-1 0,1 2 1,1 0-1,17-7 0,55-17 63,-56 18 149,1 2 0,1 2 0,0 1 0,68-9 0,-3 16 180,-68 3-81,49-6 0,-46 0-73,-19 2 5,0 0-1,22 1 1,42 2 763,-77 0-864,1-1-1,-1 1 0,0 0 1,0 0-1,0-1 0,0 0 1,0 1-1,0-1 0,0 0 1,0 0-1,0 0 0,3-2 1,-4 2-34,0 1 0,1-1 0,-1 0 0,0 0 0,1 1 0,-1-1 0,0 1 1,1-1-1,-1 1 0,1 0 0,2-1 0,-2 1-335,-4-2-109,-9-9-1100,9 8-3088,2 3 1286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4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3808,'-11'11'1052,"5"-5"-711,0-1 0,0 1 0,1 0 0,-7 9 0,-1 21 513,10-25-631,2-8-168,0-1-1,1 1 0,-1 0 0,1 0 0,0 0 0,0 4 0,-3 34 298,-2-17-214,2-13-71,1 0 0,1 0 0,-1 17-1,1-1 13,0-10 15,1-1 0,3 24-1,-2-35-54,0 0 0,0 0 0,1-1 0,-1 1-1,1 0 1,0-1 0,0 1 0,1-1-1,-1 0 1,1 0 0,0 0 0,5 6-1,-6-8-8,0-1 0,0 1 0,-1-1 0,1 0 0,0 1 0,1-1 0,-1 0 0,0 0 0,0 0 0,0 0 0,1-1 0,2 2 0,30-1 245,-15-2-65,-7 1-394,0-1 0,1-1 0,-1 0 0,0-1 0,17-5 0,19-9-621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3808,'-12'0'1447,"24"0"-20,-12-2-771,0-9 331,0 11-975,0 0 0,0-1 0,0 1 0,0 0 0,0 0 0,0 0 1,0 0-1,0 0 0,0 0 0,0 0 0,0 0 0,0 0 0,0-1 0,0 1 0,0 0 0,0 0 0,0 0 0,0 0 0,0 0 0,0 0 1,0 0-1,0 0 0,0 0 0,0 0 0,1 0 0,-1-1 0,0 1 0,0 0 0,0 0 0,0 0 0,0 0 0,0 0 0,0 0 0,0 0 1,0 0-1,0 0 0,0 0 0,0 0 0,1 0 0,-1 0 0,0 0 0,0 0 0,0 0 0,0 0 0,0 0 0,0 0 0,0 0 0,0 0 1,0 0-1,0 0 0,1 0 0,-1 0 0,0 0 0,0 0 0,0 0 0,0 0 0,4 0 270,-1 0-189,-1 0 0,1 1 0,-1-2 0,0 1 0,1 0 1,-1 0-1,1-1 0,3-1 0,3-3 53,-8 4-127,0 0 1,1 0 0,-1 0-1,1 1 1,-1-1 0,1 0-1,0 1 1,-1-1 0,1 1 0,0-1-1,-1 1 1,1 0 0,2 0-1,3 0 30,-4 0-37,-1 0 0,0 0 0,0 0 1,1 0-1,-1 0 0,0-1 0,0 1 1,0 0-1,4-2 0,-2 0 18,0-1-1,1 2 1,-1-1-1,1 0 1,-1 1-1,1 0 1,0 0-1,0 0 1,-1 1-1,1 0 1,0 0-1,5 0 1,-6 0 34,0 0 1,-1 0-1,1 0 0,0 1 0,-1-1 1,1 1-1,5 2 0,-8-3-77,0 1 1,0 0-1,0-1 0,0 1 1,0 0-1,0 0 0,-1 0 0,1-1 1,0 1-1,0 0 0,-1 0 1,1 0-1,0 0 0,-1 0 0,1 1 1,-1-1-1,0 0 0,1 0 0,-1 0 1,0 0-1,0 0 0,1 1 1,-1-1-1,0 0 0,0 0 0,-1 2 1,1 13-292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4800,'16'17'1792,"-16"-17"-1408,17 0-96,-1 0 1184,17 16-864,-17-32 416,1 16-640,15 0 512,-15 0-512,-17 0 0,33 0-224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7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2656,'-14'0'837,"11"0"-501,3 2-16,0 9 486,0-8-284,3-3-239,-2 0-268,1 0 1,-1 0-1,0 0 1,1 1-1,-1-1 0,0 1 1,1-1-1,-1 0 1,0 1-1,0 0 0,0-1 1,3 3-1,-2-2 2,-1 0-1,1 0 1,1 0-1,-1 0 1,0 0 0,0 0-1,0-1 1,0 1-1,1-1 1,-1 1-1,0-1 1,0 0-1,4 0 1,29 1 118,91-4 92,-50-8-168,-7 5-43,-34 1-3,-15 1 23,39 0 0,-48 3-5,0 0-1,-1 0 0,1 0 0,-1-2 1,17-4-1,-27 6-11,1 1 1,0 0-1,0-1 1,0 1-1,0 0 1,0 0-1,0 0 0,0-1 1,0 1-1,-1 0 1,1 0-1,0 0 1,0 0-1,0 1 1,0-1-1,0 0 1,0 0-1,0 1 1,0-1-1,0 0 0,-1 1 1,1-1-1,0 1 1,0-1-1,0 1 1,-1-1-1,1 1 1,0-1-1,-1 1 1,1 0-1,0 0 0,-1-1 1,1 1-1,-1 0 1,1 0-1,0 1 1,-31 17 812,4-5-396,17-10-311,0 1-1,-10 7 1,6-1-88,1-1 0,1 1 0,0 1 0,0 0 0,1 1 0,-11 18 0,-41 86 65,16-28 7,29-59 56,-15 39 0,29-62-108,-1 0 0,0 0-1,0 0 1,-1 0 0,0 0-1,0-1 1,-11 11 0,10-12-5,1 0 1,-1-1-1,1 1 1,-11 4-1,4-1-10,10-6-25,-1-1 0,1 1 0,-1 0 1,0-1-1,1 1 0,-1-1 1,0 0-1,0 0 0,0 0 0,0 0 1,0-1-1,0 1 0,0-1 0,0 0 1,-1 0-1,1 0 0,0 0 1,0 0-1,0-1 0,-4-1 0,5 1-5,-1 0 0,1-1 0,0 1 0,0-1 0,0 1 0,0-1 0,0 0 0,0 0 0,1 0 0,-1 0 0,1 0 0,-1 0 0,1-1 0,0 1 0,-2-4 0,-3-4 31,0 1 5,1-1 1,0 1-1,-8-20 1,10 20-24,-4-9-38,1-1 1,2 0 0,-5-32-1,5 24-12,2 12 15,1 0-1,1-18 1,0 14 36,0 15 2,0-1 1,0 1 0,0-1 0,3-7 0,-3 10-18,1 0 0,0 1 0,0-1 0,0 0 0,1 0 0,-1 1 0,0-1 0,1 0 0,1-1 0,-3 3-9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2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3136,'0'-62'3285,"2"64"-2986,0 0-284,-1 0 1,0-1-1,0 1 0,0 0 1,0-1-1,0 1 1,0 0-1,0 0 1,-1 0-1,1 0 0,-1 0 1,1 3-1,1 27-3,0-2-6,8 4 85,-6-17-49,-4-13-48,1 0 0,0 0 1,0 0-1,0 0 0,1 0 0,-1 0 0,1 0 1,0-1-1,4 7 0,-1-3 16,1 1-1,0-1 1,1-1 0,0 1-1,0-1 1,13 9 0,-14-12 11,0 0 1,0 0-1,0 0 1,1-1-1,-1 0 1,0 0-1,1-1 1,-1 0-1,1 0 1,12 0-1,3 0 22,-8-1 22,25-1 1,-36 1-57,0 0-1,0-1 1,0 0-1,1 1 1,-1-1-1,0 0 1,0-1-1,0 1 1,0-1-1,-1 1 1,1-1-1,0 0 1,3-2-1,27-41 56,-31 44-63,-1 0-1,0 0 0,0 0 1,1-1-1,-1 1 0,0-1 1,0 1-1,-1-1 0,1 1 0,0-1 1,0 1-1,-1-1 0,1 0 1,-1 1-1,1-1 0,-1 0 1,0 0-1,0-1 0,0-1 0,-1 1 0,0 0 0,0 0 0,0 0 0,0 0 0,0 0 0,-1 1 0,1-1 0,-5-4 0,3 1 29,-1 1 0,0 0 1,-1 0-1,1 0 0,-1 1 1,0-1-1,-9-5 0,12 8-15,-1 1 0,0-1-1,1 0 1,-1 1-1,0-1 1,0 1-1,0 0 1,0 0 0,0 0-1,-1 1 1,1-1-1,0 1 1,0-1-1,0 1 1,-1 0 0,-3 1-1,-3-1-20,10 0-1,-1 0-1,1-1 1,-1 1-1,1 0 1,-1 0-1,1 0 1,-1 0 0,1 0-1,-1 0 1,1 0-1,-1 1 1,1-1-1,0 0 1,-1 0-1,1 0 1,-1 0-1,1 1 1,-1-1-1,1 0 1,-1 0-1,1 1 1,0-1-1,-1 0 1,1 1-1,0-1 1,-1 0-1,1 1 1,0-1-1,-1 1 1,1-1-1,0 1 1,-5 6-78,0-4 34,5-2 50,0-1 1,0 0 0,0 0 0,0 0 0,0 0 0,0 0 0,0 0 0,-1 0-1,1 0 1,0 0 0,0 0 0,0 0 0,0 0 0,0 0 0,0 0 0,0 0 0,0 1-1,0-1 1,-1 0 0,1 0 0,0 0 0,0 0 0,0 0 0,0 0 0,0 0-1,0 1 1,0-1 0,0 0 0,0 0 0,0 0 0,0 0 0,0 0 0,0 0-1,0 1 1,0-1 0,0 0 0,0 0 0,0 0 0,0 0 0,0 0 0,0 0 0,0 1-1,12 11 57,-12-11-52,2 0 11,0 1-1,1-1 1,-1 1-1,0-1 1,0 0-1,1 0 1,-1 0-1,1 0 0,-1 0 1,1-1-1,-1 1 1,1-1-1,-1 1 1,1-1-1,0 0 1,-1 0-1,1 0 1,-1-1-1,1 1 0,-1-1 1,1 1-1,3-2 1,2-3 29,-7 4-47,1 0 0,-1 0 0,1 0 0,-1 1 0,1-1 1,-1 0-1,1 1 0,-1-1 0,1 1 0,-1 0 1,1-1-1,0 1 0,1 0 0,9-1-44,-9 1 50,0 0 1,0 0 0,1 0-1,-1 0 1,0 0 0,0 0 0,0 1-1,0 0 1,4 1 0,1 2-19,-7-3 12,1 0 1,-1 0-1,1 0 1,-1 0-1,0-1 1,1 1 0,0 0-1,-1-1 1,1 0-1,-1 1 1,1-1 0,0 0-1,1 1 1,-1-1 7,-1 0 1,1 0-1,-1 0 0,1 0 1,0 1-1,-1-1 1,1 1-1,-1-1 1,0 1-1,1 0 0,-1-1 1,2 2-1,10 5 29,16-2 42,-2 2-53,-7-1-12,1-2 1,-1 0 0,1 0-1,31-1 1,-20-3-7,89 3 50,-80 1-34,89 5 83,958-9 9,-495 0-139,-487 0 52,221-3 46,-101-7 4,321 6-100,-338 5 13,183-9 74,-249 3-50,132 0-1,-2-5 53,-177 8-5,94-4 79,-16-8-35,-70 5-51,168-8 76,40-3-48,-29-6-64,5 5 16,19-10 27,-71 5-33,-189 22-21,379-41 92,149-16 580,-93 13-458,-286 28 338,-96 11-160,0 6 234,-75 4-360,-16-1-104,1-1 0,0 0 0,0 0 0,13-5 0,-15 4-25,0 1 0,0-1 1,1 1-1,10 0 0,-7 2 5,-8-1-103,-1 0-1,1 1 1,-1-1-1,1-1 1,0 1-1,-1-1 1,1 1-1,4-2 1,2-2 52,24-8 59,-30 10-168,-1 0 1,1 0 0,-1 1-1,1 0 1,0-1 0,0 1 0,0 1-1,0-1 1,6 0 0,-7 1 9,0 0-1,-1 0 1,1 0-1,-1-1 1,1 1 0,-1-1-1,1 1 1,-1-1-1,1 0 1,-1 0 0,4-2-1,-4 2 14,1 0 0,-1 0 0,1 0 0,-1 0 1,1 0-1,-1 1 0,1-1 0,-1 1 0,1-1 0,-1 1 0,5 0 0,15 1 39,-11 0-73,0-1 0,0 0 1,1-1-1,12-2 1,-9-3 24,-12 5 4,0 0-1,0 0 1,0 0 0,0 0-1,0 0 1,0 1-1,1-1 1,5 1-1,13 0 5,-11 1-20,0-1 0,1 0-1,-1-1 1,13-2-1,-9-2-12,-12 3 22,0 1 0,0 0 0,0 0 0,0 0 0,1 1 0,-1-1 0,0 1 0,6-1 0,0 2 2,-6-1 5,0 1 1,0-1-1,0 0 0,0 0 1,0 0-1,0-1 0,-1 1 0,1-1 1,0 1-1,4-2 0,1-3 18,-7 4-14,0 0 1,1 0-1,-1 0 1,0 0 0,1 1-1,-1-1 1,1 0-1,-1 1 1,1 0 0,0-1-1,-1 1 1,1 0-1,-1 0 1,1 0 0,1 0-1,-1-1-2,0 1 0,0 0-1,-1-1 1,1 1 0,0-1 0,0 0 0,-1 1-1,1-1 1,-1 0 0,1 0 0,-1 0-1,1 0 1,-1 0 0,2-2 0,0 0-50,-3 3 44,1 0 0,-1 0 0,1 1 0,-1-1-1,1 0 1,-1 0 0,1 0 0,-1 0 0,1 0 0,-1 0 0,1 0 0,-1 0 0,1-1 0,-1 1 0,1 0-1,-1 0 1,1 0 0,-1 0 0,1-1 0,-1 1 0,1 0 0,-1-1 0,0 1 0,1 0 0,-1 0-1,1-1 1,-1 1 0,0-1 0,1 1 0,-1 0 0,0-1 0,0 1 0,1-1 0,-1 1 0,0-1 0,0 1-1,0-1 1,0 1 0,1-1 0,-1 1 0,0-1 0,0 1 0,0-1 0,0 1 0,0-1 0,0 0 0,0-2-44,0 3-37,0 3-139,0 181-95,-1-172 301,0 0 0,-1 0 0,0 0 0,-4 12 0,5-18 14,-1 4 14,1-1 0,0 0 0,1 0 0,0 12 0,1 2 150,-1 50-32,0-71-64,0 1-31,0 25 4,0-27-41,0-1 0,0 1 0,1-1 0,-1 1 1,0-1-1,0 0 0,0 1 0,0-1 0,0 1 0,0-1 0,0 1 0,0-1 0,0 1 0,-1-1 0,1 1 0,0-1 0,0 0 0,0 1 0,0-1 0,-1 1 1,1-1-1,0 0 0,0 1 0,-1-1 0,1 1 0,0-1 0,-1 0 0,1 1 0,0-1 0,-1 0 0,1 0 0,0 1 0,-1-1 0,1 0 0,-1 0 0,1 0 0,-1 1 1,1-1-1,0 0 0,-1 0 0,1 0 0,-1 0 0,1 0 0,-1 0 0,1 0 0,-1 0 0,1 0 0,-1 0 0,1 0 0,-1-1 0,0 1-8,0 0 0,1 0 0,-1 0-1,0 0 1,0 0 0,0 0 0,1 0-1,-1 0 1,0 1 0,0-1 0,1 0-1,-1 0 1,0 1 0,0-1 0,1 0 0,-1 1-1,0-1 1,1 0 0,-2 2 0,-2 4-66,1-1 40,-10-3 11,-190-2-869,114 7 682,-6 1-14,-10-9-78,-149 5 143,161 6 158,2-5-138,10 6-1,1-6-69,45-2 142,-115 7-135,101-9 92,-89 13 0,10 1 27,-6 2 52,-93 7-71,174-20 58,10-1 3,-104 12-150,100-7 131,-90 13-335,-144 0-251,135 0 490,6-1 54,88-16 67,-83 10 62,-303 49 42,302-46-134,-95 15-80,107-9 160,12-12 26,0 12 33,-137 12-150,130-20 27,-152 9 248,149-15-138,75-4-98,-93 3-62,6 0 193,6 0-88,-480-8 9,499 8 8,79-5-15,1 0 1,-57-4 0,60-2-4,-42-2 20,-26 10 23,-12 0-23,-23 3-83,-9 0 92,-153-8 88,149 10 273,110-7-333,11-2-17,-1-1 0,1-1 0,-28-4 1,4 0-19,-159 1 63,111 5 95,47-1-112,-95 3-116,106 0 10,-114 7-64,-552-10 955,602-8-746,-5 0 302,76 7-252,-37-7 0,34 4-84,-29-1-4,11-5-59,23 6-4,14 2-8,0 0-1,0 0 1,-17-7 0,19 6-4,-1-1 0,1 2 0,-18-4 0,9 3 0,-18-7 32,18 7 30,11 2-27,1 0 0,0-1 0,-1 0 0,1 0 0,-12-5 0,12 4 12,0 0 0,0 0 1,-11-1-1,-3-2 52,1-4 55,-9 5-84,-46-21-60,71 25 1,1 0-1,-1 0 1,1 1-1,-1-1 1,0 1-1,1 0 1,-1 0-1,-5 1 1,0-1 17,7 0-32,1 0 1,-1 0 0,1 0-1,-1 0 1,0 0-1,1 0 1,-1-1-1,1 1 1,-1-1-1,1 1 1,-1-1-1,1 0 1,0 1 0,-1-1-1,1 0 1,0 0-1,-1 0 1,1 0-1,-2-2 1,3 2-3,-5-1-63,-6 2 10,9 0-63,2 0-92,0 0-442,2-3-720,11-10-3466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3648,'0'16'1344,"0"-16"-1024,32 33-128,-15-33 288,-1 16-320,0 17 192,1-17-192,16 17 128,-1-16-160,1 15 224,0-15-224,0-1-320,-1 0 96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0 3968,'-49'17'1472,"49"-17"-1120,-82 32-128,32 1 512,18 0-448,-17 16 320,-1 0-352,-15 17 0,16-17-160,-17 0 96,17 0-128,16-32-32,0-1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641 130 4384,'0'-52'1994,"0"50"-1910,-1 0 0,1-1 0,-1 1 0,0 0 0,0 0 0,0 0 0,0 0 0,0 0 0,-1 0 0,1 0 0,0 0 0,-1 1 0,0-1 0,1 0 0,-1 1 0,0 0 0,0-1 0,0 1 0,0 0 0,-2-1 0,-3-2 40,0 0 0,0 1-1,0 0 1,0 0 0,-12-2 0,1 3-90,0 0-1,-32 2 1,29 1 41,-31-4 0,19-2-16,23 3-94,0 0 1,-1 1-1,1 0 0,0 1 0,-18 1 0,-13 9-71,35-8 125,0-1 0,0-1 0,0 1 1,-9-1-1,-11-1 45,-14 4-268,37-3 184,1 0 0,-1 1 0,0-1 0,1 1 1,-1 0-1,1 0 0,-1 0 0,1 0 0,0 1 0,-1-1 0,-3 4 0,-2 8-87,4-10 88,-3 2 1,2 23-3,2-19 3,0 2 3,0 1-1,1 0 0,1-1 0,-1 18 1,2 1 33,-3 72 65,-1-67-28,-1 1 16,0 37 0,6-40-50,-4 68 44,-25 88 463,19-141-157,6-34-205,0 0 0,-1 24 0,3-17 32,1-19-157,0 1-1,0 0 1,0 0 0,0-1 0,0 1-1,0 0 1,2 3 0,-2-5-36,0-1-1,1 1 1,-1 0 0,1-1 0,-1 1 0,1-1 0,-1 1 0,1-1 0,-1 1 0,1-1 0,0 1 0,-1-1 0,1 0-1,0 1 1,-1-1 0,1 0 0,0 0 0,-1 1 0,1-1 0,0 0 0,0 0 0,-1 0 0,1 0 0,0 0 0,0 0 0,-1 0-1,2 0 1,24 0 48,-4-1-26,42 5 0,-38 0 2,-10 0 15,0-2-1,25 1 1,90-3 937,-98 0-719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4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1050 4640,'0'0'1728,"0"0"-1344,16 0-96,17 0 320,-17-17-384,17 17 128,16-16-224,1 16 352,15-17-256</inkml:trace>
  <inkml:trace contextRef="#ctx0" brushRef="#br0" timeOffset="1">214 83 5056,'-16'-33'1888,"16"33"-1472,49-16-128,-16 16 288,-1 0-384,34-17 256,-17 1-224,33 16 0,-33 0-128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0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19 2496,'33'0'4202,"-36"-3"-3732,-8-8-124,8 9-116,-13 1 229,11 0-442,1 1 0,-1-1 0,1 1 0,-1 1 1,0-1-1,1 0 0,-1 1 0,-7 2 0,6 0-6,1-1-1,-1 0 1,0 0 0,0 0-1,-9 0 1,9-1 9,0 0 0,0 1 0,0 0 0,0-1 0,0 2 0,0-1 0,-9 6 0,13-7-18,-7 4-8,1 0 1,0 0-1,0 1 1,1 0-1,0 0 1,0 1-1,0 0 1,-9 13-1,9-10 38,1 1-1,0-1 1,1 1 0,1 0-1,0 0 1,0 0-1,1 1 1,0-1 0,1 1-1,0 0 1,1-1-1,0 1 1,2 18 0,0-19-5,1-1 1,0 1 0,0-1-1,1 0 1,0 0 0,1 0-1,0 0 1,1-1 0,0 1-1,0-1 1,1 0 0,0-1-1,1 1 1,0-1 0,10 9-1,-3-6 96,0-1 0,0 0-1,26 11 1,-30-15 9,-1-1-1,10 9 0,9 5 78,2-11 36,-14-2-230,-13-4-176,1-1 1,-1 0-1,1 0 1,-1 0-1,1 0 1,-1-1-1,6 1 1,-8-1 75,0 0 0,0 0 0,0 0 0,1 0 0,-1 0 0,0 0 0,0-1 0,0 1 0,0 0 0,0 0 0,0-1-1,0 1 1,1-1 0,-1 0-15,-1 1-1,0-1 0,1 1 1,-1-1-1,0 1 0,0-1 0,1 1 1,-1-1-1,0 1 0,0-1 1,0 1-1,0-1 0,0 1 0,0-1 1,0 0-1,0 1 0,0-1 1,0 0-1,0-2-1195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3808,'0'-16'1408,"0"16"-1088,0 0-96,16 0 960,-16 0-704,0 16 416,16-16-512,17 0 224,-16 0-352,32 0 192,0-16-224,16 0-2176,1-1 1056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4224,'-14'-14'1365,"11"11"-826,5 3-524,0 1 0,-1-1-1,1 0 1,-1 0 0,1 0 0,-1 1 0,1-1 0,-1 1-1,1-1 1,-1 1 0,1 0 0,-1 0 0,3 1 0,11 7-63,19 4-62,-21-9 93,0 1 0,22 11 1,-18-5 132,0 1 0,27 25 0,30 36 258,-51-50-254,43 49 171,-58-61-236,0 0 0,0 1 0,-1-1 0,8 19 0,-14-27-29,1 0-1,-1 1 1,0-1 0,0 0 0,-1 1 0,1-1 0,-1 0 0,1 1 0,-1-1-1,0 0 1,-1 1 0,1-1 0,0 1 0,-1-1 0,0 0 0,0 0-1,0 1 1,0-1 0,0 0 0,-1 0 0,1 0 0,-1 0 0,0 0-1,0-1 1,0 1 0,0 0 0,-1-1 0,-3 4 0,0-1 9,0-1 0,0 0 0,-1 0 0,1-1 0,-1 1 0,0-1 0,0-1 0,0 1 1,0-1-1,-12 1 0,-33 3 258,26-1 57,19-3-233,-1 0 0,0-1 0,0 0 0,-1 0 0,1-1 0,0 0-1,-9-1 1,-29-10 587,42 10-650,0 0 1,0 1-1,0-2 0,0 1 0,1 0 0,-7-4 0,7 3-50,1 0-1,0 0 0,0-1 0,0 1 1,0 0-1,0-1 0,-2-3 1,3 5-8,0 0 0,1 0 0,-1 0 0,1 1 0,-1-1 0,0 0 0,1 0 0,0-1 0,-1 1 0,1 0 0,0 0 0,-1 0 0,1 0 0,0 0 0,0 0 0,0-2 0,0 2-5,1 0-1,0 0 1,-1 0 0,1 0 0,0 0-1,-1 1 1,1-1 0,0 0-1,0 1 1,0-1 0,0 0-1,0 1 1,1-1 0,9-7-60,15-12-44,-12 8 36,31-19 0,-23 20-280,1 0 0,26-6-1,-15 4-564,32-17-230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1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330 230 4576,'13'-14'1450,"-10"11"-868,-3 1-188,0-45 1345,0 45-1728,0 1 0,0-1 0,-1 0 0,1 1 0,0-1 0,-1 0 0,1 1 0,-1-1 0,0 0 0,0 1 0,1-1 0,-1 1 0,-2-2 0,-2-6 16,1 4 3,0-1-1,-1 1 0,1 0 0,-1 0 0,0 1 1,-1-1-1,1 1 0,-1 0 0,-12-6 0,-2-2 79,13 7-83,0 0-46,1 1 1,-1 0 0,0 0 0,-1 1 0,1 0-1,-15-5 1,-3-6-212,4 1 64,20 13 165,1-1 0,-1 1-1,1 0 1,-1-1 0,0 1 0,1 0 0,-1 0-1,0 0 1,0-1 0,1 1 0,-1 0 0,0 0-1,1 0 1,-1 0 0,0 0 0,1 0 0,-1 0-1,0 1 1,0-1 0,1 0 0,-1 0 0,0 0-1,1 1 1,-1-1 0,0 0 0,1 1 0,-1-1-1,1 1 1,-2 0 0,1 1-6,-1 0-1,1 0 1,-1 1-1,1-1 1,0 0 0,-2 5-1,-1 1-73,-3 7 70,0 0 0,0 1 0,2 0 0,-1 0 0,2 1 0,-3 22 0,1 13 90,-7 38-10,7-62-35,1-1 0,2 1 0,1 0 0,1 30 0,1-47 43,-1 0-1,-1 0 1,1 0 0,-2 0-1,-3 11 1,4-16 53,1 0 0,0 0 1,1 0-1,-1 0 0,1 0 0,1 12 0,0-9-22,-1 10 587,0-19-694,0 0 1,0 0-1,0 0 1,0 0-1,0 0 1,0 0-1,0 0 1,0 0-1,0 1 0,0-1 1,0 0-1,0 0 1,0 0-1,0 0 1,0 0-1,0 0 0,0 0 1,0 0-1,0 0 1,0 0-1,0 1 1,0-1-1,0 0 1,0 0-1,0 0 0,0 0 1,0 0-1,0 0 1,0 0-1,0 0 1,0 0-1,0 0 0,1 0 1,-1 0-1,0 0 1,0 0-1,0 1 1,0-1-1,0 0 1,0 0-1,0 0 0,0 0 1,0 0-1,0 0 1,1 0-1,-1 0 1,0 0-1,0 0 0,0 0 1,0 0-1,0 0 1,0 0-1,0 0 1,0 0-1,0 0 1,1-1-1,42 1-474,108 0 651,-144 0-269,1-1 0,-1 0 0,1 0-1,-1-1 1,13-4 0,-15 4-78,-2 1-208,0 0 0,0 1 1,1-1-1,-1 1 0,0 0 1,0 0-1,4 0 0,-3 0-1066,-1 0-864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3648,'-17'-17'1344,"17"17"-1024,0 0-128,0-16 640,17 32-512,15-16 128,1 0-256,-16 0 192,15 0-256,18 0 160,-18 0-160,1-16-3520,0 16 1856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2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3904,'-17'0'1440,"17"0"-1120,0 0-96,0-16 512,0 32-448,0-32 256,17 16-320,-1 0 128,0 0-192,17-16-64,0 16-64,0 0 160,-1 0-96,1 0 96,0 0-96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30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12 118 6144,'-11'-2'2132,"11"2"-2075,0-1 0,0 1 1,0 0-1,0 0 0,0 0 0,0-1 1,0 1-1,0 0 0,0 0 0,0 0 0,0-1 1,0 1-1,0 0 0,0 0 0,0 0 0,1 0 1,-1-1-1,0 1 0,0 0 0,0 0 0,0 0 1,0 0-1,0-1 0,1 1 0,-1 0 0,0 0 1,0 0-1,0 0 0,0 0 0,1 0 0,-1 0 1,0-1-1,2 0 17,0 0-1,-1 0 1,1 0 0,0 1 0,0-1 0,0 0-1,0 1 1,0-1 0,0 1 0,3 0 0,-2-1-62,0 1 0,0 0 0,1-1 0,-1 1 0,0-1 0,0 0 0,0 0 0,3-2 0,10-2-8,65-10-52,-38 9 133,4-5-5,44-4 53,-84 14-134,0-1-1,0 0 0,-1 0 0,1 0 0,8-5 1,-12 6 40,0 0 1,0 1-1,0-1 0,0 1 1,0-1-1,0 1 1,0 0-1,0 0 1,0 0-1,3 1 1,0 0 80,-6-1-96,0 0 0,1 0 0,-1 0-1,0 0 1,1 0 0,-1 0 0,0 0 0,1 0-1,-1 0 1,0 0 0,1 0 0,-1 0 0,0 0-1,1-1 1,-1 1 0,0 0 0,0 0 0,1 0-1,-1 0 1,0-1 0,0 1 0,1 0 0,-1 0-1,0 0 1,1-1 0,9-9 397,-7 7-127,-3 3-172,0 0-175,-13 0-107,13 0 159,-1 0 0,1 0 0,0 0 1,0 0-1,0 0 0,0 0 0,0 0 0,0 0 0,0 0 1,0 0-1,0 0 0,0 0 0,-1 0 0,1 0 0,0 0 0,0 0 1,0 0-1,0 0 0,0 0 0,0 0 0,0 0 0,0 0 1,0 0-1,0 0 0,0 0 0,-1 0 0,1 0 0,0 0 1,0 0-1,0 1 0,0-1 0,0 0 0,0 0 0,0 0 0,0 0 1,0 0-1,0 0 0,0 0 0,0 0 0,0 0 0,0 0 1,0 0-1,0 0 0,0 1 0,0-1 0,0 0 0,0 0 1,0 0-1,0 0 0,0 0 0,0 0 0,0 0 0,0 0 0,0 0 1,0 0-1,0 1 0,0-1 2,0 1 1,0-1-1,0 1 1,0-1-1,0 1 0,0-1 1,0 1-1,0-1 1,0 1-1,0-1 0,-1 1 1,1-1-1,0 0 0,0 1 1,0-1-1,-1 1 1,1-1-1,0 0 0,0 1 1,-1-1-1,1 1 1,-1-1-1,1 0 0,0 1 1,-1-1-1,1 0 1,0 0-1,-1 1 0,1-1 1,-1 0-1,1 0 1,-1 0-1,1 0 0,-1 1 1,1-1-1,-1 0 1,1 0-1,-1 0 0,1 0 1,-1 0-1,0 0 1,-4 2-45,1 2 26,0 0 24,0-1 1,1 1 0,-1 0 0,-3 6-1,2 3-33,-2-9-132,7-4 150,-1 1 0,1-1 0,-1 0 0,1 0 0,0 1 0,-1-1 0,1 0 0,0 1 1,-1-1-1,1 0 0,0 1 0,-1-1 0,1 1 0,0-1 0,-1 0 0,1 1 0,0-1 1,0 1-1,0-1 0,0 1 0,-1-1 0,1 1 0,0-1 0,0 1 0,0-1 0,0 1 0,0-1 1,0 1-1,0-1 0,0 1 0,1 0 0,-1 0 3,-1 0 0,1 0 0,0 1 0,1-1 0,-1 0 0,0 0 0,0 0 0,0 0 0,1 0 0,-1 0 0,1 1 0,-1-1 0,0 0 0,1 0 0,0 0 0,-1 0 0,1-1 0,0 1 0,-1 0 0,1 0 0,0 0 0,0 0-1,0-1 1,0 1 0,0 0 0,0-1 0,0 1 0,0-1 0,0 1 0,0-1 0,0 1 0,2-1 0,7 5-48,-3-1 38,-5-3 5,-1 0 0,0 0 0,1 0 1,-1 0-1,1-1 0,-1 1 0,1 0 0,-1-1 1,1 1-1,-1-1 0,1 1 0,-1-1 0,1 0 1,0 0-1,-1 0 0,1 0 0,0 0 0,-1 0 1,1 0-1,-1-1 0,1 1 0,0 0 0,2-2 1,9-8 25,-13 9-13,0 1 1,1-1-1,-1 1 0,0-1 1,1 1-1,-1-1 1,0 1-1,0-1 1,0 1-1,1-1 1,-1 1-1,0-1 1,0 0-1,0 1 0,0-1 1,0 1-1,0-1 1,0 1-1,0-1 1,0 0-1,0 1 1,-1-1-1,1 1 0,0-1 1,0 1-1,0-1 1,-1 1-1,1-1 1,0 1-1,-1-1 1,1 0 6,-5-6 127,1 0 0,-1 0-1,0 0 1,0 1 0,-1 0 0,0 0-1,0 1 1,0 0 0,-1 0 0,0 0 0,0 1-1,0 0 1,0 0 0,-1 0 0,0 1-1,-13-3 1,-13 1 167,25 2-242,7 2-108,1 1 0,-1-1 0,0 1 0,1-1 0,-1 1 0,0 0 0,0 0 0,0 0 0,1 0 0,-1 0 0,0 0 0,0 0 0,0 1 0,1-1 0,-1 0 0,0 1 0,1 0 0,-1-1 0,-2 3 0,-1-2-199,4-1 183,1 1 0,-1-1-1,1 0 1,-1 0 0,1 0-1,-1 1 1,1-1 0,-1 0 0,1 1-1,0-1 1,-1 0 0,1 1 0,-1-1-1,1 0 1,0 1 0,-1-1 0,1 1-1,-1 2-533,0 0 1,1 1-1,-1-1 0,1 0 0,0 0 1,0 4-1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15 197 3072,'-13'-14'976,"11"12"-723,9 1-117,152 1 1560,-138 0-1522,0-1 1,21-3-1,70-18 684,22 11-196,25-14 127,7 4-288,-63 5-272,261-28 209,-318 41-406,124-14 16,-125 10 36,0 2-1,59 1 1,-87 6 71,-17-2-152,0 0 0,1 0-1,-1 0 1,0 0 0,0 0-1,0 0 1,0 0-1,1 1 1,-1-1 0,0 0-1,0 0 1,0 0 0,0 0-1,1 0 1,-1 0 0,0 0-1,0 1 1,0-1 0,0 0-1,0 0 1,0 0-1,0 0 1,0 0 0,0 1-1,1-1 1,-1 0 0,0 0-1,0 0 1,0 0 0,0 1-1,0-1 1,0 0 0,0 0-1,0 0 1,0 1 0,0-1-1,-1 1-8,0 0-1,0 0 1,0 0-1,0 0 1,0 0-1,0 0 1,0 0-1,0 0 1,-1 0 0,1-1-1,-3 2 1,0 1-167,0 0 1,0 0 0,0 0-1,0 0 1,0 1-1,-3 4 1,-11 9-1059,-15 2-187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2912,'0'0'923,"3"3"-550,-3-3-364,2 2 19,-1-1 0,0 0 1,0 0-1,1 0 1,-1 0-1,0 0 0,1 0 1,-1-1-1,1 1 0,-1 0 1,1-1-1,-1 1 0,1-1 1,0 1-1,-1-1 0,1 0 1,0 0-1,-1 0 0,4 0 1,0 1 16,0 0-1,1-1 1,-1 2 0,1-1-1,-1 1 1,0 0 0,0 0-1,0 0 1,0 0 0,5 5-1,7 1 78,50 23 297,-45-22-260,0 0 1,-2 2-1,26 17 0,6 15 28,-39-32-152,-6-5 1,1 0 1,11 12-1,-12-7 21,0-1 0,0 1 1,4 12-1,-11-23-57,4 6 50,-1 1 0,-1 0 0,1-1 0,-1 1 0,0 0-1,-1 0 1,0 0 0,0 1 0,0-1 0,-1 13 0,-1-11 20,2-5-25,-2 0 0,1 0 0,0 0 0,-1 0 0,0-1-1,1 1 1,-2 0 0,1 0 0,0-1 0,-1 1 0,1-1 0,-1 0 0,0 1 0,0-1 0,-1 0 0,1 0 0,-1 0 0,1 0 0,-5 3 0,-7 9 197,5-5-104,6-4-76,-2-1 1,1 0-1,0-1 0,-1 1 1,-6 4-1,4-6 14,0 1-1,0-1 1,-14 5 0,3-2 16,-15 7 27,-62 21 146,87-32-247,2 0 29,-1 0 1,0-1-1,0 1 1,-10-1 0,10-1 82,1-1 0,-1 0 0,-8-2 0,3 0 75,8 3-144,0-1-1,0 0 1,0 0 0,0 0 0,0-1-1,-5-2 1,7 2-62,0 1 0,0-1 1,1 0-1,-1 0 0,0 0 0,1 0 0,-1 0 0,1 0 1,0-1-1,-2-2 0,2 3-15,0-1 1,0 1-1,0 0 0,0-1 1,1 1-1,-1-1 1,1 1-1,-1 0 0,1-1 1,0 1-1,0-1 0,0 0 1,0 1-1,0-1 1,1 1-1,-1 0 0,1-1 1,-1 1-1,1-1 0,0 1 1,0 0-1,0-1 0,0 1 1,1 0-1,-1 0 1,3-3-1,3-3-56,1 1 0,1-1 0,-1 1 0,1 1 1,14-9-1,4 0 11,1 1 0,0 1 1,1 1-1,0 2 0,1 0 1,0 3-1,45-7 0,37-5 120,-74 10 29,39-7 133,-3 10-72,-36 4-116,63-9-76,-8 5 11,-40 0 102,25-1 175,-38 7 386,-19 0-252,-41 0-1789,17 0 1024,-1 0 0,1-1-1,-1 1 1,1-1 0,0 1 0,0-1 0,-1 0 0,1 0 0,-5-3 0,-3-1-1070,-8 2-923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3392,'-50'49'3498,"49"-47"-3405,-1-1 0,1 1-1,-1 0 1,1 0-1,0 1 1,0-1-1,0 0 1,0 0-1,0 0 1,0 1 0,0 1-1,-6 15 355,-2-9-139,-4 5 98,11-12-354,1 1-1,0 0 1,0-1-1,1 1 1,-1 5-1,-1 5 51,-5 8 33,6-19-121,0 0 0,0 1 1,0-1-1,0 0 0,1 0 0,-1 1 0,1-1 0,0 0 0,0 1 0,0-1 0,2 7 0,9 23 141,-11-29-126,1 0-1,0 0 1,0 0 0,0-1 0,0 1 0,1 0 0,-1-1 0,1 1-1,0-1 1,0 1 0,1-1 0,-1 0 0,1 0 0,-1 0 0,1 0-1,5 4 1,-3-3 1,0 0-1,1-1 0,-1 0 0,1 0 0,0 0 0,0 0 1,0-1-1,0 0 0,0 0 0,1 0 0,-1-1 0,0 0 1,1-1-1,-1 1 0,1-1 0,12-2 0,30-8-583,-36 8 333,22 1 0,-34 1 215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4736,'-33'-16'1760,"33"16"-1376,-16 0-96,16 0 1600,0 0-1088,0 0-320,0 16-320,0-16 96,16 0-128,1 0 320,15 0-256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4640,'0'16'1728,"0"-16"-1344,0 0-96,17 0 320,-17 0-384,32 0 128,18-16-224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35 1888,'-14'-14'613,"14"14"-599,-1-1 1,1 1-1,0 0 0,-1-1 0,1 1 0,0 0 1,-1-1-1,1 1 0,0 0 0,-1 0 0,1-1 0,-1 1 1,1 0-1,0 0 0,-1 0 0,1 0 0,-1 0 1,1 0-1,-1-1 0,1 1 0,0 0 0,-1 0 0,1 0 1,-1 0-1,1 0 0,-1 1 0,-4-2 206,4 1-195,1 0-1,0-1 1,0 1-1,0 0 1,-1 0 0,1 0-1,0 0 1,0 0 0,0 0-1,0 0 1,-1 0-1,1-1 1,0 1 0,0 0-1,0 0 1,0 0 0,0 0-1,0 0 1,-1-1 0,1 1-1,0 0 1,0 0-1,0 0 1,0-1 0,0 1-1,0 0 1,0 0 0,0 0-1,0-1 1,0 1-1,0 0 1,0 0 0,0 0-1,0-1 1,0 1 0,0 0-1,0 0 1,0 0 0,0 0-1,0-1 1,0 1-1,1 0 1,-1 0 0,0 0-5,0 0 0,0 0 0,0 0 0,0 0 0,0 1 0,0-1 0,0 0-1,1 0 1,-1 0 0,0 1 0,0-1 0,0 0 0,0 0 0,0 0 0,0 1 0,0-1 0,0 0 0,0 0 0,0 0 0,-1 0 0,1 1 0,0-1 0,0 0 0,0 0 0,0 0 0,0 1 0,0-1 0,0 0 0,0 0 0,0 0 0,-1 0 0,1 0 0,0 1 0,0-1 0,0 0 0,0 0 0,-1 0 0,1 0 0,0 0 0,0 0 0,0 0 0,0 0 0,-1 1 0,-6 2 874,14-4-338,-4 1-199,0 0-154,18-4 48,7-3-187,21 13-38,-2-11-21,-28 2 6,32 0 0,-22 2 24,-8 0 5,0 1 0,34 5 0,-30-1-43,-8 0-10,0-2 0,20 1-1,-29-2 17,1 0-1,0 0 1,0 0-1,11 4 0,-13-3 59,0 0-1,0-1 1,0 0-1,8 1 1,1-2 141,-13 0-10,-3 0 0,-3 0 224,2 0-409,0 0-1,-1 0 0,1 0 0,0 0 1,-1 1-1,1-1 0,0 1 0,-1-1 0,1 1 1,0-1-1,0 1 0,0-1 0,0 1 1,0 0-1,-1 0 0,1 0 0,1 0 0,-1 0 1,0 0-1,0 0 0,0 0 0,0 0 1,0 1-1,-4 9-37,4-9 27,0 1 1,0-1-1,0 0 0,-1 1 1,1-1-1,-1 0 0,1 0 0,-3 2 1,-1 1 2,0 1 1,1 0 0,0-1-1,-6 12 1,2-4-14,-12 25-24,1 1 1,-18 59 0,29-74 51,-1 0 1,-1-1 0,-15 26-1,9-17 21,10-19 111,0-1 0,-1 0 0,-10 14 0,-18 12 521,24-26-177,9-11-445,1 0 0,0 1 0,-1-1 0,1 0-1,-1 0 1,0 0 0,1 0 0,-1 0 0,0 0-1,0 0 1,1 0 0,-1-1 0,-3 1-1,3 0-14,1-1-1,0-1 0,0 1 1,0 0-1,-1 0 0,1 0 1,0-1-1,0 1 0,0 0 0,0-1 1,0 1-1,-1-1 0,1 1 1,0-1-1,0 0 0,1 0 0,-2 0 1,-3-4 47,1-1 1,-1 1 0,2-1 0,-1 0-1,0 0 1,-2-9 0,2 7-75,-12-28 99,-20-64 0,22 56-114,-16-68-26,29 109 5,1 0-1,-1 1 0,1-1 0,-1 0 1,1 0-1,0 0 0,0 0 1,1-4-1,-2-15-452,1 22 401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34 3808,'0'0'1408,"0"0"-1088,33 32-96,-17 1 736,0-17-576,17 17 64,0-16-288,0 15 128,16 18-192,-16-18 256,-1 1-224,1-17 448,0 1-320,-17-17-1472,-16 0 672,0-17-3136,0 17 2048</inkml:trace>
  <inkml:trace contextRef="#ctx0" brushRef="#br0" timeOffset="1">427 17 3232,'-17'-16'1184,"17"16"-896,-32 33-96,15-17 1312,-16 0-864,-16 33 224,16 1-512,-32-1 64,32 16-256,-16 1 224,16-1-256,0-15 96,1-18-128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14 4064,'-27'-14'1307,"27"14"-1299,0 0 0,0 1 0,0-1 0,0 0 0,0 0 1,0 0-1,0 0 0,0 0 0,0 0 0,0 1 0,0-1 1,0 0-1,0 0 0,-1 0 0,1 0 0,0 0 0,0 0 1,0 1-1,0-1 0,0 0 0,0 0 0,0 0 0,0 0 1,0 0-1,0 0 0,-1 0 0,1 0 0,0 1 0,0-1 1,0 0-1,0 0 0,0 0 0,0 0 0,0 0 1,-1 0-1,1 0 0,0 0 0,0 0 0,0 0 0,0 0 1,0 0-1,-1 0 0,1 0 0,0 0 0,0 0 0,0 0 1,0 0-1,0 0 0,0 0 0,-1 0 0,1 0 0,0 0 1,0 0-1,0 0 0,0 0 0,0-1 0,0 1 0,-1 0 1,1 0-1,0 0 0,0 0 0,0 19 326,1 2-44,-1 0-1,-1 0 0,-1 0 0,-1-1 0,-8 32 0,6-36-93,1 1 0,1-1-1,-1 18 1,1-5-61,-2 2 27,1-8-25,-1 40 1,5-30-30,1-5 11,-5 39 1,0-46-61,0 10 42,9 7 6,-3-29-29,0 0 0,0 17 0,-2 21-2019,0-45 709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0 3712,'-17'17'1408,"17"-17"-1120,-16 33-64,16-1 864,0 1-640,-16 0 320,16 16-448,0 17 96,-17 16-256,17 0 128,0-1-160,0 18 416,0-34-288,0-15 32,0-1-192,0-17 160,0-15-160</inkml:trace>
  <inkml:trace contextRef="#ctx0" brushRef="#br0" timeOffset="1">1 279 4576,'0'0'1664,"0"0"-1280,0 0-96,0 0 256,16 0-352,1-16 256,-1 16-224,33-17-64,0 17-96,17 0 576,-17 0-352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1:5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5056,'-17'0'1888,"17"0"-1472,33 0-128,0 0 352,-17 0-416,50-17 192,-17 17-256,16 0 416,17 0-320,-33-16-64,1 16-96,-18 0 256,1 0-160,-16-16-448,-1 16 128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39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3392,'13'-13'1088,"-12"12"-1061,-1 1 1,1-1 0,-1 1-1,1 0 1,-1-1-1,1 1 1,-1 0-1,1 0 1,-1-1-1,1 1 1,0 0 0,-1 0-1,1 0 1,-1 0-1,1 0 1,0 0-1,-1 0 1,1 0 0,-1 0-1,1 0 1,0 0-1,-1 0 1,1 0-1,-1 0 1,2 1-1,-2-1 46,27-1 1771,-21 0-1798,-1 0-1,1 1 1,0 0-1,0 1 1,-1-1-1,1 1 1,10 3-1,7 6 51,-21-10-65,-1 1 0,0 0 0,1-1 0,-1 1 0,0 0 0,0-1 0,0 1-1,0 0 1,0 0 0,0 0 0,0 0 0,0 0 0,1 2 0,2 2 53,-2-3-48,-1-1 0,1 1 0,-1 0 0,0 0 0,0-1 0,1 1 0,-1 0-1,0 0 1,-1 0 0,1 1 0,0-1 0,0 3 0,0 29 457,-1-13-215,0-6-164,1-5-28,-1 1 0,-1-1 0,-2 20 0,-23 105 528,24-124-554,1 0 1,0 0 0,0 0-1,2 19 1,1 10 84,-2 4 63,2-47-112,4-5-116,0 0 0,-1-1 0,4-10 0,-9 19 20,1-1-5,-1 0 0,1-1 0,-1 1 0,0 0 0,1-1 0,-1 1 1,0-1-1,0 1 0,0-3 0,2-13-10,0 11 21,1-1 20,-1 1 0,0-1-1,-1 0 1,0 0 0,0 1 0,0-8-1,-1-15 13,0 27-150,0 2 37,0 2 43,0 0 45,1-1-1,-1 1 1,0-1 0,1 0-1,-1 1 1,1-1 0,-1 1-1,1-1 1,0 0-1,0 2 1,6 11 221,-1 7-61,-4-13-152,-1-1 0,2 0-1,3 10 1,4 3 35,14 41 0,-22-56-40,0 0 0,1 0-1,-1-1 1,1 1 0,7 8-1,-9-11-11,0 0-1,1-1 0,-1 1 1,1 0-1,0-1 1,0 1-1,0-1 0,0 0 1,0 1-1,0-1 0,0 0 1,0 0-1,0-1 0,0 1 1,0 0-1,1-1 1,3 1-1,23-1 72,-24-2-118,-2-2 38,0 2-39,0-1 0,0 0-1,-1 0 1,1 0 0,-1-1 0,0 1 0,0-1 0,0 1 0,0-1-1,2-7 1,0 1-68,-2 7 73,-1 0 0,0 0 0,0-1 0,0 1 0,0 0 0,0 0-1,-1 0 1,1-6 0,-1 7 30,0 0 0,0 0-1,1 0 1,-1 0 0,1 0-1,-1 0 1,1 1 0,0-1-1,0 0 1,0 0 0,1-2-1,-1 3-1,0-1-1,0 1 1,0 0-1,-1-1 0,1 1 1,0-1-1,-1 1 1,0-1-1,1 1 1,-1-1-1,0-1 1,0 0-64,0 2 88,0 0-1,0 0 1,0 0-1,0 0 1,0 0 0,0 0-1,0 0 1,0 0-1,0 0 1,0-2 0,0 29 664,0-23-656,0-3-25,0 0 1,0 0-1,0 1 0,0-1 0,0 0 0,0 0 0,-1 1 0,1-1 0,0 0 0,0 1 0,0-1 0,0 0 1,0 0-1,0 1 0,0-1 0,0 0 0,0 1 0,0-1 0,0 0 0,0 0 0,1 1 0,-1-1 0,0 0 1,0 1-1,0-1 0,0 0 0,1 1 11,-1-1 0,0 0-1,0 0 1,0 1 0,0-1 0,0 0 0,0 1 0,1-1 0,-1 0 0,0 0-1,0 1 1,0-1 0,0 0 0,0 1 0,0-1 0,0 0 0,0 0-1,0 1 1,-1-1 0,1 0 0,0 1 0,0-1 0,0 0 0,0 0 0,0 1-1,-1-1 1,4 0 31,7 3-12,-9-2-25,-1-1-1,1 1 0,-1 0 1,0 0-1,0 0 1,1-1-1,-1 1 0,0 0 1,0 0-1,0 0 0,0 0 1,0-1-1,0 3 1,0 3-3,2 25-64,-2-29 60,0 0 0,1-1 0,-1 1 0,1 0 1,0-1-1,-1 1 0,1-1 0,0 1 0,0-1 0,0 1 0,0-1 1,2 3-1,-3-4 2,1 1 0,-1-1 0,1 1 0,-1-1 0,0 1 1,1-1-1,-1 1 0,0 0 0,0-1 0,0 1 0,1 0 1,-1-1-1,0 1 0,0 0 0,0-1 0,0 1 0,0 0 1,0-1-1,0 1 0,0 0 0,0-1 0,-1 1 0,1 0 1,0 2-1,0-3 6,-1 1 0,1 0 1,0-1-1,1 1 0,-1 0 0,0-1 1,0 1-1,0 0 0,0-1 1,0 1-1,1 0 0,-1-1 1,0 1-1,1 0 0,-1-1 1,0 1-1,1-1 0,-1 1 0,1-1 1,-1 1-1,1-1 0,-1 1 1,1-1-1,-1 1 0,1-1 1,0 1-2,0-1 0,-1 0 0,1 1 0,-1-1 0,1 1 0,-1-1-1,1 1 1,-1-1 0,0 1 0,1-1 0,-1 1 0,0 0 0,1-1 0,-1 1 0,0-1 0,1 1 0,-1 0 0,0-1 0,0 1 0,0 0 0,0-1 0,0 1 0,0 0 0,0-1 0,0 2 0,0 11 31,0-10 21,3-3 6,25 0-43,-27-1-16,-1 1 0,1 0-1,-1 0 1,1 0 0,-1 0 0,1 0 0,-1 0-1,1 0 1,-1 0 0,1 0 0,-1 0 0,1 0-1,-1 1 1,1-1 0,-1 0 0,1 0 0,-1 0-1,0 1 1,1-1 0,-1 0 0,1 0 0,-1 1-1,0-1 1,1 0 0,-1 1 0,0-1 0,1 1-1,-1-1 1,0 0 0,1 1 0,-1 0 0,5 5 1,-5-5-1,0-1 0,0 0 1,1 0-1,-1 0 0,0 1 1,1-1-1,-1 0 0,0 0 1,1 0-1,-1 0 0,0 0 1,1 0-1,-1 0 0,0 0 1,1 0-1,-1 0 0,0 0 1,1 0-1,-1 0 1,0 0-1,1 0 0,-1 0 1,0 0-1,1 0 0,-1 0 1,0 0-1,1-1 0,-1 1 1,0 0-1,1-1 0,3-5 30,-4 6-28,1-1-1,-1 1 1,0-1 0,0 1-1,1-1 1,-1 1-1,0 0 1,1-1-1,-1 1 1,0 0 0,1-1-1,-1 1 1,1 0-1,-1 0 1,1-1-1,-1 1 1,0 0-1,1 0 1,-1 0 0,1-1-1,-1 1 1,1 0-1,-1 0 1,1 0-1,-1 0 1,1 0 0,-1 0-1,1 0 1,-1 0-1,1 0 1,0 1-1,0-1 1,1 0 0,-1 0-1,0 0 1,1-1 0,-1 1 0,0 0-1,0 0 1,1-1 0,-1 1-1,0-1 1,0 1 0,0-1-1,0 1 1,0-1 0,1 0 0,-1 1-1,0-1 1,0 0 0,-1 0-1,1 0 1,0 0 0,0 0 0,0 0-1,1-2 1,3-10 51,5 8-21,6-24 22,-1-2 116,-12 15-132,-6 1-12,-7 2 38,10 12-49,-1 1 0,1-1 0,-1 1 0,1-1 0,0 1 0,0-1 0,-1 1 0,1-1 0,0 1-1,0-1 1,0 1 0,-1-1 0,1 0 0,0 1 0,0-1 0,0 1 0,0-1 0,0 0 0,0 1 0,0-1-1,0 1 1,0-1 0,1 0 0,-1 1 0,0-2 0,0 2-8,3 13-66,2-5 50,-4-7 8,0 1 0,0-1 0,0 1 0,-1-1-1,1 1 1,0-1 0,-1 1 0,1 0 0,-1-1 0,1 1 0,-1 0 0,0-1 0,0 1 0,0 0 0,0 3 0,0 99-175,0 124 293,0-216-102,-1 0 1,0 0-1,-1 0 1,-1 0-1,-6 21 1,-1 1 19,2 13 44,7-32 103,-2-1-1,-6 22 1,8-32-147,-23 60 518,21-56-493,-1-1 0,0 0 0,-1 1 0,1-2 0,-1 1 0,-7 7 0,10-13-49,0 1 0,1-1 0,-1 1 1,0-1-1,0 0 0,0 0 0,0 0 0,-1 0 0,1 0 1,0 0-1,0-1 0,-1 1 0,-1 0 0,-9 2 52,10-2-52,1 0 0,0-1 0,-1 1 1,1 0-1,-1-1 0,1 0 0,-5 1 1,3-2-4,1 0 0,-1 0 0,1-1 0,0 1 0,-6-3 0,6 1-12,-1 1 0,1-1 0,0 0-1,0 0 1,0 0 0,0 0 0,0 0 0,0 0 0,1-1-1,0 0 1,0 1 0,-3-8 0,-1-2 20,1-1 1,-4-18-1,8 26-21,0 1-1,0-1 1,1 0 0,-1 0-1,2 0 1,-1 0 0,1 0-1,-1 1 1,2-1 0,-1 0-1,1 1 1,-1-1 0,2 0-1,3-6 1,7-22-27,-10 26 46,0-1-1,0 2 0,6-11 0,-2 8 6,-5 5-25,1 1 1,0-1-1,1 1 0,-1 0 0,1 0 1,4-4-1,11 0-22,-15 7 26,0-1 0,0 0 0,0 1 0,7-6 1,11-2 5,1 0 50,-16 4-36,-5 4-29,-1 0 0,1 1-1,-1-1 1,0 0 0,1 0 0,0 1 0,-1-1 0,1 1-1,-1-1 1,1 1 0,0 0 0,-1-1 0,3 1 0,14 0-1179,-5 0 540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3136,'0'0'1029,"2"0"-629,9 0-192,-11 0-204,0 0-1,0 0 0,0 0 1,0 0-1,0 0 0,0 0 1,0 0-1,0 0 1,0 0-1,1 0 0,-1 0 1,0 0-1,0 0 0,0 0 1,0 0-1,0 0 0,0 0 1,0 0-1,0 0 1,0 0-1,0 0 0,1 0 1,-1 0-1,0 0 0,0 0 1,0 0-1,0 0 1,0 0-1,0 0 0,0 0 1,0 0-1,0 0 0,0 1 1,0-1-1,0 0 0,0 0 1,0 0-1,0 0 1,0 0-1,0 0 0,0 0 1,0 0-1,0 0 0,0 0 1,1 0-1,-1 1 1,0-1-1,0 0 0,-1 0 1,1 0-1,0 0 0,0 0 1,0 0-1,0 0 0,0 0 1,0 0-1,0 1 10,0-1 1,0 1-1,0-1 0,0 1 0,0-1 1,0 0-1,0 1 0,0-1 0,0 1 1,1-1-1,-1 0 0,0 1 0,0-1 0,0 1 1,0-1-1,1 0 0,-1 1 0,0-1 1,0 0-1,1 1 0,-1-1 0,0 0 1,0 1-1,1-1 0,-1 0 0,0 0 0,1 1 1,-1-1-1,1 0 0,0 0 0,5 5 478,-1 11-11,4 13-93,-6-15-258,1-1 0,9 22 0,-5-20-70,-3-7-69,-1 1 1,0 0-1,4 12 1,-3 7 25,1-11 212,-5-14-172,0 0 0,0 0 0,0 0-1,0 1 1,0-1 0,0 6 0,-1-9-43,0 0 0,0 1 0,0-1 0,0 0 0,0 0 1,0 1-1,0-1 0,0 0 0,0 1 0,0-1 0,0 0 0,0 1 0,0-1 1,0 0-1,-1 1 0,1-1 0,0 0 0,0 0 0,0 1 0,0-1 0,-1 0 1,1 0-1,0 1 0,0-1 0,-1 0 0,-9 11 259,9-11-251,1 0-1,0 1 1,-1-1-1,1 0 1,0 1-1,-1-1 1,1 0 0,-1 0-1,1 0 1,0 1-1,-1-1 1,1 0-1,-1 0 1,1 0-1,-1 0 1,1 0 0,-1 0-1,1 0 1,-1 0-1,1 0 1,-1 0-1,1 0 1,0 0-1,-1 0 1,1 0 0,-1-1-1,1 1 1,-1 0-1,1 0 1,0 0-1,-1-1 1,1 1-1,-1 0 1,1 0 0,-1-1-1,1 1-19,-15-29 95,11 22-309,1-1 0,0 0 0,-2-12 0,4 16 132,0-2-66,0 0-1,1-1 1,-1 1-1,1-1 1,1 1-1,-1-1 1,1 1-1,1 0 1,-1-1-1,3-7 1,0-1-39,-1 3 86,-1 3-11,1 0-1,6-18 1,-7 24 99,-1 0 1,1 1 0,-1-1 0,1 1-1,0-1 1,0 1 0,0 0 0,0 0-1,1 0 1,-1 0 0,0 0 0,1 0-1,4-2 1,24-1 384,-26 2-310,-5 3-50,1-1 0,-1 1 0,1 0-1,0-1 1,-1 1 0,1 0 0,0-1 0,-1 1 0,1 0-1,0 0 1,0 0 0,-1-1 0,1 1 0,0 0 0,0 0-1,-1 0 1,1 0 0,0 0 0,0 0 0,-1 1 0,1-1-1,0 0 1,-1 0 0,1 0 0,0 1 0,-1-1 0,1 0-1,0 1 1,-1-1 0,1 1 0,0-1 0,-1 0 0,1 1-1,-1-1 1,1 1 0,-1 0 0,1-1 0,-1 1 0,1 0-1,4 4 48,-1-2-1,1 1 0,0-1 1,0 1-1,11 4 1,-11-6-35,0 0 0,-1 1 0,1 0 0,0 0 0,6 7 0,4 9 9,-11-14-20,-1 1 0,2-1 0,5 7 1,-1-3 35,-1 0 1,13 19-1,-18-24-5,-1 1 1,1-1-1,-1 0 1,0 1-1,0 0 0,0 0 1,-1-1-1,1 1 1,-1 0-1,1 9 0,-3-10 33,1-1-1,0 1 0,-1-1 0,0 1 0,0-1 1,0 0-1,0 1 0,0-1 0,-1 0 0,0 0 1,1 1-1,-1-1 0,0-1 0,0 1 0,-1 0 0,1 0 1,-1-1-1,-3 3 0,4-3-54,0 0-1,0-1 1,0 1-1,0-1 1,0 0-1,0 1 1,-1-1-1,1 0 1,0 0-1,-1-1 1,1 1-1,-1-1 1,-2 1-1,-35 0 116,21-2-84,11 1-31,-1 1 1,1-2 0,0 1-1,-1-1 1,1-1-1,0 1 1,0-1 0,0-1-1,0 1 1,0-1-1,1-1 1,-1 0 0,-12-8-1,-40-32-71,59 43 4,-1 0 0,0 0 0,0 0 0,0-1 0,1 1 0,-1-1 0,1 1-1,-1-1 1,1 1 0,-1-1 0,1 0 0,0 0 0,0 1 0,0-1 0,0 0-1,0 0 1,1 0 0,-1 0 0,0 0 0,1-1 0,-1-2 0,1 3-69,1 0 0,0 0 0,-1 0-1,1 0 1,0-1 0,0 1 0,0 0 0,0 0 0,0 1 0,0-1 0,1 0 0,-1 0 0,1 1 0,-1-1 0,1 0 0,-1 1 0,1 0 0,0-1 0,3-1-1,7-4-616,0 0-1,0 1 1,0 1-1,1-1 0,0 2 1,20-5-1,14 6-501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2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477 148 1248,'14'-13'389,"-14"12"-375,1 1 0,-1-1 0,1 1-1,-1 0 1,1-1 0,0 1 0,-1 0 0,1 0-1,-1-1 1,1 1 0,0 0 0,-1 0 0,1 0-1,-1 0 1,1 0 0,0 0 0,-1 0 0,1 0-1,0 0 1,-1 0 0,1 0 0,0 0-1,-1 0 1,1 0 0,0 1 0,-1-1 43,3 0 877,-3 0-145,-1 0-701,1 0 0,-1 0 0,0 0 0,1 0 0,-1 0 0,0 0 0,0 0 0,1 0 0,-1-1 0,0 1-1,1 0 1,-1 0 0,0-1 0,1 1 0,-1 0 0,1-1 0,-1 1 0,0-1 0,1 1 0,-1-1 0,1 1 0,-1-1 0,1 1 0,0-1 0,-1 0 0,0 0-60,1 0 1,-1 1 0,1-1-1,0 1 1,-1-1-1,1 1 1,-1-1-1,1 1 1,-1-1-1,0 1 1,1 0-1,-1-1 1,1 1 0,-1 0-1,0-1 1,1 1-1,-1 0 1,0 0-1,0 0 1,1 0-1,-1-1 1,0 1-1,1 0 1,-1 0 0,-1 1-1,-10-2 140,-1 0 0,1 0 0,-15-4 0,14 2-145,0 0-1,-1 2 1,-16-1 0,12 3 17,7-1-10,0 0 0,0 0 0,-19-4 0,12 1-31,6 2 3,0-2 0,0 1 0,0-2 0,1 1 0,-22-11-1,27 10-11,0 0 0,-1 0 0,0 0 0,0 1 0,0 0 0,0 0 0,-9-2 0,13 5-7,-1-1-1,0-1 0,1 1 0,-1 0 0,1-1 0,-5-2 0,-1-1-22,-4-1-104,9 1-65,-1-2-60,5 6 264,0 1 0,0 0 1,-1 0-1,1 0 0,0 0 0,0 0 0,-1 0 1,1 0-1,0 0 0,0 0 0,-1 0 1,1 0-1,0 0 0,0 0 0,-1 0 1,1 0-1,0 0 0,0 0 0,-1 0 0,1 0 1,0 0-1,0 0 0,-1 0 0,1 0 1,0 1-1,0-1 0,0 0 0,-1 0 0,1 0 1,0 0-1,0 1 0,0-1 0,0 0 1,-1 1-1,0 2-28,0 0 1,1 1 0,-1-1 0,1 1-1,-1-1 1,1 1 0,0 0-1,1 6 1,-1-2 3,0 287 61,-1-269 32,-6 37 1,4-37 102,-2 39 1,5 50 18,0-109-156,0-4-20,-1 0 1,1 0 0,0 0-1,0-1 1,0 1-1,0 0 1,0 0-1,1-1 1,-1 1 0,0 0-1,1 0 1,-1-1-1,1 1 1,0-1-1,0 1 1,-1 0 0,1-1-1,0 1 1,0-1-1,1 0 1,-1 1-1,0-1 1,0 0 0,1 0-1,-1 1 1,0-1-1,1 0 1,2 1-1,1 0 19,-2 0-17,-1 0 0,1-1 1,0 0-1,1 0 0,-1 0 1,0 0-1,0 0 0,0 0 1,0-1-1,1 0 0,3 0 0,108 0 170,-96 2-205,34 5-1,-35-4 168,34 2-1,14-5 193,-47 0-256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3808,'0'-16'1408,"0"16"-1088,32-16-96,-15 16 512,-1 0-448,17 0 192,0-17-320,0 17 64,16 0-128,0 0 448,-16 17-320,16-17-800,-33 16 320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3968,'-16'-32'1472,"16"32"-1120,16-17-128,-16 17 608,16-16-512,33 16 64,-16-33-224,33 17 128,-17 16-192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3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4800,'-16'-16'1792,"16"16"-1408,0 0-96,16 0 288,1 0-384,-1 0 64,17 0-160,0 0 448,-1 0-320,1 0-2976,0 16 1472</inkml:trace>
  <inkml:trace contextRef="#ctx0" brushRef="#br0" timeOffset="1">67 230 3552,'-33'0'1312,"33"0"-992,16 0-128,-16 0-224,33 0-32,-17 0 320,33 16-160,-16-32 288,16 16-256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4224,'-16'0'1568,"16"0"-1216,0 16-96,0-16 288,16 16-352,-16 1 64,16 15-160,17 1 288,-16 16-192,32 1 32,0-1-128,0 0 352,0-16-224,-16-1 160,0-15-224,0-1-1984,-17 1 992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0 2912,'-16'0'1056,"16"0"-800,-33 33-96,0-17 1056,17 17-704,-33 16 288,0 0-480,-1 33-384,1-16 0,17-17 640,-1 0-320,0-16-128,17-17-128,16 1-2880,0-17 1536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4640,'0'-27'1504,"3"13"-912,-2 8-515,1 1 4,-1 1-1,1-1 1,0 1 0,0-1 0,0 1-1,1-1 1,-1 1 0,1 0 0,0 0-1,4-3 1,-3 2 28,0 1 0,0-1-1,0 0 1,3-7 0,-3 5-30,0 1 0,0 0 0,1 0 0,6-6 0,-10 11-68,4-4 31,-1 0 0,1 1 0,0 0 0,0 0 0,0 0 0,0 0 0,1 1 0,0 0 1,10-4-1,14 1-5,-26 5-25,-1 0-1,1 0 1,0 0-1,-1 0 1,6 0-1,-7 1 3,-1 1 0,1-1 0,0 0-1,0 1 1,-1-1 0,1 1 0,0 0 0,-1 0-1,1-1 1,0 1 0,1 2 0,1 0 16,0-1 1,0 1 0,0 0 0,-1 1-1,0-1 1,1 0 0,-1 1 0,0 0-1,-1 0 1,1 0 0,-1 0 0,0 0-1,0 0 1,0 1 0,0-1 0,1 7-1,2 29 386,6-15-69,-6 5 160,9 3-187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617 117 2976,'13'-13'971,"-13"12"-963,1 1 1,-1 0-1,0 0 1,0 0-1,0 0 1,0-1-1,0 1 1,1 0 0,-1 0-1,0 0 1,0 0-1,0-1 1,0 1-1,0 0 1,0 0-1,0 0 1,0-1 0,0 1-1,0 0 1,0 0-1,0-1 1,0 1-1,0 0 1,0 0-1,0 0 1,0-1 0,0 1-1,0 0 1,0 0-1,0 0 1,0-1-1,0 1 1,0 0 0,0 0-1,0 0 1,-1-1-1,1 1 1,0 0-1,0 0 1,0 0-1,0 0 1,-1-1 0,-10-21 300,9 17 358,-4 2-209,-68-43 395,70 43-846,0 1-1,0 0 0,0 0 0,-1 0 0,1 1 1,-1-1-1,1 1 0,-1 0 0,-5 0 0,-4 0-46,-25 1 0,8 1 106,13-1-26,14-1-46,1 1 1,0-1-1,0 1 1,-1 0 0,1 0-1,0 1 1,0-1-1,0 1 1,-1-1-1,1 1 1,0 0 0,0 0-1,0 0 1,0 1-1,0-1 1,1 1-1,-1 0 1,0-1 0,1 1-1,-4 4 1,-1 0 22,1 0 1,0 1-1,0 0 1,1 1-1,0-1 1,0 1-1,1 0 0,0 0 1,0 0-1,-4 17 1,2 21 56,-5 3-36,-10 118 564,11-123-595,-1 0-1,-17 43 1,16-54 37,7-16-37,-10 29 483,-36 74 0,5-27 262,40-83-670,-13 21 0,11-21-38,7-8-34,0-1 0,0 0 0,0 1 0,0-1 0,1 0-1,-1 1 1,0-1 0,1 1 0,-1 0 0,1-1 0,-1 1 0,1-1 0,0 1 0,-1 0-1,1-1 1,0 1 0,0 0 0,0-1 0,1 3 0,0-2 12,0 0-1,0-1 1,0 1 0,1-1-1,-1 1 1,1-1-1,-1 1 1,1-1 0,-1 0-1,1 1 1,0-1 0,-1 0-1,1 0 1,4 1 0,-1 1 2,1-1-1,0 0 1,-1 0 0,1-1 0,0 1 0,9 0-1,1 0-3,33 9 71,1-5 176,-25-2-158,-9 0 25,0-2 0,25 1 1,71-3 249,-110 1-474,-1-1 0,1-1 0,0 1 0,0 0 1,-1 0-1,1-1 0,0 1 0,-1-1 0,1 1 1,0-1-1,-1 0 0,1 0 0,-1 1 0,3-3 1,4-2-527,6-1-1768,-14 6 2267,1-1 0,-1 0 0,1 0 0,-1 0 0,0 0 0,0 1 0,1-1 1,-1 0-1,0 0 0,0 0 0,0 0 0,0 0 0,0-1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66 4160,'-49'0'1536,"49"0"-1216,-16 0-64,16-17 1120,0 17-800,16 0 128,17 0-416,16-16 64,0 0-192,1-1 64,15 17-128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17 3392,'0'-16'1248,"0"16"-960,0 16-64,0-16 928,0 17-672,0-1 704,0 0-672,16 17 160,1-16-384,-1 15 32,17-15-192,-17 15 160,17 1-192,-17-16 608,17-1-416,-16 0-160,-1-16-128</inkml:trace>
  <inkml:trace contextRef="#ctx0" brushRef="#br0" timeOffset="1">345 99 4800,'-33'17'1792,"33"-17"-1408,-65 49-96,32-33 768,0 17-640,0 0 128,1-1-352,-1 1 256,0 0-256,0-17-96,17 17-64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2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3968,'0'0'1285,"0"0"-768,0 0-111,0 0 500,0 0-319,0 0-203,3 3-203,25 23-95,-12-24-86,342-2-6,-332-1-34,30-5 0,-8 0 19,41 1 58,-50 2-19,124-7 7,-109 11-14,110-4 5,-116-1-16,138-5 0,178 9-123,-173-8 118,20 0 63,192-8-100,-123 1 106,104-13-143,-350 25 78,390-13 1,-223 8-44,3 1-56,-24-1 9,-90 3 75,71-1 11,-18-4 5,-61 6 0,116-10 0,118-6-24,59-7 26,-197 13 96,-112 10-84,49-7-3,4 6-16,-7-5-107,-3 5 58,2-6 118,9 6 0,-54 0-40,73-3 16,222 8-50,-177-11-93,-158 9 99,70-1-4,-17 1 80,1-8 237,1 4-47,-62 5-188,159-11 401,-36 4-62,-95 3-325,44 0 147,128-23 426,-171 16-486,28-5 109,-44 12-33,-1 0-16,0 1-1,1 1 1,0 2-1,47 3 1,-47 3-142,-12-1-30,-1-2 0,21 0 1,-11-1 96,-1 2 0,50 9 0,-39-5-109,0-2 0,0-1 1,69-4-1,-50 0 16,-56 0-65,7 0 30,0 0 1,1 0-1,-1-1 0,0 0 1,0-1-1,0 0 0,0 0 1,12-6-1,42-10 192,-40 7 0,-21 11-215,-1-1 0,0 0-1,1 0 1,-1 0 0,0 0 0,0 0 0,1 0-1,-1 0 1,0 0 0,0 0 0,0-1 0,0 1-1,-1 0 1,1-1 0,0 1 0,0-1 0,-1 1 0,2-3-1,-2 0-93,1 0-1,-1 0 0,0 0 1,0 1-1,-1-7 0,1 1-324,0 9 385,0 0 0,0 0 0,0 0 0,0 0 1,0 0-1,0 0 0,0 0 0,0-1 0,0 1 1,0 0-1,0 0 0,0 0 0,0 0 0,0 0 1,0 0-1,0 0 0,0 0 0,0 0 1,0 0-1,0-1 0,0 1 0,0 0 0,0 0 1,0 0-1,0 0 0,0 0 0,0 0 0,0 0 1,0 0-1,0 0 0,-1 0 0,1 0 0,0 0 1,0 0-1,0 0 0,0 0 0,0-1 0,0 1 1,0 0-1,0 0 0,0 0 0,0 0 0,0 0 1,-1 0-1,1 0 0,0 0 0,0 0 0,0 0 1,0 0-1,0 0 0,0 0 0,0 0 1,0 0-1,0 0 0,0 0 0,-1 1 0,-30-1-5383,3 0 1878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33 2976,'-41'-27'971,"41"26"-951,-1 1 0,0-1 1,1 1-1,-1 0 1,1-1-1,-1 1 1,0-1-1,0 1 1,1 0-1,-1-1 0,0 1 1,1 0-1,-1 0 1,0 0-1,0 0 1,1 0-1,-3 0 1,-54 0 1392,53 0-1258,-1 0 0,1 1 0,-1 0 0,1 0 0,0 0 0,-1 1 0,1-1 0,0 1 0,0 0 0,0 0 0,0 1 0,1-1 0,-1 1 0,-4 4 0,-4 4 215,0 2 0,-14 18 0,25-30-333,-14 17 71,2 0 1,0 0 0,1 2-1,1-1 1,0 2 0,2-1-1,-8 26 1,1 4 54,-15 78-1,21-71-132,-10 71 112,18-109-62,0 1-1,2 0 1,0 0 0,4 22 0,7-1 416,-9-28-423,-2-10-74,1 0 0,-1 0 0,1 0 0,0 0 0,-1 0 0,1 0 0,1 0 0,-1 0 0,3 4 1,-2-5-104,0 0 0,-1-1 0,1 0 0,0 1 0,0-1 0,0 0 0,0 0 0,0 0 0,0 0 0,0 0 0,0-1 0,1 1 0,-1-1 0,0 1 0,0-1 0,1 0 0,-1 0 0,0 0 0,3 0 0,36 0-4034,-5 0 1199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6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2976,'0'-14'971,"0"14"-965,0 0 1,0 0 0,0 0 0,0 0 0,0 0-1,0-1 1,0 1 0,0 0 0,0 0 0,0 0 0,0 0-1,0 0 1,0 0 0,0-1 0,0 1 0,0 0-1,0 0 1,0 0 0,1 0 0,-1 0 0,0 0-1,0 0 1,0-1 0,0 1 0,0 0 0,0 0 0,0 0-1,1 0 1,-1 0 0,0 0 0,0 0 0,0 0-1,0 0 1,0 0 0,1 0 0,-1 0 0,0 0 0,0 0-1,0 0 1,0 0 0,0 0 0,1 0 0,-1 0-1,0 0 1,0 0 0,0 0 0,0 0 0,0 0-1,0 0 1,1 0 0,-1 0 0,0 0 0,0 1 0,10-1-42,2-1 566,0 1 0,-1 0 1,18 3-1,-7 8-190,8-5-106,3 5-123,-20-9-89,-12-2-20,0 0 0,1 0-1,-1 0 1,1 0 0,-1 0 0,1 0 0,-1 1 0,0-1 0,1 1 0,-1-1 0,0 1 0,1-1 0,-1 1 0,0 0-1,0 0 1,1-1 0,-1 1 0,0 0 0,0 0 0,0 0 0,0 0 0,0 0 0,0 1 0,-1-1 0,1 0 0,1 3-1,3 23 148,-1-19-98,1 6 82,-11 6 169,3-13-184,1-1-42,-1 0-1,0 0 1,0 0 0,0 0 0,-1-1 0,0 1-1,0-1 1,-1 0 0,1 0 0,-1-1 0,0 1-1,0-1 1,-1 0 0,-9 5 0,-26 13 365,26-5-251,6-7-88,-18 12 169,5 5-134,10-18-121,11-8-19,-1 0 0,1-1 0,0 1 0,0 0 0,0-1 0,0 1 0,0 0 0,0 0 0,0 0 0,1 0 1,-1 0-1,0 0 0,0 0 0,1 0 0,-1 0 0,0 0 0,1 0 0,-1 1 0,1-1 0,0 0 0,-1 0 0,1 1 0,0-1 0,0 2 0,-1 6-66,1-7 63,0-1-1,0 0 0,0 0 1,0 0-1,0 1 1,0-1-1,0 0 0,1 0 1,-1 0-1,0 1 1,1 0-1,0-1 31,0 0-1,0 0 1,0 0-1,0 0 1,0 0-1,1-1 1,-1 1-1,0 0 1,0-1-1,0 1 1,1-1-1,-1 1 1,2-1-1,-1 1-7,6 2 78,1 0 1,-1-1-1,1 0 0,0-1 0,0 0 1,0 0-1,12-1 0,18 0 182,-36 0-317,0 0-1,1 0 1,-1 0-1,1-1 1,-1 1-1,0-1 1,0 0-1,1 0 0,-1 0 1,5-3-1,3-1-286,8 3-270</inkml:trace>
  <inkml:trace contextRef="#ctx0" brushRef="#br0" timeOffset="1">50 100 4064,'-17'0'1504,"17"0"-1184,17 16-64,-17-16 992,0 0-736,16 17 128,1-17-352,-1 0 160,17 16-256,-17 1 256,17-17-256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116 246 2560,'0'0'960,"0"0"-768,0 49-32,0-16 1184,-17 0-768,17-1 416,-16 18-608,16 15 96,-17-16-320,1-16 64,0 16-128,-1-32 224,1 15-192</inkml:trace>
  <inkml:trace contextRef="#ctx0" brushRef="#br0" timeOffset="1">394 0 5472,'33'0'2016,"-33"0"-1536,66 17-160,-34-17 448,1 0-480,0 0 96,16 16-224,-16-16 128,-17 0-192,17 0 608,0 0-416,-1 0-608,-15 0 160,-17 0-1312,0 0 832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7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2560,'-16'17'960,"16"-17"-768,0 16-32,-17 0 768,17-16-544,-16 33 608,-1-16-544,-15 15 32,15 1-288,1 16 960,-1-16-640,17 16-224,0 0-192,17-16 96,-1 0-96,1-17 320,15 1-224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3552,'16'0'1312,"-16"0"-992,50 49-128,-34-16 1184,0 16-800,17 16 416,0-16-608,-17 33 576,1-16-544,-1 0 0,0-1-256,-32 1 960,0-1-608,-34 1 192,1-17-416,-16-16-1664,-17-1 736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45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51 771 1824,'-8'-9'191,"6"7"-156,1 1 0,0-1 0,-1 0 0,0 0 0,1 1 0,-1-1 0,0 1 0,0-1 0,0 1 0,0 0 0,0 0 0,0 0 0,0 0 0,0 0 0,-1 0 0,1 1 0,-4-2 0,3 2 125,3 0 160,0 0-186,0 0-300,0 3 140,-1 99 1941,5 146-439,-2-214-1395,9 224 244,-2-2-122,-4-154-161,-2-18 0,13 190 49,82 572 469,-88-795-429,19 64-1,-2-16-103,-23-80-31,18 67-56,-19-76 49,1 0-1,1 0 1,-1-1 0,1 0-1,1 1 1,6 7-1,-6-8 22,1-1 0,0 0 0,0 0-1,1 0 1,-1-1 0,2-1-1,-1 1 1,1-1 0,0-1-1,15 8 1,-6-6 23,-9-2-20,1-1-1,0 0 1,0-1-1,1 0 1,-1-1-1,0 0 1,17 1-1,134-3-310,-141 1 295,33 5 1,-6 1-4,44-2-85,-1 6 33,145-8 73,-17-1-73,-152 3 54,133 4 13,-129-9 14,155 3 50,-149 1-36,162 5 54,27 1 6,-175-6-103,1 0-34,181 14-43,-78 9 211,0-5-53,-82-7-67,142 17-160,303 17-291,-269-33 775,14 0-349,92 1 278,-192-14-127,-25 8-6,99-9 237,14 1-469,-202 2 21,170 4-10,-80-7 77,-83 4-10,110 2-28,216-8-95,-316 1 96,137-5 207,-141-7-5,-49 8-100,106-13 78,-97 5-89,56-8-124,-115 19 83,108-16-8,-92 12 59,0-1-1,-1 0 1,33-17-1,22-22-147,-64 39 94,2-3 18,0 0 1,-1-1 0,14-15 0,-10 10-11,-11 12-5,0 1-1,0-1 1,0 0 0,0 0-1,1 1 1,-1 0 0,0-1 0,1 1-1,-1 0 1,1 0 0,-1 0-1,1 0 1,-1 1 0,1-1-1,0 1 1,4-1 0,16-3-58,13-13 10,-29 13 59,1 0 1,0 1 0,0-1 0,0 2 0,0-1 0,11-1-1,18-1 33,-13 3-43,40-10 1,-32 3-15,89-31 90,-77 26-63,-11 8 32,-12-5 58,-7 8-61,-12 3-36,1-1 1,-1 1 0,1-1 0,-1 0 0,0 1-1,0-1 1,1 0 0,-1-1 0,0 1 0,0 0-1,0-1 1,0 1 0,2-3 0,2-1-12,-2 1 50,0 0 0,-1 1 0,1-1 0,5-8 0,7-21-65,-10 19 113,1 10-24,-7 3-56,1 1 0,-1 0 0,0 0 1,1-1-1,-1 1 0,1 0 0,-1-1 1,0 1-1,1 0 0,-1-1 0,0 1 1,1-1-1,-1 1 0,0 0 0,1-1 1,-1 1-1,0-1 0,0 1 0,0-1 1,1 1-1,-1-1 0,0 1 0,0-1 1,0 1-1,0-1 0,0 1 0,0-1 1,0 1-1,0-1 0,0 0 0,-1 0 1,1-1-3,1 1 0,-1-1 0,0 0-1,0 1 1,1-1 0,-1 1 0,1-1 0,-1 1 0,1-1 0,0 1 0,0-1 0,0-1 0,6-10-136,-6 10 109,-1 0 0,1 0 0,-1-1 1,0 1-1,0 0 0,0-3 0,-1 1 12,1 1 1,0-1-1,0 0 0,1 1 0,0-1 0,2-8 1,7-20 74,-4-10-5,8-1 59,-4-1-74,-4 17-79,13-38 0,69-119 195,-48 107-207,103-226 171,-141 300-130,11-27 14,10-39 1,-4 10-9,8 2 5,-10 8 32,-11 29-44,9-23 0,-3 18-69,-1 3-46,13-42 1,-5 2 142,-10 41-12,7-22-12,-10 1-43,-4 21 13,12-49 44,-10 52 82,0-1 1,0 1 0,0-32 0,-4-130-62,-1 165-48,-1 0 1,-4-25-1,1 16 38,0-24 117,2 33-102,-1-8-67,0-1 0,1-25 1,3 18-20,1 4 98,-5-40 0,-7 13-12,6-5-148,-1 26 57,3 19 67,1 0 0,-1-22 0,2-21-27,0 23-77,1 1 0,5-38 0,0 45 75,-3 17 11,0-1 1,0 0-1,-1 1 0,-1-1 0,0 0 0,-1-13 0,-3-3 10,-22-121 193,19 124-107,-11-25-1,15 41-84,-1 1 0,0-1-1,-1 1 1,1 0 0,-1 0 0,-11-10 0,-10-10 1,14 14-9,1 1 0,-1 0-1,-1 1 1,0 0 0,-1 2 0,-16-10 0,-68-31-137,91 47 124,-1 0-1,1 1 0,-1-1 1,0 2-1,1-1 0,-1 1 1,0 0-1,0 0 0,0 1 1,-11 1-1,0-1 6,11 0 26,1 1-1,-1 0 1,1 0 0,-11 4 0,10-3-26,0 0 0,0 0 0,-1-1 1,-11 0-1,10-1-141,0 1 0,-14 1 0,-17 9-83,-16-5 378,2 4 11,3-3-26,-38 6-33,15 6-81,37-9-51,-48 7-1,60-14 11,4-1 34,1 2-1,-27 6 0,-12 7 20,-88 13 0,111-26-35,1 2-1,-52 16 1,13-3-66,52-14 55,-27 10 1,-7 12 55,-6-5-10,-2 5-21,-1-5 21,34-9-6,6-3-7,-50 13 0,-82 10-142,66-19 290,53-9-120,-13 6 11,-60 6-282,88-15 214,1-1-1,-28-1 1,28-1 87,-39 4 0,29 2-52,4-1-24,-43 1 0,40-5 13,8 1 6,1-1 0,-29-4 0,25 0-15,6 0 9,-43-2-1,-1080 6-279,1124 0 321,1-2 1,-20-4-1,21 3 66,0 0-1,-19 1 1,-91 2-425,118 0 266,0 1 0,1 0-1,-1 1 1,0 0 0,1 0 0,-13 5 0,10-3 11,-1 0 1,-18 3-1,-32-2 176,-128 23 65,151-25-34,-73-2 0,44-3-82,-92 2-631,134 1 633,-37 7 1,38-5-26,-37 2 1,30-5-117,2-1-11,-36 5 1,33 0 99,4 0 16,-35 1 0,-104-5-288,58 8 195,-5 1 175,-108-9-23,203 0-124,0 2 0,-24 4-1,24-3 18,0 0-1,-24-1 1,13-2-31,-2-1-9,-42 5-1,42 0 42,6 0 6,-44 1 1,16-6-55,14 0 36,-68 6-1,78 0 17,10-1-42,-38 1 0,-866-5 1173,805 8-897,-15 0 39,27 0-26,-20 1 174,-20-2-112,-21 2 54,61-6-165,49 3 14,-50 1 105,3 2-216,4-1-42,24-8-538,79 0 442,-1 0 0,1 0 0,0 0 1,0 0-1,0 0 0,0 0 1,0 0-1,0 0 0,-1 0 1,1 0-1,0 1 0,0-1 0,0 0 1,0 0-1,0 0 0,0 0 1,-1 0-1,1 0 0,0 0 0,0 0 1,0 0-1,0 0 0,0-1 1,-1 1-1,1 0 0,0 0 1,0 0-1,0 0 0,0 0 0,0 0 1,0 0-1,-1 0 0,1 0 1,0 0-1,0 0 0,0-1 1,0 1-1,0 0 0,0 0 0,0 0 1,0 0-1,0 0 0,-1 0 1,1 0-1,0-1 0,0 1 0,0 0 1,0 0-1,0 0 0,0 0 1,0 0-1,0-1 0,0 1 1,0-1-162,0 1-1,0-1 1,0 0 0,0 0 0,0 1 0,0-1 0,1 0 0,-1 1 0,0-1 0,0 0 0,1 1 0,-1-1 0,0 0 0,1 0 0,0 1 40,0-1-1,-1 1 1,1-1 0,0 1 0,0 0 0,0 0 0,0-1 0,-1 1-1,1 0 1,0 0 0,0 0 0,0 0 0,2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2560,'19'-57'1147,"-8"22"-923,-9 28-112,0 1 0,0-1 0,1 1 0,0 0 0,0 0 1,0 0-1,7-9 0,-2 5 47,-6 8-135,0-1 1,0 0 0,0 1 0,1 0 0,0 0 0,-1-1 0,1 1 0,0 1 0,0-1 0,0 0 0,0 1 0,0 0 0,0-1 0,0 1 0,5-1 0,6-2 40,11-7 15,-13 6-41,0 0 1,18-4-1,-26 8-33,0 0 0,1 1 0,-1-1 1,0 1-1,1 0 0,-1 0 0,1 1 1,-1 0-1,0-1 0,8 3 0,-3 1 1,-1-1 1,0 1-1,1 1 0,-2-1 1,1 1-1,0 1 0,-1-1 0,0 1 1,0 0-1,11 15 0,5 21 112,-8-13-41,1-2-9,9 17 65,-19-29-26,-1 0-1,4 25 0,-7-34-77,-1 2 1,2 4 31,0 0-1,-1 0 1,0 13-1,-7 18 186,2-21-131,1-6-45,1-9-46,1 0-1,-1-1 1,-1 1 0,1-1-1,-3 8 1,0-8-6,1 0-1,-1 1 1,-8 9 0,-1 1 7,2 2-2,-8 11 48,10-20-2,-1-1 1,-12 10-1,11-11-14,0 2 38,-1-1 1,0-1-1,-1 0 1,-19 9-1,25-14-54,-1 2-9,0-1-1,-1 0 1,1-1 0,-1 0 0,0 0 0,0 0-1,0-1 1,-15 1 0,21-3-22,0 0 0,0 0 0,0 0 0,0 0 0,0-1 0,0 1 0,0-1 0,0 0 0,0 0 1,1 0-1,-1 0 0,0 0 0,0-1 0,1 1 0,-3-3 0,1 2 6,2 1-13,1-1 0,-1 1 0,1 0 0,0-1 0,-1 1 0,1 0 0,0-1 1,0 0-1,0 1 0,0-1 0,0 0 0,0 1 0,0-1 0,1 0 0,-1 0 0,0-3 0,0-1-27,1 0-1,-1 0 1,2-11 0,0 2-37,-1 13 45,0 0 1,0 0-1,0 0 1,1 0-1,-1 0 0,1 0 1,-1 0-1,1 0 1,0 0-1,0 0 0,0 0 1,0 0-1,0 0 1,0 0-1,1 1 0,-1-1 1,0 0-1,1 1 1,-1-1-1,1 1 0,3-2 1,2-4-40,-5 5 41,0 0 1,0 1-1,0-1 1,0 0 0,0 1-1,1-1 1,-1 1-1,1 0 1,-1 0 0,1 0-1,-1 0 1,1 0-1,-1 1 1,1-1 0,0 1-1,-1-1 1,6 1-1,9-2-8,-1-2 19,4 0 19,0 8 3,-4 0-10,27 2 3,-37-5-6,0 1 1,-1 0-1,1 0 0,7 5 1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4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85 1472,'-19'0'981,"11"0"-300,11 0 221,26 0 267,233 0 506,-76-9-858,-6 1-418,-140 8-314,43-5 0,40-17 75,-51 16-87,-37 4-28,71-9 152,-21 5-80,-41 1-72,40-3 86,-68 7 6,-13 0-96,-1 1 1,1 0-1,0 0 0,-1 0 0,1 0 0,-1 0 0,1 0 1,-1 1-1,1-1 0,-1 1 0,0-1 0,4 2 0,-6-1-33,0-1 0,1 0 0,-1 0 0,0 0 0,0 0 0,0 0 0,1 1 0,-1-1 0,0 0 0,0 0 0,0 0 0,0 1 0,0-1 0,1 0-1,-1 0 1,0 0 0,0 1 0,0-1 0,0 0 0,0 0 0,0 1 0,0-1 0,0 0 0,0 0 0,0 0 0,0 1 0,0-1 0,0 0 0,0 0 0,0 1 0,0-1-1,0 0 1,0 0 0,0 1 0,0-1 0,-1 0 0,1 0 0,0 0 0,0 1 0,0-1 0,0 0 0,0 0 0,-1 0 0,1 0 0,0 1 0,-15 5 236,13-5-230,-7 3-148,0 0-1,1 1 1,-10 7-1,-18 9-3513,4-4 1088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 2304,'-27'0'752,"22"0"-559,10-3-87,0 1-104,0 0 1,0 0 0,0 0 0,1 1 0,-1-1 0,0 1 0,1 0 0,-1 1 0,1 0 0,6 0 0,5 1 60,1 0 0,-1 2 0,0 0 1,0 1-1,-1 1 0,22 8 1,-13-2 69,-1 0 0,0 2 0,34 23 1,-49-28-94,1 1 1,-1 0 0,-1 0 0,0 1 0,0 0 0,-1 0 0,0 1 0,7 14 0,-10-17 1,6 9 124,-1-1-1,-1 2 0,0-1 1,-2 1-1,0 1 0,-1-1 0,0 1 1,-2 0-1,0 0 0,0 33 1,-3-47-94,0 0 0,-1 0 0,1 0 0,-1 0 0,0 0 0,0 0 0,-1 0 0,1 0 0,-1-1 0,0 1 0,-1-1 0,1 1 0,-1-1 0,0 0 0,-5 7 0,1-2 37,6-6-71,-2 0-1,1 0 1,0 0 0,0-1 0,-6 5 0,-33 15 266,29-14-245,5-4 10,1 0 0,-1-1 0,-6 3 0,10-5-34,0 0-1,0 0 0,1-1 1,-1 0-1,0 1 1,0-1-1,0 0 1,0 0-1,0 0 1,-5-2-1,0 0 47,1 0 0,-1-1-1,0 0 1,1-1 0,-8-4-1,0 0 60,13 7-132,0 0 0,0 0 0,0 0 0,0 0 0,0-1 0,0 1 0,0-1-1,1 0 1,-1 1 0,1-1 0,-1 0 0,1 0 0,0 0 0,-1 0 0,1 0 0,0 0-1,0 0 1,-1-4 0,2 2-7,-1 0 0,1 0 1,0 1-1,0-1 0,0 0 0,0 1 0,1-1 0,0 0 1,0 1-1,2-7 0,4-6-20,0 1 1,1 1-1,1-1 1,12-15-1,-17 25 19,23-31-112,2 2 0,39-36-1,-58 59 119,8-4-301,1 0 0,1 1 0,0 0 0,1 2 0,28-13-1,33-11-2135,-68 31 2156,-1 0 1,25-6-1,-7 2 261,-12 7 245,-18 2-192,1 0 0,-1 0 0,1 0-1,-1 0 1,1-1 0,-1 1 0,0 0-1,1-1 1,1 0 0,6-4 388,-8 4-339,1 0-1,-1 0 0,1 0 0,-1 0 0,1 0 0,-1 1 1,1-1-1,0 1 0,-1-1 0,1 1 0,0 0 0,-1-1 1,3 1-1,21 0 808,-17-1-755,0 1 0,1 0 0,-1 0-1,16 4 1,12 7 52,-19-8-140,-12-3-35,1 1 0,0 1 0,0-1 0,-1 1 0,1 0-1,-1 0 1,7 4 0,-3-1-41,2-1 60,-1 2 0,0-1-1,9 8 1,-16-11-18,-1 0 0,0-1 0,0 1 0,0 0 0,0 0 0,-1 0 0,1 1 0,0-1 0,-1 0 0,1 1 1,-1-1-1,0 0 0,0 1 0,0 0 0,0-1 0,0 1 0,-1 0 0,1-1 0,-1 4 0,-5 16 216,2-11-116,2-4-84,-1 0 1,0 0-1,0 0 1,-1 0-1,0 0 1,0-1-1,0 1 0,-1-1 1,0 0-1,-7 9 1,-15 13 51,-1 0 0,-1-2 0,-2-1 0,0-2 0,-2 0 0,0-3 0,-39 20 0,64-37-35,4-2-32,-1 1-1,1-1 1,0 1 0,0 0 0,0 0 0,0 0 0,0 0 0,0 0-1,1 1 1,-1-1 0,-3 6 0,5-7-18,1-1 1,0 1-1,-1-1 1,1 1-1,0-1 1,0 1-1,0-1 0,0 1 1,0-1-1,-1 1 1,1-1-1,0 1 1,0-1-1,0 1 1,0 0-1,1-1 0,-1 1 1,0-1-1,0 1 1,0-1-1,0 1 1,0-1-1,1 1 0,-1-1 1,1 1-1,0 0 9,1 0 0,0 0 0,0-1 0,0 1 0,0-1 0,0 0 1,0 1-1,0-1 0,1 0 0,-1 0 0,4 0 0,12 1 109,-1 3-37,-11-1-47,1-2 1,0 1-1,0-1 0,0 0 0,10 0 1,177-1 129,-177 0-666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6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2912,'-16'0'1056,"16"0"-800,33-16-96,-17 16 768,1 0-544,15 0 768,17 0-672,-16 0 0,16 16-320,-16-16 32,16 0-96,-32 0 160,16 0-160,-17 0 320,0 16-224,-16-16-2720,0 0 1376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2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11 748 1248,'-11'0'947,"15"0"1790,19 0-709,-8 0-1704,-7 1-190,0-1-1,1 0 1,13-3-1,-4-2-86,0 2 0,0 0 0,0 1 0,0 1 0,21 2 0,-22-1-51,1022 0-23,-803-8 21,-122 3 7,-4 1-3,193-10 14,323-33 79,-197 16-6,-116 16-82,-219 11-27,109-6-8,-139 8 28,64-4 3,72-15 1,-67 16 0,-66 3 0,120-9 10,-95 8 15,177-12 46,-159 5-26,125-8 22,-154 14-62,166-11 22,-159 6-22,135-10-4,-150 15-1,150-10 10,71-2 86,95-15-37,-20 15-86,-313 15 67,93-13 0,-59 4 13,162 4-1,-173 6-29,57-8 0,-4 1-8,-15-1 34,-1 0-40,-49 9-133,98-5 403,-103-3-44,-10 12-59,-5-10-80,-29 2-46,23 0 1,-22 2 14,34-6 0,-36 4-5,32-1 1,169 4 493,-216 0-552,0 0 0,0 0 0,0 0 0,0 1 0,0-1 0,-1 0 0,1 1-1,0 0 1,0-1 0,0 1 0,-1 0 0,4 2 0,-4-2 3,1 0 1,-1 0-1,1-1 1,-1 1-1,1 0 1,-1-1-1,1 1 1,-1-1-1,1 1 1,-1-1-1,1 0 1,2 0-1,7 0 27,-9 0-19,1-1 0,0 1 0,0 0 1,-1 0-1,1 0 0,0 0 0,0 1 0,0-1 0,-1 1 0,5 1 0,-3 4 37,-4-5-48,0-1 1,1 1-1,-1-1 1,0 1-1,0-1 1,1 0-1,-1 1 0,0-1 1,1 0-1,-1 1 1,1-1-1,-1 0 1,0 1-1,1-1 1,-1 0-1,1 0 1,-1 1-1,1-1 0,-1 0 1,1 0-1,-1 0 1,0 0-1,1 0 1,-1 0-1,1 0 1,-1 0-1,1 0 1,-1 0-1,1 0 0,-1 0 1,2 0-1,47 0 788,-23 0-220,-23 0-164,-3-13 415,0 13-814,0 0 0,0 0-1,0 0 1,0 0 0,0 0 0,0-1 0,-1 1 0,1 0-1,0 0 1,0 0 0,0 0 0,0 0 0,0 0 0,0 0-1,1 0 1,-1 0 0,0 0 0,0-1 0,0 1 0,0 0-1,0 0 1,0 0 0,0 0 0,0 0 0,0 0-1,0 0 1,0 0 0,0 0 0,0 0 0,0 0 0,0 0-1,0 0 1,0-1 0,0 1 0,0 0 0,1 0 0,-1 0-1,0 0 1,0 0 0,0 0 0,0 0 0,0 0 0,0 0-1,0 0 1,0 0 0,0 0 0,0 0 0,1 0 0,-1 0-1,0 0 1,0 0 0,0 0 0,0 0 0,0 0 0,0 0-1,0 0 1,1 0 17,-1 0 1,1 1-1,-1-1 0,1 0 0,-1-1 0,0 1 1,1 0-1,-1 0 0,1 0 0,-1 0 0,1 0 1,-1 0-1,1-1 0,-1 1 0,0 0 0,1 0 1,-1 0-1,1-1 0,-1 1 0,0 0 0,1-1 1,-1 1-1,0 0 0,0-1 0,1 1 0,-1 0 1,0-1-1,0 1 0,1-1 0,0-19 1135,-1 13-745,0 5-351,0 0-2,0 0 0,0 0 0,0 0 0,0 0 0,0 0-1,0-1 1,1 1 0,-1 0 0,2-3 0,4 0 193,-5 5-240,-1 0-1,1 0 1,-1-1-1,1 1 1,-1 0-1,0-1 1,1 1-1,-1 0 1,0-1 0,1 1-1,-1 0 1,0-1-1,1 1 1,-1-1-1,0 1 1,0 0-1,0-1 1,1 1 0,-1-1-1,0 1 1,0-1-1,0 1 1,0-1-1,0 1 1,0-1-1,0 1 1,0-1 0,0 1-1,0-1 1,0 1-1,0-2 1,0-42 482,0 41-456,0 0 0,-1 0 1,1 0-1,0-1 0,-1 1 1,0 0-1,0 0 0,0 0 1,-3-5-1,0-2 74,-12-27 622,11 11-597,3 20-594,-1 0 0,0 0-1,0 0 1,0 0 0,-9-11 0,10 12-3891,2-8 1258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2080,'0'0'667,"3"-2"-411,-2 0-202,1 1 0,-1 0 0,1 0 0,0 0 1,-1 0-1,1 0 0,0 0 0,0 0 0,0 1 0,-1-1 1,1 1-1,3-1 0,31-1 770,-34 2-843,5 0 195,-6 0-168,0 0 0,1-1 0,-1 1 0,0 0 0,0 0 0,0 0 0,0 0 0,0 0-1,0 1 1,1-1 0,-1 0 0,0 1 0,0-1 0,0 0 0,0 1 0,0-1 0,0 1-1,1 0 1,-1 2 230,0-1-1,-1 1 0,1 0 0,-1 0 0,1-1 1,-1 1-1,0 0 0,0-1 0,0 6 0,0-8-211,0 1-1,0-1 0,0 1 1,0-1-1,0 1 0,0-1 0,0 1 1,-1-1-1,1 1 0,0-1 0,0 1 1,0-1-1,0 1 0,-1-1 0,1 1 1,0-1-1,0 0 0,-1 1 1,1-1-1,0 1 0,-1-1 0,1 0 1,-1 1-1,1-1 0,0 0 0,-1 1 1,1-1-1,-1 0 0,1 0 1,-1 1-1,1-1 0,-1 0 0,1 0 1,-1 0-1,1 0 0,-1 0 0,1 0 1,-1 0-1,1 0 0,-1 0 0,0 0 1,-2 0 331,3 0-192,0 0-186,0 0-16,3 0 10,0 0 49,0 0 0,0 0 0,1 0 0,-1-1 0,0 1 0,0-1 0,0 0 0,0 0 0,0 0 1,0-1-1,0 1 0,-1-1 0,1 1 0,4-4 0,-4 3-171,1 0 1,-1 0-1,1 0 0,0 1 1,-1-1-1,9-1 1,-2 2-115,1 0 1,13 0-1,-23 1 251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3488,'0'-17'1280,"0"17"-992,16-16-64,-16 16 352,17 0-352,16 0 192,-1 16-256,17-16 64,17 17-128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1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1888,'14'0'614,"-12"0"-542,1-1 0,-1 1 0,1 0 0,-1 0 0,1 0 0,-1 1 0,1-1 0,-1 0 0,1 1 0,-1 0 0,1-1 0,-1 1 0,0 0 0,1 1-1,-1-1 1,0 0 0,0 0 0,0 1 0,0 0 0,0-1 0,3 4 0,1 1 20,-4-5-68,0 1 0,0 0-1,-1-1 1,1 1-1,0 0 1,-1 0 0,1 0-1,-1 0 1,1 0 0,-1 0-1,0 1 1,0-1-1,0 0 1,0 1 0,-1-1-1,1 0 1,0 5 0,-1-4 36,0 0 0,1 1 0,-1-1 0,1 0 1,0 1-1,0-1 0,2 4 0,1 6 88,-8-7 11,0-1-46,0 6-22,4-10-76,0 0 0,0 0 0,0 0-1,-1 0 1,1 0 0,0 0 0,-1 0-1,1 0 1,-1-1 0,1 1 0,-1 0-1,1 0 1,-1 0 0,0-1-1,1 1 1,-1 0 0,0-1 0,1 1-1,-1-1 1,0 1 0,0 0 0,0-1-1,0 0 1,0 1 0,0-1-1,-4 4 112,1-1-1,0 0 0,0 1 0,-5 5 0,5-4 140,1-3 98,6-2-331,4 1-46,-1-1 27,-1 0 1,0 0-1,1-1 1,8-1-1,2-4 41,-13 4-10,1 1 1,-1 0-1,1 0 0,-1 0 1,1 0-1,0 1 1,-1-1-1,5 1 0,0 0-181,-1-1 0,1 0-1,-1-1 1,1 1-1,12-6 1,-15 5-89,14 0-574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17 3488,'0'0'1115,"0"-3"-673,0-8-111,0 8 293,-2 3-235,1 0-380,1 0 0,-1 0 1,1 0-1,0 0 0,-1 0 0,1 0 0,-1 1 1,1-1-1,-1 0 0,1 0 0,0 0 0,-1 0 0,1 0 1,-1 1-1,1-1 0,0 0 0,-1 0 0,1 1 0,0-1 1,-1 0-1,1 0 0,0 1 0,-1-1 0,1 0 0,0 1 1,0-1-1,-1 1 0,-7 7 118,-4-4-30,9-4-78,0 1 1,1-1-1,-1 1 1,1 0-1,-1 0 1,1 0-1,0 0 1,-1 1-1,1-1 1,0 1-1,0-1 1,0 1-1,0 0 1,-3 3-1,-1 1 55,-3 3 62,0 1-1,1 0 0,0 0 0,0 1 1,-9 17-1,-27 43 446,34-56-486,1-2-9,1 1-1,-8 15 1,8-7-18,1-1 1,1 1-1,-3 28 1,0-6-2,5-25-26,1-9-13,1 0 0,0 0 1,0 1-1,1-1 0,0 0 1,1 1-1,2 15 0,1-12 105,1 0-1,0 0 1,1-1-1,1 0 1,0 0-1,12 18 1,-16-28-212,1 0 0,-1 0 0,1 0 1,-1-1-1,1 1 0,0-1 0,0 0 0,0 0 0,1 0 0,-1 0 1,0-1-1,1 1 0,4 1 0,12 0-726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0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345 377 2912,'0'33'1056,"0"-33"-800,-33 49-96,33-49 288,-16 33-288,-1-17 288,1 17-256,0-17 96,-1 17-160,1-33-1696,-1 16 864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4224,'33'-33'1568,"-33"33"-1216,32-17-96,-15 17 576,-1 0-512,1 0 0,-1 0-192,0-16 192,17 32-192</inkml:trace>
  <inkml:trace contextRef="#ctx0" brushRef="#br0" timeOffset="1">50 1 2240,'0'49'832,"0"-49"-672,0 66 0,0-34 1024,0-15-672,0 16 128,0 16-352,0-17-64,16-15-128,-16-1-64,0 17 0,0-33 320,17 16-192,-1-16 0,1 0-96,-1-16-1728,0 16 896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1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3232,'0'0'1184,"0"0"-896,49 16-96,-33 1 800,17 16-576,0 16 768,-1 16-704,1 17 128,0 0-352,-33 0 32,-16 0-160,-17-16 576,-16-1-416,-33 17 96,16-16-224,-16-1-1024,17 1 480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6560,'49'-17'2432,"-49"17"-1888,65 0-160,-32 0 704,0-16-672,16 16 256,0-17-384,-16 17 160,0-16-224,-1 16-352,-15 0 64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4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1472,'0'0'475,"3"-3"-283,0 1-123,0 0 0,0 0 0,1 0 1,-1 1-1,1-1 0,0 1 0,-1 0 1,1 0-1,0 0 0,0 1 0,-1-1 1,1 1-1,0 0 0,0 0 0,0 0 1,7 2-1,1-1 113,1 1-1,-1 1 1,0 0-1,12 5 1,-20-6-150,0 0 1,0 0-1,0 1 1,0-1-1,0 1 1,0 0-1,-1 0 0,1 1 1,-1-1-1,0 1 1,0 0-1,0-1 1,-1 1-1,1 0 1,-1 1-1,3 6 0,4 6 52,5 6 21,-1 1 0,-2 0 1,14 39-1,-15-27-14,-2 0-1,-1 0 1,-2 1-1,0 42 1,-5-69 4,0 0-1,-1 0 1,0-1 0,0 1-1,-1 0 1,-1-1 0,1 1-1,-2-1 1,1 1 0,-1-1-1,-10 16 1,11-22-39,1-1 0,-1 1-1,1-1 1,-1 0 0,0 0-1,0 0 1,0 0 0,0 0 0,-1 0-1,-5 1 1,-30 7 564,39-10-616,-8 2 146,-1-1-1,1 0 0,-1-1 1,1 0-1,-1 0 0,0-1 1,-10-2-1,17 3-103,0-1-1,0 0 1,-1 0 0,1 0-1,0 0 1,1 0 0,-4-2-1,-1-1 59,-14-7 251,16 10-298,1-1 1,-1 0-1,0 0 0,0 0 0,1-1 0,-1 1 0,1-1 1,-5-5-1,7 6-19,0 0 1,0 0-1,1 0 1,-1 0 0,0 0-1,1 0 1,-1-3 0,-1-6 94,0 6-138,1 0 0,0 0-1,0 0 1,1-1 0,-1 1-1,1 0 1,0-1 0,1 1-1,-1 0 1,1 0 0,0-1-1,0 1 1,4-9 0,1-2-167,0 0 0,1 0 0,1 1 1,14-20-1,11-14-185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3648,'13'-14'1173,"-12"14"-1145,0-1-1,-1 1 0,1-1 1,-1 1-1,1 0 1,0-1-1,-1 1 0,1 0 1,0 0-1,-1-1 1,1 1-1,0 0 1,-1 0-1,1 0 0,0 0 1,-1 0-1,1 0 1,0 0-1,-1 0 0,1 0 1,0 0-1,0 0 1,0 1-1,2-1 104,-3 0-114,27 2 1337,-26-1-1317,0-1 0,0 0 0,0 1 0,0-1 0,0 1 0,0-1 0,1 1 0,-1-1 0,0 1 0,0 0 0,-1 0 1,1-1-1,0 1 0,0 0 0,0 0 0,0 0 0,-1 0 0,2 2 0,3 10 528,-1-10-400,3 3 134,-5 1 105,-2 0 0,1 0-1,-1 13 1,0-18-349,0 0-22,0 0 1,0-1 0,0 1-1,-1 0 1,1-1 0,-1 1-1,1 0 1,-1-1 0,1 1-1,-1-1 1,0 1 0,-2 2-1,2-2 12,0-1 1,0 1-1,0 0 0,0 0 0,1 0 0,-1-1 0,0 1 0,1 0 0,0 0 0,-1 0 0,1 0 1,0 4-1,0-6-39,2 12 90,-1-12-86,-1 0-1,1 1 1,-1-1-1,1 0 1,0 1-1,-1-1 1,1 0-1,-1 0 0,1 0 1,0 1-1,-1-1 1,1 0-1,-1 0 1,1 0-1,0 0 1,-1 0-1,1 0 1,0 0-1,-1 0 0,1 0 1,-1 0-1,1-1 1,0 1-1,-1 0 1,1 0-1,-1-1 1,1 1-1,-1 0 1,1-1-1,-1 1 1,2-1-1,7-2-208,0 0 0,0 1 0,1 0 0,-1 0-1,1 1 1,0 0 0,-1 1 0,11 0 0,27 0-990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30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3488,'0'0'1115,"3"0"-673,4 0-147,-2 0 48,0-1-1,-1 1 1,1 1 0,0-1-1,0 1 1,6 1-1,-2 1-128,-6-1-144,0-1 1,1 0-1,-1 0 0,1 0 0,-1 0 0,1 0 0,-1-1 0,1 0 0,0 1 0,-1-1 1,1-1-1,4 0 0,9-3 109,-11 2-151,0 0 0,1 0 0,-1 1 0,1 0 0,9 0-1,4 2-22,0-1 54,34-3 0,-28-1-22,-6 0-34,40-1 0,125 5 2018,-185 0-2004,0 0 0,0 0 0,0 0 0,0 0 0,0 0 0,0 0 0,0 0-1,0 0 1,1 0 0,-1 0 0,0 0 0,0 0 0,0 0 0,0 0 0,0 0 0,0 0 0,0 0 0,0 0 0,0 0 0,0 0 0,1 0 0,-1 0-1,0 0 1,0 0 0,0 0 0,0 0 0,0-1 0,0 1 0,0 0 0,0 0 0,0 0 0,0 0 0,0 0 0,0 0 0,0 0 0,0 0 0,0 0 0,0 0-1,0 0 1,1 0 0,-1 0 0,0-1 0,0 1 0,0 0 0,0 0 0,0 0 0,0 0 0,0 0 0,0 0 0,0 0 0,0 0 0,0 0 0,0 0-1,-1-1 1,1 1 0,0 0 0,0-4 319,-1-13 917,1 17-1241,0-1 0,0 1 0,-1-1 0,1 1 0,0 0 0,0-1 0,-1 1 1,1-1-1,0 1 0,-1 0 0,1-1 0,0 1 0,-1 0 0,1 0 0,-1-1 1,1 1-1,0 0 0,-1 0 0,1-1 0,-1 1 0,1 0 0,-1 0 0,1 0 0,0 0 1,-1 0-1,1 0 0,-1 0 0,1-1 0,-2 2 0,-3-4 31,-5-7-86,7 7-79,1 6 58,-9 7 80,11-10-19,-1 1 1,1-1-1,0 1 1,0-1-1,-1 1 1,1-1-1,0 1 1,0-1 0,-1 1-1,1 0 1,0-1-1,0 1 1,0-1-1,0 1 1,0-1 0,0 1-1,0 0 1,0-1-1,0 1 1,0-1-1,0 1 1,0 0-1,0-1 1,1 1 0,-1-1-1,0 1 1,0-1-1,1 1 1,-1-1-1,1 1 1,-1 0-8,11 12-70,-11-12 73,0-1 0,1 0 0,-1 1-1,1-1 1,-1 1 0,1-1 0,-1 0 0,1 0-1,0 1 1,-1-1 0,1 0 0,-1 0 0,1 0 0,-1 1-1,1-1 1,0 0 0,-1 0 0,1 0 0,0 0-1,0 0 1,5 0-71,-2 2-26,0 0 0,0 0-1,0 0 1,1-1 0,-1 1 0,1-1 0,-1-1-1,1 1 1,-1 0 0,1-1 0,-1 0-1,6-1 1,-3 2-102,-5-1 159,0 0-1,0 0 0,1 0 1,-1 0-1,0 0 0,0-1 1,0 1-1,0-1 0,3 0 1,3-3-34,-2 1 13,1 0-1,-1 0 0,11-9 1,-16 11 97,1-1 1,-1 1-1,1-1 0,-1 1 1,1-1-1,-1 0 0,0 1 1,0-1-1,0 0 0,0 0 1,0 0-1,0 0 0,-1 0 1,1 0-1,-1 0 0,1 0 1,-1 0-1,1-4 0,-3-5 705,0 0 0,0 0-1,-1 0 1,-5-12 0,6 18-328,0 1-257,0 0 1,0 0 0,-1 0-1,0 1 1,1-1-1,-1 1 1,-1 0-1,1 0 1,-5-4-1,-4-4-466,-3-4-1746,-1-1 527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3328,'0'14'1061,"0"-12"-634,0-2-75,2 0 458,6 1-220,-3-1-190,0 0 0,0 0 1,0 0-1,0 0 1,0-1-1,7-1 0,1-2-275,0 1-1,0 0 0,0 1 1,15 0-1,1-1 17,88-15 311,-54 6-205,284-37 307,-137 16-255,-166 26-150,0 2 1,65 1-1,-85 4-56,-20 0-144,-10 0-135,-5 3-177,-12 2-378,-30 5-1,-24 5-1748,25 1 981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5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3808,'-28'0'1227,"24"1"-911,8 1-147,40 26 236,-12-9-209,-12-6-72,26 9 47,-14-5-23,0 2 0,-2 1 0,40 33 0,-31-24-9,-29-23-75,0 1-1,17 16 1,-24-20-50,-1 0 1,1 1-1,-1-1 0,1 1 1,-1-1-1,0 1 1,0 0-1,-1 0 0,1 0 1,-1 0-1,0 0 1,1 5-1,-1-4 11,-1 0-1,0 0 0,0 0 1,0-1-1,0 1 0,-1 0 1,0 0-1,0 0 1,0 0-1,-1-1 0,0 1 1,0 0-1,0-1 1,0 0-1,-5 8 0,-1-2 49,0 0-1,-1 0 0,0-1 1,-16 14-1,-49 29 176,50-36-181,4-4 7,0-1 1,-36 15 0,53-24-63,-1-1 0,1 1 0,-1-1-1,1 0 1,-1 0 0,0-1 0,1 1 0,-1-1 0,0 1 0,1-1 0,-1 0 0,0-1 0,0 1 0,1-1 0,-1 1 0,0-1 0,1 0 0,-1 0 0,1-1-1,-4-1 1,4 2 4,0-1 1,1 0-1,0 1 0,-1-1 0,1 0 0,0 0 0,0-1 0,0 1 0,0 0 0,0-1 0,0 1 0,1-1 0,-1 0 0,1 1 0,-2-6 0,-1-1 42,2 6-52,1 0 0,-1 0 1,1 0-1,0 0 0,1 0 0,-1 0 0,0 0 0,1 0 1,0 0-1,-1 0 0,1 0 0,1-1 0,-1 1 0,1-3 1,0 1-21,1 1 1,0-1-1,0 1 1,0 0-1,0-1 1,1 1-1,-1 1 1,1-1-1,0 0 1,0 1-1,4-4 1,5-4-69,1 1 1,0 1-1,0 0 1,1 0-1,22-9 1,-9 6 71,0 1 1,39-9-1,142-30 714,-166 40-521,1 1 0,0 2-1,77-2 1,-87 10-94,-16-1-18,-1 0 0,0 0 0,17-4 0,-11-3 185,-19 6-199,0 0 0,0 0 0,0 0 1,0 0-1,1 0 0,4 1 0,-21 0-659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3232,'-6'10'390,"4"-6"-212,0 0-1,0 0 1,0 0 0,0 1-1,-1 5 1,-24 61 664,26-68-778,0-1 0,1 1 0,0 0 0,-1 0 0,1 0 0,0 4 0,1 8 198,-1-4-35,0 1-1,0-1 1,-4 19-1,0-10 99,1-10-92,1 0 1,0 1-1,0 18 1,2-14-54,-1-6-104,1-1 0,0 0 0,1 0 0,2 9 0,7 16 345,-7-19-287,-2-12-95,-1 1-1,0-1 1,1 0 0,0 1 0,-1-1-1,1 0 1,0 1 0,0-1 0,0 0-1,1 0 1,-1 0 0,0 0 0,1 0-1,2 2 1,9 13 276,-10-10-104,2 0 63,9-5 19,-13-2-292,-1 0-1,0 0 0,1 0 0,-1 0 1,1 0-1,-1 0 0,1 0 0,-1 0 1,0 0-1,1 0 0,-1 0 0,1-1 1,-1 1-1,1 0 0,-1 0 0,0 0 1,1-1-1,-1 1 0,0 0 0,1 0 1,-1-1-1,0 1 0,1 0 0,-1-1 1,0 1-1,0 0 0,1-1 0,-1 1 1,0-1-1,1 0 0,4-6-82,8 2-180,4-9-607,-1-2 224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3712,'3'-3'143,"-1"0"1,1 1-1,0-1 0,0 1 1,0-1-1,0 1 1,1 0-1,-1 0 1,1 0-1,-1 1 0,1-1 1,0 1-1,-1 0 1,1 0-1,0 0 0,0 0 1,7 1-1,-7 0-95,-1 0-1,0 0 1,1 1-1,-1 0 1,0-1 0,0 1-1,0 0 1,0 1-1,0-1 1,0 1-1,5 2 1,-3 0 51,-1-1-1,1 1 1,-1 0-1,0 0 1,0 1 0,0 0-1,3 4 1,-6-7-62,1 1 16,-1 0 0,1-1 1,0 1-1,-1 0 1,0 0-1,0 0 0,1-1 1,-2 1-1,1 1 0,0-1 1,-1 0-1,1 0 1,-1 0-1,0 4 0,0-4-13,0 0 0,1 1 0,-1-1 0,1 1 0,0-1 0,0 0 0,0 0 0,0 1 0,1-1 0,-1 0 0,1 0 0,3 4 0,-4-5-15,0-1-1,1 1 1,-1-1-1,1 0 1,-1 0-1,1 0 1,-1 1-1,1-1 1,0-1 0,-1 1-1,1 0 1,0 0-1,0-1 1,0 1-1,0-1 1,0 1 0,-1-1-1,1 0 1,0 0-1,0 0 1,0 0-1,0 0 1,0 0 0,0-1-1,0 1 1,0 0-1,0-1 1,1 0-1,4-2-1,-1 0 0,0-1-1,0 0 1,0 0-1,0 0 1,7-7-1,3-3-158,30-21-734,3-12 220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33 3904,'0'0'1253,"0"-3"-762,0-8-139,0 11-340,0 0 0,0 0 0,0 0 0,0 0 1,0 0-1,1 0 0,-1 0 0,0 0 0,0 0 0,0-1 1,0 1-1,0 0 0,0 0 0,0 0 0,0 0 0,-1 0 1,1 0-1,0 0 0,0 0 0,0 0 0,0 0 0,0-1 1,0 1-1,0 0 0,0 0 0,0 0 0,0 0 0,0 0 1,0 0-1,0 0 0,0 0 0,0 0 0,0 0 0,0 0 1,-1 0-1,1 0 0,0 0 0,0 0 0,0 0 0,0-1 1,0 1-1,0 0 0,0 0 0,0 0 0,0 0 0,0 0 0,-1 0 1,1 0-1,0 0 0,0 0 0,0 0 0,0 0 0,0 0 1,0 1-1,0-1 0,0 0 0,-2 0 47,1-1 0,-1 1-1,1 0 1,-1 0 0,1-1 0,-1 1 0,1-1-1,-1 0 1,1 1 0,0-1 0,-3-1-1,2 0-9,0 1 0,1 0 0,-1 0-1,0 0 1,0 0 0,-1 1-1,1-1 1,0 1 0,0-1 0,0 1-1,0-1 1,-4 1 0,-45 0 319,43 0-317,0 0 1,-15 3-1,-4 8 8,7-9-87,1 0-1,-1-1 1,-23-2-1,3 0 95,-9 1 73,47 0-154,0 0 0,1 0 0,-1 0 1,0 0-1,0 0 0,1 1 0,-1-1 0,0 1 1,1-1-1,-1 1 0,1 0 0,-1 0 0,1-1 1,-1 1-1,1 0 0,-1 0 0,1 1 1,0-1-1,-1 0 0,1 0 0,0 1 0,0-1 1,0 0-1,-1 3 0,-1 2 29,1 0 0,0 0 0,0 1 0,0-1 0,1 1 0,-1 7 0,-28 134 460,-5 73 361,21-125-539,3-30-152,-8 67 59,13-40-97,-5-25 70,-5 28 640,12-73-249,3-23-560,1 1 0,0-1 0,0 0 1,0 1-1,0-1 0,0 0 0,0 1 1,0-1-1,0 0 0,0 0 0,0 1 1,0-1-1,0 0 0,0 1 0,1-1 0,-1 0 1,0 0-1,0 1 0,0-1 0,0 0 1,0 1-1,1-1 0,-1 0 0,0 0 0,0 0 1,1 1-1,1-1-19,-1-1 0,1 0 0,-1 1 0,1-1 1,-1 0-1,1 0 0,-1 0 0,0 0 0,1 0 0,-1 0 0,0-1 0,1 0 1,16-13-47,11-9-93,20-15-19,-43 34 147,1 0-1,0 1 1,1 0 0,12-6-1,14 3-56,-27 5 4,0 1 1,0-1-1,0 0 0,13-5 1,-11 3 63,0 1 1,0 0-1,0 1 1,0 0-1,0 0 0,0 1 1,1 0-1,-1 1 1,16 1-1,-4-1-1078,-15-3-147,-5 2 1029,0 0 1,1-1-1,-1 1 1,0-1-1,0 1 0,0-1 1,0 0-1,0 1 0,-1-1 1,1 0-1,0 0 0,-1 1 1,1-1-1,-1-3 0,0 2-1146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3392,'-16'0'1248,"16"0"-960,16 0-64,1-17 1408,-17 17-928,33 0 416,-1 0-640,17-16-32,17 16-256,0 0 256,-17-17-256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7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3488,'-16'0'1280,"16"0"-992,16 49-64,-16-32 832,17 15-608,-17 18 480,16-18-576,0 34 192,1-17-320,-1-16 0,1 0-128,-1-17 160,0 0-160,-16 1-2848,0-17 1504</inkml:trace>
  <inkml:trace contextRef="#ctx0" brushRef="#br0" timeOffset="1">279 82 4992,'-16'16'1824,"16"-16"-1408,-49 66-128,16-33 832,16 0-672,-15 16 32,-1-17-288,0 18 224,0-18-224,17-15-736,-1 16 288,17-33-4704,0 16 2720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18 2976,'0'-14'971,"0"11"-603,-3 3 0,2 0-286,-1 0 149,-1 0 1,1 0-1,0 0 0,0 0 0,-1 0 0,1 0 1,0 1-1,0-1 0,-4 2 0,-2 12 292,5-12-426,-1 1 1,1-1 0,0 0 0,-7 3-1,4-3-11,1 1 0,0 0-1,0 0 1,0 0 0,-6 7-1,-7 10 264,1 1 0,-18 31 0,23-33-233,-6 11 115,2 0 1,-15 39-1,11-23-125,-21 36 11,23-32-70,11-29-35,0 0 11,2-9 7,1 0-1,1 1 1,-1 0-1,2-1 0,0 1 1,-1 19-1,3-6 486,1 28 405,-1-49-898,1-1 1,0 1-1,0-1 0,0 1 1,0-1-1,1 1 1,0-1-1,0 0 1,3 5-1,-4-8-107,0 1 0,0-1 0,1 1 0,-1-1 0,0 0-1,1 1 1,-1-1 0,1 0 0,0 0 0,-1 0 0,1 0 0,0 0 0,0-1 0,0 1 0,-1 0 0,1-1-1,0 1 1,0-1 0,0 0 0,0 0 0,0 0 0,0 0 0,0 0 0,3 0 0,-1 0-140,29 0-1124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328 295 3904,'0'0'1440,"0"0"-1120,0 50-96,-16-34 512,16 0-448,-16 1 544,16 16-512,0-1 64,-17-15-224,17-1 256,-16 17-224,16-33-1024,0 0 448,0 0-2624,0-17 1696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4224,'-17'-16'1568,"17"16"-1216,17-16-96,-1 16 1120,0 0-800,1 0 544,15 0-640,1 0-128,0 16-224,0-16 128,0 16-160,-1-16-32,1 0-32,-17 0-2432,1 0 1312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3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59 2400,'0'0'779,"0"-3"-481,1-1-231,-1 0 450,0-1 0,0 1 0,0 0 0,0-1 0,-1 1 0,-1-7-1,-1 10-426,0 0 0,0 0 0,-1 1 0,1-1 0,0 1 0,0 0 0,0 0 0,-1 0 0,-3 1 0,-1-1 184,8-3-157,0-5 217,0 16-145,-3-2-83,2-5-92,1 0 0,-1 0 1,0 0-1,1 0 0,-1 1 0,1-1 0,0 0 0,-1 0 0,1 1 0,0-1 0,0 0 0,-1 1 0,1-1 0,0 0 0,1 1 0,-1-1 0,0 0 0,0 1 0,0-1 0,1 0 0,-1 0 0,1 1 0,0 0 1,4 26 197,-5 172 790,0-193-1000,0 0 0,1 0 0,0-1 0,1 1 0,-1-1 0,4 10 0,-2-9 11,-2-4 22,0 1 0,-1 0 0,1 0 1,-1 0-1,0 0 0,0 0 0,0 6 0,-1 2 52,1-2-714,0-10 546,0-7-2715,0 4 647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2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131 165 3232,'-14'14'1035,"13"-14"-1011,1 1 1,0-1 0,-1 1 0,1-1-1,0 1 1,-1-1 0,1 1 0,0-1-1,0 1 1,-1 0 0,1-1 0,0 1-1,0 0 1,0-1 0,0 1 0,0-1 0,0 1-1,0 0 1,0-1 0,0 1 0,0 0-1,0-1 1,0 1 0,1-1 0,-1 2-1,0-2 37,0 6 121,0 0 1,-1 0-1,0 0 1,0-1-1,0 1 1,0 0-1,-1 0 1,0-1-1,-5 10 1,-10 25 434,-32 132 1399,19-88-1360,30-79-612,-1-1-1,1 0 0,0 1 1,0-1-1,0 0 1,1 1-1,0-1 1,-1 0-1,2 0 1,-1 0-1,0 0 1,1 1-1,0-2 1,0 1-1,0 0 1,0 0-1,0-1 1,1 1-1,0-1 1,0 0-1,0 0 1,0 0-1,0 0 1,1 0-1,4 2 1,-5-3-148,1 0 0,0 0 0,0 0 0,-1-1 0,1 0 0,0 0 0,1 0 0,-1 0 0,7 0 0,-9-1-106,-1 0-1,1 0 1,0 0 0,0 0 0,-1 0 0,1-1 0,0 1 0,-1-1 0,1 1 0,-1-1-1,1 0 1,-1 1 0,1-1 0,-1 0 0,1 0 0,2-2 0,4-3-1226,22-11-1044</inkml:trace>
  <inkml:trace contextRef="#ctx0" brushRef="#br0" timeOffset="1">229 1 3968,'0'0'135,"-9"0"438,8 0-551,1 0-1,0 0 1,0 0-1,0 0 1,0 0-1,-1 0 1,1 0-1,0 0 0,0 0 1,0 0-1,0 0 1,-1 0-1,1 0 1,0 0-1,0 0 1,0 0-1,0 0 1,0 1-1,-1-1 0,1 0 1,0 0-1,0 0 1,0 0-1,0 0 1,0 0-1,0 1 1,-1-1-1,1 0 1,0 0-1,0 0 0,0 0 1,0 0-1,0 1 1,0-1-1,0 0 1,0 0-1,0 0 1,0 0-1,0 1 1,0-1-1,0 0 0,0 0 1,0 0-1,0 0 1,0 1-1,0-1 1,0 0-1,0 0 1,0 0-1,0 1 0,17 42 1206,-3-7-558,0 1 1,-3 0-1,12 66 0,-7 31-276,-12-90-258,-1-11-54,2 16 89,-6-37-51,0 0 1,-3 13-1,2-9 19,0 1-7,1-10-56,0 0 1,0 0-1,-3 7 0,1-5-80,0-1 0,-1 0 0,-1 0 0,1 0 0,-1 0 0,0-1 0,-1 0 0,0 0 0,0 0 0,0-1 0,-1 0 0,0 0 0,0 0 0,-12 5 0,5-4-484,0-1-1,-1 0 1,0-1-1,-25 4 0,27-7-12,-22-1-1,34-1 490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3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2656,'0'0'837,"3"-2"-501,8-9-16,-9 8 486,-2 3-193,0 0 75,0 0-267,3 0-149,-3 0-259,1 0 1,-1 0-1,1 0 0,-1 0 1,1 0-1,-1 0 0,1 0 1,-1 0-1,0 0 0,1 0 1,-1 0-1,1-1 0,-1 1 1,0 0-1,1 0 0,-1 0 1,1-1-1,-1 1 0,0 0 0,1 0 1,-1-1-1,0 1 0,1 0 1,-1-1-1,0 1 0,0 0 1,1-1-1,-1 1 0,0-1 1,0 0-1,5-6 401,6 2-62,-6-2-312,-5 7-41,0-1 0,1 1 0,-1-1 0,0 1 0,0-1 0,1 1-1,-1 0 1,1-1 0,-1 1 0,0 0 0,1-1 0,-1 1 0,1 0 0,-1-1 0,0 1 0,1 0 0,-1 0-1,1-1 1,-1 1 0,1 0 0,-1 0 0,1 0 0,-1 0 0,1 0 0,-1 0 0,1 0 0,-1 0-1,1 0 1,-1 0 0,1 0 0,0 0 0,4 0-28,-3 0 57,0 0 1,0-1 0,0 1 0,0 0 0,0 1 0,0-1 0,0 0-1,0 1 1,0-1 0,3 2 0,1 9 110,8-6-102,-1 6-21,-12-10-7,-1-1 1,1 1-1,-1 0 0,0-1 0,1 1 1,-1-1-1,0 1 0,1 0 0,-1-1 1,0 1-1,0 0 0,0-1 0,0 1 1,0 0-1,0 0 0,0-1 0,0 1 1,0 0-1,0-1 0,0 1 0,0 0 1,0-1-1,-1 2 0,1 0 25,0 80 510,0-80-548,0 0 1,0-1-1,-1 1 0,1 0 0,0-1 1,-1 1-1,1-1 0,-1 1 1,0-1-1,1 1 0,-1-1 0,-1 2 1,-5 11-13,4-2 12,2-8 4,0-1 0,0 0 0,0 0-1,0 0 1,0 0 0,-1 0 0,1 0 0,-1-1 0,0 1 0,0 0 0,0-1 0,0 0 0,0 1 0,0-1 0,-1 0 0,1 0 0,-5 3 0,0-1 0,5-3 0,0 1 0,0-1 0,0 1 0,0-1 0,0 1 0,0-1 0,1 1 0,-1 0 0,0 0 0,1 0 0,0 0 0,-1 0 0,-1 4 0,-1 1-11,-1-1 0,0 0-1,0-1 1,-10 9 0,6-5-19,6-4-7,3 6 64,0-10-14,0 0 1,0 0 0,0 0 0,0 0-1,0 0 1,0 0 0,0 0-1,0 0 1,1 0 0,-1 0 0,0-1-1,0 1 1,1 0 0,-1 0-1,1 0 1,0 1 0,-1-2-17,1 0 1,0 0 0,-1 1-1,1-1 1,-1 0 0,1 0-1,0 1 1,-1-1 0,1 0-1,0 0 1,-1 0 0,1 0-1,0 0 1,1 0 0,-1 0-1,1 0 0,-1 0 1,1 0-1,0 0 0,-1 0 0,1 1 1,-1-1-1,1 1 0,2 0 0,4 4 58,-7-4-44,1 0 0,-1 0 1,1 0-1,-1 0 0,1-1 1,0 1-1,-1 0 1,1-1-1,0 1 0,-1-1 1,1 0-1,0 1 0,1-1 1,77 0-455,-78 0-416,-2 0-1295,0 0 618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3136,'-17'-17'1184,"17"17"-928,17 0-64,-17 0 1088,16 0-736,-16 0 416,33 0-576,-17 0-352,1 0-32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50 4224,'-17'0'2837,"17"-2"-2442,0 0-329,0 0 8,0 0 1,0 0-1,0-1 1,0 1-1,0 0 1,0 0-1,1-1 0,-1 1 1,2-4-1,9 1 60,-6-2-30,-5 7-101,0-1 1,0 1-1,1-1 0,-1 1 1,0-1-1,1 1 1,-1 0-1,0-1 0,1 1 1,-1 0-1,0-1 1,1 1-1,-1 0 1,1-1-1,-1 1 0,1 0 1,-1 0-1,1-1 1,-1 1-1,1 0 0,-1 0 1,1 0-1,-1 0 1,1 0-1,-1 0 1,1 0-1,-1 0 0,1 0 1,-1 0-1,1 0 1,0 0-1,4 0-41,19 2 133,-23-1-88,0-1 0,0 1 0,0-1 0,0 0-1,0 1 1,0 0 0,0-1 0,0 1 0,0-1 0,0 1 0,-1 0-1,1 0 1,0 0 0,0-1 0,-1 1 0,1 0 0,-1 0 0,1 0-1,-1 0 1,1 0 0,0 1 0,4 26 25,2-11 53,-5-14-53,-1-1 0,0 0 0,0 1 0,0-1 0,0 1 0,-1-1 0,1 1 0,-1-1 0,0 1 0,1 0 0,-1-1 0,0 1 0,0-1 0,-1 1 0,1-1 0,-1 1 0,1 0 0,-1-1 0,-1 4 0,-42 87 630,44-91-651,-1 0 1,1 0 0,-1 0-1,0 0 1,0 0 0,0-1-1,0 1 1,0 0-1,-1 0 1,1-1 0,0 1-1,-1-1 1,1 1 0,-1-1-1,-1 2 1,1-2 8,0 1 0,0-1 0,1 1 0,-1 0-1,0-1 1,1 1 0,-1 0 0,1 0 0,0 0 0,-2 3 0,-2 4 80,4-8-88,0 1 0,0-1 0,0 1 0,0-1 0,1 1-1,-1-1 1,1 1 0,-1 0 0,1-1 0,-1 1 0,1 0 0,0 0 0,-1 1 0,1-1-18,0 0 1,0 0 0,-1 0-1,1-1 1,-1 1 0,0 0 0,1 0-1,-1-1 1,0 1 0,-2 2-1,2-3 2,1 0 0,-1 0 0,0 0 0,1 0 0,-1 0 0,1 0 0,-1 0 0,1 0 0,-1 0 0,1 0 0,0 0 0,0 0 0,-1 1 0,1-1 0,0 0 0,0 0 0,0 0 0,0 0 0,0 0 0,1 1 0,-1-1 0,0 0 0,1 1 0,0 1 0,1-1 1,-1 0-1,1 1 1,0-1-1,-1 0 0,1 0 1,0 0-1,0-1 0,1 1 1,-1 0-1,0-1 1,1 1-1,-1-1 0,0 0 1,1 0-1,0 0 1,-1 0-1,1 0 0,0-1 1,2 1-1,7 0 96,0 0 0,0 0 0,17-3 0,-3 1 197,-18 1-411,6 0 10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3328,'0'0'1216,"0"0"-928,0 0-96,16 0 1088,-16 0-736,16 16-64,1-16-320,16 0-64,-1 0-32,1 0-1664,16 0 864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17 2912,'11'0'635,"-5"0"3028,-6-3-3007,0-7-74,0 7-166,-6 3 188,3-1-542,1 1 0,0 0-1,-1 0 1,1 0 0,0 0-1,-1 1 1,1-1 0,0 1-1,-4 1 1,-2 3-52,6-4-9,1 0 0,-1 0 1,1-1-1,-1 1 0,1 0 0,-1 0 0,0-1 1,1 1-1,-1-1 0,0 0 0,1 1 0,-1-1 1,-2 0-1,-3 0 21,5 0 8,-1 0-1,1-1 1,0 2 0,0-1 0,-1 0 0,1 0-1,0 1 1,0-1 0,-4 2 0,-2 3 70,7-4-106,-1 0 0,1 0 0,-1 0 0,1 0 0,-1-1 0,0 1 0,1 0 0,-1-1 0,0 1 0,1-1 0,-1 0 0,0 0 0,-1 1 0,-27-1-426,27 0 218,3 2-26,0 0 230,1 0 0,-1 0 1,0 1-1,0-1 0,1 0 0,-1 0 0,-1 0 0,1 0 0,0 0 0,-1 0 0,1 0 0,-1 0 0,1 0 0,-2 2 0,2-4 6,-1 1 1,1-1-1,-1 1 0,1-1 1,-1 0-1,1 1 1,0-1-1,-1 1 0,1-1 1,0 1-1,-1-1 0,1 1 1,0 0-1,0-1 0,-1 1 1,1-1-1,0 1 1,0-1-1,0 1 0,0 0 1,0-1-1,0 1 0,0-1 1,0 1-1,0 0 0,0-1 1,0 1-1,0-1 0,0 1 1,1 1-1,1 13 26,-10 18 256,6-19-160,1 0 1,1 21-1,1-18-18,-4 31-1,-2-23-96,2-9-9,0 1 0,0 23-1,3-32 27,0-1 0,0 0 0,-1 0-1,0 0 1,0 1 0,-1-1-1,0 0 1,0-1 0,-5 12 0,-4 3 108,-14 43 0,22-53-154,-10 24-103,8-27 92,4-6 40,0-1 0,0 0 0,0 1 0,0-1 0,1 1 0,-1-1 1,0 1-1,1 0 0,-1-1 0,1 1 0,-1 0 0,1-1 0,0 1 0,0 0 0,0 0 1,0-1-1,0 1 0,0 0 0,0-1 0,1 1 0,-1 0 0,0-1 0,2 4 0,0-3 8,-1 1-1,1-1 0,0 1 0,0-1 0,1 1 1,-1-1-1,0 0 0,1 0 0,3 3 1,27 13 29,-28-16-28,-2-1-5,0 0 0,0 0 0,1-1 0,-1 1 0,0-1 0,1 0 0,-1 0 0,0 0 0,5-1 0,4 1-45,-10 0 43,0-1-1,-1 1 1,1 0-1,0 0 1,0-1 0,0 1-1,-1-1 1,1 0 0,0 0-1,0 1 1,-1-1-1,2-2 1,-1 2 9,0 0 1,-1 0-1,1 1 0,0-1 0,-1 0 1,1 1-1,0-1 0,0 0 0,-1 1 1,1 0-1,0 0 0,2-1 0,3 1 18,-6 1-26,1-1 1,0 0-1,0 0 0,-1 0 0,1 0 1,0 0-1,-1 0 0,1-1 0,0 1 1,-1-1-1,4 0 0,0-7 31,-5 8-35,0 0 1,1-1-1,-1 1 0,0-1 0,0 1 0,0 0 0,1-1 0,-1 1 0,0 0 0,1-1 0,-1 1 0,0 0 0,1 0 0,-1-1 0,0 1 0,1 0 0,-1 0 1,1 0-1,-1-1 0,0 1 0,1 0 0,-1 0 0,1 0 0,-1 0 0,1 0 0,-1 0 0,0 0 0,1 0 0,-1 0 0,1 0 0,2 0 73,0-3-32,8-8-358,-6 9-1200,9 2 401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3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2816,'0'0'917,"0"0"-565,0 0 43,0 0 741,0 0-278,0 0 49,0 2-326,0 9-58,0-11-516,0 0-1,0 0 1,0 1-1,0-1 1,0 0-1,0 0 1,0 0-1,0 0 1,0 0 0,0 0-1,0 0 1,0 0-1,0 0 1,0 1-1,0-1 1,0 0-1,0 0 1,0 0 0,0 0-1,0 0 1,0 0-1,0 0 1,0 0-1,0 0 1,0 0-1,0 0 1,0 1-1,0-1 1,0 0 0,0 0-1,0 0 1,1 0-1,-1 0 1,0 0-1,0 0 1,0 0-1,0 0 1,0 0 0,0 0-1,0 0 1,0 0-1,0 0 1,0 0-1,0 0 1,1 0-1,-1 0 1,0 0-1,0 0 1,0 0 0,0 0-1,0 0 1,0 0-1,0 0 1,0 0-1,0 0 1,1 0-1,0 0 29,-1 0-1,1 0 0,0 1 0,0-1 1,0 0-1,-1 1 0,1-1 0,0 1 1,0-1-1,-1 0 0,1 1 0,0 0 1,-1-1-1,1 1 0,0-1 0,-1 1 1,1 0-1,-1-1 0,1 2 0,11 18 243,-11-17-257,1 2 13,-1-4-25,-1-1 1,0 1-1,0 0 1,1-1-1,-1 1 1,1-1-1,-1 1 1,0 0-1,1-1 1,-1 1-1,1-1 1,-1 1-1,1-1 1,-1 1-1,1-1 1,0 0-1,-1 1 1,1-1-1,0 0 1,-1 1-1,2-1 1,3 3 27,-3-2-21,0 0 1,-1 1-1,1-1 1,-1 1-1,1-1 1,-1 1-1,0 0 1,1 0 0,-1-1-1,0 1 1,0 0-1,1 3 1,-1-2 17,1 1 0,0-1 0,0 0 0,0 0 0,3 3 0,9 8 313,-12-9-90,-1-2-229,-1-1-1,1 0 0,-1 0 1,1 0-1,0 0 0,0 0 1,2 2-1,0 5-55,-11-4-270,8-4 257,-1-1 1,1 1-1,0 0 1,-1-1-1,1 1 0,0 0 1,0-1-1,0 1 1,-1 0-1,1 0 0,0-1 1,0 1-1,0 0 1,0 0-1,0 2-1889,0-3 545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40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3392,'0'16'1248,"0"-16"-960,0 0-64,0 0 1120,0 0-768,0 0 768,0 16-800,-16 1 224,16-1-448,-33 1 96,33 15-256,-32-15 64,15-1-128,1 17-128,-1-17 0,17 1-5312,0-17 2880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4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3232,'0'0'1184,"0"0"-896,0 0-96,0 0 1312,0 0-864,0 0 800,17 0-832,-1 17 384,0-17-576,17 0-96,16 0-192,-16 0 192,16 0-192,-16 0 320,0 0-256,0 0-1440,-17 16 672,-16 0-5088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4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4800,'16'0'1792,"-16"0"-1408,0 16-96,17-16 832,-1 0-672,1 0 192,15 0-384,17 0 96,17-16-192,0 16-576,-1-17 224,1 1-5088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5:3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3072,'-16'-15'1595,"16"14"-1378,0 0 0,-1 0 0,1 0 0,0 0 1,0 0-1,0-1 0,0 1 0,0 0 0,0 0 1,1-1-1,-1 246 892,0-242-1103,0-1-1,0 1 1,0 0-1,0-1 1,1 1 0,-1 0-1,1-1 1,-1 1-1,1-1 1,-1 1 0,1-1-1,0 1 1,1 1-1,4 9 61,-5-9-72,-1-1 1,1 1-1,-1-1 1,1 0-1,-1 1 0,0-1 1,0 4-1,0 0-162,2-6-691,11 0-2762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2:4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 3808,'1'-1'129,"-1"-8"420,0 9-529,0 0 1,0 0-1,0 0 0,0 0 0,0-1 1,0 1-1,0 0 0,0 0 0,0 0 1,0 0-1,0-1 0,-1 1 1,1 0-1,0 0 0,0 0 0,0 0 1,0-1-1,0 1 0,0 0 0,0 0 1,0 0-1,0 0 0,0 0 1,-1 0-1,1-1 0,0 1 0,0 0 1,0 0-1,0 0 0,0 0 0,-1 0 1,1 0-1,0 0 0,0 0 1,0 0-1,0 0 0,-1 0 0,1 0 1,0 0-1,0 0 0,0 0 0,0 0 1,-1 0-1,1 0 0,0 0 0,0 0 1,0 0-1,0 0 0,-1 0 1,1 0-1,-4 2 44,3-2-23,0 0 0,0 1-1,-1-1 1,1 1 0,0 0-1,0-1 1,-1 1 0,1 0-1,0 0 1,0 0 0,0 0-1,0 0 1,0 0 0,0 0-1,1 0 1,-1 0 0,0 0-1,0 0 1,1 0 0,-1 1-1,1-1 1,-1 0 0,1 1-1,-1-1 1,1 0 0,0 3-1,-1 5 209,0 0 0,0 0 0,-1 0 0,0-1 0,-1 1 0,-6 15 0,-5 16 200,11-29-378,0-1-1,1 0 1,0 1-1,0 0 1,1-1-1,1 1 1,0 0-1,0-1 1,1 1-1,1 0 1,-1-1-1,2 1 1,3 10-1,0-7-20,1 0 0,8 14 0,-12-23-48,0 0-1,0-1 0,1 1 0,0-1 0,0 0 1,0 0-1,6 4 0,-9-7 12,1 0 0,-1 0 0,1 0 0,-1-1 0,1 1 0,-1-1 0,1 1 0,0-1-1,-1 1 1,1-1 0,-1 0 0,1 0 0,0 0 0,0 0 0,2-1 0,6 1 47,-7 0-42,-1 0-6,0 0 0,0 0 0,0 0 0,-1 0 0,1 0 0,0 0 0,0 0 1,0-1-1,0 1 0,0-1 0,0 0 0,-1 1 0,1-1 0,0 0 0,0 0 0,-1 0 0,1 0 0,-1 0 0,1 0 0,-1-1 0,1 1 0,-1-1 1,0 1-1,1-2 0,0 1 8,2-3 39,-1 0 0,1 0 1,-1-1-1,0 1 0,-1-1 0,1 1 0,-1-1 1,0 0-1,-1 0 0,1 0 0,0-10 0,-2 8-15,-1 0-1,0 1 0,0 0 1,-1-1-1,-5-12 0,6 15-15,-2-3 11,1 1 0,-1-1 0,-1 1 0,-6-11 0,1 3 22,5 5-20,4 10-47,0-1 0,-1 0 0,1 1 0,0-1 0,0 1 0,-1-1 0,1 0 0,0 1 0,-1-1-1,1 1 1,-1-1 0,1 1 0,0-1 0,-1 1 0,1-1 0,-1 1 0,1 0 0,-1-1 0,0 1 0,1 0-1,-1-1 1,0 1 0,-6-4-97,-7-7-1065,11 9-4000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1082 2240,'3'-3'720,"-1"1"-559,-1 1-100,0 0 0,0 0 0,1 0 0,-1 0 0,0 0 0,1 0 0,-1 0 0,0 1 0,1-1 0,-1 0 0,1 1 0,-1-1 0,1 1 0,-1 0 1,1-1-1,0 1 0,-1 0 0,1 0 0,-1 0 0,1 0 0,1 1 0,3-2 100,-1-1-1,1 1 1,-1 0 0,1-1-1,-1 0 1,0-1-1,0 1 1,8-6 0,8-3 46,-12 6-159,0-1-1,-1 0 1,1 0-1,-1-1 1,-1 0 0,1-1-1,-1 1 1,-1-1-1,8-11 1,-1 2-23,53-65 71,-36 44-48,-8-4 21,8-12-26,-18 33-16,0 0 0,-1-1-1,-2-1 1,0 0 0,-1 0-1,-1 0 1,4-31 0,-6 2-43,6 0-38,-5-5-68,5 16 68,-6-5 118,1 20-19,-4 16 33,0 0 0,0 0 0,0-16 1,-2 23-65,-1 1 1,1 0 0,1-1-1,-1 1 1,0 0 0,0-1-1,1 1 1,0 0 0,-1-1-1,1 1 1,1-2 0,20-18 171,-14 3-90,-8 17-80,1-1 0,-1 1 0,1 0 0,0-1 0,0 1 0,0 0 0,0 0 0,1 0 0,-1 0 0,1 0 0,1-2 0,1-1 42,1-1-1,-1 0 0,0 0 0,-1 0 1,4-8-1,-4 8-17,0-8 206,-3 12-129,0-1-192,0-8 27,0 8 107,0 3-16,0 0-11,0 3-32,0 237 880,0-230-848,1 0 0,0 0 0,0 0 0,4 12 0,-3-13-2,0 0-1,0 0 1,-1 0 0,0 11 0,-1 43 333,0-62-361,0 1 0,0 0 0,0-1 0,0 1 0,0 0 0,1-1 0,-1 1 0,1-1 0,-1 1 0,1 0 0,-1-1 0,1 1 0,0-1 0,0 1 0,0-1 0,0 0 0,0 1 0,0-1 0,2 2 0,-2-3 0,-1 1 5,1-1-1,-1 1 1,0-1 0,1 1-1,-1 0 1,0-1-1,1 1 1,-1-1 0,0 1-1,0-1 1,0 1-1,1 0 1,-1-1-1,0 1 1,0 0 0,0-1-1,0 1 1,0-1-1,0 1 1,0 0-1,0-1 1,-1 1 0,1 0-1,0-1 1,-1 2-1,1-2 10,0 0-13,0 0-1,0 0 1,0 0-1,0 0 1,0 0 0,0 0-1,0 1 1,0-1 0,0 0-1,0 0 1,0 0-1,0 0 1,0 0 0,0 0-1,0 0 1,0 0 0,0 0-1,0 0 1,0 1-1,0-1 1,0 0 0,0 0-1,0 0 1,1 0 0,-1 0-1,0 0 1,0 0-1,0 0 1,0 0 0,0 0-1,0 0 1,0 0-1,0 0 1,0 1 0,0-1-1,0 0 1,0 0 0,0 0-1,1 0 1,-1 0-1,0 0 1,0 0 0,0 0-1,0 0 1,0 0 0,0 0-1,0 0 1,0 0-1,0 0 1,0 0 0,1 0-1,-1 0 1,0 0-1,0 0 1,0 0 0,0 0-1,3-1 5,0 0-1,0 1 1,-1-1-1,1 0 0,0 0 1,-1-1-1,1 1 1,-1-1-1,1 1 0,-1-1 1,0 0-1,1 1 1,-1-1-1,0-1 0,0 1 1,0 0-1,1-3 1,8-10-46,14-23-1,-24 36 41,10-15 13,-6 11-3,-1 0 0,0-1 0,0 1-1,0-1 1,-1 0 0,0 0 0,3-12 0,-1-25 112,1 20-70,-4 17-54,0 1 0,-1-1 0,0 1 0,1-12 0,-2-45-31,0 61 29,0 0-1,0 1 1,0-1 0,-1 0 0,1 0 0,-1 0 0,1 0 0,-1 1-1,1-1 1,-1 0 0,0 0 0,0 1 0,-1-3 0,1 2-4,0 1-1,0-1 1,0 0 0,0 1 0,0-1 0,1 0 0,-1 0 0,1 1-1,-1-1 1,1 0 0,0 0 0,0 0 0,0-2 0,0-24-724,0 26 624,0 4 91,0 0 27,0-1-1,0 1 1,1-1-1,-1 1 1,0-1-1,1 1 1,0-1-1,-1 1 1,1-1-1,1 2 0,5 12 105,-6-11-56,0 0 0,0 1 1,-1-1-1,0 0 0,0 6 1,3 25 80,-1-23-202,2 6-92,-1-1 1,1 31-1,-4-24 123,-1-8 31,2-1-1,2 26 1,8-6 27,-6-2 21,6 0 53,-5-3-5,-4-24-52,0-1-1,1 1 1,0-1 0,3 6 0,11 2-898,-17-13 563,4-2-903,1 0 0,-1 0 0,1 0 0,7-6 0,-9 4 758,0-1 0,0 1-1,-1 0 1,3-6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2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49 2144,'0'0'699,"-3"-2"-417,-8-9-95,9 8 138,2 3-15,0 0 308,0-1-589,0 1 1,0-1-1,0 1 0,0-1 0,0 1 0,1-1 0,-1 1 0,0-1 1,-1 1-1,1-1 0,0 1 0,0-1 0,0 1 0,0-1 1,0 1-1,0-1 0,-1 1 0,1-1 0,0 1 0,0-1 1,-1 1-1,1-1 0,0 1 0,-1-1 0,1 1 0,0 0 1,-1-1-1,1 1 0,-1 0 0,1-1 0,-1 1 0,1 0 1,0 0-1,-1-1 0,1 1 0,-1 0 0,1 0 0,-1 0 1,1 0-1,-1 0 0,0-1 0,1 1 0,-1 0 0,1 0 0,-1 0 1,0 1-1,1-1-19,0 0 0,0 0 1,0 0-1,0 0 0,0 0 1,0 0-1,-1 0 0,1 0 0,0 0 1,0 0-1,0 0 0,0 0 1,0 0-1,0 0 0,0 0 0,0 0 1,0 0-1,-1 0 0,1 0 1,0 0-1,0 0 0,0 0 1,0 0-1,0-1 0,0 1 0,0 0 1,0 0-1,0 0 0,0 0 1,0 0-1,0 0 0,-1 0 0,1 0 1,0 0-1,0 0 0,0 0 1,0 0-1,0 0 0,0-1 1,0 1-1,0 0 0,0 0 0,0 0 1,0 0-1,0 0 0,0 0 1,0 0-1,0 0 0,0 0 0,0 0 1,0-1-1,0 1 0,0 0 1,0 0-1,0 0 0,0 0 0,0-1 14,0 1 0,1-1 0,-1 1-1,0-1 1,-1 1 0,1-1 0,0 1-1,0-1 1,0 1 0,0-1 0,0 1-1,0-1 1,-1 1 0,1-1 0,0 1-1,0-1 1,-1 1 0,1 0 0,0-1-1,-1 1 1,1-1 0,0 1 0,-1 0-1,1-1 1,-1 1 0,1 0 0,0 0-1,-1-1 1,1 1 0,-1 0 0,1 0-1,-1 0 1,1-1 0,-1 1 0,1 0-1,-1 0 1,1 0 0,-1 0 0,1 0-1,-1 0 1,0 0 0,-2 0 370,0 0 60,2 0-411,0 0 1,0 0-1,0 0 1,-1 1-1,1-1 1,0 0 0,0 0-1,0 1 1,0-1-1,0 1 1,-2 0-1,-15 14 443,8-4-316,7-5 102,3-5-244,-1 1 0,1 0 0,0 0 0,-1-1-1,0 1 1,1 0 0,-1-1 0,0 1 0,0 0 0,-2 2-1,-2 5 94,-2 7 110,1 1 0,-5 18 0,2-8-28,9-24-173,-1 0 1,0 0-1,1 0 1,0 0-1,0 0 1,0 4-1,-1 8 110,1-6-45,-1 1-1,1-1 1,1 1 0,2 13 0,8 10-37,-6-14-50,-4-11 15,1-1 0,0 1 0,1 0 0,3 8 0,24 33 142,-29-48-160,-1 0-1,0 0 1,1 0-1,-1-1 1,1 1 0,-1 0-1,1 0 1,0 0-1,-1-1 1,1 1-1,0 0 1,-1 0-1,1-1 1,0 1 0,0-1-1,-1 1 1,1-1-1,0 1 1,0-1-1,0 1 1,0-1-1,0 0 1,0 1 0,0-1-1,0 0 1,1 0-1,10 3 28,2 4 9,-13-6-25,1-1-1,-1 1 1,1 0 0,-1 0-1,1-1 1,-1 1 0,1-1 0,-1 1-1,1-1 1,0 0 0,-1 0 0,3 1-1,-3-1 2,1 0-1,0 0 0,0 0 0,-1 1 1,1-1-1,0 1 0,-1-1 1,1 1-1,0-1 0,-1 1 1,1 0-1,-1 0 0,1 0 0,-1 0 1,0 0-1,1 0 0,1 2 1,0 0 95,-3-3-22,0 0-63,0 0-160,0 0-161,0-1 185,0 0-1,-1 1 0,1-1 1,0 0-1,0 0 1,0 1-1,0-1 0,-1 0 1,1 0-1,0 1 1,0-1-1,-1 0 0,1 0 1,-1 1-1,1-1 0,-1 1 1,1-1-1,-1 0 1,1 1-1,-1-1 0,0 1 1,0-1-1,0 0 31,1 1-1,-1 0 0,1-1 1,-1 1-1,1-1 0,-1 0 1,1 1-1,-1-1 0,1 1 1,-1-1-1,1 0 1,0 1-1,-1-1 0,1 0 1,0 1-1,0-1 0,-1 0 1,1 1-1,0-1 1,0 0-1,0 1 0,0-1 1,0 0-1,0-1 0,0-31-3706,0 17 1322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3648,'0'-16'1344,"0"16"-1024,17-17-128,-1 1 896,-16 16-640,17-17 832,-1 1-768,0 0 480,17-1-576,0 1-160,16 0-160,-16-1 256,0 1-160,16 16-384,-33 0 96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13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1152,'22'-44'512,"-15"28"-478,2-4-33,18-29 1,-4 9 113,-10 15 53,-1 6 112,19-21-1,-14 20 79,-10 11-216,0 1 0,0-1 0,10-7 0,-6 6-54,-7 6-55,-1 0-1,1 1 1,0 0-1,0 0 1,1 0-1,-1 0 1,1 0-1,-1 1 1,8-3 0,-11 5-16,0 0 0,0 0 1,0-1-1,0 1 1,0 0-1,0-1 0,0 1 1,0 0-1,0-1 0,0 1 1,-1-1-1,1 0 1,0 1-1,0-1 0,0 0 1,-1 1-1,1-1 1,0-1-1,4-4 266,-5 5-277,0 1 1,0 0-1,1 0 1,-1 0-1,0-1 0,0 1 1,0 0-1,0 0 1,0 0-1,1-1 1,-1 1-1,0 0 0,0 0 1,0 0-1,0 0 1,1 0-1,-1-1 1,0 1-1,0 0 0,1 0 1,-1 0-1,0 0 1,0 0-1,0 0 1,1 0-1,-1 0 0,0 0 1,0 0-1,1 0 1,-1 0-1,0 0 1,0 0-1,1 0 0,-1 0 1,0 0-1,0 0 1,0 0-1,1 0 1,-1 0-1,0 0 0,0 1 1,1-1-1,-1 0 1,0 0-1,0 0 1,0 0-1,0 1 0,1-1 1,-1 0-1,0 0 1,0 0-1,0 0 1,0 1-1,4 16 493,-1-1-263,-2-10-213,2 1 31,-1 0 0,0 0 0,0 1 0,-1-1 0,1 14 0,-2-2 24,0-1 3,3 30 0,1-21-44,0-6-15,2 43-1,-5-47 17,0 1 0,8 30-1,-7-36-6,3 16 42,-4-22-33,0 1 1,1-1-1,-1 1 1,1-1-1,1 0 0,-1 1 1,1-1-1,0-1 1,0 1-1,7 8 0,-6-8-24,0-1 0,0 1 0,1-1 0,0 0 0,0 0 0,0-1 0,9 7 0,2 3-11,-14-13-3,0 1 1,-1 0-1,1 0 0,0-1 0,0 1 0,0-1 1,0 0-1,0 0 0,3 2 0,23 2 94,-12 1-59,-13-5-59,0 1 1,1-1 0,-1 0 0,1 0-1,0 0 1,-1-1 0,1 1 0,4-1-1,11 0-55,-8 1 143,0-1 0,0 0 0,19-4 0,-24 3-19,0-1 0,1 0 0,-1 0 0,0 0 0,0-1 0,0 0 0,0 0 0,-1-1-1,6-4 1,-3 0 3,-3 3-19,-1 0 1,1 1 0,9-7-1,-12 10-27,0 0-1,0-1 1,1 1-1,-1-1 1,0 0-1,0 0 1,-1 0-1,1 1 1,0-2-1,0 1 0,1-3 1,-2 0-10,0 0 0,0 0 0,0 0 0,0 0 0,-1 0 0,0-9 0,-1-22 104,0 16-45,1 0 0,4-32-1,-1 38-29,1-12-58,3-46-1,-7-40 52,0 105-40,1 0 0,0 0 0,0 0-1,0 0 1,1 1 0,0-1 0,0 1-1,0-1 1,5-7 0,4-12-123,-8 7-6,-4 18 150,1 0 0,0 0-1,0 0 1,0 1 0,0-1-1,1 0 1,-1 0 0,0 0-1,0 0 1,0 0 0,1 1-1,-1-1 1,0 0 0,2-1-1,11-4 138,-4 1-72,-8 4-31,0 0-1,1 0 1,-1 1 0,1-1-1,0 0 1,-1 0-1,1 1 1,-1-1 0,1 1-1,0-1 1,0 1-1,-1 0 1,3 0-1,9 0 148,-1 1-1,1 1 0,13 3 0,-13-2-57,1-1 1,-1-1-1,17 1 0,-12-3 66,33-6-1,-32 4 8,38-2 0,-11 5 159,-10 0-117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1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3232,'0'0'1035,"0"0"-614,0 0-53,0 0 512,0 0-219,2 0 80,389 0 1467,-385 0-2166,-1 0 0,1 1-1,0 0 1,-1 0 0,1 1 0,-1-1-1,1 1 1,-1 1 0,0-1-1,5 4 1,7 7-63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3136,'0'14'1029,"0"-14"-1022,0 0 0,0 0 0,0 0 0,0 1 0,0-1 0,0 0 0,0 0 0,0 0 0,0 0 0,0 0 0,0 0 0,0 0 0,0 0 0,0 0 0,0 0 0,0 1 1,0-1-1,0 0 0,0 0 0,0 0 0,0 0 0,0 0 0,0 0 0,0 0 0,0 0 0,0 0 0,0 0 0,0 0 0,0 1 0,0-1 0,0 0 0,0 0 0,1 0 0,-1 0 0,0 0 0,0 0 0,0 0 0,0 0 0,0 0 0,0 0 0,0 0 0,0 0 0,0 0 0,0 0 0,1 0 0,-1 0 0,0 0 0,0 0 0,0 0 0,0 0 0,0 0 0,0 0 0,0 0 0,0 0 0,0 0 0,1 0 0,10 0 356,-9 0 517,4-3-240,-6 3-640,2-1 80,1-1 1,-1 1 0,1 0-1,0 0 1,0 1 0,-1-1-1,4 0 1,22 6 388,12-9 0,-20 1-167,26-1-1,203 4 1011,-225-1-1189,35-5 0,-31 2-24,41-1-1,-51 4-36,0 0-1,35-9 1,-44 8-28,32-3 40,-16-3-36,-7 13-9,-15-4 5,0 0 0,0 0 0,0 0 0,0-1-1,1 1 1,3 0 0,-5-1 158,1 0 107,-3 0-306,0-1-1,1 1 1,-1 0 0,0 0 0,0 0-1,0 0 1,1 0 0,-1 0 0,0 0-1,0 0 1,0 0 0,1 0 0,-1 0-1,0 0 1,0 0 0,0 0 0,1 0-1,-1 0 1,0 0 0,0 0 0,0 0-1,1 0 1,-1 0 0,0 1 0,0-1-1,0 0 1,1 0 0,-1 0 0,0 0-1,0 0 1,0 1 0,0-1 0,0 0-1,1 0 1,-1 0 0,0 0 0,0 1-1,0-1 1,0 0 0,0 0 0,0 0-1,0 1 1,0-1 0,0 0-1,0 0 1,0 0 0,0 1 0,-7 8-1309,4-6 207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2656,'0'-5'237,"0"-1"246,0 8-152,2 20 53,15 16 640,-8-12-386,-3-12-390,0 1-1,3 18 1,24 139 690,-19-57-354,-9-69-426,0-2 19,-1-16-31,0 31 0,-3-45-62,0-1 0,1 1 0,3 13 0,-3-14 28,1 0 0,-2 0 0,1 14 0,-2-22-68,-1 0 1,0 1-1,0-1 0,0 0 0,-3 8 1,2-7 91,0 0 0,1-1 0,0 1 0,0 0 1,-1 11-1,2-10-583,0-14-2269,0 4 615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33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1919 20 2560,'0'-14'832,"0"12"-517,0 2-91,2 0 176,-2-1-347,0 1 1,0 0 0,0 0 0,-1 0 0,1 0 0,0 0 0,0 0 0,0 0 0,0-1 0,-1 1 0,1 0 0,0 0 0,0 0 0,0-1 0,0 1 0,0 0 0,0 3 149,-6-1-86,-5 4-57,1 1 0,0 0 0,0 1 0,-11 10 0,-39 44 353,24-25-145,-109 97 489,73-55-464,48-52-191,-112 121 506,-14-3-144,-8 23 110,-12 13-49,-21-3 334,60-58-358,-1 6 48,59-58-322,-64 60-81,6-8 436,90-73-284,8-20-186,25-21-96,2-1 36,-7 3-636,13-8 524,0 0 0,-1-1 1,1 1-1,0 0 0,0 0 1,0 0-1,-1 0 0,1 0 0,0-1 1,0 1-1,0 0 0,0 0 1,-1 0-1,1-1 0,0 1 1,0 0-1,0 0 0,0 0 1,0-1-1,0 1 0,0 0 0,0 0 1,0-1-1,0 1 0,0 0 1,0 0-1,0-1 0,0 1 1,0 0-1,0 0 0,0 0 0,0-1 1,0 1-1,0 0 0,0 0 1,0-1-1,0-2-1593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15 738 1664,'0'0'55,"-9"0"183,9 0-229,-1 0-1,1 0 1,0 0 0,0 0-1,0 0 1,0 0-1,-1 0 1,1 0-1,0 0 1,0 0 0,0 0-1,0 0 1,-1 0-1,1 0 1,0 0-1,0 0 1,0 0 0,0 0-1,0 0 1,-1 0-1,1 0 1,0 1-1,0-1 1,0 0 0,0 0-1,0 0 1,0 0-1,0 0 1,-1 1-1,1-1 1,0 0 0,0 0-1,0 0 1,0 0-1,0 0 1,0 1 0,0-1-1,0 0 1,0 0-1,0 0 1,0 0-1,0 1 1,0-1 0,0 0-1,0 0 1,0 0-1,0 0 1,0 1-1,0-1 1,0 0 0,4 10 150,-1 0-1,0-1 1,0 1 0,1 17 0,26 104 1047,19 139 233,-44-241-1311,39 194 790,-35-183-732,-2-2 81,3 0 0,13 37-1,-9-40 140,-12-22-282,1 1 59,-2-14-169,-1 1 1,0-1-1,0 1 1,1-1-1,-1 0 1,0 1-1,1-1 0,-1 0 1,0 1-1,1-1 1,-1 0-1,1 0 1,-1 1-1,0-1 1,1 0-1,-1 0 0,1 0 1,-1 1-1,1-1 1,-1 0-1,1 0 1,-1 0-1,1 0 1,-1 0-1,1 0 0,0 0-4,-1 0-1,0 0 1,0 0-1,0 0 1,1 0-1,-1 0 1,0 0-1,0 0 0,1 0 1,-1-1-1,0 1 1,0 0-1,0 0 1,1 0-1,-1 0 1,0 0-1,0-1 0,0 1 1,0 0-1,1 0 1,-1 0-1,0 0 1,0-1-1,0 1 1,0 0-1,0 0 0,0 0 1,0-1-1,1 1 1,-1 0-1,0 0 1,0-1-1,0 1 1,0 0-1,7-12 263,-2 6-161,-1 0 0,0-1 0,-1 0 0,4-7 0,12-41 1,-9 34-102,7-18-31,1-34-80,2-18-1,27-130-90,-13 49-123,-22 114 246,10-51-69,5 19 68,-7-6 60,-1 1-17,8 10-90,-5 6 31,24-38-68,-43 107 132,1 0 1,8-17 0,-1 12-5,3-8-28,-3-18-74,-9 38 120,-1 1 0,1 0 1,0-1-1,0 1 1,0 0-1,0 0 0,1 0 1,-1 1-1,4-3 0,14-11-22,-8 2 6,12-12-115,-22 24 127,-1 0 1,1 0 0,-1 0 0,1 0 0,0 0 0,-1 0-1,1 0 1,0 0 0,0 1 0,-1-1 0,1 1-1,0-1 1,2 0 0,2-1-48,-4 0 67,1 0-1,-1 1 1,0 0-1,1-1 1,-1 1-1,1 0 1,0 0-1,-1 0 1,1 0-1,0 1 1,0-1-1,0 1 1,2 0-1,45 0 369,-30 0-265,-7 0-30,0-1 0,19-4-1,-22 3-38,0 1 0,13-1 0,21 7 43,-22-2-52,9 0 28,46-2 1,-32-2-47,48 1-12,182 3 96,-130 8 29,246-8 198,-238-4-151,327 1 156,7 0 501,-478 1-775,-5-1-28,0 0 0,-1 0 1,1 0-1,0 0 1,0-1-1,-1 1 1,1-1-1,0 0 1,-1 0-1,1 0 0,-1-1 1,1 1-1,-1-1 1,0 0-1,5-3 1,4-3 39,-5 4-19,0 0 0,10-10-1,-14 11 21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919 189 2080,'0'-1'41,"0"0"0,0-1 0,0 1 0,0 0 0,1 0 0,-1-1 0,0 1 0,0 0 0,1 0 0,-1 0 0,1-1 0,-1 1 0,1 0 0,-1 0 0,1 0 0,0 0 0,0 0 0,-1 0 0,1 0 0,0 0 0,0 0 0,0 1 0,0-1 1,0 0-1,2 0 0,10-5 119,-8-4-22,24-6 412,-18 11-333,6-5 88,-16 9-289,-1 1 0,0 0 1,0-1-1,1 1 0,-1 0 0,0 0 0,1-1 0,-1 1 0,0 0 0,1 0 1,-1-1-1,1 1 0,-1 0 0,0 0 0,1 0 0,-1 0 0,1 0 0,-1-1 1,0 1-1,1 0 0,-1 0 0,1 0 0,-1 0 0,1 0 0,-1 0 0,1 1 1,4-2 38,-5 0 24,1 1 1,-1-1-1,0 1 1,0-1-1,1 1 1,-1-1 0,0 1-1,0-1 1,0 0-1,1 1 1,-1-1-1,0 1 1,0-1-1,0 1 1,0-1-1,0 0 1,0 1-1,0-1 1,0-1 1235,-3 2-1048,1 0-241,1-1 0,0 1 0,-1 0 0,1 0-1,-1-1 1,1 1 0,0-1 0,-1 1 0,1-1 0,0 0 0,-3-1-1,3 1 10,-1 0-1,0 0 1,0 0-1,0 0 0,0 0 1,0 0-1,0 1 0,0-1 1,0 1-1,0-1 1,0 1-1,-3 0 0,-44 0 452,35-1-392,-25-5 1,22 3 3,1 0 1,-18 0 0,15 3 34,-38-7 1,36 3-41,-40 0 0,39 3-102,-29-6 0,28 4 26,-34-2 0,45 5-19,0-1 0,0-1 1,0 0-1,-12-4 0,18 4-10,-20 1-17,22 1 26,-1 0-1,1 0 1,-1 0-1,1 0 1,-1-1-1,-7-2 1,-12-7-67,24 9 77,-1 1-1,1-1 1,-1 1-1,1 0 0,-1-1 1,0 1-1,1 0 1,-1-1-1,0 1 1,1 0-1,-1 0 0,0 0 1,0 0-1,1 0 1,-1-1-1,0 1 0,0 0 1,1 1-1,-2-1 1,-7 1 195,8-1-199,0 0-1,0 0 1,0 0 0,-1 0-1,1 1 1,0-1-1,0 0 1,0 1 0,0-1-1,0 0 1,-2 2 0,-13 12 66,15-12-68,-1-1 1,1 1-1,0-1 0,0 1 0,0 0 0,0-1 0,1 1 0,-1 0 0,0 0 0,1 0 0,-1 0 0,1 2 0,-2 28-52,2-29 40,-1 10-19,0 0-1,-5 25 1,3-26 10,1 0 1,-1 25 0,3 100 99,0-128-46,-1-1 0,0 1 0,0-1 0,-4 11 0,3-13 23,0 1-1,1 0 1,0 0 0,0 7-1,1 33 595,0-45-784,0-2-102,0 0-400,0 0 150,0 0 21,11 0 60,-15 0 608,-19 0 76,20 0-269,0 1 0,-1-1 0,1 1 0,0-1 0,0 1 0,0 0 0,-1 1 0,1-1 0,0 0 0,1 1 0,-1-1 0,0 1 0,0 0 0,1 0 0,-1 0 0,-4 5 0,-18 14-11,4-10-17,15-8 24,1-1 1,0 1-1,0 0 0,0 1 0,-5 4 0,-11 20 15,9-13-37,8-11 9,0 1 1,0 0-1,0 0 1,1 0-1,0 1 1,0-1 0,0 1-1,-1 6 1,0-3 17,1 1 1,1 0-1,0 0 0,0 0 1,1 0-1,0 0 1,1 0-1,2 20 1,1-11 21,1 0 0,1 0 1,1-1-1,0 1 1,2-1-1,18 33 0,-10-25-55,0-1-1,2-1 1,1 0-1,22 20 1,-29-33 8,1 0 0,0-1 0,0-1 0,1 0 0,0-1 0,30 12 0,-32-14 22,1-1-1,0 0 0,0-1 1,0-1-1,1 0 0,-1-1 0,1 0 1,21-1-1,3 0 41,31-1 101,-61-1-129,0 0 1,0-1 0,0 0 0,0 0 0,0-1 0,11-5 0,-12 5 8,0-1-1,1 0 1,-2-1-1,1 0 1,0 0-1,-1 0 1,0-1 0,0 1-1,-1-2 1,8-9-1,-8 9 38,0 0-1,-1-1 0,1 1 0,-1-1 0,-1 0 1,0 0-1,0-1 0,0 1 0,-1-1 1,0 1-1,0-14 0,-7-26 170,2 29-152,1-1 13,-2-1 0,0 2 0,-1-1 0,-11-25 0,11 30 71,-1 1 0,-1-1 0,-14-22 0,8 20 186,-1 0 0,-18-16 0,-4-6 125,25 25-310,0 1 1,-1 1 0,-1 0 0,-24-17 0,18 17 54,-1 1 0,-34-13 0,50 23-242,1 0 0,-1 0 0,1 1 0,-1-1 1,0 1-1,1 0 0,-1 0 0,-5 1 1,0-1-31,-7 0-206,-8 1-1265,23-1 1419,1 0-1,-1 0 1,1 0 0,-1 0 0,1 1-1,0-1 1,-1 0 0,1 0-1,-1 1 1,1-1 0,-1 0-1,1 0 1,0 1 0,-1-1-1,1 1 1,0-1 0,-1 0 0,1 1-1,0-1 1,0 1 0,-1-1-1,1 1 1,0-1 0,0 1-1,0-1 1,0 0 0,0 1 0,0-1-1,0 1 1,-1-1 0,1 1-1,1 0 1,-1 2-1633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3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2560,'-28'-13'832,"24"10"-625,6 0-99,9-8 125,-4 3 86,0 0 1,16-10-1,-20 15-272,0 1 0,0 0 0,0 1 0,1-1 0,-1 1 0,1-1 0,-1 1 0,1 0 0,0 0 0,-1 1 0,1-1 0,5 0 0,0 1 3,-5 0-15,0-1 0,0 1 0,0 1 0,-1-1 0,7 1 0,-9 0-24,1-1-1,0 1 0,-1 0 1,1-1-1,-1 1 1,0 0-1,1 0 1,-1 0-1,0 0 1,1 0-1,-1 0 1,0 0-1,0 0 1,0 1-1,0-1 0,0 0 1,0 1-1,1 1 1,1 8 40,0 0 0,0 0 0,-1 0 0,0 0 0,-1 1 0,0 16 0,3 17 184,-1-26-144,2 16 47,-10 5-4,2-17-71,-3 48 81,3-38-65,-7 109 210,2-29 56,-1 3-50,9-109-280,1 1 18,-1 0 0,0 0 1,-1 0-1,0 0 0,0-1 0,-1 1 0,0 0 1,0 0-1,-6 13 0,4-12 37,1 1 0,0 0 0,1 0 0,0 0 0,0 0 0,1 0 0,0 0 0,1 1 0,1 10 0,-1-1-39,0-19-20,1 1 0,-1 0 1,0-1-1,0 1 0,0-1 0,1 1 1,-1 0-1,1-1 0,0 1 1,-1-1-1,1 1 0,0-1 1,0 0-1,0 1 0,0-1 0,0 0 1,0 1-1,0-1 0,0 0 1,0 0-1,1 0 0,-1 0 1,0 0-1,3 1 0,2 1 88,1-1 1,-1 0-1,1 0 1,11 2-1,-2 0 39,1 0-2,-10-1-13,0-2 0,-1 1 0,1-1 0,0 0 1,11 0-1,37 0 326,-6 0-143,57-6 0,-73 1-236,-2 0-46,33-1-1,-50 4 0,0 0 0,-1 0 0,15-4 0,-15 2 43,0 1 1,0 0-1,13 0 1,70 2 178,-93 0-305,0 0-1,1 0 1,-1 0 0,0-1 0,0 1-1,0-1 1,1 0 0,-1 0 0,0-1-1,0 1 1,3-3 0,-1 2-134,1-1-414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35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704 164 2976,'0'-2'154,"0"0"0,1 0 0,-1 0 0,1-1-1,-1 1 1,1 0 0,0 0 0,2-3 0,1-6-19,-5 10-119,1 0 0,0 0 0,-1 0 0,1 0 0,-1-1 0,0 1 0,1 0 0,-1 0 0,0 0 0,0 0 0,1 0 0,-1 0 0,-2-1 0,0-1 102,1 0 0,0 0 0,-1 0 1,1-1-1,1 1 0,-1-1 0,0 1 1,-1-6-1,2 5-56,0 1 1,0-1-1,-1 1 0,1 0 1,-1 0-1,0 0 1,0 0-1,0 0 0,0 0 1,0 0-1,-1 1 1,1-1-1,-1 1 0,-3-3 1,-4 0 3,-1 1 1,0 0 0,0 0-1,0 1 1,-19-2-1,7 0-49,19 4-5,0 0-1,-1 1 1,1-1 0,-9 1-1,13 0-11,-29 3 160,0 1 0,1 1 0,-52 16 0,65-16-88,0 1 0,1 0 0,0 1 0,0 1 0,-13 9 0,-39 34 98,48-36-132,7-7 29,1 1 1,-1 1-1,2 0 0,0 0 0,0 1 0,1 0 0,0 0 0,1 1 0,0 0 0,1 0 0,0 1 0,1-1 0,-7 27 0,-8 28 102,-1 4 77,19-62-215,0 1-1,1-1 0,0 1 1,1 0-1,1 14 0,1-3 42,2-1 0,0 0-1,1 0 1,1 0 0,0-1 0,2 0-1,0 0 1,12 17 0,-16-29-54,1-1 0,0-1 0,1 1 0,0-1 0,-1 0 1,2 0-1,-1 0 0,0-1 0,1 0 0,0 0 0,11 4 1,-2-1 8,5 4 52,1-2-1,0-1 1,33 8-1,-18-8 157,57 3 0,3-6 189,109-10 0,-27-19-330,-147 18-60,118-24 9,-125 27-57,-15 2 84,-1 0 0,1-1 0,-1 0-1,0 0 1,15-6 0,-9-1 21,-14 8-236,0 0 0,1 1 0,-1-1-1,1 0 1,-1 0 0,0 1-1,1-1 1,-1 1 0,1-1 0,-1 1-1,1 0 1,1 0 0,0 0-1087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4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1 918 896,'3'1'55,"-1"-1"1,1 0-1,0-1 0,0 1 1,-1 0-1,1-1 0,0 1 1,0-1-1,-1 0 0,1 0 1,0 0-1,-1 0 0,1-1 1,-1 1-1,4-3 0,0 1 260,-3 2-214,1 0-1,-1 0 1,1 0-1,-1 0 1,1-1-1,-1 0 1,0 1 0,0-1-1,5-4 1,14-6 237,-18 11-291,0-1-1,-1 1 1,1-1-1,0 0 1,-1 0 0,1 0-1,4-4 1,12-6 55,10 5-20,-24 6-73,-1 0-1,1 0 0,0-1 1,-1 0-1,1 0 0,-1 0 1,8-5-1,113-69-67,-106 64 135,-5 3-27,0 0-1,0-1 1,-1 0 0,-1-1-1,15-16 1,-18 17-31,1 0 0,15-11 0,20-6-56,-38 19 36,1 0 0,12-17 0,9-10 88,-13 19-45,-3 2 21,18-22 1,-18 18-19,-5 4 41,17-17-1,-23 28-59,0 0-1,0 0 1,0-1 0,0 1 0,-1-1 0,1 1 0,-1-1-1,0 0 1,0 0 0,-1 0 0,1 0 0,-1 0 0,1-8-1,4-11 77,9-4 112,-13 24-201,0 0 1,-1 0 0,1 0-1,0 0 1,-1 0 0,0 0-1,0-1 1,0 1 0,0 0-1,0-7 1,-1-2 69,-1 9-88,1-1 1,0 1-1,0-1 1,0 1-1,0 0 1,1-1-1,-1 1 1,1 0-1,1-4 0,3-2-49,-4 8 43,0 0 0,0-1 0,0 1 0,0-1 0,0 1 0,-1-1 0,1 0 0,-1 1 0,1-1 0,-1 0 0,0 1 0,1-1 0,-1-2-1,0 3 14,0 0 0,0 1 0,0-1 0,0 0 0,0 0 0,1 0 0,-1 1-1,0-1 1,0 0 0,1 0 0,-1 0 0,0 1 0,1-1 0,-1 0 0,1 1-1,-1-1 1,1 0 0,0 1 0,-1-1 0,1 1 0,-1-1 0,1 1-1,0-1 1,0 1 0,-1-1 0,1 1 0,0 0 0,1-1 0,-1 0 4,0 1 1,1-1 0,-1 1 0,0-1 0,0 0-1,0 0 1,0 1 0,0-1 0,0 0 0,0 0-1,0 0 1,0 0 0,-1 0 0,2-2-1,3-13 33,9 0-12,0 2-36,-14 13 6,1 1 1,-1 0-1,1-1 1,-1 1-1,1 0 1,-1-1-1,1 1 0,-1 0 1,1 0-1,0-1 1,-1 1-1,1 0 1,0 0-1,-1 0 1,1 0-1,-1 0 1,1 0-1,0 0 1,-1 0-1,1 0 0,0 0 1,-1 0-1,1 0 1,-1 1-1,2-1 1,-2 0-1,1 0 9,0 0 1,0 0 0,1 0-1,-1 0 1,0 0-1,0 0 1,0 0-1,0 0 1,0-1-1,0 1 1,0 0 0,0-1-1,2 0 1,-3 0-6,0 1 1,1-1-1,-1 1 0,0-1 1,0 1-1,1-1 1,-1 1-1,0-1 0,0 1 1,0-1-1,0 1 1,0-1-1,0 0 1,0 1-1,0-1 0,0 1 1,0-1-1,3-5 21,8-8-15,-10 12-5,-1-1 1,1 0-1,-1 1 1,1-1-1,-1 0 1,0 1-1,0-1 1,0-4-1,0 5 55,0 0 93,0 2-175,0 0-6,0 0 117,0 0-133,0 0-437,-14 2 602,12 2 9,-4 3 20,-7-3-69,10-3-70,1-1 0,0 1 0,-1 0 0,1-1 0,0 1 0,-1 0-1,1 1 1,0-1 0,0 0 0,0 1 0,-4 2 0,4-2-2,0 0 1,0-1-1,0 1 0,0-1 0,0 0 0,0 0 1,0 0-1,0 0 0,-1 0 0,1 0 0,0 0 1,-1-1-1,-2 1 0,-8 3-3,-12 6-45,-13-4 22,13 5 63,-2-6-20,20-2-26,1-1 1,-1 2-1,1-1 1,0 0-1,-11 10 0,16-13 7,1 0-1,-1 1 0,1-1 0,-1 1 1,1-1-1,-1 0 0,1 0 0,-1 1 1,0-1-1,1 0 0,-1 0 0,1 0 1,-1 1-1,0-1 0,1 0 0,-1 0 1,0 0-1,1 0 0,-1 0 0,0 0 1,1-1-1,-1 1 0,1 0 0,-1 0 1,0-1-1,0 1 14,146 0 112,-141 0-128,-1 1 0,1-1-1,0 1 1,-1-1 0,1 1-1,0 0 1,-1 0 0,4 2-1,9 3 41,5-1 97,-16-4-106,0 0 1,0 1-1,-1-1 1,1 1 0,0 0-1,5 3 1,2 4 50,1-1-1,0-1 1,1 0 0,-1 0 0,26 7-1,-33-12-46,1 1 19,0-1 0,0 0-1,0-1 1,0 1 0,0-1-1,8 0 1,-15-1-46,1 0 0,0 0-1,-1 0 1,1 0 0,-1 0 0,1 0 0,0 0-1,-1 0 1,1 0 0,-1-1 0,1 1-1,0 0 1,-1 0 0,1-1 0,-1 1 0,1 0-1,-1 0 1,1-1 0,-1 1 0,1-1 0,-1 1-1,1 0 1,-1-1 0,1 1 0,-1-1-1,1 0 1,0-18 549,-1 9-396,0 6-141,0 2-15,1-1 1,-1 1-1,0-1 1,-1 1-1,1-1 1,0 1-1,-1 0 1,-1-5-1,-3-1 0,4 6-7,0 1 1,0-1 0,0 1 0,1-1 0,-1 1 0,0-1 0,1 1 0,-1-1 0,1 0 0,-1 0 0,1 1 0,0-1 0,0-2 0,0 3-4,0 0 1,0-1 0,0 1 0,0 0-1,-1-1 1,1 1 0,0 0 0,-1-1-1,1 1 1,-1 0 0,1 0 0,-1-1-1,1 1 1,-1 0 0,0 0-1,0 0 1,1 0 0,-1 0 0,0 0-1,0 0 1,0 0 0,0 0 0,0 0-1,-3-1 1,3 2-6,-1-1 1,1 1-1,-1-1 0,1 0 0,0 0 1,-1 0-1,1 0 0,0 1 0,0-2 1,-1 1-1,1 0 0,0 0 0,0 0 1,-1-3-1,-1 2-40,-9 1-10,1 1 65,8 0 43,3 0-37,3 3-102,11 8-693,-13-11 423,0 1 0,1-1 0,-1 1 0,1-1 0,-1 0 0,1 0 0,-1 1 0,1-1 0,1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47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17 896,'0'0'304,"0"-3"-192,0-8-53,0 8 15,0 6 124,0 205 2655,-1-187-2741,-1 1 0,-5 28 0,3-31-16,-2 22 72,-10 38-85,12-62 41,1-10-67,2-1-1,-1 1 1,1 0-1,0 0 1,0 7-1,1-4 16,1-7-51,-1 0 1,0-1-1,1 1 0,-1 0 0,0 0 0,-1-1 0,1 1 0,0 0 0,-1-1 1,0 1-1,-1 4 0,-9-2 133,8 2-97,3-14-119,3-1 35,27-68 97,-1 26-222,-21 38 104,0-1-1,-1-1 0,7-15 0,-10 19-24,0 0 0,2 0 0,-1 1 1,1 0-1,0 0 0,1 0 0,0 0 0,13-12 0,-20 21 64,15-12-298,-15 11 308,1 1 0,-1 0 1,1-1-1,-1 1 1,0 0-1,1 0 1,-1-1-1,1 1 1,-1 0-1,1 0 0,-1 0 1,1 0-1,-1 0 1,1 0-1,-1-1 1,1 1-1,-1 0 0,1 0 1,-1 1-1,1-1 1,-1 0-1,1 0 1,-1 0-1,1 0 1,-1 0-1,1 0 0,-1 1 1,1-1-1,-1 0 1,1 1-1,5 12 186,7 9 267,1 3-167,-9-12-167,-2-5-66,-1 0 1,1 0-1,-1 0 1,-1 0-1,1 0 1,-1 16-1,0-18-7,-1 0-1,1 0 0,0 0 0,1 0 0,2 6 0,-2-7 0,-1 1 0,1-1 0,-1 0 0,1 11 0,-2 66 434,0-80-517,0-2-27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49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18 132 2240,'3'0'88,"-1"0"0,1 0 0,-1 0 0,1 0 0,-1-1 0,1 1 0,-1-1 0,1 0 0,-1 1 0,0-1 0,1 0 0,2-3 0,-3 3-74,0 0 0,0 0-1,-1 1 1,1-1 0,0 0 0,0 1-1,0-1 1,0 1 0,0-1-1,0 1 1,0 0 0,3 0 0,1-3 92,15-11 86,-17 12-182,-1 1 0,0-1 1,0 0-1,0 0 0,0 0 0,0-1 1,0 1-1,0-1 0,-1 0 0,1 1 1,3-6-1,-1-6 91,2 9-43,-7 5-52,1 0 0,-1 0 0,1-1-1,-1 1 1,1 0 0,-1 0 0,0-1 0,1 1 0,-1-1 0,0 1-1,1 0 1,-1-1 0,0 1 0,1-1 0,-1 1 0,0-1 0,0 1 0,1-1-1,-1 1 1,0-1 0,0 1 0,0-1 0,0 1 0,0-1 0,0 1-1,0-1 1,0 1 0,0-1 0,0 1 0,0-1 0,0 0 0,0-7 39,-2-10-28,2 17-19,0 1 1,-1-1 0,1 1-1,-1-1 1,1 1 0,0-1-1,-1 1 1,1 0-1,-1-1 1,1 1 0,-1 0-1,0-1 1,1 1 0,-1 0-1,1 0 1,-1-1-1,0 1 1,1 0 0,-1 0-1,1 0 1,-1 0 0,0 0-1,1 0 1,-1 0 0,-1 0-1,-5 0 1,-1 0 0,1 0 0,0 1 0,-1 0 0,1 0 0,0 1 0,-9 3 0,11-3 5,1 0 0,0 1 0,0 0 0,0 0 0,0 0 0,0 1 0,-4 5 1,-2 1 24,7-7-26,0-1 0,0 0 0,1 1 0,-1 0 1,1 0-1,0 0 0,0 0 0,0 0 0,0 0 1,1 0-1,-1 0 0,1 1 0,0-1 0,0 1 1,0-1-1,0 1 0,1-1 0,-1 1 0,1 6 1,0 2 1,-1-5-5,1 0 0,0 0 0,1 0 0,2 13 0,7-1 0,-8-17 3,-1 0 0,0 1-1,1-1 1,-1 0 0,1 0 0,-1 0 0,1 0 0,0 0 0,0 0-1,3 2 1,5 4 25,0 8 20,-8-14-42,1-1 0,-1 1 1,0 0-1,0-1 0,1 0 1,-1 0-1,1 1 0,-1-1 1,1-1-1,-1 1 0,1 0 1,0-1-1,-1 1 0,1-1 1,4 0-1,-5 0-11,-1 0 1,1 1-1,0-1 0,-1 0 1,1 1-1,0-1 0,-1 1 1,1-1-1,-1 1 0,1 0 1,-1-1-1,2 2 1,11 5-117,-11-6 48,0 0 0,0-1 0,0 1 0,0-1 1,0 1-1,0-1 0,0 0 0,0 0 1,0 0-1,0-1 0,0 1 0,0-1 1,4-1-1,-3 0-112,-1 0 0,1 0 0,0 1 0,0-1 0,0 1 0,0 0-1,0 0 1,0 0 0,8 0 0,-11 1 153,1 0-1,0 0 0,-1 0 0,1 0 1,0 0-1,-1-1 0,1 1 1,0 0-1,-1-1 0,1 0 0,-1 1 1,1-1-1,-1 0 0,1 0 0,-1 0 1,3-2-1,5-3-45,18-8-162,-25 14 231,0-1 0,-1 1 0,1-1 0,0 0 1,0 1-1,-1-1 0,1 0 0,-1 0 1,1 0-1,-1 0 0,1-1 0,-1 1 0,0 0 1,1 0-1,-1-1 0,0 1 0,2-4 0,-2 4 9,0-1 0,0 1-1,1-1 1,-1 1-1,0 0 1,1 0-1,-1 0 1,1 0-1,-1 0 1,1 0 0,0 0-1,-1 0 1,1 1-1,0-1 1,2 0-1,0-1-2,-1 0-1,1 0 1,0 0 0,-1-1-1,0 1 1,1-1-1,-1 0 1,0 0-1,0 0 1,-1-1 0,1 1-1,-1 0 1,3-6-1,-2 6 43,0 0-1,-1 0 1,1 1-1,1-1 1,-1 1-1,0-1 1,1 1-1,-1 0 1,1 0-1,5-2 1,-1 1 103,-7 2-87,0 0 1,0 1-1,0-1 1,0 1 0,0-1-1,0 1 1,-1 0 0,1-1-1,0 1 1,0 0-1,0 0 1,0 0 0,1 0-1,-1 0 1,0 0-1,0 0 1,0 0 0,0 0-1,0 0 1,0 0 0,0 1-1,0-1 1,0 0-1,-1 1 1,1-1 0,0 1-1,0-1 1,0 1-1,1 1 1,-1-1-12,-1 0 0,1 0-1,-1 0 1,1 0 0,-1 0 0,1 0 0,-1 0 0,0 0-1,0 1 1,0-1 0,0 0 0,1 0 0,-2 0-1,1 1 1,0-1 0,0 0 0,0 0 0,0 0-1,-1 0 1,1 0 0,-1 0 0,1 1 0,-2 1 0,-25 29 404,22-21-380,4-8-56,0-1 1,0 0 0,0 1-1,-1-1 1,1 0-1,-1 0 1,1 0-1,-3 2 1,-10 10 115,14-14-124,0 0-1,-1 1 1,1-1 0,-1 0 0,1 1-1,0-1 1,0 0 0,-1 1 0,1-1 0,0 0-1,0 1 1,-1-1 0,1 1 0,0-1-1,0 0 1,0 1 0,0-1 0,0 1-1,0-1 1,0 1 0,0-1 0,0 1-1,0-1 1,0 1 0,0-1 0,0 1 0,-1 4 6,0-4-6,1-1 1,-1 0 0,0 1-1,1-1 1,-1 0 0,0 0-1,1 1 1,-1-1-1,0 0 1,0 0 0,1 0-1,-1 0 1,0 0 0,0 0-1,1 0-4,0 0 4,0 0-1,0 0 1,0 0-1,-1 0 0,1 0 1,0 0-1,0 0 1,0 0-1,0 0 1,0 0-1,0 0 1,0 0-1,0 0 1,0 0-1,0 0 1,-1 0-1,1 0 1,0 0-1,0 0 0,0 0 1,0 0-1,0 0 1,0 0-1,0 0 1,0 0-1,0 0 1,0 0-1,0 0 1,-1 0-1,1-1 1,0 1-1,0 0 0,0 0 1,0 0-1,0 0 1,0 0-1,0 0 1,0 0-1,0 0 1,0 0-1,0 0 1,0 0-1,0-1 1,0 1-1,0 0 0,0 0 1,0 0-1,0 0 1,0 0-1,0 0 1,0 0-1,0 0 1,0 0-1,0-1 1,0 1-1,0 0 1,0-2 20,1 0 1,-1 1-1,1-1 1,-1 0-1,1 0 1,-1 0-1,1 1 1,0-1-1,0 0 1,2-2-1,2-4-48,14-27-221,-9 20 5,0 1 0,19-20 0,-21 26 171,-5 4 45,0 1 0,1 0 0,-1-1 0,1 1-1,4-2 1,25-12-248,-32 17 270,0 0 1,0 0-1,0-1 0,0 1 0,0 0 1,0 0-1,1 0 0,-1 0 0,0 0 0,0 0 1,0 1-1,0-1 0,0 0 0,0 1 1,1-1-1,-1 0 0,0 1 0,0-1 1,0 1-1,0 0 0,0-1 0,-1 1 0,1 0 1,1 1-1,1 0 34,0 0 0,-1 1 1,0 0-1,0-1 0,1 1 0,1 4 1,-3-5-22,-1-1 0,1 1 0,-1-1 0,0 1 0,1-1 0,-1 1 0,0-1 0,0 1 0,0 1 0,0-2 4,0 1-1,0-1 1,0 1-1,0-1 1,0 1-1,1-1 1,-1 1-1,0-1 1,2 2 0,1 3 23,2 5 62,-11 5 199,11-4-147,-4-10-157,0 0 1,-1-1-1,1 1 1,0 0-1,-1-1 1,1 1-1,-1 0 1,1 0-1,-1 3 1,0 1-32,0-4 33,0 0 0,-1 0 1,1-1-1,0 1 0,0 0 0,1-1 0,-1 1 0,0 0 1,1 0-1,-1-1 0,2 4 0,9 0 14,-6 6-54,9-5 59,-6-2 78,-7-3-89,1 0 0,-1 0 0,0 0 0,1 0 0,0 0 0,-1 0 0,1-1 0,-1 1 0,1-1 0,0 1 0,-1-1 0,1 0 0,0 1 0,-1-1 0,1 0 0,0 0 0,0 0 0,-1-1 0,1 1 0,0 0 0,-1 0 0,1-1 0,2 0 0,15-10-91,-5 7 34,-12 4 41,1 0 0,-1-1-1,0 0 1,1 1 0,-1-1 0,0 0 0,0 0 0,1 0 0,-1-1 0,0 1 0,0 0-1,0-1 1,2-1 0,1-2-37,0 0-1,0 1 0,1 0 1,5-3-1,-5 3 40,0 1 0,0-1 0,-1 0 0,5-6 0,53-52-65,-60 59 116,-3 3-106,0 0 38,0 3 154,0 5-131,1-2 44,-1 1-1,0-1 1,0 1 0,0-1 0,-1 1-1,-2 8 1,-2-6-18,4-8-22,0 1 0,0-1 0,0 1 0,0-1 0,1 1 0,-1-1 0,0 1 0,1 0 0,-1-1 0,1 1 0,0 0 1,0-1-1,-1 3 0,1 10 47,0-11 21,0-1 102,0 9-59,0-8-48,0-6-48,0 1-33,0-1 14,0 1-1,0-1 1,0 0-1,0 0 1,0 1-1,1-1 1,-1 0-1,2-3 1,9-13 24,-7 6-38,-3 9 6,0-1 1,0 1-1,1 0 1,-1 0-1,1 0 1,0 1-1,3-5 1,9-19-113,-6 8 20,1 14 29,-7 4 44,1 0 0,-1-1 0,0 1-1,0 0 1,0-1 0,0 1 0,0-1 0,2-2 0,7-7-130,-8 9 187,-3 4 506,0 64 1008,0-64-1538,1-1-1,0 1 1,0-1-1,0 1 1,0-1-1,0 0 1,0 1 0,0-1-1,0 0 1,1 0-1,-1 0 1,0 0-1,1 0 1,-1 0-1,1 0 1,-1 0 0,1 0-1,-1-1 1,1 1-1,0-1 1,-1 1-1,4 0 1,15-10 167,10 4 1,2-6 154,1 5-218,0-4-480,30-7-97,-62 17 464,0 0 0,0 0-1,0-1 1,0 1 0,0 0-1,-1-1 1,1 1 0,0 0-1,0-1 1,0 1-1,0-1 1,0 1 0,-1-1-1,1 0 1,0 1 0,0-1-1,-1 0 1,2-1-1,3-4-74,-5 6 80,0-1-1,0 1 1,0 0 0,0 0 0,0 0-1,1 0 1,-1 0 0,0-1 0,0 1-1,0 0 1,1 0 0,-1 0 0,0 0-1,0 0 1,0 0 0,1 0 0,-1 0-1,0 0 1,0 0 0,0 0 0,1 0 0,-1 0-1,0 0 1,0 0 0,1 0 0,-1 0-1,0 0 1,0 0 0,0 0 0,1 0-1,-1 0 1,0 0 0,0 0 0,0 0-1,1 0 1,-1 1 0,0-1 0,0 0-1,0 0 1,0 0 0,0 0 0,1 1-1,-4 7 139,-1 0 0,0-1-1,0 1 1,-9 10-1,-11 28 428,16-29-349,5-10-182,0 0-1,0 0 1,1 1 0,0-1 0,1 1 0,0 0 0,-1 11 0,0 5-24,-9 34 39,8 48 234,3-70-228,3 29 31,0-42-66,2 17 10,-10-5 6,2-15-17,0 8 1,3-20-37,-1-1 1,0 1-1,0 0 1,0 0-1,-1 0 1,0-1 0,-1 1-1,-5 11 1,-3-3-21,-14 16 1,-2 5 85,21-28-18,-1 0 1,0-1-1,0 1 0,0-1 0,-1 0 0,-1-1 1,1 0-1,-12 7 0,15-11 3,-1-1 0,1 1 0,-1-1 0,1 0 0,-1 0 0,0 0 0,1-1 0,-1 0 0,0 0 1,0-1-1,0 0 0,-7 0 0,12 0-26,-4 0 75,0 0 0,1 0 1,-1 0-1,0-1 0,0 0 0,1 0 0,-1 0 0,1 0 0,-1-1 0,1 0 0,-1 0 0,-5-3 0,9 3-40,-1 1 1,0 0-1,1-1 0,-1 1 1,1-1-1,0 0 0,-1 1 1,1-1-1,0 0 0,0 0 1,0 1-1,0-1 0,0 0 1,1 0-1,-1 0 0,0 0 1,1 0-1,0-1 0,-1-1 1,1-1-4,0-1 1,0 1-1,1 0 1,0-1-1,0 1 1,0 0-1,3-8 1,9-20-146,1 1 0,2 0 1,2 1-1,33-46 1,-23 44-1125,39-35 1,-34 35-472,33-32-539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1888,'-32'49'704,"15"0"-544,-16 49-32,17-49 1056,0 1-672,-1 15 128,1 1-352,-17-17 416,17 16-384,-1-15-128,-15-18-128,15 1 192,1 0-128,-1-17 96,1 1-128,0-1-1952,16-16 992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5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1312,'0'5'191,"0"4"-31,0 0 1,-3 17-1,-1-9-125,1-10-5,2-1 0,-1 1-1,1 0 1,0 0 0,0 7-1,1 246 2937,-1-266-3028,1 0 1,0 0 0,1 0-1,-1 1 1,1-1 0,0 0-1,1 1 1,-1-1 0,1 0-1,0 1 1,5-9 0,-5 12 31,9-15-139,1 0 1,0 1-1,17-16 1,-28 30 171,1 0 0,0 1 1,0-1-1,0 1 0,0 0 1,1-1-1,-1 1 0,0 0 1,1 0-1,-1 1 1,0-1-1,1 0 0,-1 1 1,1-1-1,-1 1 0,1 0 1,-1 0-1,4 0 1,-4 0 44,1 1 0,-1-1 0,0 0 0,0 1 0,0-1 0,0 1 0,0 0 0,1-1 1,-1 1-1,0 0 0,-1 0 0,1 1 0,0-1 0,0 0 0,0 1 0,2 2 0,1 2 156,0-1 0,-1 1 0,6 10 0,-3-3-40,15 25 401,-20-35-549,-1-1-1,1 0 1,-1 0-1,1 0 0,0 0 1,4 2-1,22 12 208,-20-11-186,-7-4-7,1 0 0,-1 0-1,0 0 1,1-1 0,-1 1 0,1 0 0,0 0-1,-1-1 1,1 1 0,0-1 0,-1 0-1,1 1 1,0-1 0,-1 0 0,1 0 0,0 0-1,-1 0 1,1 0 0,0 0 0,0-1-1,-1 1 1,1 0 0,2-2 0,2-1-37,1-1-1,-1 0 1,-1 0 0,1-1-1,0 1 1,-1-1 0,0 0 0,0-1-1,-1 1 1,7-10 0,-5 7-25,0 0 0,13-13-1,-15 18 28,-1-1 0,0 1-1,0-1 1,0 1 0,0-1 0,0 0-1,-1 0 1,0-1 0,3-6-1,-3 7-14,3-9-137,-4 13 155,-1 0 1,0-1-1,1 1 0,-1 0 1,1 0-1,-1 0 0,1-1 0,-1 1 1,1 0-1,-1 0 0,1 0 1,-1 0-1,1 0 0,-1 0 1,1 0-1,-1 0 0,2 0 0,-2 0 7,0 0-1,0 0 1,0 0-1,0 0 0,0 0 1,0 0-1,0 0 1,1 0-1,-1 0 0,0 0 1,0 0-1,0 0 1,0 0-1,0 0 0,0 0 1,0 0-1,0 0 1,0 0-1,1 0 0,-1 0 1,0 0-1,0 0 1,0 0-1,0 0 0,0 0 1,0 0-1,0 0 1,0 0-1,0 0 0,0 0 1,0 0-1,0 0 1,0 1-1,1-1 0,-1 0 1,0 0-1,0 0 1,0 0-1,0 0 0,0 0 1,0 0-1,0 0 1,0 0-1,0 0 0,0 1 1,0-1-1,0 0 1,0 0-1,0 0 0,0 0 1,0 0-1,0 0 1,0 0-1,0 0 0,0 0 1,0 1-1,0 42 945,0-39-885,0-1-1,0 0 0,0 1 0,1-1 0,0 0 0,0 1 0,0-1 0,0 0 0,3 6 1,0 1 46,-1 10 50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5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1345 674 1248,'14'14'389,"-25"-9"38,8 0 95,-2 3 166,4-8-674,1 0 1,0 0 0,0 0-1,-1 0 1,1 1 0,0-1-1,0 0 1,-1 0 0,1 0-1,0 0 1,0 0 0,-1 0-1,1 0 1,0 0 0,0 0-1,-1 0 1,1 0-1,0 0 1,0 0 0,-1-1-1,1 1 1,0 0 0,0 0-1,0 0 1,-1 0 0,1 0-1,0 0 1,0-1 0,0 1-1,-1 0 1,1 0 0,0 0-1,0 0 1,-1-1 0,-3-5 455,3 5-434,0 0 0,1 0 0,-1 0-1,0 1 1,1-1 0,-1 0 0,0 1 0,0-1 0,0 1 0,1-1 0,-1 1-1,0-1 1,0 1 0,0 0 0,0-1 0,0 1 0,0 0 0,-1 0 0,-19-9 267,-26-14 0,19 8-142,-71-43 72,1 1-247,51 35-50,-1 1 0,-2 3 0,-67-16 0,86 26 52,-14-3 16,-59-22-1,34 4 120,-103-38 68,-27-1 60,190 65-200,-1-1-1,1 0 1,0-1 0,0 0-1,0-1 1,1 0 0,-16-13-1,6-5 9,9 16-99,9 8 37,1 0 0,-1-1 0,1 1-1,-1 0 1,1-1 0,0 1 0,-1 0 0,1-1 0,0 1 0,-1 0 0,1-1 0,0 1 0,-1-1 0,1 1 0,0 0 0,0-1 0,0 1-1,-1-1 1,1 1 0,0-1 0,0 1 0,0-1 0,0 1 0,0-1 0,0 1 0,0-1 0,0 1 0,0-1 0,0 1 0,0-1 0,0 0-1,0 0 1,0 1 0,0-1-1,0 1 1,0-1-1,0 1 1,0-1-1,0 1 1,0-1-1,0 1 1,0-1-1,0 1 1,0-1-1,0 1 1,1-1-1,-1 1 1,0-1-1,0 1 1,1-1-1,-1 1 1,0-1-1,0 1 1,1 0-1,-1-1 1,0 1-1,1-1 1,-1 1-1,1 0 1,-1-1-1,0 1 1,1 0-1,0-1 1,6-3-40,-3-2 5,-4 5 36,0 1 0,0-1-1,0 1 1,0 0 0,0-1-1,1 1 1,-1 0-1,0-1 1,0 1 0,0 0-1,1-1 1,-1 1-1,0 0 1,0-1 0,1 1-1,-1 0 1,0 0-1,1-1 1,-1 1 0,0 0-1,1 0 1,-1 0-1,0 0 1,1-1 0,-1 1-1,1 0 1,-1 0-1,0 0 1,1 0 0,-1 0-1,1 0 1,-1 0-1,0 0 1,1 0 0,-1 0-1,1 0 1,-1 0-1,0 0 1,1 1 0,-1-1-1,0 0 1,1 0 0,-1 0-1,1 0 1,-1 1-1,0-1 1,0 0 0,1 1-1,13 10-173,-14-11 167,1 1 0,-1-1 0,1 1 0,-1 0-1,0-1 1,1 1 0,-1 0 0,0-1 0,0 1 0,1 0-1,-1 0 1,0-1 0,0 1 0,0 0 0,0 0 0,0-1-1,0 1 1,0 0 0,0 0 0,0-1 0,-1 3 0,1 1-25,0 57-243,0-58 287,-1 0-1,1 1 0,0-1 1,-1 0-1,0 1 1,1-1-1,-1 0 0,-1 0 1,-1 6-1,-2 2 105,-11 35-306,15-44 216,0-1-1,0 1 1,1-1-1,-1 1 0,1 0 1,0-1-1,0 1 1,-1 0-1,1-1 1,0 1-1,0 0 1,0 0-1,1-1 1,-1 1-1,0 0 1,1-1-1,-1 1 1,1-1-1,1 4 0,-2-5-6,1 1-1,-1-1 0,1 0 1,-1 1-1,1-1 0,0 1 1,-1-1-1,1 0 0,0 0 1,-1 1-1,1-1 1,0 0-1,0 0 0,-1 0 1,1 0-1,0 0 0,-1 0 1,1 0-1,0 0 0,0 0 1,-1 0-1,2-1 0,18-7 228,-7 2-90,6 1-75,-13 3-101,0 1 0,0-1 0,-1 1 0,1-2 0,0 1 0,5-4 0,6-5-17,-1 0 0,28-27 0,-39 33 39,0 0-1,1 1 1,-1-1 0,7-2 0,7-5 6,-11 5 55,0 1-1,-1-1 0,12-14 1,-16 18 10,-1 0 1,1 0-1,-1-1 1,0 1-1,0-1 1,-1 1-1,1-1 1,-1 0-1,1 1 1,-1-1-1,-1 0 1,1 0-1,0-5 1,-1 7-19,0-1 0,-1 1-1,1 0 1,-1 0 0,0-1 0,0 1 0,1 0 0,-1 0 0,-1 0 0,1 0-1,0 0 1,0 0 0,-1 0 0,1 0 0,-1 1 0,1-1 0,-1 1 0,-3-3 0,-3-2 63,-1 0 1,-16-8-1,15 11-83,0-1-1,1 1 0,-1 1 0,0 0 0,0 0 1,-1 1-1,1 0 0,0 1 0,-18 2 0,-2-2-12,26 0-100,-1 0 0,1 0 0,-1 1 0,-7 1 0,10-1-132,0 0-1,0 0 1,0 0 0,1 0 0,-1 0 0,0 0-1,1 1 1,-1-1 0,-1 2 0,3-3 206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10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1 1824,'0'0'587,"0"8"-353,0 3-226,1-2 238,0 0 1,-1-1 0,-1 1 0,1 0-1,-4 15 1,-26 61 1108,15-20-922,-6 26-88,-6-7-137,5 9-160,7-41 6,-2 0-1,-3-2 0,-40 75 1,43-95 87,-31 52 112,18-41-50,8 2-64,-3-7 21,14-6-70,-1-19-86,11-10-10,0-1 0,0 1 0,0-1 0,0 1 0,0 0 0,0 0 0,0 0 0,1 0 0,-1-1 0,0 1 0,0 0 0,1 0 0,-1 0 0,1 0 0,-1 1 0,1-1 0,-1 0 0,1 0 0,0 0 0,-1 3 0,1-2-378,0-2 112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1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26 1568,'0'74'699,"0"112"1999,0-186-2695,0 0 0,1 0-1,-1 0 1,0 0 0,0 0-1,0 0 1,0 0 0,0 0 0,0 0-1,0 1 1,0-1 0,0 0-1,0 0 1,0 0 0,0 0 0,0 0-1,0 0 1,0 0 0,0 0-1,-1 0 1,1 0 0,0 1 0,0-1-1,0 0 1,0 0 0,0 0-1,0 0 1,0 0 0,0 0 0,0 0-1,0 0 1,0 0 0,0 0-1,0 0 1,0 0 0,0 0 0,-1 0-1,1 0 1,0 0 0,0 1-1,0-1 1,0 0 0,0 0 0,0 0-1,0 0 1,0 0 0,0 0-1,0 0 1,-1 0 0,1 0 0,0 0-1,0 0 1,0 0 0,0-1-1,0 1 1,0 0 0,0 0 28,0 1 0,0-1 0,0 0 0,1 0 0,-1 0 0,0 0 0,0 0 0,0 0 0,0 1 0,1-1 0,-1 0 1,0 0-1,0 0 0,0 0 0,0 1 0,0-1 0,0-3 65,0 1 32,0-64-6,1 58-144,0-1 0,0 1 0,5-13 0,-4 12 2,0 1-1,-1 0 0,2-14 1,-3 19 12,0 1 0,0-1 1,0 0-1,0 1 0,1-1 0,-1 0 1,1 1-1,0-1 0,0 0 1,0 1-1,2-4 0,-2 3-3,1 1-1,-1-1 1,0 1 0,-1-1-1,1 1 1,0-1-1,-1 0 1,1 1 0,-1-1-1,0 0 1,0-4-1,0 4-18,0 0 0,0 0-1,1-1 1,-1 1 0,1 0-1,-1 0 1,3-5 0,-3 6 15,1 1 0,0 0 0,-1 0 1,1 0-1,0 0 0,0 1 1,0-1-1,-1 0 0,1 0 1,0 0-1,0 1 0,0-1 0,0 0 1,0 1-1,0-1 0,1 1 1,-1-1-1,0 1 0,0 0 0,0-1 1,0 1-1,1 0 0,-1 0 1,0 0-1,0 0 0,2 0 1,-1 0 2,0 0 1,1-1 0,-1 1 0,0 0 0,0-1-1,0 0 1,0 1 0,0-1 0,3-1 0,-4 1 12,-1 1 1,1 0 0,-1-1 0,1 1-1,-1 0 1,1-1 0,0 1 0,-1 0 0,1 0-1,0 0 1,-1 0 0,1-1 0,0 1-1,-1 0 1,1 0 0,0 0 0,-1 0 0,1 1-1,0-1 1,0 0 0,-1 0 0,1 0-1,-1 1 1,1-1 0,0 0 0,-1 0 0,1 1-1,-1-1 1,1 1 0,0-1 0,-1 0-1,1 1 1,-1-1 0,0 1 0,1 0 0,1 1-14,-1-1 1,1 0 0,-1 1 0,1-1-1,0 0 1,-1 0 0,1 0 0,0 0-1,3 1 1,-5-1 10,1-1 0,0 0-1,0 0 1,-1 1 0,1-1-1,0 1 1,-1-1 0,1 1-1,0-1 1,-1 1 0,1-1-1,-1 1 1,1-1 0,-1 1 0,1 1-1,5 16-22,-3-9 16,-2-4 10,1-1 1,0 0-1,0 0 0,5 6 0,-5-7 4,0-1 0,0 1 0,-1 0 0,1 1 0,-1-1 0,2 4 1,-1 5 151,-1-1 1,0 0 0,-2 19 0,1-15-26,0 84 869,0-97-890,0-2-32,0-2 0,0-5-55,-1 4-20,1 0 0,0 0 0,0 0 0,0 0-1,0 0 1,1 0 0,-1 0 0,1 0 0,0 0 0,0 0-1,0 0 1,0 0 0,0 1 0,0-1 0,1 0-1,0 1 1,3-5 0,-3 4-8,1 0 0,-1 0 0,0 0 0,0 0 0,-1 0 0,1-1 0,-1 1 0,1-1 0,-1 1 0,0-1 0,0-5 0,0 5-1,0 0 0,0-1 0,1 1 0,-1 0 0,1 0 0,3-5 0,6-11-105,-10 17 83,0 1-1,0-1 1,0 1-1,1 0 1,-1-1-1,1 1 1,-1 0-1,1 0 1,0 0-1,0 0 1,4-3-1,7 0-122,-9 0 42,-4 5 103,0 0 0,0 0 0,0-1 0,0 1 0,0 0 0,0 0 1,1 0-1,-1 0 0,0 0 0,0 0 0,0 0 0,0-1 0,0 1 0,0 0 0,0 0 0,0 0 0,0 0 0,0 0 0,1 0 0,-1 0 0,0 0 1,0 0-1,0 0 0,0 0 0,0 0 0,0 0 0,1 0 0,-1-1 0,0 1 0,0 0 0,0 0 0,0 0 0,0 0 0,0 0 0,1 0 0,-1 1 0,0-1 1,0 0-1,0 0 0,0 0 0,0 0 0,1 0 0,12 12 116,-13-12-103,2 2 25,-1 0 0,1 1-1,-1-1 1,0 0 0,0 0-1,0 1 1,0-1 0,0 0-1,-1 1 1,2 4 0,2 7 177,12 24 471,-14-31-632,1-1 39,-1 1 1,0 0 0,-1 0 0,1 0-1,-1 1 1,0 6 0,-1 49 464,0-60-282,0-3-90,0 2 4,0 6-114,0-16-176,0 6-312,0-1-1050,0-11 394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5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4480,'0'-13'1445,"0"13"-1421,0-1 1,0 1-1,0-1 1,1 1-1,-1 0 0,0-1 1,0 1-1,0 0 0,0-1 1,0 1-1,1 0 0,-1-1 1,0 1-1,0 0 0,1-1 1,-1 1-1,0 0 0,1-1 1,-1 1-1,0 0 0,1 0 1,-1-1-1,7-6 113,-1 1-100,-1 0-1,1 0 1,0 1 0,9-6-1,-13 9-37,0 1 0,0 0 0,0-1 0,0 1 0,0-1 0,0 0 0,0 0 0,-1 0 0,1 0 0,-1 0 0,1 0 0,-1 0 0,0 0 0,1-1 0,-1 1 0,0 0 0,-1-1 0,1 1 0,0-1 0,0-4 0,-1 5 3,1-1-1,0 1 1,0 0 0,0 0 0,0 0-1,0-1 1,1 1 0,-1 0 0,0 1-1,1-1 1,0 0 0,-1 0 0,1 1-1,0-1 1,0 1 0,0-1 0,4-1-1,-3 1 7,1-1-1,-1 1 1,0-1-1,1 0 0,-1 0 1,0 0-1,4-7 0,9-13 4,-3 15 32,-9 1 22,-3 7-59,-1 0 1,0-1-1,0 1 0,1-1 1,-1 1-1,0-1 0,1 1 0,-1 0 1,0-1-1,1 1 0,-1 0 1,0-1-1,1 1 0,-1 0 0,1 0 1,-1-1-1,1 1 0,-1 0 1,0 0-1,1 0 0,-1 0 1,1 0-1,-1 0 0,1-1 0,-1 1 1,1 0-1,-1 0 0,1 0 1,-1 1-1,1-1 0,0 0 0,0 0 13,-1 0-1,1 0 1,-1-1 0,1 1-1,-1 0 1,1 0-1,-1 0 1,1 0-1,-1 1 1,1-1-1,-1 0 1,1 0-1,-1 0 1,1 0-1,-1 0 1,0 1-1,1-1 1,-1 0-1,1 0 1,-1 1-1,1-1 1,-1 0-1,0 0 1,1 1-1,-1-1 1,0 1-1,1-1 1,-1 0-1,0 1 1,0-1-1,1 1 1,3 6 215,7-2 235,-6 8-138,-3-10-293,-1-1 0,1 1 0,0-1 0,0 0 0,0 0 0,0 0 0,1 0 0,-1 0 0,0 0 0,1 0 0,-1-1 0,1 1 0,0-1 0,3 1 0,1 2 0,-6-4-37,-1 1 2,1-1 0,0 1 0,0-1 0,-1 1 0,1-1 0,0 1 0,0-1 0,0 0 0,0 1 0,0-1 0,0 0 0,-1 0 0,1 0 0,0 0 0,0 1 0,0-1 0,0 0 0,0-1 0,0 1 0,0 0 0,0 0 0,0 0 0,0-1 1,0 1-1,-1 0 0,2-1 0,7-2 15,17-2 30,-5-6 27,7 3-128,1-12-347,-28 19 378,0 0 0,0 1 1,0-1-1,0 1 0,0-1 0,0 1 1,1-1-1,-1 1 0,0 0 1,0 0-1,0 0 0,1-1 0,1 1 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31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2656,'0'0'837,"0"0"-501,0 0-165,0 0-32,3 2-65,-2-1-68,0 0 4,0 0-1,0 0 1,0 1-1,1-1 1,-1 0-1,0-1 1,1 1 0,-1 0-1,1 0 1,-1-1-1,1 1 1,0 0-1,-1-1 1,1 0 0,-1 1-1,1-1 1,0 0-1,-1 0 1,4 0 0,4 0 3,-1 1 0,1 1 1,14 3-1,-16-3-9,0 0 0,1-1 0,0 0 1,-1 0-1,1 0 0,0-1 0,-1 0 0,15-2 0,-3-3 35,-9 2 2,1 1 0,-1 0 0,19 0 0,-18 1 18,0 0 0,0 0-1,-1-1 1,13-4 0,-12 3-38,-7 2-8,0 0 0,1-1 0,-1 0 1,7-3-1,-9 4-10,0 0 0,-1 0 0,1 0 0,0 0-1,0 0 1,0 1 0,0-1 0,0 1 0,0 0 0,0-1 0,3 1 0,-3 0 30,0 0-1,0 0 1,0-1 0,-1 1-1,1 0 1,0-1 0,0 0-1,-1 1 1,1-1 0,0 0 0,-1 0-1,3-1 1,-3 1 8,1 0-1,-1 0 1,1 0 0,0 0 0,0 1-1,-1-1 1,1 0 0,0 1 0,0 0-1,0-1 1,-1 1 0,3 0-1,-4-3 190,0-11-102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32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12 1888,'0'-12'745,"0"24"-269,0-12-300,0 0 150,0 0-70,0 0 37,0 0-32,0 0 193,0 0-166,0 0-150,-3 0-74,3 0-65,-1 0-1,1 0 0,-1 0 1,1 0-1,-1 0 0,1 0 1,-1 0-1,1 0 0,-1 0 1,1 0-1,-1 1 1,1-1-1,-1 0 0,1 0 1,0 0-1,-1 1 0,1-1 1,-1 0-1,1 0 1,0 1-1,-1-1 0,1 0 1,0 1-1,-1-1 0,1 1 1,0-1-1,0 0 0,-1 1 1,1-1-1,0 1 1,0-1-1,0 1 0,-1-1 1,1 0-1,0 1 0,0-1 1,0 1-1,0-1 1,0 1-1,0-1 0,0 1 1,0-1-1,0 1 0,0-1 1,1 1-1,-1 1-13,-1 0 1,1 0-1,0 0 0,0 0 0,-1-1 0,1 1 1,-1 0-1,0 2 0,-3 3-1,2-4 8,1 0-1,-1 0 1,1 1 0,0-1 0,0 0 0,0 0 0,1 1-1,-1-1 1,1 0 0,0 1 0,0-1 0,0 6 0,-1 7-50,-5 30 0,2-25 4,-1 40 0,5 196 262,0-257-208,-1 14 45,4 24 0,1-22-14,1 17 56,-10 0 75,1-17-79,1 33 61,3-41-139,0 0 0,0-1 1,-1 1-1,0-1 0,-1 1 1,1-1-1,-1 1 0,-1-1 1,-3 7-1,4-10 16,-17 30 142,17-31-113,1-1-1,-1 0 0,0 0 1,0 0-1,0 0 1,0 0-1,-1 0 1,1-1-1,0 1 0,-1-1 1,1 1-1,-4 0 1,2-1-3,1 0 0,-1 0 0,0 0 0,0-1-1,0 0 1,0 0 0,0 0 0,0 0 0,0 0 0,0-1 0,0 0 0,0 0 0,0 0 0,0 0 0,1-1 0,-1 1 0,0-1 0,1 0 0,-6-3-1,-2-3 40,4 5-46,1-1 1,0 0-1,1-1 1,-9-7-1,5 4-36,5 5-9,1 0 1,-1 0-1,1 0 0,0 0 1,0 0-1,0 0 0,1-1 1,-1 0-1,1 1 0,-2-6 0,-2-18-53,0 15-49,5 11-7,0 0 1,1 0 0,-1 0-1,1 1 1,-1-1 0,1 0 0,-1 0-1,1-1 1,-1 1 0,1 0-1,0 0 1,0 0 0,-1 0-1,1 0 1,0 0 0,0 0-1,0 0 1,0 0 0,0 0-1,1-1 1,-1 1 0,0 0-1,1-2 1,13-27-1540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33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181 142 1664,'0'-13'528,"0"10"-325,0 0-49,0-8 166,0 9-96,0 2 16,0-3 11,0-8 288,0 11-533,0 0 0,0 0 1,0 0-1,0-1 0,0 1 1,0 0-1,0 0 0,0 0 1,0 0-1,0 0 1,0 0-1,0 0 0,0 0 1,0 0-1,0 0 0,0-1 1,0 1-1,0 0 0,0 0 1,0 0-1,0 0 1,0 0-1,0 0 0,0 0 1,0 0-1,0 0 0,-1 0 1,1 0-1,0-1 0,0 1 1,0 0-1,0 0 1,0 0-1,0 0 0,0 0 1,0 0-1,0 0 0,0 0 1,0 0-1,0 0 0,-1 0 1,1 0-1,0 0 0,0 0 1,0 0-1,0 0 1,0 0-1,0 0 0,0 0 1,0 0-1,0 0 0,0 0 1,-1 0-1,1 0 0,0 0 1,0 0-1,-2 1 43,0-1 0,0 0-1,0 1 1,0-1 0,0 0-1,0 0 1,-1 0 0,1-1 0,0 1-1,0 0 1,0-1 0,0 1-1,0-1 1,-2-1 0,4 2-41,-1-1 0,1 1 0,-1-1 0,1 1 0,-1-1 0,1 1 0,-1 0 0,0-1 0,1 1 0,-1 0 0,0-1 0,1 1 0,-1 0 0,0 0 0,1-1 0,-1 1 0,0 0 0,1 0 0,-1 0 0,0 0 0,0 0 0,1 0 0,-1 0 0,0 0 0,1 0 0,-1 0 0,0 1 0,1-1 0,-1 0 0,0 0 0,1 1 0,-1-1 0,0 0 0,0 2 0,-1-2 8,0 1-1,1 0 1,-1 0 0,0-1 0,0 1-1,0-1 1,1 1 0,-1-1-1,-2 0 1,-2 3 64,-4 14 5,9-15-81,0 0-1,0 1 1,0-1-1,-1 0 1,1 0 0,0 0-1,-1 0 1,0 0-1,1 0 1,-1 0 0,-3 2-1,4-4 4,-1 1 0,1-1 0,-1 1 0,1-1 0,-1 1 0,1 0 0,0 0 1,-1 0-1,1 0 0,0 0 0,0 0 0,0 0 0,0 0 0,0 0 0,0 1 0,0-1 0,0 0 0,0 1 0,1-1 0,-1 0 0,0 1 0,1-1 0,-1 3 0,-8 20 181,-2-4 84,5 7-138,-1-13-143,7-13 3,-1 0 0,0 1 0,0-1 0,0 1 0,1-1 1,-1 1-1,1 0 0,-1-1 0,1 1 0,0-1 0,0 1 0,-1 1 0,1 0 6,0 0 0,0 0-1,1 0 1,-1 0 0,0 0-1,1 0 1,0 0 0,0 0-1,0 0 1,0-1-1,0 1 1,2 3 0,-3-5 23,1-1-1,0 1 1,0 0 0,0 0 0,-1-1 0,1 1-1,0 0 1,0-1 0,0 1 0,0-1 0,0 1 0,0-1-1,0 0 1,0 1 0,2-1 0,-1 0 22,0 1 0,1-1 0,-1 0 0,1-1 0,-1 1 0,0 0 0,1-1 0,-1 1 0,3-2 0,75-25 88,-70 25-119,-8 1-12,0 1 1,0-1-1,0 1 0,1-1 1,-1 1-1,0-1 0,3-2 0,16-19 9,7 12 10,-27 9-20,0 0-1,0 0 1,0 0-1,0 0 0,0-1 1,0 1-1,0 0 1,0 0-1,0-1 0,0 1 1,-1 0-1,1-1 0,-1 1 1,1 0-1,-1-1 1,1-2-1,7-16-17,-4 13-11,4-5-20,-8 12 47,0-1-1,0 1 1,0 0-1,0-1 1,1 1-1,-1-1 1,0 1-1,0 0 0,0-1 1,0 1-1,0-1 1,0 1-1,0-1 1,0 1-1,0 0 1,0-1-1,0 1 0,0-1 1,-1 1-1,1 0 1,0-1-1,0 1 1,0-1-1,-1 1 1,1 0-1,0-1 0,-17-13-136,11 19 123,0-1 1,1 1-1,-1 0 1,1 1-1,0-1 1,-6 9-1,11-11 41,-1 0-1,0-1 0,1 1 1,-1 0-1,1 0 0,0 0 0,0 0 1,0 0-1,0 0 0,0 0 0,1 0 1,0 0-1,-1 0 0,1-1 0,0 1 1,0 0-1,1 0 0,-1-1 0,3 5 1,-2-3-14,-1-2-3,-1-1 1,1 0-1,0 0 1,-1 1-1,1-1 0,0 0 1,0 0-1,0 0 1,0 0-1,0 0 1,2 1-1,9-1 36,-9-1-11,0 0 0,0 0 0,0 0 0,0 0 0,0 0 0,0 1 0,0-1 0,4 3 0,0-1 21,13 4 44,-6-11-36,-6 2-35,10 1 1,-16 3-28,1-1 1,-1 0-1,1 0 0,-1-1 1,0 1-1,1 0 1,-1-1-1,1 0 0,4-1 1,25-25 56,-24 23-39,-5 3-24,-1 0 1,1 0 0,0-1 0,0 1 0,0-1 0,-1 0 0,1 0 0,-1 0 0,0 0 0,1 0 0,-1-1 0,0 1 0,0-1 0,2-3 0,1-7 46,-1 10-26,3-3 0,-4-4-11,-2 9-5,-1 0 0,0 0 0,0 0 0,0 0 0,1 0 0,-1 0 0,1 0 0,-1 0 0,0 0 0,1 1 0,0-1 0,-1 0 0,1 0 0,-1 0 0,1 1 0,0-1 0,0 0 1,-1 1-1,1-1 0,0 1 0,0-1 0,0 1 0,0-1 0,-1 1 0,2-1 0,-1 1-7,1-1 1,-1 0-1,0 0 1,0 0-1,0 0 1,0 0-1,-1 0 1,1 0-1,0 0 1,0 0-1,-1 0 1,1-1-1,0 1 1,-1 0-1,0 0 1,1-1-1,-1 1 1,1 0-1,-1-1 1,0-1-1,0 2 2,0 0-1,0 0 0,0 0 1,0 1-1,0-1 1,0 0-1,0 0 1,1 0-1,-1 1 1,0-1-1,0 0 1,1 0-1,-1 1 1,0-1-1,1 0 1,-1 1-1,1-1 0,-1 0 1,1 1-1,-1-1 1,1 1-1,0-1 1,-1 1-1,1-1 1,0 1-1,-1-1 1,1 1-1,0 0 1,-1-1-1,1 1 1,0 0-1,0 0 1,0-1-1,-1 1 0,1 0 1,1 0-1,12 0-138,-12 0-106,-2 3 84,0 171 822,0-176-600,0 0-21,0-1 1,0 0-1,0 0 0,0 1 1,0-1-1,1 0 0,-1 1 0,2-5 1,9-12-36,-5-3-84,-4 14 64,0 1-1,0-1 1,5-10-1,-4 12 38,-1 0 0,1 0-1,1-10 1,6-18 12,0 14-130,24-36 0,-10 26 106,-23 29 6,0-1 0,1 1 0,-1-1 0,1 1 0,0 0 1,-1-1-1,1 1 0,0 0 0,0 0 0,0 0 0,0 1 0,0-1 0,4-1 0,-3 3-1,1 0 0,-1 0 0,0 0 0,1 0 0,-1 0 0,0 1 0,4 1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3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247 264 1728,'13'0'560,"-13"0"-556,0 0 0,0 0 0,1 0 0,-1 0 0,0 0 0,0 0 0,0 0 0,0 0 0,0 0 0,0 0 0,0 0 0,0 0 0,0 0 0,1 0 0,-1 0 0,0 0 0,0 0 0,0 0 0,0 0 0,0 0 0,0 0 0,0 0 0,0 0 0,0 0 1,0 0-1,0 0 0,1 0 0,-1 0 0,0-1 0,0 1 0,0 0 0,0 0 0,0 0 0,0 0 0,0 0 0,0 0 0,0 0 0,0 0 0,0 0 0,0 0 0,0 0 0,0-1 0,0 1 0,0 0 0,0 0 0,0 0 0,0 0 0,0 0 0,0 0 0,0 0 0,0 0 0,0 0 0,0 0 0,0-1 0,0 1 0,0 0 0,0-11 215,0 8 362,0 3-106,0 0 170,-3 0-223,1 1-402,1-1 0,-1 0 1,0 1-1,0-1 0,0 1 1,0 0-1,1-1 1,-1 1-1,0 0 0,1 0 1,-1 0-1,1 0 1,-1 1-1,1-1 0,0 0 1,-3 3-1,-7 8 143,3-4 30,1-1-1,-1 1 1,-10 6-1,1-2-106,-6 2 99,0 2 0,-26 24-1,37-28-135,3-4-26,0 2 0,-9 11 0,16-19-17,0 1 0,0 0-1,0 0 1,1 1 0,-1-1 0,1 0-1,0 0 1,0 1 0,0-1-1,0 1 1,1-1 0,-1 6-1,1-8 1,0 1 36,-1 0 0,1 0 0,0 1 0,1-1 1,-1 0-1,0 0 0,1 1 0,-1-1 0,1 0 0,-1 0 1,2 2-1,-1-3-29,-1-1 0,0 1 0,1-1 0,-1 0 0,1 1 0,-1-1 0,1 0 0,-1 1 0,1-1 0,-1 0 0,1 0 0,-1 1 0,1-1 0,-1 0 1,1 0-1,0 0 0,-1 0 0,2 0 0,18-4 193,-11 0-174,0 0 1,-1-1 0,10-7-1,17-9-434,-28 18 284,0-1 1,-1 1 0,1-1-1,-1-1 1,11-9 0,-1 0-91,-9 11 143,-7 3 61,1 0 0,-1 0 0,1 0 1,-1 0-1,1 0 0,-1-1 0,1 1 0,-1 0 0,0 0 1,1-1-1,-1 1 0,1 0 0,-1-1 0,0 1 1,1 0-1,-1-1 0,0 1 0,1 0 0,-1-1 0,0 1 1,0-1-1,1 1 0,-1-1 0,0 1 0,0-1 0,0 1 1,0 0-1,0-1 0,1 1 0,-1-1 0,0 1 0,0-1 1,0 1-1,0-1 0,-1 0 0,1-2 41,-1 3-35,0 0 0,0 1 0,0-1-1,0 0 1,0 0 0,0 1-1,0-1 1,1 0 0,-1 1-1,0-1 1,0 1 0,0 0-1,0-1 1,0 1 0,1-1-1,-1 1 1,0 0 0,0 0-1,1-1 1,-1 1 0,1 0 0,-1 0-1,1 0 1,-1 0 0,1 0-1,-1 1 1,-10 14 272,9-14-251,0 0 0,1 0 0,-1-1 0,1 1 0,0 1 0,0-1 0,0 0-1,0 0 1,0 0 0,0 1 0,0-1 0,1 0 0,-1 4 0,1-4-14,-1-1 0,1 0 0,0 0 0,1 1 0,-1-1 0,0 0 0,0 0 0,0 1 0,1-1 0,-1 0 0,1 0 1,-1 0-1,1 0 0,-1 0 0,1 0 0,0 1 0,-1-1 0,1 0 0,0-1 0,0 1 0,0 0 0,0 0 0,0 0 1,0 0-1,0-1 0,2 2 0,0-1 23,-1 0 1,1 0-1,0-1 1,0 1 0,0-1-1,0 0 1,0 0-1,0 0 1,0 0-1,5-1 1,4 1 99,-2-1-246,-1-1-1,1 0 1,0 0-1,-1 0 1,1-2-1,-1 1 1,0-1-1,0 0 1,12-8-1,4-2-996,-15 9 755,1-2-1,-1 0 0,9-8 1,-4 3 39,-10 9 239,1-2 25,0 1 1,0-1 0,-1 0-1,9-10 1,-13 13 66,1 1 0,-1-1 0,-1 1 0,1-1 0,0 0 0,0 0 0,0 1 0,-1-1 0,1 0 0,-1 0 0,0 0 0,1 1 0,-1-1 0,0 0 0,0 0 0,0 0 0,0 0 0,-1 0 0,1 1 0,0-1 0,-1 0 0,1 0 0,-1 0 0,-1-3 0,-9-11 610,8 11-498,3 4-71,0 1 0,0-1-1,-1 0 1,1 1-1,0-1 1,-1 0-1,1 1 1,0-1 0,-1 1-1,1-1 1,-1 1-1,1-1 1,-1 1-1,0-1 1,1 1 0,-1-1-1,1 1 1,-1 0-1,0-1 1,1 1-1,-2-1 1,-3-1 239,4 1-247,0 0 0,-1 1 0,1-1 0,0 0 0,0 0-1,1 0 1,-1 0 0,0 0 0,0 0 0,0 0 0,1 0-1,-1 0 1,0 0 0,0-2 0,1 2-24,0 0 0,-1 1 1,1-1-1,0 0 0,-1 0 0,1 1 1,-1-1-1,1 0 0,-1 1 0,1-1 0,-1 0 1,1 1-1,-1-1 0,0 1 0,1-1 1,-1 1-1,0-1 0,1 1 0,-1 0 0,0-1 1,0 1-1,0 0 0,1-1 0,-1 1 1,0 0-1,0 0 0,0 0 0,-1 0 0,2-3 127,0-8 74,0 11-222,0 0 0,0 0 0,0 0 0,0 0 1,0 0-1,0 0 0,0 0 0,0-1 0,0 1 0,0 0 0,0 0 1,0 0-1,0 0 0,0 0 0,0 0 0,0 0 0,0 0 0,0 0 1,0-1-1,0 1 0,0 0 0,0 0 0,0 0 0,0 0 1,0 0-1,0 0 0,0 0 0,0 0 0,0 0 0,0 0 0,0 0 1,-1 0-1,1 0 0,0-1 0,0 1 0,0 0 0,0 0 1,0 0-1,0 0 0,0 0 0,0 0 0,0 0 0,0 0 0,0 0 1,-1 0-1,1 0 0,0 0 0,0 0 0,0 0 0,0 0 0,0 0 1,0 0-1,0 0 0,0 0 0,0 0 0,-1 0 0,-12 0 158,13 3-138,0-2-25,0-1 1,0 1-1,0 0 1,-1-1 0,1 1-1,0-1 1,0 1-1,0 0 1,0-1-1,-1 1 1,1-1-1,0 1 1,-1-1-1,1 1 1,0-1 0,-1 1-1,1-1 1,0 1-1,-1-1 1,1 0-1,-1 1 1,1-1-1,-2 1 1,2-1-1,-1 1-1,0-1 1,1 1-1,-1-1 1,0 1 0,1-1-1,-1 1 1,1 0-1,-1-1 1,1 1-1,0 0 1,-1-1 0,1 1-1,0 0 1,-1-1-1,1 1 1,0 0 0,0 0-1,0-1 1,-1 1-1,1 0 1,0 0 0,0-1-1,0 2 1,0 0 0,0 0-1,0 0 1,-1 0 0,1 0 0,-1 0-1,0 0 1,1 0 0,-1 0 0,0-1-1,0 1 1,0 0 0,0-1 0,0 1 0,-1 0-1,1-1 1,-3 3 0,2-3-13,1 1 0,0-1 0,-1 1 0,1-1 0,0 1 0,0-1 1,0 1-1,0 0 0,0 0 0,0 0 0,0-1 0,1 1 0,-1 0 0,1 0 0,-1 0 0,1 4 0,-1-3-6,1 1 0,0-1 0,-1 0 0,0 0 0,1 1-1,-1-1 1,-1 0 0,0 4 0,-4 9-13,5-11 34,0 1-1,1 0 1,0-1 0,0 1 0,1 0-1,-1-1 1,1 1 0,0-1 0,1 1-1,-1-1 1,4 7 0,-3-6 0,-1-2 2,0-1 0,0 1 1,-1 0-1,1 0 1,-1 0-1,0-1 0,0 1 1,-1 6-1,1-3 29,-1-7-22,1 0-1,0 1 1,0-1-1,0 0 0,0 1 1,0-1-1,0 0 1,0 1-1,0-1 0,0 0 1,0 1-1,1-1 0,-1 0 1,0 1-1,0-1 1,0 0-1,0 0 0,0 1 1,1-1-1,-1 0 1,0 1-1,0-1 0,0 0 1,1 0-1,-1 1 0,2 0 16,-1 0-1,0 1 1,1-1-1,0 0 0,-1 0 1,1 0-1,0 0 1,-1 0-1,1-1 0,0 1 1,0 0-1,0-1 1,-1 0-1,1 1 0,0-1 1,0 0-1,0 0 1,0 0-1,0 0 0,0 0 1,0 0-1,0-1 1,-1 1-1,4-1 0,-1-2 18,0-1 0,1 1-1,-1-1 1,4-5 0,-3 4 33,-5 5-69,0 0 0,0 0 0,1-1 0,-1 1 0,0 0 0,0 0 0,1-1 0,-1 1-1,0 0 1,0 0 0,0-1 0,0 1 0,0 0 0,0-1 0,1 1 0,-1 0 0,0-1 0,0 1-1,0 0 1,0-1 0,0 1 0,0 0 0,0-1 0,0 1 0,-1-1 0,1-32-15,0-161 128,0 194-117,0-10 2,1 0 0,1-13 0,9-15-29,-5-3-90,4 16 31,-4-5 1,-5 26 76,1-5 9,0 1-1,1 0 1,5-12-1,-2 12 21,0-2-6,-4-19-10,-2 29-6,0 0 0,0 0 0,0 0 0,0 0 0,0 0 0,0 0 0,0 0 0,0 0 0,0 0 0,0-1 0,0 1 0,0 0 0,0 0 0,0 0 0,0 0 0,0 0 0,0 0 0,0 0 0,0 0 0,0 0 0,0 0 1,0-1-1,0 1 0,0 0 0,0 0 0,0 0 0,0 0 0,0 0 0,0 0 0,0 0 0,-1 0 0,1 0 0,0 0 0,0 0 0,0 0 0,0 0 0,0 0 0,0 0 0,0 0 0,0-1 0,0 1 0,0 0 0,0 0 0,-1 0 0,1 0 0,0 0 0,0 0 0,0 0 0,0 0 0,0 0 1,0 0-1,0 0 0,0 0 0,0 1 0,0-1 0,-1 0 0,0 0 16,0-1 23,-1 1-1,1 0 1,-1 0-1,1 0 1,-1 0 0,1 0-1,-1 0 1,1 0-1,-1 1 1,1-1 0,0 0-1,-1 1 1,1 0-1,-1-1 1,-1 2 0,2 0-2,0 1 0,0-1 0,1 1 0,-1-1 0,1 0-1,0 1 1,0-1 0,0 1 0,0-1 0,0 5 0,0-7-33,0 9 50,-1-1 0,0 0 0,0 1 0,-3 8 0,1-7 11,1 1-1,0 0 0,1-1 0,0 15 0,5 27 244,20 93-1,-22-138-276,-2-2-9,1-1-1,0 1 1,0-1-1,1 1 1,-1-1-1,1 0 1,0 0-1,0 0 1,0 0 0,0 0-1,1 0 1,0-1-1,0 1 1,5 4-1,-6-5 26,1 0 0,-1-1 0,0 2 0,0-1 0,0 0 0,2 5 0,-3-6-380,0 0 0,0 1 1,0-1-1,1 0 0,-1 0 1,1 0-1,-1-1 1,1 1-1,0 0 0,-1 0 1,5 2-1,24 12-2278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7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1408,'3'-7'113,"1"1"-1,0-1 1,0 1 0,1 0-1,0 0 1,9-8 0,-13 12-82,0 1 1,1 0 0,-1-1-1,1 1 1,-1 0 0,1 0-1,0 0 1,-1 0 0,1 0-1,0 1 1,0-1 0,0 1-1,0-1 1,0 1 0,-1-1-1,1 1 1,0 0 0,0 0-1,0 0 1,0 0 0,0 0 0,0 1-1,0-1 1,0 0 0,0 1-1,-1 0 1,1-1 0,0 1-1,0 0 1,1 1 0,22 25 160,-14-17-157,-4-4-2,0 0-1,-1 1 0,7 8 1,7 18 264,34 71 1,-30-55-152,74 147 393,-79-155-407,-2 0 0,-1 1 0,11 56 0,-20-72-121,-2 0 1,3 53-1,-9-59 117,0 0-1,-1 0 1,-1 0-1,-7 23 1,7-31-19,0 1 1,-2-1-1,1 0 1,-2 0-1,-6 11 1,9-17-58,-1 0 0,-1-1-1,1 1 1,-1-1 0,1 0 0,-2-1 0,1 1 0,0-1 0,-1 0 0,0-1 0,-6 4 0,7-5-13,1 0 1,-1 0-1,0 0 1,0-1-1,0 0 1,0 0-1,0 0 1,0-1 0,0 1-1,0-1 1,0-1-1,-10 0 1,3-2 2,1 0 0,0-1 1,0 0-1,-18-9 0,23 9-34,-1 0-1,1 0 1,0-1-1,0 0 1,0 0 0,1-1-1,-1 1 1,1-1-1,1 0 1,-9-13 0,2-2-2,1 0-1,-11-29 1,18 40-44,0 0 0,0 0 0,1 0-1,0 0 1,1-1 0,0 1-1,0 0 1,1-1 0,3-20-1,-2 24 25,1 0 0,0 0-1,0-1 1,1 1-1,0 1 1,0-1 0,0 0-1,1 1 1,0 0-1,0-1 1,1 2 0,0-1-1,0 0 1,0 1-1,7-5 1,4-1 44,1 1 0,0 1 0,0 0 0,1 1 0,27-8 0,5-3 137,78-30-3351,-79 33 656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 3904,'-9'-10'771,"9"6"-208,1 3-510,1 1 1,-1-1-1,1 1 0,-1 0 1,1-1-1,-1 1 0,1 0 1,-1 0-1,1 0 0,1 1 1,4-1-7,-4 0-31,1 0 1,-1 1-1,1-1 0,-1 1 1,0 0-1,1 0 1,-1 0-1,5 3 0,3 0 13,-9-3-21,10 2 117,1 2 1,-1-1-1,0 2 0,19 11 0,-9-3 121,-16-13-186,-3 0-33,0 0-1,0 0 1,0 0 0,0 1-1,0-1 1,-1 1-1,1-1 1,3 3-1,-5-2-10,0-1-1,0 1 0,1 0 1,-1-1-1,0 1 1,-1 0-1,1 0 0,0 0 1,0 0-1,-1 0 0,1 0 1,-1 0-1,0 0 0,1 0 1,-1 0-1,0 0 0,0 2 1,-1-2 8,1 0 1,0 0-1,0-1 1,0 1-1,-1 0 1,1-1-1,-1 1 1,0 0-1,1-1 1,-1 1-1,0-1 1,0 1-1,-1 1 1,-3 5 154,4-6-154,0 0 0,0 0 0,0 0 0,0 0 0,-1 0 0,1 0-1,0 0 1,-1-1 0,0 1 0,1 0 0,-1-1 0,0 0 0,0 1-1,0-1 1,0 0 0,-3 2 0,4-3-16,0 1 0,1-1 0,-1 1 0,0-1 0,1 0-1,-1 1 1,0-1 0,1 0 0,-1 1-1,0-1 1,0 0 0,1 0 0,-1 0 0,0 0-1,0 0 1,1 1 0,-1-1 0,0-1-1,0 1 1,1 0 0,-1 0 0,-1 0 0,0-1 27,-1 1-52,8-3-358,5 0 349,0-1 0,1 1-1,15-2 1,-20 4 68,41-13 133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2912,'0'2'923,"0"6"-626,1-11-80,-1 2-196,0 1 0,0 0 0,0-1 0,0 1 0,1-1 1,-1 1-1,0 0 0,0-1 0,1 1 0,-1 0 0,0 0 1,1-1-1,-1 1 0,0 0 0,1-1 0,-1 1 0,0 0 1,1 0-1,-1 0 0,1 0 0,-1-1 0,0 1 0,1 0 1,-1 0-1,1 0 0,-1 0 0,1 0 0,-1 0 0,0 0 1,1 0-1,-1 0 0,1 0 0,-1 0 0,1 0 0,-1 0 1,0 1-1,1-1 0,-1 0 0,1 0 0,-1 0 0,0 1 1,1-1-1,-1 0 0,14 11 619,-14-10-604,0-1 0,1 0 0,-1 0 0,0 1 0,0-1 0,1 0 1,-1 0-1,0 0 0,1 0 0,-1 1 0,0-1 0,1 0 0,-1 0 0,0 0 0,0 0 0,1 0 1,-1 0-1,0 0 0,1 0 0,-1 0 0,0 0 0,1 0 0,-1 0 0,1 0 0,-1 0 0,10 1 235,-1 1 0,0-1 0,1 2 0,-1-1 0,14 7 0,19 6 146,-17-10-333,0 0 1,0-2-1,0-1 0,42-1 0,375-1 359,-361 1-375,174-5 163,-168-1-152,91-3 364,10-4-404,-166 10-110,60-3-35,-39-1 222,-23 2 34,32 0 0,-46 4-107,28 2 73,-34-2-131,1 0 0,-1 0 0,0 0-1,0 0 1,1 0 0,-1 0 0,0 0-1,0 0 1,1 0 0,-1 0 0,0 0 0,0 0-1,0 0 1,1 0 0,-1 0 0,0 0-1,0 1 1,0-1 0,1 0 0,-1 0-1,0 0 1,0 0 0,0 1 0,0-1-1,0 0 1,1 0 0,-1 0 0,0 1-1,0-1 1,0 0 0,0 1 0,0-1-67,-1 1 1,1 0-1,-1-1 0,0 1 1,1-1-1,-1 1 1,1 0-1,-1-1 0,0 1 1,1-1-1,-1 0 1,0 1-1,0-1 0,0 1 1,-16 4-1653,1 9-2260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8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2720,'-27'0'891,"22"0"-664,7-2-108,9-9 41,-11 10-158,0 1-1,0 0 1,0 0 0,0 0-1,0 0 1,0 0-1,0 0 1,0 0 0,1 0-1,-1-1 1,0 1-1,0 0 1,0 0-1,0 0 1,0 0 0,0 0-1,0 0 1,0 0-1,1 0 1,-1 0 0,0 0-1,0 0 1,0 0-1,0 0 1,0 0 0,0 0-1,0 0 1,1 0-1,-1 0 1,0 0 0,0 0-1,0 0 1,0 0-1,0 0 1,0 0-1,1 0 1,-1 0 0,0 0-1,0 0 1,0 0-1,0 0 1,0 0 0,0 0-1,0 0 1,1 0-1,-1 0 1,0 0 0,0 1-1,0-1 1,0 0-1,0 0 1,0 0 0,0 0-1,0 0 1,0 0-1,0 1 1,5 2 48,0 0 0,-1 0 0,1 0 0,0-1 1,11 4-1,7 4 193,1 1 261,-6-2-243,1 1-1,16 12 0,19 24 97,-27-23-256,-5-6 7,-1 1 1,35 41 0,-39-33-147,-1-1 1,-1 2-1,16 42 0,-25-57-14,-2-2 41,1 0 0,-2 0-1,1 1 1,2 14 0,-6-17 75,1-1-1,-1 0 1,-1 1 0,1-1 0,-1 1-1,0-1 1,-3 9 0,3-11-26,-2 6 88,0 0 0,-7 16 1,8-22-69,-1 0 0,1-1 0,-1 0 0,0 1 0,-1-1 0,1 0 0,-1-1-1,-7 7 1,-5 3 111,-1-1-1,0-1 1,-1 0-1,0-1 0,-1-1 1,-21 7-1,35-14-114,-1 0 0,1-1 0,-1 1 0,0-1 0,0-1 0,1 1 0,-1-1 1,0 0-1,0 0 0,0 0 0,0-1 0,1 0 0,-1 0 0,0-1 0,1 0 0,-1 0 0,1 0 0,-1 0 0,1-1 0,0 0 0,-5-3 0,7 3-41,1 1 0,-1 0 0,1-1 0,-1 0-1,1 1 1,0-1 0,0 0 0,0 0-1,0 0 1,1 0 0,-1-1 0,1 1 0,0 0-1,0-1 1,0 1 0,0-1 0,1 1 0,-1-5-1,0 4-9,0-3-10,0 0-1,1-1 1,0 1 0,0 0 0,0 0 0,1 0 0,0-1 0,4-11 0,1 1 19,1 1 0,11-19-1,-7 15 18,-3 4 7,-3 5 9,2-1-1,11-16 1,-9 17 4,1 2 1,1-1-1,-1 1 0,1 1 0,1 0 0,20-12 0,78-34 301,-101 51-315,33-16-884,1 3 0,76-21 0,-109 36-446,0 1 0,-1 1 1,15 0-1,-12 0 394,8 0-971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50 1248,'-1'0'21,"0"-1"-1,1 1 1,-1-1-1,0 1 1,1-1-1,-1 0 1,1 1 0,-1-1-1,1 0 1,-1 1-1,1-1 1,0 0-1,-1 0 1,1 1 0,0-1-1,0 0 1,-1-1-1,1 1-9,1 1-1,-1-1 1,0 1-1,1-1 1,-1 1-1,1-1 1,-1 1 0,0-1-1,1 1 1,-1 0-1,1-1 1,-1 1-1,1 0 1,-1-1-1,1 1 1,1 0-1,11-10 188,-13 10-173,1 0 1,-1-1-1,0 1 1,0 0-1,0 0 1,1-1-1,-1 1 0,0 0 1,0 0-1,1 0 1,-1-1-1,0 1 1,1 0-1,-1 0 1,0 0-1,0 0 1,1 0-1,-1 0 1,0-1-1,1 1 1,-1 0-1,0 0 1,1 0-1,-1 0 1,0 0-1,1 0 1,-1 0-1,0 0 1,1 0-1,-1 1 1,0-1-1,1 0 1,-1 0-1,0 0 1,0 0-1,1 1 1,0-1 2,-1 0 0,0 0 0,0 0 0,1 0 0,-1 0 0,0 1 1,1-1-1,-1 0 0,0 0 0,1 0 0,-1 0 0,0 0 0,1 0 0,-1 0 1,0 0-1,1 0 0,-1 0 0,0 0 0,1 0 0,-1 0 0,0-1 1,0 1-1,1 0 0,-1 0 0,0 0 0,1 0 0,-1 0 0,0-1 0,0 1 1,1 0-1,-1 0 0,0-1 0,0 1 0,1 0 0,-1 0 0,0-1 1,1 0 3,0 0 25,0 0 0,0 0 0,1 0-1,-1 0 1,0 0 0,1 0 0,-1 0-1,1 0 1,-1 0 0,1 1 0,-1-1-1,1 1 1,-1-1 0,1 1 0,0 0-1,-1-1 1,1 1 0,0 0 0,2 0 0,2 0 20,-2 0-32,-1 0 1,0-1-1,0 1 0,0 1 0,0-1 0,0 0 0,0 1 1,0 0-1,0-1 0,0 1 0,0 0 0,0 1 0,-1-1 0,1 0 1,0 1-1,-1 0 0,5 3 0,14 10 28,-1-1-46,-20-13-23,1 0 0,0 0 0,0-1 0,-1 1-1,1 0 1,0 0 0,-1 1 0,1-1 0,-1 0 0,0 0-1,1 0 1,-1 0 0,0 0 0,1 0 0,-1 1 0,0 1-1,0 6 55,0 1-1,0 0 1,-1-1-1,0 1 1,-1-1-1,0 1 1,-1-1-1,0 0 0,0 0 1,-1 0-1,0 0 1,-9 13-1,-14 30 406,17-32-207,0 0 1,-22 30-1,23-39-156,-9 13 125,7 9 10,-19 16 256,29-48-474,0 1 1,1-1 0,-1 1 0,0-1-1,1 1 1,0-1 0,-1 1 0,1-1-1,0 1 1,-1-1 0,1 1-1,0 2 1,2 0 31,-1 1 0,0-1 0,1 0 0,3 6-1,-2-7-25,0 0-1,0 0 0,0-1 1,0 1-1,1-1 0,-1 0 0,1 1 1,-1-2-1,8 4 0,-4-2 17,-3-1-8,1-1-1,-1 0 1,1-1 0,-1 1 0,1-1 0,-1 0-1,1 0 1,8-1 0,3 0-394,-14 1 167,-1 0 0,1 0 0,-1 0-1,1 0 1,-1-1 0,1 1 0,-1 0-1,1-1 1,1 0 0,13-12-1260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82 3488,'-16'-16'1280,"49"16"-992,-17-16-64,-16 16 224,33 0-288,-17 0 64,0-17-128,1 1 0,-1 16-32,17-17-2176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3328,'-15'16'1488,"14"-16"-1478,1 0 0,-1-1 0,0 1 0,1 0 1,-1 0-1,1 0 0,-1 0 0,0 0 0,1 0 0,-1 1 0,0-1 0,1 0 1,-1 0-1,1 0 0,-1 0 0,0 1 0,1-1 0,-1 0 0,0 1 1,0 1 5,1-1 0,-1 0 1,1 0-1,-1 0 1,1 0-1,0 1 1,-1-1-1,1 0 1,0 1-1,0-1 1,0 0-1,0 0 0,0 1 1,0-1-1,1 1 1,-1 1 49,0-1 0,0 0 0,0 0 0,0 0-1,0 0 1,0 0 0,-1 0 0,1 0 0,-1 3 0,-1-2 67,0 0 0,0 1 0,1-1 0,0 1-1,-1 0 1,1-1 0,0 1 0,1 0 0,-1 0 0,1 6-1,0 8 80,0-3-118,0-1 1,-3 17 0,-1-7-41,1-8-10,0-1 1,0 24-1,4-19 67,-1-11-24,1-1 0,-2 1-1,1 0 1,-3 14-1,-8 8 325,-4 29 410,13-56-759,1 1-1,1 0 1,-1-1 0,1 1-1,-1 0 1,1 0-1,1 0 1,0 6 0,2-11-78,-2 0 16,0 0-1,1-1 1,-1 1 0,1 0 0,-1-1 0,0 1-1,1-1 1,-1 1 0,0-1 0,1 1 0,1-3 0,-1 2 2,0 0 0,-1 0 0,1 0 0,0 0 1,0 0-1,0 1 0,0-1 0,0 1 1,0-1-1,0 1 0,0 0 0,3-1 0,3 1-39,-1-1-1,0 0 0,0-1 1,0 1-1,13-6 0,-11 4 30,126-32 78,-81 24 60,64-24 0,-59 12-23,-9 15 117,-16 1 581,38-12 1,-69 18-649,0 1 0,0-1-1,0 1 1,0-1 0,0 1 0,0 0 0,3 0 0,-2 0 33,2 3 311,-5-2-582,0 0-1,0 1 1,0-1-1,1 0 1,-1 0-1,0 0 1,1-1-1,-1 1 1,1 0-1,-1-1 1,1 1-1,0 0 1,-1-1 0,1 0-1,-1 1 1,1-1-1,2 0 1,12 0-991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3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2656,'0'-14'837,"0"14"-831,0 0 0,0 0 0,0 0 0,0 0 0,0 0 0,0 0-1,0 0 1,0 0 0,0 0 0,0 0 0,0-1 0,0 1 0,0 0 0,0 0 0,0 0 0,0 0-1,0 0 1,0 0 0,0 0 0,0 0 0,0 0 0,0 0 0,0-1 0,0 1 0,0 0-1,0 0 1,0 0 0,0 0 0,0 0 0,0 0 0,0 0 0,0 0 0,1 0 0,-1 0 0,0 0-1,0 0 1,0 0 0,0 0 0,0 0 0,0 0 0,0 0 0,0 0 0,0-1 0,0 1-1,1 0 1,-1 0 0,0 0 0,0 0 0,0 0 0,0 0 0,0 1 0,0-1 0,0 0 0,0 0-1,0 0 1,1 0 0,7-1 143,-5 1 11,1 0 0,0-1 0,0 1 0,-1 1 0,1-1 0,0 0 0,-1 1 0,6 1 1,-3 1-4,0 0-6,1 1 1,-1-1-1,0 1 1,0 0 0,6 5-1,-11-8-139,3 3 90,1 1 1,-1-1 0,0 1 0,3 6 0,-5-9-54,-1 1 1,0 0 0,0 0-1,0 0 1,0 0 0,-1 0-1,1 0 1,-1 0 0,0 0-1,0 4 1,0-6-43,0-1 0,0 1 0,0-1 0,0 1 0,0-1 0,0 1 0,0-1 0,0 1 0,0-1 0,0 1 0,0-1 0,0 1 0,0-1 0,0 1 0,0-1 0,-1 1 0,1-1 0,0 1 0,0-1 0,-1 0 0,1 1 0,0-1 0,-1 1 0,1-1 0,0 0 0,-1 1 0,1-1 0,-1 0 0,1 1 0,-1-1 0,0 1 0,-6 3 100,2 3-8,5-6-80,0-1 0,0 0 1,0 1-1,-1-1 0,1 1 0,0-1 0,0 0 0,-1 1 1,1-1-1,0 0 0,-1 1 0,1-1 0,0 0 0,-1 0 1,1 1-1,0-1 0,-1 0 0,1 0 0,-1 0 0,1 0 0,0 1 1,-1-1-1,1 0 0,-1 0 0,1 0 0,-1 0 0,1 0 1,-1 0-1,1 0 0,-1 0 0,4-1 9,0 1 1,0-1-1,0 0 0,0 0 0,0 0 1,0-1-1,-1 1 0,1-1 1,0 1-1,3-4 0,-3 3-22,1 0 0,0-1 0,0 1 0,0 0 0,5-1 0,9-1 4,-13 3-34,-1 1 0,0-1 0,0 0 0,0-1 0,0 1 0,0-1 0,0 0 0,0 0 0,6-4 0,-1-1-37,-6 4-85,1 0-1,0 0 0,0 1 0,8-5 1,17 1-1733,-15 4 798,22-9-1047,-30 10 1688,-1 0 0,1 1 0,10-1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0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574 197 3232,'-1'0'49,"0"0"1,1 0-1,-1 0 0,0 0 1,0 0-1,0 0 1,0-1-1,1 1 0,-1 0 1,0-1-1,0 1 1,1 0-1,-1-1 0,0 1 1,1-1-1,-1 1 1,0-1-1,1 1 0,-1-1 1,1 0-1,-1 1 1,1-1-1,-1 0 0,1 1 1,-1-1-1,1 0 0,0 0 1,-1-1-1,0 1-34,1 0-1,-1-1 0,1 1 1,-1 0-1,0 0 0,0 0 1,1 0-1,-1 0 1,0 0-1,0 0 0,0 0 1,0 0-1,0 1 0,-2-2 1,2 2-6,0-1 0,-1 1 1,1-1-1,-1 1 0,1 0 0,-1-1 1,1 1-1,-1 0 0,-1 0 0,-16-2 102,-13-7 416,-63-7 0,80 13-408,-23-1 81,23 2-142,0 0 0,0 0 1,0-1-1,0-1 0,1-1 1,-26-11-1,-75-47 534,95 51-424,17 9-128,-1 1 1,1-1-1,-1 1 0,1 0 0,-1 1 1,0-1-1,1 0 0,-1 1 0,-6-1 0,9 2-43,1 0-1,0 0 1,0 0-1,0 0 1,0 0-1,0 0 1,-1 0-1,1 0 0,0 0 1,0 0-1,0 0 1,0 0-1,0 0 1,0 0-1,-1 0 1,1 0-1,0 0 0,0 0 1,0 0-1,0 1 1,0-1-1,0 0 1,0 0-1,0 0 1,-1 0-1,1 0 0,0 0 1,0 0-1,0 1 1,0-1-1,0 0 1,0 0-1,0 0 1,0 0-1,0 0 0,0 1 1,0-1-1,0 0 1,0 0-1,0 0 1,0 0-1,0 0 1,0 1-1,0-1 0,0 0 1,0 0-1,0 0 1,0 0-1,0 0 1,0 0-1,1 1 1,-1-1-1,0 0 0,0 661 1172,-1-633-935,-7 41 0,5-44 36,-2 39-1,5 50 793,0-113-1056,0 0-1,0 0 0,0 0 0,0 0 0,0 0 0,1 0 1,-1 0-1,0-1 0,0 1 0,0 0 0,1 0 1,-1 0-1,1 1 0,0-1-3,0-1 0,0 0-1,-1 1 1,1-1 0,0 0 0,0 0-1,0 1 1,0-1 0,0 0 0,-1 0-1,1 0 1,0 0 0,2 0 0,8 0 1,-5 0-8,0 0 1,0 0-1,0-1 0,8-1 0,3-3-50,-14 3 45,0 1-1,1 0 1,-1 0 0,1 0 0,-1 1-1,1-1 1,-1 1 0,1 0-1,-1 0 1,1 0 0,-1 0 0,5 1-1,9 4-29,-11-3 32,1 0 0,0 0 0,-1-1 0,1 0-1,11 0 1,23-1 207,-38 0-174,1 0 0,-1 0 1,1 0-1,-1 1 0,1-1 0,-1 1 1,0 0-1,1 0 0,4 3 1,7 1 62,-8-3-242,-1-1 0,1-1 0,12 0 0,-11 0-617,-5 0-705,-3 0-2192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98 5472,'-16'-16'2016,"16"16"-1536,16-16-160,1-1 320,-1 17-416,17-16 192,16 16-256,0-17 64,17 17-128,-1 0 160,1-16-160,-17 32-3424,-16-16 1824,16 17-1728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 3232,'-14'-13'1035,"15"12"-626,-1 1-388,1 0 0,-1-1 0,0 1 0,1 0 0,-1-1 0,0 1 0,1 0 0,-1 0-1,1 0 1,-1 0 0,0-1 0,1 1 0,-1 0 0,1 0 0,-1 0 0,1 0 0,-1 0 0,1 0 0,-1 0 0,0 0 0,1 0 0,-1 0 0,1 0 0,-1 0 0,1 0 0,-1 1-1,0-1 1,1 0 0,-1 0 0,1 0 0,-1 1 0,0-1 0,1 0 0,-1 0 0,0 1 0,1-1 0,0 1 0,24 15 905,-1-2-274,3-1-257,-23-12-362,-1 1 0,1-1 0,-1 0-1,0 1 1,1 0 0,-1-1 0,0 1-1,0 1 1,0-1 0,3 3 0,7 6 43,17 11 58,-8 5 20,5-5-36,-21-15-52,-1-1 0,0 1 0,-1 0 0,1 1 0,4 11 0,-5-10 34,-3-8-112,0 1 1,0-1 0,0 0-1,0 1 1,1-1 0,-1 0-1,0 0 1,0 0 0,1 0-1,-1 0 1,0 0-1,4 1 1,-5-2-49,1 0 0,0 0-1,-1 0 1,1 1 0,0-1-1,-1 0 1,1 1 0,-1-1-1,1 1 1,-1-1 0,1 1 0,-1-1-1,1 1 1,-1-1 0,1 1-1,-1-1 1,1 1 0,-1-1 0,0 1-1,0 0 1,1-1 0,-1 1-1,0 0 1,0-1-70,0 0 0,0-1-1,1 1 1,-1 0 0,0-1 0,0 1-1,0 0 1,0-1 0,0 1 0,0 0-1,0-1 1,1 1 0,-1 0 0,0-1-1,0 1 1,0 0 0,1-1 0,-1 1-1,0 0 1,1 0 0,-1 0 0,0-1-1,0 1 1,1 0 0,-1 0 0,0 0-1,1-1 1,7-4-1401,-7 4 1433,-1 0 0,0 0 0,1 1 0,-1-1 0,0 0 0,0 0 0,1 0 0,-1 0 0,0 0 1,0 0-1,0 1 0,0-1 0,0-2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 3808,'-17'0'1408,"17"0"-1088,-16 16-96,16-16 448,0 17-416,-17-1 896,-15 0-672,15 17-64,-16-16-256,1 15 32,15 1-128,-15-17-32,15 1 0,1 16-192,-1-33 96,17 0-2560,0 0 1408,17-17-1728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3072,'-5'0'129,"1"0"-1,-1 0 1,0 0 0,1 1 0,-1 0-1,0 0 1,1 1 0,-1-1 0,1 1-1,0 0 1,0 0 0,-1 0 0,1 0 0,1 1-1,-7 4 1,1-1 275,-8 7-96,0 0 0,0 2 0,2-1 0,-1 2 1,-21 30-1,5-1 431,-30 58 1,47-76-618,2 1 1,0 0 0,2 1-1,-13 53 1,10-6 49,4 0 1,-2 149-1,13-206-95,0 0 0,2 0 0,0 0 0,1-1 0,0 1 0,13 29 0,-15-42-201,1 0 1,0 0-1,0-1 1,0 1-1,1-1 1,0 0-1,0 0 1,0-1-1,0 1 0,1-1 1,5 5-1,23 10-862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2976,'98'0'3274,"-96"0"-3231,0 0-1,0 0 0,-1 1 0,1-1 0,0 0 0,0 1 1,0-1-1,-1 1 0,1 0 0,0 0 0,-1 0 0,1-1 1,0 1-1,-1 1 0,1-1 0,-1 0 0,0 0 0,1 1 1,-1-1-1,0 0 0,0 1 0,2 2 0,-1-1-9,-1 1 0,1-1 0,-1 1 0,0-1 0,0 1 1,0-1-1,0 1 0,-1 0 0,1-1 0,-1 6 0,1 6 38,-1-10-45,0 0 0,0 0-1,0 0 1,0 1 0,-1-1 0,0 0 0,0 0 0,-2 7 0,-10 14 202,-1-1 0,-1 0 0,-20 24 0,25-36-87,-2 0 0,1-1 1,-21 16-1,25-24-82,1 1 0,0 0 0,0 0 1,0 0-1,1 1 0,0 0 0,0 0 0,0 0 0,1 0 1,-4 8-1,8-13-55,-1-1 1,1 0 0,0 1-1,0-1 1,-1 0 0,1 1-1,0-1 1,0 0 0,0 1-1,0-1 1,0 1-1,0-1 1,0 0 0,0 1-1,0-1 1,0 0 0,0 1-1,0-1 1,0 1 0,0-1-1,0 0 1,0 1 0,0-1-1,0 1 1,0-1 0,1 0-1,-1 1 1,0-1-1,0 0 1,0 1 0,1-1-1,-1 0 1,0 1 0,0-1-1,1 0 1,-1 0 0,0 1-1,1-1 1,-1 0 0,0 0-1,1 0 1,-1 1 0,0-1-1,1 0 1,0 0 0,18 2 186,-16-2-154,98 0 465,-93-1-482,-1 1-1,1-2 1,-1 1 0,1-1 0,12-4 0,-15 4-91,18-8-896,-21 9 769,0-1 0,0 1 0,0 0-1,0 0 1,1 1 0,-1-1 0,0 0 0,1 1-1,-1-1 1,5 1 0,-6 0 105,0 0 0,0 0 0,-1 0 0,1 0 0,0 0 0,0 0 0,0 0 0,0 0 1,0-1-1,0 1 0,-1 0 0,1-1 0,1 0 0,-1 0-69,-1 1-1,1-1 1,-1 0 0,0 0-1,1 0 1,-1 0 0,0 1 0,0-1-1,0 0 1,0 0 0,0 0-1,0 0 1,0-1 0</inkml:trace>
  <inkml:trace contextRef="#ctx0" brushRef="#br0" timeOffset="1">0 98 3072,'0'-16'1120,"16"0"-864,17 16-64,-16 0 1024,-1 0-704,17 0 288,-17 0-480,17 0 96,-17 0-256,17 16-128,-33-16-64,16 16-2784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2912,'0'16'1056,"17"1"-800,-1 15-96,1-15 352,-1 16-320,-16-1 64,16 1-160,-16 0 160,0 0-160,0-1 320,-16 1-224,16 0-1856,-33-17 896,17 1-1472</inkml:trace>
  <inkml:trace contextRef="#ctx0" brushRef="#br0" timeOffset="1">279 49 3808,'-16'-16'1408,"32"-1"-1088,0 17-96,1-16 672,-1 16-544,1 0 288,15 0-384,1 0 192,0 0-224,0 0 0,-1 0-128,1 0 160,-16 0-160,-1 0-32,0 0-32,1 0-1536,-17 0 832,-17 0-3296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2656,'-1'0'47,"0"1"-1,0-1 1,0 0 0,0 0 0,0 1-1,0-1 1,0 1 0,0-1 0,0 1-1,0-1 1,0 1 0,0-1 0,0 1-1,0 0 1,1 0 0,-1-1-1,0 1 1,0 0 0,1 0 0,-1 0-1,1 0 1,-1 0 0,1 0 0,-1 0-1,0 1 1,-7 10 317,6-6 820,1-3-994,1 1 0,-1 0 0,0-1 0,0 1 0,0-1 0,0 0 0,-2 5 0,-2 4 236,-11 26 870,10-5-912,2-14-224,1-9-81,1 0 0,0 0 0,1 0 0,-1 12 0,2 5 17,-1-13-54,0 0 1,1 0 0,1-1-1,3 17 1,7 0-6,-10-27-35,-1-3 0,0 1-1,0 0 0,0 0 1,0-1-1,0 1 0,1 0 1,-1 0-1,0-1 0,0 1 0,1 0 1,-1-1-1,0 1 0,1 0 1,-1-1-1,1 1 0,-1-1 1,1 1-1,-1-1 0,1 1 0,-1-1 1,1 1-1,-1-1 0,1 1 1,0-1-1,-1 0 0,2 1 1,5 2 51,-5-2-22,0 0 1,0 0-1,0 0 0,0 0 1,0-1-1,0 1 0,0-1 1,0 1-1,0-1 0,4 0 1,24-8-248,-17 4-94,-9 2 75,0 0 1,0 0-1,0-1 1,-1 0 0,1 1-1,0-1 1,-1 0-1,0-1 1,3-3-1,-1 3-314,-1-1-1,1 1 0,0-1 1,0 1-1,11-6 0,16-6-1871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3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2400,'4'-9'227,"-4"8"-201,0 0-1,1-1 1,-1 1 0,1 0 0,-1 0 0,1 0-1,0-1 1,-1 1 0,1 0 0,0 0-1,0 0 1,0 0 0,0 0 0,0 0-1,0 0 1,0 1 0,0-1 0,0 0-1,1 0 1,-1 1 0,0-1 0,0 1 0,1-1-1,-1 1 1,0 0 0,1-1 0,-1 1-1,0 0 1,1 0 0,-1 0 0,0 0-1,2 0 1,5 0 25,-5-1 11,0 1 0,-1 0 0,1 0 0,0 0 0,0 1 0,-1-1 0,1 0 1,0 1-1,-1 0 0,1 0 0,-1 0 0,1 0 0,-1 0 0,1 0 0,-1 0 0,0 1 0,0-1 1,1 1-1,-1 0 0,2 2 0,12 14 330,-2 0 1,0 0-1,-1 2 1,-1 0-1,0 0 1,-2 1 0,0 0-1,-2 1 1,9 30-1,5 43 429,5 9-58,-18-52-551,-3 0 1,-2 1-1,-2 0 0,-7 76 0,4-109-40,-2-1 1,-6 24-1,6-33-100,0 0-1,0 0 1,-2-1 0,1 0-1,-1 0 1,-11 15 0,-4 1-239,-1-1 0,-2-1 0,0-1 0,-2-1-1,-37 26 1,-4-12-755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4064,'0'-13'1307,"0"13"-1298,0 0 0,0 0 1,0-1-1,0 1 0,0 0 1,0 0-1,0 0 1,0 0-1,0 0 0,0-1 1,0 1-1,0 0 0,0 0 1,0 0-1,1 0 1,-1 0-1,0 0 0,0 0 1,0-1-1,0 1 1,0 0-1,0 0 0,0 0 1,0 0-1,0 0 0,1 0 1,-1 0-1,0 0 1,0 0-1,0 0 0,0 0 1,0 0-1,0 0 1,1 0-1,-1 0 0,0 0 1,0 0-1,0 0 0,0 0 1,0 0-1,1 0 1,-1 0-1,0 0 0,0 0 1,0 0-1,0 0 0,0 0 1,0 0-1,1 0 1,-1 0-1,0 0 0,0 0 1,0 0-1,57 0 908,-55 0-900,-1 1 0,1-1 0,0 0 0,-1 0 0,1 1 0,-1-1 0,1 1 0,-1-1 0,1 1 0,-1 0 0,0-1 0,2 2 0,10 4 40,-6-4-72,0-1 0,1 0 1,-1-1-1,0 1 0,13-2 1,-1 0 0,0 0 59,31-5 0,-4 0 4,29 4 27,19-1-8,-7-10-49,-51 7-50,72-4 0,-68 8 511,-1-2 0,1-2 0,38-10 0,-74 15-248,-1 0-1,1 1 0,0-1 0,-1 1 0,7 1 1,-8-1-109,0 0 1,0 0-1,0 0 1,-1 0-1,1 0 1,0 0-1,0-1 1,0 1-1,-1 0 1,1-1-1,2-1 1,9-8 590,-10 7-340,-3 3-225,0-2-101,0-9-107,0 9 33,0 2 68,0 0-20,0 0-65,0-3 11,0 3 33,0-1-1,0 1 1,0-1-1,0 1 1,0 0 0,0-1-1,0 1 1,0-1 0,-1 1-1,1-1 1,0 1-1,0-1 1,0 1 0,0 0-1,-1-1 1,1 1 0,0-1-1,0 1 1,-1 0-1,1-1 1,0 1 0,-1 0-1,1-1 1,0 1-1,-1 0 1,1 0 0,0-1-1,-1 1 1,1 0 0,-1 0-1,1 0 1,0-1-1,-1 1 1,1 0 0,-1 0-1,1 0 1,-1 0 0,1 0-1,-1 0 1,1 0-1,0 0 1,-1 0 0,1 0-1,-1 0 1,0 0 0,-1 0 7,1 0 0,-1 0 0,0 0 0,0 0 0,1-1 0,-1 1 0,0-1 0,-2 0 0,-4-4 27,8 5-34,0 0 0,0-1 1,0 1-1,0 0 0,-1 0 1,1 0-1,0 0 0,0 0 0,0 0 1,0 0-1,0 0 0,0 0 0,-1 0 1,1-1-1,0 1 0,0 0 0,0 0 1,0 0-1,0 0 0,-1 0 0,1 0 1,0 0-1,0 0 0,0 0 0,0 0 1,0 0-1,-1 0 0,1 0 0,0 0 1,0 0-1,0 1 0,0-1 0,0 0 1,-1 0-1,1 0 0,0 0 0,0 0 1,0 0-1,0 0 0,0 0 0,0 0 1,0 1-1,-1-1 0,1 0 0,0 0 1,0 0-1,0 0 0,0 0 0,0 0 1,0 1-1,-4 3 2,-6-2-46,7-2 0,3 0-15,-2 0 4,-9 0 28,9 0-44,2 0 54,-3 3 107,-7 7-80,9-9-27,1-1-1,-1 1 1,1-1 0,0 1 0,-1-1 0,1 1 0,0-1 0,-1 1 0,1-1 0,0 1 0,0-1 0,0 1 0,-1 0 0,1-1 0,0 1 0,0-1 0,0 1-1,0 0 1,0-1 0,0 2 0,-1 3-25,-3 3-9,3-6 42,0-1 1,0 0-1,0 1 0,0-1 1,1 1-1,-1-1 0,0 1 1,1 0-1,-1-1 0,1 1 0,0-1 1,0 1-1,-1 0 0,1 2 1,0 40-233,-2-17 179,2 0 1,5 41-1,1-44 83,-4-18-31,-1 0 1,1 0-1,-1 0 1,0 11-1,-1-12 7,1 0 0,-1-1 0,1 1 0,0 0 0,3 8 0,-2-8 24,0 1 0,-1 0 1,0-1-1,0 1 0,0 0 1,0 6-1,-1 9 42,0-16 59,0-5 37,0 0 250,0 0-138,0 0-90,0 0-97,0 0-117,0 0 32,0 0 139,-2 1-102,0-1 1,1 1 0,-1-1 0,0 0 0,1 1 0,-1-1-1,0 0 1,1 0 0,-1-1 0,0 1 0,-1 0 0,1-1-14,0 1 1,0 0 0,0-1 0,0 1 0,1 0 0,-1 0-1,0 1 1,0-1 0,0 0 0,0 1 0,-2 0 0,-14 9 119,-8-4 16,2 4-11,-15-5 102,16 0-135,12-2-14,1-1-1,-21 1 1,13-4-36,15 1-63,0 0-1,0 0 1,1 0 0,-1 0-1,0 0 1,-5 2 0,7-2-22,1 0 1,-1 1 0,1-1 0,-1 0 0,1 1 0,-1-1-1,1 1 1,-1-1 0,1 1 0,-1-1 0,1 1-1,-1 0 1,1-1 0,0 1 0,-1-1 0,1 1-1,0 0 1,0-1 0,-1 1 0,1 0 0,0 0 0,0-1-1,0 1 1,0 0 0,0-1 0,0 1 0,0 0-1,0 0 1,0 0 8,1 0 0,-1-1 0,0 1 0,0-1 1,1 1-1,-1 0 0,0-1 0,1 1 0,-1-1 0,0 1 0,1-1 0,-1 1 0,1-1 0,-1 1 0,1-1 0,-1 0 0,1 1 0,-1-1 0,1 1 1,0-1-1,-1 0 0,1 0 0,0 1 0,24 7-50,1 1 17,50 22-80,-67-27 99,1-1-1,18 3 1,5 2-63,3 8-79,-29-12 134,1 0 0,0 0 0,0-1 0,0 0 1,11 2-1,-15-5 35,4 2-13,1-1 1,0 1 0,15 6-1,-22-7 29,1 1-1,0-1 0,0 1 1,-1 0-1,1 0 0,0 0 1,-1 0-1,0 1 0,0-1 0,0 0 1,0 1-1,0 0 0,0-1 1,2 5-1,-4-6-2,1 1 1,-1-1-1,1 0 1,-1 0 0,1 1-1,-1-1 1,0 0-1,1 1 1,-1-1-1,0 0 1,0 1-1,0-1 1,0 0-1,0 1 1,-1-1-1,1 0 1,0 1 0,-1-1-1,1 0 1,-1 0-1,1 1 1,-1-1-1,1 0 1,-1 0-1,0 0 1,0 0-1,1 0 1,-1 0-1,-2 2 1,-1 0 35,-1 1 0,1-1 1,-1 1-1,0-2 0,-7 4 0,10-4-34,-77 32 671,51-23-485,1 1 0,-39 24 0,47-23-247,13-10-99,5-3 130,1 0-1,-1 0 1,1 1 0,-1-1 0,1 0 0,-1 0 0,1 0 0,-1 1 0,1-1 0,0 0-1,-1 1 1,1-1 0,-1 0 0,1 1 0,0-1 0,-1 1 0,1-1 0,0 0 0,0 1-1,-1-1 1,1 1 0,0-1 0,0 1 0,0-1 0,0 1 0,-1-1 0,1 1 0,0-1 0,0 1-1,0-1 1,0 1 0,0-1 0,0 1 0,0-1 0,0 1 0,1-1 0,-1 1 0,0 1 0,0-1 0,0 1 0,1 0 0,-1-1 0,0 1 1,1 0-1,-1-1 0,1 1 0,0-1 0,-1 1 0,1-1 1,0 0-1,0 1 0,0-1 0,0 0 0,0 1 0,0-1 1,1 0-1,-1 0 0,0 0 0,1 0 0,1 1 0,4 2-8,0-1 0,0 0 1,12 4-1,12 5-60,-28-9 68,1-1 1,-1 0-1,1 0 1,0-1-1,0 1 1,-1-1 0,6 1-1,3 2 18,-5-2 78,-1 1-1,0 0 1,0 0-1,0 0 1,10 9 0,-15-12-78,-1 0 1,0 1 0,0-1 0,1 0 0,-1 1-1,0-1 1,0 1 0,1-1 0,-1 0 0,0 1-1,0-1 1,0 1 0,0-1 0,0 1 0,1-1-1,-1 1 1,0-1 0,0 1 0,0-1 0,0 0-1,0 1 1,-1-1 0,1 1 0,0-1 0,0 1-1,0-1 1,0 1 0,0-1 0,-1 0 0,1 1-1,0-1 1,0 1 0,-1-1 0,1 0 0,-1 1-1,1-1-5,-13 5 63,-3 5-69,-19 13 0,24-15 13,0-1 0,0 0 1,0-1-1,-16 6 1,23-11-26,0 1-1,0 0 1,0 0 0,0 0-1,0 0 1,-7 5 0,10-6-8,0 0 0,0 1 0,-1-1 0,1 0-1,0 1 1,0-1 0,0 1 0,0-1 0,1 1 0,-1-1 0,0 1 0,1-1 0,-1 1 0,1 0 0,-1-1 0,1 1 0,0 0 0,0 2 0,0-2 8,0-1 1,0 0 0,1 1 0,-1-1-1,0 0 1,1 0 0,-1 0 0,1 1-1,-1-1 1,1 0 0,0 0 0,-1 0-1,1 0 1,0 0 0,0 0 0,0 0-1,0 0 1,0 0 0,0 0 0,0-1-1,0 1 1,0 0 0,0-1 0,0 1-1,3 0 1,3 4-73,-1-2-13,-1 0 1,1 0-1,0 0 1,-1-1-1,1 0 1,10 2 0,18 7-309,-11-2 8,46 20-380,-60-25 784,0 0 1,-1 1 0,0 1-1,0-1 1,11 11 0,-18-15 15,0 0 1,0 0-1,1 0 1,-1 1-1,0-1 1,0 1-1,0-1 1,-1 0-1,1 1 1,0 0-1,-1-1 1,1 1-1,-1-1 1,1 1-1,-1 0 1,1-1-1,-1 1 1,0 0-1,0-1 1,0 1-1,0 0 1,0-1-1,-1 1 1,1 0-1,0-1 1,-1 1-1,1 0 1,-1-1-1,0 1 1,-1 2-1,-1 1 73,-1 0 0,0 0 0,0 0 0,-1-1 0,1 1 0,-1-1 0,-5 4 0,-26 12 420,12-7-14,-44 34 330,45-34-923,13-10 26,7-3 69,1 0 1,-1 0-1,1 0 0,-1 0 0,1 1 1,-4 0-1,-5 10 129,-15-6 352,-7 5-11,-12-5 336,-4 6-181,-11-6 139,-2 5-240,2-4-54,28-1-277,18-2-96,-1-1 0,-20 1 0,-58-3-389,92 0 218,0 0 0,1 0 1,-1 0-1,0 0 0,0-1 1,1 1-1,-1 0 0,0 0 0,0 0 1,1-1-1,-1 1 0,0 0 1,1-1-1,-1 1 0,1 0 1,-1-1-1,0 1 0,1-1 1,-1 1-1,1-1 0,-1 1 0,1-1 1,-1 1-1,0-2 0,1 2-52,0-1 0,0 1-1,-1-1 1,1 1 0,-1-1 0,1 1-1,0 0 1,-1-1 0,1 1-1,-1-1 1,1 1 0,-1 0-1,1 0 1,-1-1 0,1 1 0,-1 0-1,1 0 1,-1-1 0,1 1-1,-1 0 1,0 0 0,1 0 0,-2 0-1,0 0-1546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3072,'0'-3'976,"0"3"-956,0-1-1,0 1 1,0-1 0,0 1 0,0-1-1,0 1 1,0-1 0,0 1 0,0 0-1,1-1 1,-1 1 0,0-1 0,0 1-1,1-1 1,-1 1 0,0-1 0,0 1 0,1 0-1,-1-1 1,0 1 0,1 0 0,-1-1-1,1 1 1,-1 0 0,0-1 0,1 1-1,-1 0 1,1 0 0,0-1 0,16 0 1264,-12 1-1012,-5 0-263,0 0-1,0 0 1,0 0-1,0 0 1,1 0-1,-1 0 1,0 0-1,0 0 1,0 0-1,0 0 1,0 0-1,0 0 1,0 0-1,0 0 1,0 0-1,0 0 1,1 0-1,-1 0 1,0 0-1,0 0 1,0 0-1,0 0 1,0 0-1,0 0 1,0 0 0,0 0-1,0 0 1,0-1-1,0 1 1,0 0-1,1 0 1,-1 0-1,0 0 1,0 0-1,0 0 1,0 0-1,0 0 1,0 0-1,0 0 1,0 0-1,0 0 1,0-1-1,0 1 1,0 0-1,0 0 1,0 0-1,0 0 1,0 0-1,0 0 1,0 0-1,0 0 1,0 0-1,0-1 1,0 1-1,0 0 1,0 0-1,0 0 10,0 0-1,-1-1 1,1 1-1,0 0 1,0 0-1,0-1 1,0 1-1,0 0 1,0 0-1,0-1 1,0 1-1,0 0 1,0 0-1,0-1 1,0 1-1,0 0 1,0 0-1,0-1 1,0 1-1,0 0 1,1 0-1,-1-1 1,0 1-1,0 0 1,0 0-1,0-1 1,0 1-1,1 0 1,-1 0-1,0 0 1,0-1-1,0 1 1,1 0-1,-1 0 1,0 0-1,0 0 1,1 0-1,-1-1 1,8 8 494,-6-5-501,-1-1 5,-1-1 0,1 0 1,0 1-1,-1-1 1,1 0-1,-1 1 0,1-1 1,0 0-1,-1 1 0,1-1 1,0 0-1,0 0 0,-1 0 1,1 0-1,0 0 0,-1 0 1,1 0-1,0 0 0,-1 0 1,1 0-1,0 0 1,0 0-1,0-1 0,2 1 34,35 1 539,-14 0-350,0-1 1,34-5-1,-22-6-111,-3 6-16,-16 0-66,-10 3 24,0 0 1,0 0 0,0 1 0,10-1 0,-14 2-43,-1 0 1,0 0-1,0-1 0,0 1 1,0-1-1,0 1 0,1-1 1,-1 0-1,0 1 0,0-1 1,-1 0-1,4-2 0,-4 2 16,1 0-1,-1 0 1,0 0-1,0 1 1,1-1 0,-1 1-1,1-1 1,-1 1-1,1-1 1,-1 1-1,4 0 1,-22 0-1900,3 0 640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6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2304,'0'-13'839,"0"24"335,0 21-88,0 427 2919,0-457-4045,0 0 0,0 0 0,0-1 0,0 1 0,0 0 0,-1 0 0,1-1 0,-1 1 0,0 1 0,-12 14-2504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1664,'-13'0'528,"10"0"-325,3 0 127,3 0 774,275 0 4368,-265-1-5365,0 0 1,21-5-1,-20 3 12,0 1-1,27-2 0,-26 5-66,-7-1-31,1 0 1,-1 0 0,0-1 0,9-1-1,16-9 129,-3 5-6,-8-5 80,2 6-80,-18-2-43,-3 3-42,10-2 53,4-4-22,-10 6-58,-7 4-33,0 0 0,1 0 1,-1 0-1,1 0 1,-1 0-1,1-1 1,-1 1-1,1 0 0,-1 0 1,0-1-1,1 1 1,-1 0-1,1-1 1,-1 1-1,0 0 0,1-1 1,-1 1-1,0 0 1,0-1-1,1 1 1,-1-1-1,0 1 0,0-1 1,1 1-1,-1 0 1,0-1-1,0 1 1,0-1-1,0 1 0,0-1 1,0 1-1,0-1 1,0 1-1,0-1 1,0 0-1,0 1-3,0 0-1,0 0 1,0 0-1,0 0 1,0 0-1,0 0 1,0-1-1,0 1 1,0 0-1,0 0 1,0 0-1,0 0 1,0 0-1,0 0 1,0 0-1,0 0 1,0 0-1,0 0 1,0-1-1,0 1 1,0 0-1,0 0 1,0 0-1,0 0 1,0 0-1,0 0 1,0 0-1,0 0 1,0 0-1,0 0 1,1 0-1,-1 0 1,0-1-1,0 1 1,0 0-1,0 0 1,0 0-1,0 0 1,0 0-1,0 0 1,0 0-1,0 0 1,0 0-1,1 0 1,-1 0-1,0 0 1,0 0-1,0 0 1,0 0-1,0 0 1,0 0-1,0 0 1,0 0-1,0 0 1,1 0-1,-1 0 1,0 0-49,0 0 0,0 0 1,1 0-1,-1 0 0,0 0 0,0 0 0,1 0 0,-1 0 1,0 0-1,1 0 0,-1 0 0,0 0 0,0 0 1,1 0-1,-1 0 0,0 0 0,0 0 0,1 0 1,-1 0-1,0 0 0,0 0 0,1 0 0,-1 0 0,0 1 1,0-1-1,0 0 0,1 0 0,-1 0 0,0 0 1,0 1-1,0-1 0,1 0 0,-1 0 0,0 0 1,0 1-1,0-1 0,0 0 0,0 1 0,-6 7-2943,4-6 2660,-1 4-1872,3 7 203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68 2816,'1'0'46,"-1"0"1,1 0-1,0 0 0,0 0 1,-1 0-1,1-1 1,0 1-1,0 0 0,-1 0 1,1 0-1,0-1 1,0 1-1,-1 0 0,1-1 1,0 1-1,-1-1 0,1 1 1,-1-1-1,1 1 1,0-1-1,-1 1 0,1-1 1,-1 0-1,1 0 0,-1 0-31,1 1 1,-1-1-1,0 1 0,1-1 0,-1 1 0,0-1 0,1 1 0,-1 0 0,1-1 0,-1 1 0,1 0 0,-1-1 0,1 1 0,-1 0 0,1-1 0,0 1 0,-1 0 0,1 0 0,-1 0 0,1 0 0,0 0 0,-1-1 0,2 1 0,-2 0-6,0 0-1,0 1 1,0-1 0,0 0-1,0 0 1,0 0 0,1 0-1,-1 0 1,0 0 0,0 0 0,0 0-1,0 0 1,0 0 0,0 0-1,0 0 1,0 0 0,0 0-1,0 0 1,1 0 0,-1-1 0,0 1-1,0 0 1,0 0 0,0 0-1,0 0 1,0 0 0,0 0 0,0 0-1,0 0 1,0 0 0,0 0-1,0 0 1,1 0 0,-1 0-1,0 0 1,0 0 0,0-1 0,0 1-1,0 0 1,0 0 0,0 0-1,0 0 1,0 0 0,0 0-1,0 0 1,0 0 0,0 0 0,0 0-1,0-1 1,0 1 0,0 0-1,0 0 1,0 0 0,0 0-1,0 0 1,0 0 0,0-11 354,0 8 58,-3 0-139,2 2-259,-1 0 0,1 0-1,0-1 1,-1 1-1,1 0 1,0 0-1,-1 1 1,1-1-1,-1 0 1,0 0-1,1 1 1,-1-1-1,0 1 1,1-1-1,-1 1 1,0 0-1,-2 0 1,0 0-5,1-1 1,0 1-1,-1-1 0,1 1 1,0-1-1,0 0 1,-1 0-1,-2-2 0,-10-3 73,7 4 2,0 1 0,-1 0 1,1 1-1,-15 1 0,3-1-127,12 0-52,1 0 1,-1 1 0,1 0-1,-1 1 1,1-1 0,-1 2-1,1-1 1,-9 5 0,4-3 132,-26 5 0,29-8 44,-1 2 0,1-1 0,0 1 0,0 0 0,-13 7 0,-12 17 218,31-24-265,0 0 19,-1 0-1,1 0 0,0 1 1,0 0-1,0-1 1,1 1-1,-1 0 1,1 1-1,0-1 0,-4 8 1,1 0 147,0 1 0,1-1 0,1 1 0,0 0-1,-3 14 1,7-23-176,-1 1-1,0 0 0,1 0 0,0-1 0,0 1 0,1 0 0,-1 0 0,1-1 1,0 1-1,1 0 0,-1-1 0,1 1 0,-1-1 0,2 1 0,-1-1 0,0 0 1,5 6-1,0-3 18,0-1-1,0 1 1,0-1 0,1-1 0,0 1 0,14 6 0,-8-5 5,1 0 0,0-1 1,17 4-1,10-4 107,-21-4-75,11 4 23,-21-4-46,0 0 0,0-1 0,0 0 0,1-1 0,14-1 0,-8-1-127,-1-1 0,0 0-1,-1-1 1,1-1 0,16-8 0,-3 0-1165,-14 7 22,-15 5 1038,-1 0 0,1 1 0,-1-1 0,0 0 0,0 0 1,1 0-1,-1 0 0,0 1 0,0-1 0,0 0 0,0 0 1,0 0-1,0-2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2144,'0'-1'36,"0"1"-1,0-1 1,0 0-1,0 0 1,1 0-1,-1 1 1,0-1 0,0 0-1,0 0 1,1 1-1,-1-1 1,0 0-1,1 1 1,-1-1 0,0 0-1,1 1 1,-1-1-1,1 0 1,-1 1 0,1-1-1,0 1 1,-1-1-1,1 1 1,0-1-1,0 1-22,-1-1 0,1 1 0,-1 0 0,1-1 0,-1 1 0,1-1 0,-1 1 0,1 0 0,-1-1 0,0 1 0,1-1 0,-1 1 0,0-1 0,0 0-1,1 1 1,-1-1 0,0 1 0,0-1 0,0 1 0,1-1 0,-1 0 0,0 1 0,0-2 0,0 2-5,0 0 0,0 0 1,0 0-1,0 0 0,0 0 0,0-1 1,0 1-1,0 0 0,0 0 0,0 0 0,0 0 1,0 0-1,0 0 0,0 0 0,0 0 1,0 0-1,0-1 0,0 1 0,0 0 1,0 0-1,0 0 0,0 0 0,0 0 1,0 0-1,0 0 0,0 0 0,0 0 0,0 0 1,0 0-1,0 0 0,0-1 0,0 1 1,0 0-1,0 0 0,1 0 0,-1 0 1,0 0-1,0 0 0,0 0 0,0 0 0,0 0 1,0 0-1,0 0 0,0 0 0,0 0 1,0 0-1,1 0 0,-1 0 0,0 0 1,0 0-1,0 0 0,0 0 0,0 0 1,0 0-1,0 0 0,1 0 0,26 0 648,-22 3-416,4 6 70,-4-3-174,0 0-1,1-1 0,-1 0 1,12 8-1,-16-13-122,0 0-1,0 1 1,-1-1 0,1 1 0,0-1 0,0 1 0,0-1-1,0 1 1,-1-1 0,1 1 0,0 0 0,-1 0 0,1-1-1,0 1 1,-1 0 0,1 0 0,-1 0 0,1-1 0,-1 1-1,1 0 1,-1 0 0,0 0 0,0 0 0,1 0-1,-1 0 1,0 1 0,3 10 121,4 2 31,-7-12-136,1-1 0,0 0 1,0 1-1,0-1 0,-1 1 0,1 0 0,-1-1 0,1 1 0,-1-1 0,0 1 1,0 0-1,0 1 0,1 4 70,-1-4-76,0-1 1,0 0 0,0 0-1,0 1 1,0-1 0,-1 0 0,1 0-1,-1 0 1,0 4 0,-2 0-9,0 0 60,0 1 0,-1-1-1,0 0 1,0 0 0,-5 6 0,-21 18-161,27-27-42,3-3 80,3 0 219,6 0-62,-5 1-42,1-1 1,-1 0 0,1 0 0,-1-1-1,0 1 1,1-1 0,4-1 0,76-31 272,35-10 93,-107 39-448,-8 3-61,0 0-1,0 0 1,0-1-1,5-2 1,-9 3 26,0 1 0,0-1 0,-1 1 0,1-1 0,0 1 0,-1-1 0,1 0 0,0 1 0,-1-1-1,1 0 1,-1 0 0,1 1 0,-1-1 0,0 0 0,1 0 0,-1 0 0,0 0 0,1 1 0,-1-1 0,0 0 0,0 0 0,0 0 0,0 0 0,0-1 0,0-1-3283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9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1888,'0'-1'25,"0"1"0,0-1 0,0 0 0,0 1 0,0-1 0,0 1 0,0-1 0,0 0 0,1 1 0,-1-1 0,0 1 0,0-1 0,0 0 0,1 1 0,-1-1 0,0 1 0,1-1 0,-1 1 0,1-1 0,-1 1 0,0-1 0,1 1 0,-1 0 0,1-1 0,-1 1 0,1-1 0,-1 1 0,1 0 0,0 0 0,0-1 0,3 0 31,-1 1 0,1 0 0,-1-1 0,1 1 0,4 1 0,11 0 470,-14-1-407,1 1-1,-1 1 1,0-1-1,1 1 1,-1 0-1,0 0 1,0 0-1,0 1 0,0 0 1,-1 0-1,1 0 1,-1 1-1,5 3 1,12 20 371,-12-19-383,-7-6-82,1 0 0,-1 0 0,1 0 1,-1 1-1,0-1 0,3 5 0,1 7 24,0 0 0,-1 1 0,5 22-1,-2-8-3,-6-21-40,21 83 118,-20-79-94,-1 1-1,-1-1 1,0 1-1,-1-1 0,-2 18 1,-9 22 168,9-36-144,-4 17 70,3-25-65,-1 0 1,-1 0-1,1 0 0,-1-1 0,0 0 0,-1 0 1,0 0-1,0-1 0,0 1 0,-1-2 1,-12 10-1,13-13-50,1-1 0,0 1 0,-1-1 0,1 0 0,-1-1 0,1 1 0,-1-1 0,1 0 0,-10-2 0,-1 2-3,10 0 12,0 0 0,0-1 0,0 1 0,0-1 0,-11-3 1,14 3-1,-1-1 0,1 0 0,0 0 1,-1 0-1,1 0 0,0 0 0,0-1 0,1 1 1,-1-1-1,1 0 0,-5-6 0,5 6-9,-3-3 4,1 1 1,0-1-1,-3-8 0,6 11-9,-1 1 0,2-1 0,-1 1-1,0-1 1,0 0 0,1 1 0,0-1 0,-1 0-1,1 0 1,0 1 0,0-1 0,1 0 0,0-4-1,2-2 2,1-1-1,0 1 0,1 1 1,0-1-1,0 1 0,1 0 1,8-10-1,-10 13 10,16-20 61,24-24-1,-34 40-56,1 0 0,-1 1 0,1 0 0,1 1-1,14-7 1,23-16-299,-48 29 19,1 1 1,-1-1 0,1 1-1,-1 0 1,1-1-1,-1 1 1,1 0 0,-1 0-1,2 0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9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1824,'0'-27'587,"0"22"-353,0 5 17,3 0 474,9-1-158,-7 0-408,0 1 1,0-1-1,0 1 0,0 1 0,0-1 1,0 1-1,0 0 0,5 1 0,37 28 193,-44-27-348,0-1 0,0 1 0,-1-1-1,1 1 1,-1 0 0,1 0 0,-1 0 0,0 0-1,0 0 1,2 4 0,2 5-3,-2-7 16,8 17 310,-11-21-305,-1 1-1,0-1 1,0 0 0,1 1 0,-1-1 0,0 0-1,0 1 1,0-1 0,0 0 0,-1 1 0,1-1-1,0 0 1,-1 1 0,1-1 0,0 0 0,-2 3-1,-2 1 70,0 1 0,0-1-1,0 0 1,-1 0 0,0-1-1,0 1 1,-10 6 0,-2-5 101,16-6-190,1 0 0,-1 1 0,0-1 0,0 1 0,0-1 0,1 1 0,-1-1 0,0 1 0,1 0 0,-1-1 0,1 1 0,-1 0 0,1 0 0,-1-1 0,0 2 0,5-1 4,0 0-1,0 0 1,0 0 0,-1-1 0,1 0-1,0 0 1,7-1 0,-5 1 6,24 0-492,-12-1-901,0 1 0,28 4 0,-40-3 1017,-1 1 1,1 0 0,-1 0 0,8 4-1,-13-5 346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4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61 1888,'-28'0'1629,"56"0"-47,171 0 2279,-181-1-3741,0-1 0,0 0 0,26-8 0,-17 4 139,31-3-1,36 6 68,1 0-76,-47-2-155,81-4 135,-93 10-176,-20 0 77,0-1-1,0-1 1,18-2-1,-19-1-4,5 0-38,-17 4-95,0 0 1,0 1-1,0-1 1,-1 1 0,1 0-1,3 1 1,-3-1-12,-1 0 1,1 0 0,0 0 0,0-1 0,0 1 0,4-1-1,-7 0 17,0 0 0,0 0-1,0 0 1,0 0 0,0 0-1,0 0 1,0 0 0,0 0 0,0 0-1,1 0 1,-1 0 0,0 0-1,0 0 1,0 0 0,0 0-1,0 0 1,0 0 0,0 0-1,0 0 1,0 0 0,0 0 0,1 0-1,-1 1 1,0-1 0,0 0-1,0 0 1,0 0 0,0 0-1,0 0 1,0 0 0,0 0-1,0 0 1,0 0 0,0 0-1,0 0 1,0 0 0,0 0 0,0 1-1,0-1 1,1 0 0,-1 0-1,0 0 1,0 0 0,0 0-1,0 0 1,0 0 0,0 0-1,0 0 1,0 0 0,0 1 0,0-1-1,0 0 1,0 0 0,-1 0-1,1 0 1,0 0 0,0 1-15,0-1 0,0 1 0,0-1 0,0 1 0,0-1 0,0 1 0,0-1 0,0 0 0,0 1 0,0-1 0,-1 1 0,1-1 0,0 1 0,0-1 0,-1 0 0,1 1 0,0-1 0,0 1 0,-1-1 0,1 0 0,0 1 0,-1-1 0,1 0 0,-1 0 0,0 1 0,-13 2-964,2 0 296,-38 14-2124,18-4 384,-18 3 211,1 0 906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2912,'3'0'100,"0"1"-1,1-1 1,-1 1 0,0-1-1,1 1 1,-1 0 0,0 0-1,0 1 1,0-1 0,0 1-1,0-1 1,5 5 0,-6-5-77,-1 0-1,1 0 1,-1 0 0,0 0 0,1 1-1,-1-1 1,0 0 0,0 1-1,0-1 1,0 1 0,0 0 0,0-1-1,-1 1 1,1 0 0,0-1 0,-1 1-1,1 0 1,-1 0 0,0-1-1,0 1 1,1 2 0,1 10 170,1-3-90,1 1-1,9 18 1,-7-20-85,-2 1-1,0 0 1,6 21 0,-8-11 89,0 0 0,-3 41 0,0-21 84,1-33-149,-1 0 0,0 0 0,0 0 1,-1 0-1,0-1 0,0 1 0,-1 0 0,0-1 0,0 0 1,-5 8-1,4-9 0,-1 6 9,1-3 66,-1 0 0,0 0 0,0 0 0,-1-1 0,0 1 0,-10 8 0,6-6 27,2-3-11,0 0 0,0 0 0,-1-1 0,-11 7 0,17-12-90,0 0-1,0-1 1,0 0-1,0 0 1,0 0-1,0 0 0,0 0 1,-1 0-1,1-1 1,0 0-1,0 0 1,-1 0-1,1 0 1,0 0-1,-1 0 0,1-1 1,0 0-1,-5-1 1,6 2-27,1-1 0,-1 0 0,0 1 1,0-1-1,1 0 0,-1 0 0,0 0 1,1 0-1,-1 0 0,1 0 0,0 0 1,-1 0-1,1-1 0,0 1 0,0-1 0,0 1 1,0-1-1,0 1 0,0-1 0,0 0 1,0 1-1,0-1 0,1 0 0,-1 0 1,1 1-1,0-1 0,-1 0 0,1-3 0,0-2-33,1 0 1,0 1-1,1-1 0,-1 1 0,1-1 0,5-10 0,-4 8 3,1 0 1,0 1 0,1-1-1,0 1 1,0 0 0,0 0-1,13-12 1,9-9 13,-4 6-104,28-24 0,-31 32 162,1-1 57,17-18 0,-32 28-80,0 0 0,0 0 0,0 1 0,0 0 0,1 0 0,0 1 0,0 0 0,11-5 0,-2 3 34,-6 1 5,0 1 1,1 0 0,0 0 0,-1 2-1,1-1 1,22-1 0,-29 4-60,0-1 0,0 1 0,0-1 0,0 1 0,0-1 0,0 0 0,-1-1 0,1 1 0,0-1 0,6-3 0,-9 4-29,0 1 1,0-1-1,0 1 0,0 0 1,1-1-1,-1 1 0,0 0 1,0-1-1,1 1 1,-1 0-1,0 0 0,0 0 1,0 0-1,1 0 0,-1 1 1,0-1-1,2 1 0,-2-1 7,-1 0-1,1 0 1,-1 1-1,1-1 0,0 0 1,-1 1-1,1-1 1,-1 1-1,0-1 1,1 0-1,-1 1 0,1-1 1,-1 1-1,0-1 1,1 1-1,-1 0 1,0-1-1,1 1 0,-1-1 1,0 1-1,0-1 1,0 1-1,0 0 1,0-1-1,1 2 0,-1 1 483,0-3-118,0 0-159,-3 2-678,-14 15-4262,4-4 1628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0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2656,'3'0'837,"-3"0"-823,1 0 0,-1 0 0,1 0 0,-1 0 0,1 0 0,-1 0 0,1 0 0,-1 0 0,1 0 0,-1 0 0,1 1 0,-1-1 0,1 0 0,-1 0 0,1 0 0,-1 1 0,1-1 0,-1 0 0,1 1 0,-1-1 0,0 0 0,1 1-1,-1-1 1,0 0 0,1 1 0,-1-1 0,0 1 0,0-1 0,1 1 0,-1-1 0,0 1 0,0-1 0,0 1 0,0-1 0,1 1 0,-1-1 0,0 1 0,0-1 0,0 1 0,0-1 0,0 2 0,2 3 482,-1-4-475,0 0 20,0 0 0,0 0 0,1 1 0,-1-1 0,0 0 0,-1 1 1,1-1-1,0 1 0,0-1 0,-1 1 0,1-1 0,-1 1 0,1-1 0,-1 1 0,1 0 0,-1-1 0,0 1 0,0 0 0,0 2 1,1 21 346,0-9-33,-1-1 0,-1 0 0,-3 26-1,-7-8 78,7-14-84,3-14-267,0 0 0,0 0 1,0 0-1,-1-1 0,0 1 0,0 0 1,-3 4-1,1-2 40,0 0 0,1 0 1,0 0-1,0 1 0,1-1 0,-3 10 1,-1 5 42,-10 28 49,15-48-206,1 0-1,-1 0 1,1 0-1,0 0 1,0 0-1,0 0 0,0 0 1,0 0-1,1 1 1,-1-1-1,1 0 1,-1 0-1,1 0 0,0 0 1,-1 0-1,1-1 1,0 1-1,1 0 1,-1 0-1,0 0 0,2 1 1,-1 1 6,2 2 44,1-1-1,-1 1 1,1-1 0,0 1-1,0-1 1,1-1 0,10 8-1,-6-7 11,-7-4-52,-1 0-1,0 0 1,1 0-1,-1 1 1,0-1-1,0 1 1,0-1-1,2 3 1,-1-2 13,-1 0 0,0-1 0,1 1 0,-1 0 0,1-1 0,-1 0 0,1 0 1,0 1-1,0-2 0,0 1 0,-1 0 0,1-1 0,0 1 0,0-1 0,0 0 0,0 0 1,0 0-1,5-1 0,1 1-130,-7 0 31,-1 0 1,1 0 0,0 0 0,-1-1-1,1 1 1,0-1 0,-1 1-1,1-1 1,0 1 0,-1-1 0,1 0-1,-1 0 1,2-1 0,6-3-514,26-14-3843,-5 2 1574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4992,'0'0'1589,"3"3"-960,2 2-496,-4-3-26,1 0 1,-1 0-1,1-1 0,0 1 1,0 0-1,-1-1 0,1 1 0,0-1 1,0 0-1,0 0 0,1 0 1,-1 0-1,0 0 0,0 0 1,0 0-1,1-1 0,3 1 0,-3-1 5,0 0 0,0 1 0,0-1-1,0 1 1,0 0 0,0-1-1,4 3 1,17 4 184,7-4 89,-1-1 0,1-2 1,43-5-1,-42 1-190,-4 0 67,37-1 1,33-2 218,9-1 387,-102 8-802,0 0 0,0-1 0,0 1 0,-1-1 0,1 0 0,0 0 0,0 0 0,0-1 0,-1 1 0,8-4 0,-10 4-18,0 0 1,0 1 0,0-1 0,0 1 0,0 0 0,0 0-1,0 0 1,0 0 0,3 0 0,-4 1-26,0-1-1,0 0 0,1 0 1,-1 0-1,0 0 1,1 0-1,-1 0 1,0 0-1,0 0 1,1-1-1,-1 1 1,0-1-1,0 1 1,0 0-1,2-2 1,2-5-247,8 17 32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8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16 158 3712,'-13'-39'1221,"13"39"-1208,0 0 1,-1 0-1,1-1 0,0 1 0,0 0 1,0 0-1,0-1 0,-1 1 0,1 0 1,0-1-1,0 1 0,0 0 1,0 0-1,0-1 0,0 1 0,0 0 1,0-1-1,0 1 0,0 0 0,0-1 1,0 1-1,0 0 0,0-1 0,0 1 1,0 0-1,0 0 0,0-1 0,1 1 1,-1 0-1,0-1 0,0 1 0,0 0 1,0 0-1,1-1 0,9-12 179,-4 0-187,-3 11-27,4-4-57,1-17-166,-5 19 231,1 1 0,-1 0 0,1 0 1,0 1-1,0-1 0,0 1 0,1 0 0,7-3 0,2-2 38,-6 4 16,0 0 1,0 0 0,0 1 0,0 0-1,1 0 1,-1 1 0,1 0 0,-1 0-1,1 1 1,-1 0 0,12 2 0,-8 0-3,1 1 0,0 0 1,-1 0-1,0 1 0,0 1 1,19 9-1,-13-3-22,-1 1 0,20 17 0,166 158-150,-144-125 186,-2 2 0,68 101-1,93 193 202,-169-262 202,71 193 0,-103-231-45,16 99 1,-27-121-304,-1-1-1,-1 40 1,-3-47-88,-1-10-359,0 0-1,-3 27 0,-10 2-277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3328,'1'0'35,"-1"-1"-1,1 1 1,-1 0 0,1 0 0,-1 0 0,1 0-1,-1 0 1,1 0 0,-1 0 0,1 0 0,-1 0-1,1 1 1,-1-1 0,1 0 0,-1 0 0,1 0-1,-1 0 1,1 1 0,-1-1 0,1 0-1,-1 1 1,1-1 0,-1 0 0,0 1 0,1-1-1,-1 0 1,1 1 0,-1-1 0,0 1 0,0-1-1,1 1 1,-1-1 0,0 1 0,0-1 0,1 1-1,-1-1 1,0 1 0,0-1 0,0 1-1,0-1 1,0 1 0,0-1 0,0 1 0,0-1-1,0 1 1,0-1 0,0 2 0,0-1 54,0 1 1,0 0-1,0-1 0,0 1 1,1 0-1,-1 0 1,1-1-1,0 4 0,11 8 335,-10-11-359,-1 0 1,1 0-1,0-1 1,-1 1-1,1 0 1,-1 1 0,0-1-1,3 4 1,1 21 243,1-10-172,-5-14-120,1 0-1,-1 1 1,0-1 0,0 1 0,-1-1 0,1 1 0,0 4 0,-1 77 538,0-84-544,0 0-1,0-1 1,0 1 0,0 0 0,-1 0 0,1 0 0,0-1 0,0 1-1,0 0 1,-1 0 0,1-1 0,0 1 0,-1 0 0,1-1 0,0 1-1,-1 0 1,1-1 0,-1 1 0,1-1 0,-1 1 0,0-1-1,1 1 1,-1-1 0,0 1 0,0 0 0,1-1 0,-1 0 0,1 1 0,-1-1 0,1 0 0,-1 1-1,1-1 1,-1 1 0,1-1 0,0 1 0,-1-1 0,1 1 0,0-1 0,0 1 0,-1-1 0,1 1 0,0-1 0,0 1-1,0 0 1,-1-1 0,1 1 0,0-1 0,0 2 0,1 0 57,1-4-40,8-6-37,0 0 0,1 0 0,11-5-1,21-15-428,-11-2-1716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1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34 2720,'30'-30'1525,"-27"27"-863,-3 3-118,0 0 245,0 0-277,-3 0-139,-357 0 32,360 0-405,-9 0-21,1 0 0,-16 3-1,-1 8-4,1-6 68,18 2-20,3-3-22,1-1-12,1-3 10,0 1 0,0 0 1,0 0-1,0 0 0,1-1 1,-1 1-1,0 0 0,1 0 1,-1 0-1,1 0 0,-1 0 1,1 0-1,-1 0 0,1 0 1,0 0-1,-1 0 0,1 1 1,0-1-1,0 0 0,0 0 1,0 0-1,0 0 0,0 0 1,0 0-1,0 0 0,0 1 0,1-1 1,-1 0-1,0 0 0,2 1 1,0 8 11,1 1 8,0 1 0,-1-1 1,-1 1-1,1 17 0,-1-4 54,6 29 0,-4-36-54,-1 0 0,0 0 0,-2 0 1,-1 22-1,-10 15 67,9-35-4,-4 20 105,-7-6-56,9-25-93,0 1 0,1 1-1,-3 12 1,2-9 2,-1 0-1,-11 24 1,-3 6 122,18-41-119,0 1-1,0 0 0,1-1 0,-1 1 0,1 0 0,0 0 0,0 0 1,1 5-1,-1 1 58,0-9-86,0-1 1,0 1-1,0 0 1,0 0-1,0-1 1,0 1-1,0 0 1,0-1 0,0 1-1,1 0 1,-1 0-1,0-1 1,0 1-1,1 0 1,-1-1-1,0 1 1,1 0-1,-1-1 1,1 1-1,-1-1 1,1 1 0,-1-1-1,1 1 1,-1-1-1,1 1 1,-1-1-1,1 1 1,0-1-1,-1 0 1,1 1-1,0-1 1,-1 0-1,1 0 1,0 1 0,0-1-1,-1 0 1,1 0-1,0 0 1,0 0-1,-1 0 1,1 0-1,1 0 1,8 2 70,15 9 92,-4-9-53,0 0 0,1-1-1,29-3 1,-10 1 10,111 1 662,-91 0-3222,-75-2 603,-2-12-1978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4800,'0'-17'1792,"16"17"-1408,1 0-96,-1 0 832,1 0-672,15 0 128,17 0-384,-16 0-32,0 0-96,16 17 288,-16-17-160,0 16-1088,-17 0 480,1 1-4576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2304,'0'0'864,"0"0"-672,16 16-32,0-16 1568,1 16-960,-1 1 480,17 16-736,-17-1-32,1 1-288,15 16-96,-15-16-64,-1-17 320,1 17-192,-1-16 352,-16-1-288,0 0-1792,0-16 832,0-16-3456</inkml:trace>
  <inkml:trace contextRef="#ctx0" brushRef="#br0" timeOffset="1">279 17 3072,'-16'16'1120,"16"-16"-864,0 17-64,-17-1 1088,1 1-736,16 15 128,-33 1-384,17 16-128,-1 0-96,-15-16 384,15 16-256,-16-16-96,1-16-32,-1 15-928,16-15 480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49 3328,'-28'-27'1061,"28"27"-1042,0 0-1,-1-1 1,1 1-1,-1 0 1,1 0 0,0-1-1,0 1 1,-1 0-1,1-1 1,0 1-1,-1 0 1,1-1-1,0 1 1,0 0-1,0-1 1,-1 1 0,1-1-1,0 1 1,0 0-1,0-1 1,0 1-1,0-1 1,0-13 1085,-3 14-598,2 0-479,-1 0-1,1 0 1,0 1-1,0-1 1,-1 0-1,1 0 1,0 1-1,0-1 1,-1 1-1,1-1 0,0 1 1,0 0-1,0-1 1,0 1-1,0 0 1,0 0-1,0 0 1,-1 1-1,-16 24 158,10-11-113,5-9-42,-2 0 21,1 1-1,1 0 1,0 0 0,-4 9-1,5-6 18,0 0-1,0 14 1,0-2 74,-20 90 844,0 0-348,20-91-507,1 1-1,0-1 1,2 0 0,5 36 0,-5-47-100,1 0 0,1-1 0,0 1 0,0-1-1,1 0 1,0 0 0,1 0 0,0 0 0,0-1 0,1 0 0,13 15 0,14 9-910,0 1 224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3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32 640,'1'-2'16,"-1"1"1,1-1-1,-1 1 1,1-1-1,-1 1 0,1-1 1,0 1-1,0 0 1,0-1-1,0 1 0,0 0 1,0 0-1,0 0 0,0 0 1,1 0-1,-1 0 1,0 0-1,0 0 0,1 0 1,-1 1-1,1-1 1,-1 1-1,4-2 0,0 0 60,-4 1-46,0 1 0,0 0 0,0-1 1,0 1-1,0 0 0,0 0 0,0 0 0,0 0 0,0 0 0,0 0 0,0 0 0,0 0 0,0 1 0,0-1 0,0 0 0,0 1 0,0-1 0,0 0 0,-1 1 0,1-1 0,0 1 0,0-1 0,0 1 1,0 0-1,-1-1 0,2 2 0,5 3 145,4-1 169,-10-3-312,1-1 1,-1 1-1,1 0 1,-1-1-1,1 1 1,-1 0-1,0 0 1,1 0-1,-1 0 1,0 0-1,0 0 1,0 1-1,0-1 1,0 0-1,2 2 1,3 7 134,-2-4-22,1 1 1,-1-1-1,6 14 0,-9-17-99,0 0 0,-1 0 0,1 0 1,0 0-1,-1 0 0,0 1 0,0-1 0,0 0 0,0 0 0,0 0 0,0 0 1,-1 0-1,0 0 0,0 4 0,-3 4 122,2-3-34,0-1-1,-1 1 1,1-1 0,-2 0-1,1 0 1,-1 0 0,-5 7-1,1-7 52,0 0 0,-1-1 0,-14 8 0,14-9-34,0 1 0,0 0 0,-12 11 0,8-3-39,12-14-109,1 1 0,0-1 0,-1 1-1,1-1 1,0 0 0,-1 1 0,1-1 0,0 1-1,0-1 1,0 1 0,-1-1 0,1 1 0,0-1-1,0 0 1,0 1 0,0-1 0,0 1 0,0-1-1,0 1 1,0-1 0,0 1 0,0-1 0,0 1-1,0-1 1,1 1 0,-1-1 0,0 1 0,0-1 0,0 1-1,1-1 1,-1 0 0,0 1 0,0-1 0,1 1-1,0 0 1,-1-1-3,1 0 17,0 1 0,1-1 0,-1 1 0,1-1 0,-1 1 0,1-1 0,0 0 0,-1 0 0,1 0 0,-1 0 0,1 0 0,3 0 0,4-1 56,3 2 26,-4-1-63,-1 0-1,0 0 1,0-1-1,12-1 1,-2-4-203,-14 4 71,0 1 0,1 0 0,-1 0 1,1 0-1,-1 0 0,1 1 1,5-1-1,23 1-3856,-29 0 2256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3904,'50'0'1440,"-34"0"-1120,17 0-96,0 0 160,-17 17-256,17-17 160,-1 16-160,1-16-768,-16 16 352,-17-16-2944</inkml:trace>
  <inkml:trace contextRef="#ctx0" brushRef="#br0" timeOffset="1">295 148 3712,'-16'16'1408,"16"-16"-1120,-16 33-64,16-17 512,-33 17-448,16-17 32,-15 17-192,-1 0-448,17-17 192,-1 1-3488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4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3552,'0'-17'1312,"0"1"-992,16 16-128,1 0 768,-1 0-576,1 0-352,-1 0-64,17 0 128,-17 0-64,17 0 160,0 0-128,-17 0-2208</inkml:trace>
  <inkml:trace contextRef="#ctx0" brushRef="#br0" timeOffset="1">131 0 2816,'0'17'1056,"0"-1"-832,0 17-64,0 0 288,-16 0-288,16-1 704,0 18-480,0-1 32,0-17-256,0 1 32,0-16-96,0 15 160,0-15-160,0-1 448,16 1-288,-16-17-1728,17 0 768,15 0-2624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4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33 2304,'0'0'28,"0"-1"0,0 1 0,0-1 0,-1 1 0,1-1 1,0 1-1,0-1 0,1 1 0,-1-1 0,0 1 0,0-1 0,0 1 0,0-1 0,0 1 1,0-1-1,1 1 0,-1-1 0,0 1 0,0-1 0,1 1 0,-1 0 0,0-1 0,1 1 1,-1-1-1,0 1 0,1 0 0,-1-1 0,1 1 0,-1 0 0,0 0 0,2-1 0,5-4 124,-3-2-9,-4 7-117,1 0 0,-1-1 0,0 1 0,0-1 0,1 1 0,-1-1 0,0 1 0,1 0 0,-1-1 0,1 1 0,-1 0 0,0-1 0,1 1 0,-1 0 0,1-1 0,-1 1 0,1 0 0,-1 0 0,1 0 0,-1 0 0,1-1 0,-1 1 0,1 0 0,-1 0 0,1 0 0,-1 0 0,1 0 0,-1 0 0,1 0 0,-1 0 1,2 1-1,2-1 104,-1 0 0,1 1 0,0 0 0,0 0 0,-1 0 0,1 0 0,0 0 0,-1 1 1,1 0-1,-1-1 0,0 1 0,1 1 0,4 3 0,1 3 226,0-1 1,16 21-1,-18-19-262,-1 0-1,0 0 1,-1 1 0,0 0 0,-1 0-1,0 0 1,0 0 0,1 13-1,1-2 35,1 2-22,11 48 172,-15-37-43,0 1 0,-3 42 1,-1-34-121,1-24-64,-1-1 0,-1 0 0,-1 0 0,-1 0 0,0 0 0,-15 36 0,-9 31 258,15-44-81,-1-1-1,-32 63 1,-3-29-765,19-33-1283,23-31 1152,-1 0-1,-10 11 1,15-19 99,-1 1-1,0-1 1,0-1 0,0 1 0,-9 4 0,12-7 512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2496,'-16'0'896,"16"0"-672,0 0-96,0 0 1216,16 16-768,1-32 960,-1 32-864,17-16 512,16-16-704,-16 16 320,-1 0-480,18 0-512,-18-17 96,1 17 352,-16 17-128,-1-17-1440,-16 16 704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5632,'-16'-15'2112,"16"15"-1664,16 15-96,-1 1-128,16-1-192,-15 17 64,15-17-64,16 1-32,0 15 32,15-31-32,-15 15 0,15-15 256,0 0-128,1-31-32,-16 16-64,-1-16-1248,17-1 672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5408,'17'0'1984,"-1"0"-1536,17 0-128,-17 0 384,1 0-448,-1 0-224,17 0-64,16 0 704,-16 0-352,-1 0-2240,34 0 1024,-17-17-3200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5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49 4896,'0'0'32,"-10"-9"1134,9 9-1140,1 0 1,0 0-1,0 0 0,0 0 0,-1 0 1,1 0-1,0 0 0,0 0 0,0 0 1,0 0-1,-1 0 0,1 0 0,0 0 1,0 0-1,0 0 0,0 0 0,-1 0 1,1 1-1,0-1 0,0 0 0,0 0 1,0 0-1,0 0 0,-1 0 0,1 0 1,0 1-1,0-1 0,0 0 1,0 0-1,0 1 0,-4 3 154,-7 1 321,6 9 630,0-6-715,4-6-336,0-1-1,0 0 1,0 1-1,0-1 1,0 1 0,1 0-1,-1-1 1,1 1-1,-1 0 1,1-1 0,-1 1-1,1 0 1,0 2-1,0 10 255,-1-11-312,1-1 1,0 1-1,0-1 1,0 1-1,0-1 0,0 1 1,1-1-1,-1 0 0,1 1 1,-1-1-1,1 1 0,0-1 1,0 0-1,0 0 0,0 0 1,1 1-1,-1-1 1,0 0-1,1 0 0,0-1 1,-1 1-1,3 2 0,4 3 48,-1-1-1,2 1 0,-1-1 1,1-1-1,-1 0 0,1 0 1,1 0-1,-1-1 0,1-1 1,12 4-1,-13-6-21,0 0 1,-1 0-1,1-1 1,0 0-1,-1-1 1,1 1-1,16-5 1,-3-2-97,32-12-1,-52 18 41,2-1 34,0 1 1,0-1-1,0 0 0,-1-1 1,1 1-1,-1-1 1,0 1-1,1-1 1,-1 0-1,0 0 1,-1 0-1,1-1 0,-1 1 1,1-1-1,-1 1 1,0-1-1,0 0 1,-1 0-1,1 0 0,-1 0 1,0 0-1,0 0 1,1-7-1,-3 5 40,-1-1 0,1 1 0,-2 0-1,1 0 1,0 0 0,-1 1 0,0-1-1,-7-9 1,8 12-78,0 1 0,-1-1-1,1 1 1,-1-1 0,1 1-1,-1 0 1,0 0-1,0 0 1,1 1 0,-1-1-1,-1 1 1,1-1 0,0 1-1,0 0 1,-5-1 0,-6-2-41,1-3-72,11 6 72,0 0 0,1 0 0,-1 0 0,0 0 0,0 0 0,0 0 0,0 1 0,0-1 0,0 1 0,0 0 0,0-1 0,0 1 0,0 0 0,0 0 0,0 0 0,0 0 1,0 1-1,0-1 0,-3 1 0,-25 13-4075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198 607 2560,'-28'-58'832,"28"57"-825,-1-1 0,1 1 0,-1-1 0,1 0 0,0 1 0,0-1 0,-1 0 0,1 0 0,0 1 0,1-1 0,-1 0 0,0 1 0,0-1 0,1 0 0,-1 1 0,1-1 0,-1 1 0,1-1 1,0 0-1,0 1 0,0-1 0,-1 1 0,1 0 0,1-1 0,-1 1 0,0 0 0,0 0 0,0 0 0,1-1 0,-1 1 0,0 1 0,3-2 0,2-3-84,-6 4 69,1 1 1,-1-1-1,1 1 0,-1 0 1,1-1-1,0 1 1,-1 0-1,1 0 1,-1-1-1,1 1 1,0 0-1,-1 0 1,1 0-1,-1 0 1,1 0-1,0 0 1,-1 0-1,1 0 1,0 0-1,-1 0 1,1 0-1,-1 0 1,1 0-1,0 0 0,0 1 1,-1-1 5,0 0 3,0 0 0,1 0-1,-1 0 1,0 0 0,0 0-1,0 0 1,0 0-1,0 0 1,0 0 0,0 0-1,0 0 1,0 0 0,0 0-1,1 0 1,-1 0 0,0 0-1,0 0 1,0 0 0,0 0-1,0 0 1,0 0 0,0 0-1,0 0 1,0 0 0,0 0-1,1 0 1,-1 0 0,0 0-1,0 0 1,0 0 0,0 1-1,0-1 1,0 0 0,0 0-1,0 0 1,0 0-1,0 0 1,0 0 0,0 0-1,0 0 1,0 0 0,0 0-1,0 0 1,0 1 0,0-1-1,0 0 1,0 0 0,0 0-1,0 0 1,0 0 0,0 0-1,0 0 1,0 0 0,0 0-1,0 0 1,0 1 0,0 0 0,0 1 0,-1-1 0,1 1 0,0-1 1,-1 1-1,1-1 0,-1 1 0,0-1 0,1 1 1,-2 1-1,-6 12-36,3 17 94,-9 86 598,12-91-557,-9 82 370,5 50-220,-6 30-278,-3 48 40,12 174 464,0-14 99,-8-148-298,9-172-227,-4 78 17,-11 9-11,10-104-32,-24 242 195,-7 57 602,30-300-689,3 0 0,2 0 0,6 75 0,8-57-20,-10-67-96,0 0 0,1 0-1,3 10 1,-3-16-11,0 0 0,0 0 0,0 0-1,1-1 1,-1 1 0,1-1 0,0 1 0,4 3 0,1 0 16,0 1 1,1-2-1,0 1 0,0-1 1,0-1-1,0 1 0,1-2 1,0 1-1,0-1 0,17 4 1,17 1-84,81 8 1,-87-13 40,30-2 63,-2 1 1,-33 2-46,-4-1-33,43 1 0,61 3-127,-88-4 159,85-3 1,-79-4 17,150-7-231,-126 10 139,175-3 124,-181 0-13,239-8 67,-8 20-64,-172-4-34,110 0-2,-3 6 0,8-5 21,6 5 75,13-6-27,-129 0-49,275 4 24,-273-9-39,281 3-4,-326 0-1,91 2 0,103-11 0,-105 11 0,-85-1 0,457-2 104,18 1 16,-318 8-110,-128-7-39,240 11-32,219 1 343,-397-13-180,-80 3-88,72 2-39,153-8 20,-174 8 48,-20 0 4,-116-8-40,1 1-1,-2 1 1,1 0-1,34 10 0,-43-9-2,-1 0 0,0 0 0,1-1 0,-1 0-1,0-1 1,13 1 0,78-2 631,-101 0-631,1 0-1,-1 0 1,1 0 0,-1 0 0,1 0 0,-1 0 0,1 0-1,-1 0 1,1-1 0,-1 1 0,1 0 0,-1 0-1,1 0 1,-1-1 0,1 1 0,-1 0 0,0 0 0,1-1-1,-1 1 1,1 0 0,-1-1 0,0 1 0,1-1 0,-1 1-1,0 0 1,0-1 0,1 1 0,-1-1 0,0 0 0,2-16-73,-2 12 33,2-1-49,26-21 74,-26 22-47,-1 3 27,-1 0 0,0 0 0,1 0 0,-1 1 0,1-1 1,0 0-1,-1 1 0,1-1 0,0 0 0,0 1 0,0-1 1,0 1-1,0-1 0,0 1 0,1-1 0,-1 1 0,2-1 0,13-17 384,-13 15-298,12-19 142,-1 0 0,20-42-1,34-113-9,-8 47 48,-48 97-131,-3 9-41,1 1 0,14-27 0,-17 38-63,11-19-28,-1-1-1,20-55 1,-12 9 36,15-47 26,-25 86-19,-2 0-1,9-49 0,-20 77-7,15-69 39,-4 33-24,-4 20-15,-2 1 0,7-53 0,-11 47 0,3-33 7,16-29-8,-16 38-6,-4 29 0,11-50 0,1-10 0,-9-8 0,6-5 0,-7 49 2,12-106-20,-8 82-9,0-124 0,-8 153 49,3-89-1,2 83-12,3-74-135,-8-87 83,0 197-2,-2-26-1,-9 0-12,9-4 68,2 31 6,-4-31 0,2 34-15,-3-13-9,-1-47-1,5 52-137,-7-44 1,5 45 138,-2-40 1,5 16 70,0 37-29,0-1 0,-1 0 0,0 1-1,0 0 1,-5-13 0,4 14-47,1 0 1,0 0-1,-1 0 0,2 0 1,-1-11-1,1 8-13,1 7 21,-1 0 0,1-1 0,-1 1-1,0 0 1,0 0 0,0 0 0,0-1 0,0 1-1,-1 0 1,1 0 0,-1 0 0,1 0 0,-1-1 0,0 1-1,0 0 1,-2-3 0,-5-1-2,6 5 3,1 1 0,0-1-1,0 1 1,0-1-1,0 0 1,0 0 0,0 1-1,0-1 1,0 0-1,0 0 1,0 0 0,0 0-1,1 0 1,-1 0-1,0-1 1,1 1 0,-1 0-1,1 0 1,-1 0-1,1-1 1,0 1 0,-1 0-1,1 0 1,0-3-1,0 2 8,-1-1-1,0 0 1,0 0-1,1 0 0,-1 0 1,-1 1-1,1-1 0,0 0 1,-1 1-1,0-1 1,1 1-1,-1 0 0,0-1 1,0 1-1,0 0 0,0 0 1,-1 0-1,-3-2 1,-4-3-104,-2 0 0,-16-9 1,-5 0-3,30 15 112,1 0 0,-1 0-1,0 1 1,0-1 0,0 1-1,0-1 1,0 1 0,0 0-1,-1 0 1,-3 1 0,-5 0 11,-16-1-20,-74 2-154,82-1 94,0 1-1,-37 10 1,44-8 27,-1-1 0,0 0 0,-1 0 0,1-2 0,-19 1 0,12-1 104,-32 5 0,28-2 19,-43 1-1,-519-5-175,424-8 25,4 0 114,106 8-32,-94-3 79,49-8-74,-3 6-70,55 1 26,-138-6-3,-122 10-210,6 0 134,251 1 115,-96-5 5,104 0-12,-79-5 61,-489 9-3,512 8 99,-5 0-8,64-8-209,-86 3-149,42 8 64,3-6 74,8 6 96,-5-5 11,35 0-3,21-3 2,-39 1 0,-253-4 28,266 3-238,-50 8 0,61-8 176,1-1 0,-38-3-1,14 0 105,31 1-76,-2 0-53,-30-3-1,-6-8-19,-1 6 27,33 0 14,3 1 45,-38-1 0,47 5-21,1-1 0,-1-1 0,1-1 0,-26-7 0,-10-2 29,45 11-69,1-1 0,-1 0 1,0-1-1,1 0 0,-15-7 1,-58-26-510,48 23 562,13 5 23,-1 1-1,-1 1 0,1 1 1,-41-4-1,54 8-52,-255-53 9,156 29 8,-84-29-71,38 9-121,110 34 100,-68-7 1,34 12 26,39 1 73,-70-4 62,48 11-143,-120 21 0,128-15 8,-1 1 0,-100 31 0,-3 1-22,106-30 22,-49 17 6,2-7 68,1 7-10,67-21-28,11-3 4,0 1 0,1 1-1,-1 1 1,-31 16 0,-1 7 45,3-11-15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3:5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454 133 3488,'14'-13'1115,"-14"12"-1089,0 1 1,1-1-1,-1 1 1,1-1 0,-1 0-1,0 1 1,0-1-1,1 1 1,-1-1 0,0 1-1,0-1 1,0 0 0,0 1-1,1-1 1,-1 0-1,0 1 1,0-1 0,0 0-1,0 1 1,0-1 0,-1 1-1,1-1 1,0 0-1,0 1 1,-1-2 0,1 2 38,0-3 489,0 1-164,0 0-342,0 1 0,0 0 0,0 0 0,0 0 0,0 0 0,-1-1 0,1 1 0,0 0 0,-1 0 0,1 0 0,-2-2 1,-13-14 446,6 11-255,1 0 0,-2 0 1,-9-3-1,19 9-236,-36-14 186,25 11-204,-38-13 329,43 14-316,1 1 1,-1 0-1,0 1 1,0-1-1,0 1 0,1 0 1,-8 1-1,1 0-37,1-1-25,-1 0 1,1 1-1,0 1 0,1 0 1,-1 0-1,0 1 0,-16 6 1,27-9 62,-12 4 15,2-1 27,0 0 0,1 1 0,-1 0 0,1 0-1,-10 7 1,15-8-31,1 0-1,-1 0 0,1 0 1,0 0-1,0 0 0,0 1 1,1 0-1,0-1 0,-1 1 0,1 0 1,-2 7-1,0 0 21,1 1-1,-3 23 1,3-13-23,0-6-13,1-9-3,1 0 0,0 0 0,0 8 0,2-2 38,0 0 0,2-1-1,-1 1 1,2-1 0,0 0 0,0 0 0,1 0-1,0-1 1,1 1 0,1-1 0,11 15-1,5 5 83,-15-19-63,0-1 0,1 0 0,1-1 1,14 13-1,-21-21-30,1 1 0,0-1 1,-1 0-1,1 0 0,0-1 1,0 1-1,0-1 0,1 0 0,6 1 1,8 2 96,-3 0-54,-10-2-28,1 0 0,-1 0 0,1-1 0,0 0 1,-1 0-1,1-1 0,0 0 0,0 0 0,-1 0 0,10-2 0,2-3 72,-11 3-65,0 0 0,0 0-1,0 1 1,10-1 0,54 2-1465,-57 3-6,2 10-2516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4736,'-17'0'1760,"17"-17"-1376,17 17-96,-1 0 736,-16 0-608,33 0 128,0 0-352,-1 17-32,1-17-96,0 0 96,0 16-96,16-16 192,-33 16-160,1-16-1728,-1 33 896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4736,'0'0'1760,"0"0"-1376,17 0-96,-17 0 1312,16 0-928,17 0-416,16 0-192,0-17 128,0 17-128,17-16-576,-1 16 288,-16 0-4864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2656,'-16'-16'960,"16"16"-736,16 16-64,-16 1 1056,0-1-704,17 17 480,-17 16-544,0 0 96,0 0-320,0-16 288,16 16-288,-16 0-192,16-16-32,-16-16 416,0 15-224,0-15-800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1000 1 3328,'0'0'1061,"0"0"-634,0 0-59,0 0 512,-3 2-219,-9 12-167,1 1 1,1-1-1,-16 32 0,3-6-268,5-15-101,-1 0-1,-1-1 1,-1-2 0,-32 29 0,-171 125-142,156-125 76,-56 38 124,-47 38 248,29-15-410,136-108-70,1 0-1,0 0 1,0 1-1,1 0 1,-1 0-1,1 0 1,1 1-1,-1-1 1,0 1-1,-3 10 1,6-15-60,1 0 1,0 0-1,-1 0 0,1 0 0,0 0 1,0 0-1,0 0 0,0 0 0,0 0 1,0 0-1,0 0 0,0 0 0,0 0 1,0 0-1,0 0 0,1 0 1,0 1-1,12 15-1315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0 347 4064,'1'20'974,"5"27"1,-2-4-748,-9 0 423,10-5-332,-2-18-161,3 32 440,5-3-186,-8-22-190,-2-18-160,1 1 0,-1-1 0,1 0 0,1 0 0,4 11 0,6 4 83,-7 3-16,5-2 223,-10-24-322,-1 0 0,1-1 0,-1 1 0,1 0 0,0 0 0,0-1 0,-1 1 0,1 0 0,0-1 0,0 1 0,0-1 0,0 1 0,-1-1 0,1 0 0,0 1 0,0-1 0,0 0 0,0 1 0,0-1 0,2 0 0,10 0 237,-12 0-263,-1 0 1,0 0-1,0 0 0,0 0 0,0 0 0,0 0 0,0 0 0,0 0 0,0 0 0,0 0 0,0 0 0,1 0 0,-1 0 1,0 0-1,0 0 0,0 0 0,0 0 0,0 0 0,0 0 0,0 0 0,0 0 0,0 0 0,0 0 0,1 0 1,-1 0-1,0 0 0,0 0 0,0 0 0,0 0 0,0 0 0,0-1 0,0 1 0,0 0 0,0 0 0,0 0 1,0 0-1,0 0 0,0 0 0,0 0 0,0 0 0,0 0 0,0 0 0,0 0 0,0-1 0,0 1 0,0 0 0,0 0 1,0 0-1,0 0 0,0 0 0,0 0 0,0 0 0,0 0 0,0 0 0,0 0 0,0-1 0,1-2 22,-1-1-1,1 1 0,-1-1 1,1 1-1,0-1 0,1 1 0,-1-1 1,2-3-1,4-7 45,-3 2-65,-1-1-1,0 0 1,0 0-1,0-17 1,0 10-48,2-13-42,1 0 1,15-46 0,-14 61 52,0-1-7,4-23 1,-4-12-24,-6 41 42,0 1 1,1-1-1,0 1 0,1 0 1,6-17-1,18-25-155,-18 30 72,6-28 0,-11 35 46,1 0 0,0 1 1,2-1-1,-1 1 0,11-16 0,16-18-155,-31 48 215,-1 1 0,1-1 0,0 0 0,0 1 1,0-1-1,0 1 0,0-1 0,1 1 0,-1 0 0,0 0 0,1 0 0,-1 0 0,0 0 0,1 1 0,-1-1 1,1 1-1,-1-1 0,5 1 0,0 0 115,1 0-1,0 0 1,-1 1 0,15 3 0,-4 1-61,23 11 1,-27-11 47,-1 0-1,1 0 1,17 3 0,103 8 280,33-13-174,-107-3-111,3 0-19,120-3 251,-69-8-176,1 6-38,-3-6-53,-14 5-48,-44 1-8,-29 1-4,1 1 0,0 2-1,0 0 1,28 4 0,-16 8-4,-30-9 38,-1 0 46,0-1 0,-1 1 0,8 3 0,-13-4-98,0-1 1,0 1-1,0-1 0,0 1 1,0 0-1,0-1 0,0 1 0,0 0 1,0-1-1,0 1 0,0 0 1,-1 0-1,1 0 0,0 0 1,-1 0-1,1 0 0,-1 0 1,1 0-1,-1 0 0,1 0 0,-1 0 1,0 0-1,1 1 0,-1 1 1,0-2-106,0 0 0,-1 0 1,1 0-1,0 0 0,-1 0 1,1 0-1,-1 0 0,0 0 0,1 0 1,-1 0-1,-1 1 0,-2 4-451,-12 24-923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2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34 492 2816,'-9'0'599,"-8"1"-100,16 0-441,1-1-1,-1 0 1,1 1 0,-1-1-1,1 1 1,-1-1 0,1 1-1,0-1 1,-1 1 0,1-1-1,0 1 1,-1-1 0,1 1-1,0-1 1,0 1 0,-1 0-1,1-1 1,0 1 0,0-1-1,0 1 1,0 0 0,0-1-1,0 1 1,0 0 0,0 0-1,3-1 679,6 1-148,-5-1-449,1 0 0,-1 1 0,1-2 1,-1 1-1,1 0 0,-1-1 0,5-1 0,8-4-63,0 0 0,0-2-1,-1 1 1,0-2-1,27-18 1,-20 8-16,0 0 0,-1-2 0,27-32 0,-31 31-46,-12 16-12,0-1 1,-1 0-1,0 0 1,0 0 0,-1 0-1,7-15 1,-2-13 10,-7 24 2,0 1 0,7-18 0,-8 24-2,5-9-38,-1 0-1,0-1 1,-1 0-1,0 0 1,-1 0 0,2-29-1,-7 32 70,1 11-43,1 0 0,0 0 1,0-1-1,0 1 0,0 0 0,0 0 0,-1 0 0,1 0 0,0 0 1,0 0-1,0 0 0,0 0 0,0 0 0,-1 0 0,1 0 1,0 0-1,0 0 0,0 0 0,0 0 0,0 1 0,-1-1 0,1 0 1,0 0-1,0 0 0,0 0 0,0 0 0,0 0 0,0 0 1,-1 0-1,1 0 0,0 0 0,0 1 0,0-1 0,0 0 1,0 0-1,0 0 0,0 0 0,0 0 0,0 0 0,0 1 0,0-1 1,-3 4 70,2-1 1,-1 1 0,0 0 0,1 0 0,0 0 0,-1 7 0,-8 30 167,-8 38 26,14-47-178,1-8 130,-9 35-1,7-42-125,3-12-72,0 0-1,0 0 0,1 0 1,0 0-1,0 0 1,0 0-1,1 0 1,0 0-1,0 0 0,0 0 1,1 7-1,10 21-35,-5-3-304,5-5 424,-10-25-63,-1 1 0,1 0 0,0 0 0,-1 0 0,1-1 0,0 1 0,-1 0 0,1-1 0,0 1 0,0-1 0,0 1 0,0-1 0,0 1 0,0-1 0,-1 0 1,1 1-1,0-1 0,0 0 0,0 0 0,2 1 0,11-1 369,-14 0-403,0 0-1,0 0 0,0 0 0,1 0 1,-1-1-1,0 1 0,0 0 0,1 0 1,-1 0-1,0 0 0,0 0 0,0 0 1,1 0-1,-1 0 0,0-1 0,0 1 1,0 0-1,1 0 0,-1 0 0,0 0 1,0-1-1,0 1 0,0 0 0,0 0 1,0 0-1,1-1 0,-1 1 0,0 0 1,0 0-1,0 0 0,0-1 0,0 1 0,0 0 1,0-1-1,6-9 57,1 0 0,0 0 0,1 0 0,10-10 0,-14 16-94,-1 1 1,0-1-1,0 0 1,-1 0-1,1 0 1,-1-1-1,0 1 1,0-1-1,2-7 1,1-2-97,35-107 393,-31 89-180,7-40 22,-14 53-197,2 1 0,0 0 0,1-1 1,11-23-1,-14 37-18,-4 4 32,1 1 71,1 0-1,-1 0 1,1 0-1,-1 0 1,1 0-1,-1 0 1,1 0-1,-1 0 0,1 1 1,-1-1-1,1 0 1,-1 0-1,1 0 1,-1 0-1,1 1 1,-1-1-1,1 0 1,0 1-1,-1-1 1,0 1-1,-1 11-21,-2 11 67,0-7-10,1 1 0,0 0-1,0 25 1,3 172 1004,0-209-1184,0 0 0,1 0 0,0 0 0,2 10 0,-1-10-498,0-1 0,0 1-1,0 0 1,0-1 0,1 0-1,0 1 1,0-1-1,6 6 1,7 7-2638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9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5632,'0'-13'1834,"0"13"-1821,0 0-1,0 0 1,0 0-1,0-1 1,0 1-1,0 0 1,0 0-1,0 0 0,0 0 1,0 0-1,0 0 1,0 0-1,0 0 1,0 0-1,0 0 1,0-1-1,0 1 0,0 0 1,0 0-1,0 0 1,0 0-1,0 0 1,0 0-1,0 0 1,0 0-1,0 0 0,0 0 1,0 0-1,0 0 1,0-1-1,0 1 1,0 0-1,0 0 1,1 0-1,-1 0 0,0 0 1,0 0-1,0 0 1,0 0-1,0 0 1,0 0-1,0 0 1,0 0-1,0 0 0,0 0 1,0 0-1,1 0 1,-1 0-1,0 0 1,0 0-1,0 0 1,0 0-1,0 0 0,0 0 1,0 0-1,0 0 1,1 0-3,0 0 0,0 0 0,-1 1 1,1-1-1,0 0 0,-1 0 0,1 1 0,0-1 0,-1 0 1,1 0-1,-1 1 0,1-1 0,0 1 0,-1-1 1,1 1-1,-1-1 0,1 1 0,-1-1 0,1 1 1,-1-1-1,0 1 0,1-1 0,-1 1 0,0 0 1,1-1-1,-1 2 0,1 0-30,0 0 0,0 0 0,1-1 0,-1 1 0,0 0 0,1-1 0,-1 1 0,1-1-1,3 3 1,0 0-25,0 0 0,0 0 0,0 1-1,-1 0 1,1-1 0,-1 1 0,0 1-1,5 8 1,0 4-5,11 29 0,-2-4 3,89 217 89,-95-228-33,38 104-87,119 472-941,-141-434 913,-22 44 111,-7-158 91,1-58-89,-2 96 505,0-81-420,0 0-1,-1-1 1,-8 26-1,-20 31 72,23-55-134,-26 63 57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34 4480,'2'-1'118,"-1"-1"0,0 1 0,1 0 0,-1-1 0,0 1 0,0-1 0,0 1 0,0-1-1,0 0 1,0 1 0,0-1 0,-1 0 0,1 0 0,-1 0 0,1 0 0,-1-2 0,0 4-112,0 0 1,1 0-1,-1 0 1,0 0-1,0-1 0,0 1 1,0 0-1,0 0 0,0 0 1,0 0-1,0 0 0,0 0 1,0 0-1,0 0 1,0 0-1,0 0 0,0-1 1,0 1-1,0 0 0,-1 0 1,1 0-1,0 0 0,0 0 1,0 0-1,0 0 1,0 0-1,0 0 0,0 0 1,0 0-1,0-1 0,0 1 1,0 0-1,0 0 0,0 0 1,0 0-1,0 0 1,-1 0-1,1 0 0,0 0 1,0 0-1,0 0 0,0 0 1,0 0-1,0 0 0,0 0 1,0 0-1,0 0 1,0 0-1,-1 0 0,1 0 1,0 0-1,0 0 0,0 0 1,0 0-1,0 0 0,0 0 1,-63 0 2158,61 0-2155,0 0-1,0 1 1,0-1-1,0 0 1,0 1 0,0 0-1,1-1 1,-1 1-1,0 0 1,0 0 0,1 0-1,-1 0 1,0 0-1,1 0 1,-1 0 0,-1 3-1,-3 2 30,1 0 0,1 0 0,-5 8 0,-3 5 298,-7 4-110,12-15-152,0 1 0,0 0 1,1 0-1,-8 17 0,-8 35 117,13-42-57,-15 22 1,18-31-100,0 0 0,0 1 0,1-1 0,0 1 0,1 0 0,0 1 1,-4 22-1,6-14 44,1 32 0,1-29 42,0-19-93,0 0 1,0-1-1,0 1 0,1 0 0,-1-1 0,1 1 1,-1 0-1,1-1 0,1 1 0,-1-1 0,0 0 0,1 1 1,-1-1-1,1 0 0,0 0 0,4 4 0,21 15 254,-17-11-143,-9-10-133,0 1 1,0-1 0,1 1 0,-1-1-1,1 1 1,-1-1 0,1 0 0,0 0-1,-1 0 1,1 0 0,0 0-1,0 0 1,0 0 0,0-1 0,0 1-1,0 0 1,0-1 0,0 0 0,0 0-1,0 1 1,0-1 0,0 0 0,3-1-1,76 1-2951,-34 0-378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4:03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3904,'0'0'1440,"0"0"-1120,16-16-96,-16 16 1728,0 16-1120,17-16 640,15 0-864,1-16-128,0 16-288,32-17 224,1 17-224,0-16-5952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5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1056,'2'-1'13,"4"-4"30,0 1 0,0 0 0,1 1 0,0-1 0,-1 1 0,1 1 0,0-1 0,1 1-1,-1 0 1,11-1 0,29-10 107,-1-1 458,55-5 448,-28 3-754,1 3 1,0 3 0,80 0-1,121 10 130,135 0 768,-505 0-1227,45 0-2271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5:5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1888,'-54'0'613,"43"0"-367,14 0-150,42-1-191,84 4 270,-55 8 470,108-7-314,-25-2-481,-88 3 168,108 3 124,-123-7-38,102-4 123,-104-3-213,60-2-7,2 8 559,-112 0-459,-6 3 36,-5 0 0,1 0 0,0-1 0,-1 0 0,-14 1 0,3 0-95,-34 8-144,-26-5 5,-21 5 102,-22-6-27,65-1-79,-28 3 20,-116-7 0,144-5 94,-108-4-92,-61 9-108,229 0 137,9 0 23,0 1 0,11 1 0,29 8 39,43 7-4,31-13-76,-23-2-110,-36 2 87,127 5 132,362-9 652,-551 1-604,-8 1-4,-6 2-21,0-1-1,1 0 0,-1-1 1,-17 3-1,-55 10 82,20-3-91,-72 4 1,-3-10-194,65-1 62,20-1-8,-72-2-1,55-8 37,-92-2 12,65 5 15,46-4-30,31 4-14,-26 0 0,31 3-139,17 0 76,21 0-40,0 0 23,70-3-93,7-8 329,192 7-286,-165 5 119,-61 0 159,139-5 234,-135-1-216,68-3 76,-122 8-70,29 3 0,-45-3-103,0 0-1,0 0 0,0 0 1,0 0-1,1 0 1,-1 1-1,0-1 1,0 0-1,0 1 0,0-1 1,0 1-1,0 0 1,0-1-1,0 1 1,0 0-1,1 0 0,-3 0-1,1 0 0,-1-1 0,1 1-1,-1 0 1,1-1 0,-1 1 0,1-1-1,-1 1 1,0-1 0,1 0 0,-1 1-1,0-1 1,0 1 0,1-1 0,-1 0 0,0 0-1,0 0 1,1 1 0,-1-1 0,0 0-1,0 0 1,0 0 0,-232 46-402,-182-13 262,362-34 131,18 0-69,-60 6 0,63 2 26,26-6 38,-1 1 0,1-1 0,-1 0 0,-11 1 0,35-3-107,0 0 0,23-4 0,14-2 88,61 1 127,15-7-35,16-1-142,4 11-420,11 3-1675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4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2496,'0'-49'1968,"2"49"-1488,0 0-409,0 0 1,-1 0-1,1 1 1,0-1-1,-1 1 1,1-1-1,-1 1 1,1-1-1,-1 1 1,1 0-1,1 1 0,-2-1-24,1 0 0,0 0 0,0 0-1,0 0 1,0 0 0,0 0 0,0-1-1,0 1 1,0-1 0,0 0 0,3 1-1,-2-1-34,1 0-1,-1 1 0,0-1 0,1 1 0,-1 0 0,0 0 0,1 0 0,4 3 0,3 1-57,7 0 13,16 9 252,-27-11-190,0-1 0,-1 1 0,1-1 0,1 0 0,-1-1 0,10 1 0,45-1 231,-38-1-163,-24 0-101,0 0 0,0 0-1,0 0 1,1 0-1,-1 0 1,0 0-1,0 0 1,0 0-1,0 0 1,0 0 0,0 0-1,1 0 1,-1 0-1,0 0 1,0 0-1,0-1 1,0 1-1,0 0 1,0 0 0,1 0-1,-1 0 1,0 0-1,0 0 1,0 0-1,0 0 1,0-1-1,0 1 1,0 0 0,0 0-1,0 0 1,0 0-1,0 0 1,0 0-1,0-1 1,0 1-1,0 0 1,0 0 0,0 0-1,0 0 1,0 0-1,0-1 1,0 1-1,0 0 1,0 0-1,0 0 1,0 0 0,0 0-1,0-1 1,0 1-1,0 0 1,0 0-1,0 0 1,0 0-1,0-33-1099,0 27 916,1 3 116,-1 0 0,0 0 0,0-1 0,0 1 0,0 0 0,0 0 0,-1 0-1,1 0 1,-1 0 0,-1-4 0,-13-19-139,15 26 208,1-4-33,-4-1-44,-5-2 29,4 9-12,4-1 66,-1-1 0,0 1 0,0 0 0,0-1 1,1 1-1,-1-1 0,0 1 0,0-1 0,0 1 0,0-1 0,0 0 0,0 1 1,0-1-1,0 0 0,0 0 0,0 1 0,0-1 0,0 0 0,0 0 0,-1-1 1,1 1-1,1 0 0,-1 0 1,0 0-1,1 0 0,-1 1 1,1-1-1,-1 0 1,1 0-1,-1 0 0,1 0 1,-1 0-1,1 1 0,-1-1 1,1 0-1,-1 1 1,1-1-1,0 0 0,-1 1 1,1-1-1,-1 0 1,1 1-1,0-1 0,-1 1 1,1-1-1,-1 1 0,1 0 5,-1 0-1,1-1 0,-1 1 1,1 0-1,-1-1 0,1 1 0,-1 0 1,0-1-1,1 1 0,-1-1 1,0 1-1,0-1 0,1 0 0,-1 1 1,0-1-1,0 0 0,0 0 1,1 1-1,-1-1 0,0 0 0,0 0 1,0 0-1,0 0 0,0 0 1,-1 0-1,1 0 4,0 0 1,1 0-1,-1 0 0,0 0 1,1 0-1,-1 0 0,0 0 1,1 0-1,-1 1 1,0-1-1,0 0 0,1 0 1,-1 1-1,0 0 1,-2 2 42,-2 0-19,-3-9-70,8 6 34,-1-1-2,1 1 1,0-1-1,-1 1 1,1 0-1,0-1 1,-1 1-1,1-1 1,0 1-1,0 0 1,0-1-1,-1 1 1,1-1-1,0 1 1,0-1-1,0 1 1,0-1-1,0 1 1,0-1-1,0 1 1,0-1-1,0 1 1,0-1-1,0 1 1,0-1-1,1 1 0,-1-1 1,0 1-1,0-1 1,0 1-1,1 0 1,-1-1-1,0 1 1,0-1-1,1 1 1,0-1-1,-1 1 3,10-5-32,-4-6-85,5 5 21,-8 1 24,2-3-22,-5 8 94,1 0-1,-1 0 0,0 0 0,0 0 1,1 0-1,-1 0 0,0 0 0,0 0 1,1 0-1,-1 0 0,0 0 0,0 0 1,1 0-1,-1 0 0,0 0 0,0 0 1,1 0-1,-1 0 0,0 0 0,0 0 0,1 0 1,-1 0-1,0 0 0,0 0 0,0 0 1,1 1-1,-1-1 0,0 0 0,0 0 1,0 0-1,1 0 0,-1 1 0,0-1 1,0 0-1,1 1 8,-1 0-1,1-1 1,-1 1 0,1 0-1,-1-1 1,0 1 0,1 0-1,-1 0 1,0-1 0,0 1-1,0 0 1,1 0 0,-1-1-1,0 1 1,0 0 0,0 0-1,0 0 1,0-1 0,0 1-1,-1 0 1,1 0 0,0 0-1,0-1 1,-1 2 0,-9 18 188,6-13-93,-9 29 21,10-26-123,-13 39-171,14-45 169,2 0 0,-1-1-1,0 1 1,1 0 0,-1 0 0,1-1 0,0 1 0,1 5 0,0 2 32,-1-4-4,1 14 78,-1-20-100,1-1 0,-1 0 0,0 1 1,0-1-1,1 1 0,-1-1 0,0 0 0,1 1 1,-1-1-1,0 0 0,1 1 0,-1-1 0,0 0 0,1 1 1,-1-1-1,1 0 0,-1 0 0,1 0 0,-1 1 1,0-1-1,1 0 0,-1 0 0,1 0 0,-1 0 1,1 0-1,-1 0 0,1 0 0,-1 0 0,1 0 1,5 3 171,3 4-82,-8-7-94,-1 0 0,0 0 1,0 0-1,0 0 1,1 0-1,-1 0 0,0 0 1,0 0-1,0 0 0,1 0 1,-1 0-1,0 0 0,0-1 1,0 1-1,0 0 1,1 0-1,-1 0 0,0 0 1,0 0-1,0-1 0,0 1 1,0 0-1,1 0 1,-1 0-1,0 0 0,0-1 1,0 1-1,0 0 0,0 0 1,0 0-1,0-1 1,0 1-1,0 0 0,0 0 1,0 0-1,0-1 0,0 1 1,0 0-1,0 0 1,0 0-1,0-1 0,0 1 1,0 0-1,0 0 0,0 0 1,0-1-1,0 1 1,0-3-1,0 3 90,0 0-10,0-3 5,0-8-47,0 9-124,-1 1 77,1 0 0,0 1 0,0-1 0,0 1 0,0-1 0,0 1 0,0-1 0,0 0 0,0 1 0,0-1 0,0 1 0,0-1-1,1 0 1,-1 1 0,0-1 0,0 1 0,0-1 0,1 1 0,-1-1 0,1 0 0,-1 0-24,1 1 25,0-1 1,-1 1 0,1 0 0,0-1 0,-1 1 0,1 0 0,0 0 0,-1 0 0,1-1-1,0 1 1,-1 0 0,1 0 0,0 0 0,0 0 0,-1 0 7,3 0-91,-3 0 22,3 0 5,6 1 14,-5-1 21,1 0 0,-1 0-1,1 0 1,-1 0 0,1-1 0,-1 1 0,5-2 0,-1-1 18,-2 0 8,1 1 1,0 0 0,-1 1 0,1 0 0,0 0 0,13 0 0,14 3 35,59 12 0,4 0-73,72-11 106,-108-3 7,15-1-2,175 4 146,-40 8-89,383-7 120,-372-5-224,707 1-104,-770 0 98,337-3 76,-386 0-43,111-2 68,-15 10-21,-106-2-36,200 0 210,-158-3-176,240-3-85,-166-8-38,284 7 1057,-290 6-673,-206-2-320,0-1 0,0 1 0,0-1-1,0 1 1,0-1 0,0 0 0,0-1 0,0 1 0,0-1 0,6-3-1,-8 4-3,1 0 0,0 1 0,0-1 0,0 1-1,0 0 1,4 0 0,1-2 31,9-9 90,-12 8-127,-5 3-19,1 0 1,0-1-1,0 1 1,-1 0-1,1-1 1,-1 1-1,1 0 1,0-1-1,-1 1 1,1-1-1,-1 1 1,1-1-1,-1 1 1,1-1-1,-1 1 1,0-1-1,1 0 1,-1 1-1,0-1 1,1 0-1,-1 0 1,3-5 33,8-7 49,-11 12-86,1 1 1,-1-1-1,0 0 1,1 1-1,-1-1 1,1 0-1,-1 1 1,0-1-1,0 0 0,1 1 1,-1-1-1,0 0 1,0 0-1,0 1 1,0-1-1,0 0 0,0 0 1,0 1-1,0-1 1,0 0-1,-1-1 1,0-3 7,1-10-32,-1 5-21,1 0 0,1 0 0,-1 0 1,3-11-1,11-4-35,1-15 45,-10 23 18,10-19 1,-2 12-21,24-53-54,-32 65 75,0 1 0,1 0-1,1 0 1,0 0 0,0 1-1,1 0 1,9-10 0,82-78-165,-83 84 160,-9 11 12,-7 3 3,1 0-1,-1 0 1,1 0-1,-1 0 1,1 0-1,-1-1 1,1 1-1,-1 0 1,0 0-1,1-1 1,-1 1-1,1 0 0,-1-1 1,0 1-1,1 0 1,-1-1-1,0 1 1,1 0-1,-1-1 1,0 1-1,0-1 1,1 1-1,-1-1 1,0 1-1,0-1 0,0 1 1,0 0-1,0-1 1,1 1-1,-1-1 1,0 1-1,0-1 1,0 1-1,0-1 1,-1 0-1,1-2-19,0 6 63,0-1-56,0-1 0,0 1 1,0-1-1,-1 0 0,1 1 0,-1-1 0,1 1 0,-1-1 0,1 0 0,-1 1 0,-2 2 0,2-3-18,0 1 0,0 0 0,0 0 1,0 0-1,0 0 0,1 0 0,-1 0 0,0 0 0,1 0 1,0 1-1,-1-1 0,1 3 0,0-4 34,-2 23 224,2-23-214,-1 1 0,1-1 1,0 0-1,-1 0 0,1 0 0,-1 0 0,0 0 0,1 0 0,-1 0 1,0 0-1,1 0 0,-1 0 0,0 0 0,0-1 0,0 1 0,0 0 0,0-1 1,-1 2-1,-5 1 97,-3 3-38,-1-1-1,1-1 1,-1 0 0,0 0-1,-17 3 1,-18-5-56,29-2-12,-29 3 0,21 2-32,9-2 2,0 0-1,-28 0 0,-76-3-62,-151 0 159,-65-17 139,-90-10 46,374 24-273,-320-1-10,187 6 26,-233 14-56,-196 33-245,333-34 487,185-11-115,-5 1-22,-145 4-130,207-9 59,-400-16 130,226 0-59,-11-1-166,-76-32-206,266 42 318,0 3-1,-1 0 1,1 3-1,-56 3 1,22 9 18,42-8 7,4-1 0,0 1 1,-26 8 0,23-4-34,-108 35-251,97-28-21,6-9-555,28-4 785,1 0-1,-1 0 0,0 0 1,0 0-1,0 1 0,1-1 1,-1 0-1,0 1 0,-1 1 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3648,'0'-13'1173,"0"12"-1164,0 1 0,0 0-1,0 0 1,0 0 0,0 0-1,0 0 1,0-1 0,0 1-1,0 0 1,0 0 0,0 0-1,0 0 1,0 0 0,0-1 0,0 1-1,0 0 1,0 0 0,0 0-1,0 0 1,1 0 0,-1 0-1,0 0 1,0 0 0,0-1-1,0 1 1,0 0 0,0 0 0,0 0-1,1 0 1,-1 0 0,0 0-1,0 0 1,0 0 0,0 0-1,0 0 1,1 0 0,-1 0-1,0 0 1,0 0 0,0 0 0,0 0-1,0 0 1,1 0 0,-1 0-1,0 0 1,0 0 0,0 0-1,0 0 1,0 0 0,0 0-1,1 0 1,-1 1 0,0-1 0,336 0 300,-169-9-180,-105 4-50,53 0 17,-17-6-86,-16 5-20,-39 0 31,-23 3 112,32-1 1,-6 4 889,-33 0-334,-23 0 991,4-1-1612,0 1-1,0 1 1,-1-1 0,1 1 0,0 0 0,0 0 0,0 1 0,0 0 0,0 0-1,-9 5 1,-21 23-174,35-29 86,0-1 1,0 1 0,0-1 0,0 1 0,-1 0-1,1 0 1,0-1 0,0 1 0,1 0 0,-1 0-1,0 0 1,0 0 0,0 0 0,0 2 0,1-3 14,-1 1 0,1 0 0,0 0 1,0 0-1,0 0 0,0-1 0,0 1 0,0 0 1,0 0-1,0 0 0,0 0 0,0-1 1,0 1-1,1 0 0,-1 0 0,0 0 1,1-1-1,0 2 0,-1-1 4,1-1 0,0 1 0,0 0 0,0-1 0,0 1 0,0-1 0,0 1 0,0-1 0,0 1 0,0-1 0,0 0 0,0 0 0,0 1 0,0-1 0,0 0 0,0 0 0,0 0 0,0 0 0,0 0 0,0 0 0,0 0 0,2-1 0,5 1 3,1 0 18,0 0 1,0 0 0,0-1 0,-1 0 0,1-1-1,0 1 1,-1-2 0,1 1 0,8-5 0,2-5 55,-14 9-57,0 0 0,0 0 0,0 0-1,8-3 1,-2 4 4,-10 2-15,-1 0 0,1 0-1,0 0 1,-1 0 0,1 0-1,0 0 1,0 0 0,-1 0-1,1 0 1,0-1 0,-1 1-1,1 0 1,0 0 0,-1-1-1,1 1 1,-1 0 0,1-1-1,0 1 1,-1-1 0,1 1-1,-1-1 1,1 1-1,-1-1 1,1 1 0,-1-1-1,0 1 1,1-1 0,-1 1-1,0-1 1,1 0 0,-1 1-1,0-1 1,0 0 0,1 1-1,-1-2 1,0 4-33,-1 0 1,1 0-1,-1 0 1,0 0-1,1 0 0,-1 0 1,0 0-1,0 0 1,0 0-1,0 0 0,-1-1 1,1 1-1,0 0 1,-1-1-1,1 1 0,-1-1 1,1 0-1,-3 2 1,0 0-201,1 1 1,-1-1 0,1 1 0,0 0-1,0 0 1,-4 7 0,-10 30-2640,1-6 848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82 2720,'-33'-32'1024,"33"32"-800,-33-17-64,17 17 1184,16 0-768,16-16 128,-16 16-416,33 0-64,-17 0-128,33-17 160,-16 34-160,16-17 192,-16 0-192,0 0 320,0 0-224,-1 0-672,1 0 256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6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11 509 896,'0'-7'191,"0"8"-21,0 18 132,0 33 331,1-2 107,0-13-686,-5 54 0,-4-42 58,8-43-87,0 0-1,1 0 1,3 10 0,-2-10 14,-1 0 0,0 0 1,0 10-1,-1 14 441,1-31-464,-1 0 1,0-1 0,0 1-1,1-1 1,-1 1-1,1 0 1,-1-1-1,1 1 1,-1 0 0,2-2-1,6-16 42,-2-22-117,0 16 7,-4 19 19,-1-1 0,1 1-1,-1 0 1,0-12 0,0 11 6,-1 1 1,1 0-1,0-1 1,1 1-1,0 0 1,0 0-1,0 0 1,4-6-1,7-25-124,-10 26 77,-2 7 34,0-1 0,0 0 0,1 0 0,2-6 0,-3 9 34,0 0 0,0 1 0,1-1 0,-1 1-1,0-1 1,0 1 0,1 0 0,-1-1 0,1 1 0,-1 0 0,1 0-1,0 0 1,-1 0 0,1 0 0,0 1 0,2-2 0,2 1 48,0 0 0,0 0 0,0 1 0,1 0 0,8 0 0,4 1 191,1 0 33,32 5 0,-9 0 29,98-2 247,-86-5-364,161-8 220,-126 4-274,-31 3-61,60-4 29,97-18 25,13-1-5,188-34 222,35-5 233,-127 26-289,756-88-65,-386 63 34,-404 39-142,-15-1 44,-108 19-101,-85 4-64,152-12-160,-84 1 106,67-4 258,-164 15-126,56-4 52,34-16 30,-22 17-87,-31 2-93,-41-3 14,-31 2 44,30 1-1,33 3 102,-78 0-137,0 0 1,-1-1-1,1 1 0,0-1 1,0 1-1,0-1 0,-1 0 0,1-1 1,0 1-1,-1-1 0,5-2 1,-5 3-15,-1 0 23,0 0 0,0 1 1,0-1-1,0 1 0,0 0 0,0-1 0,0 1 0,0 0 0,0 0 0,3 1 1,5-1 84,102 0 752,-112-3-672,0-8 144,0 11-302,0 0 1,0 0 0,0 0-1,0 0 1,0 0-1,0 0 1,0 0 0,0 0-1,0 0 1,0 0 0,0-1-1,0 1 1,0 0-1,0 0 1,0 0 0,0 0-1,0 0 1,0 0-1,0 0 1,0 0 0,0 0-1,0 0 1,0-1 0,0 1-1,0 0 1,0 0-1,0 0 1,0 0 0,0 0-1,0 0 1,0 0 0,0 0-1,0 0 1,-1 0-1,1 0 1,0 0 0,0 0-1,0 0 1,0 0 0,0 0-1,0 0 1,0 0-1,0 0 1,0 0 0,0-1-1,-1 1 1,1 0-1,0 0 1,0 1 0,0-1-1,0 0 1,0 0 0,0 0-1,0 0 1,0 0-1,-1 0 1,-59 0-414,58 0 299,-1 0 0,-8 0 0,8 0 38,3 2 10,0-1 62,0 0 0,0 0 0,0-1 0,-1 1 0,1 0 1,0 0-1,0-1 0,-1 1 0,1 0 0,0-1 0,-1 1 0,1 0 1,-1-1-1,1 1 0,-1-1 0,1 1 0,-1-1 0,0 1 0,1-1 1,-1 1-1,1-1 0,-1 1 0,0-1 0,1 0 0,-1 1 0,-1-1 1,1 1 0,-1-1 0,1 1 0,0 0 0,0-1 0,-1 1 0,1 0 0,0 0 0,0 0 0,0 0 0,0 0 0,0 0 0,0 1 0,-1 1 0,-33 76-143,30-65 118,0 0 0,1 1 1,-2 17-1,4-16 13,-9 27 1,7-34 7,1 1 1,0 0-1,1 0 1,0 0 0,0 0-1,1 0 1,0 0-1,1 1 1,0-1-1,1 0 1,2 13-1,25 87-48,-27-104 22,0 1 0,1-1 0,-2 1 0,1 0 0,-1 0 0,0-1 0,-2 9 0,1 6 535,1-19-451,-2-2-21,-34 0 182,-13 0-268,-36 0-68,32 0 65,-145 3 162,86 8 23,-106-8 85,119-3-186,-666 0-65,470 0 92,-32 2-70,2 9-38,-19-11-68,19-11 106,29 9 215,-48-1 18,33-8-73,-228 7 20,313 5-147,128-1-53,-181 3-88,124 8 92,35-6-48,24 6-251,25-8 97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83 3328,'-14'13'1061,"14"-13"-1044,-1 1-1,1-1 0,0 0 1,0 0-1,0 1 1,-1-1-1,1 0 0,0 0 1,0 1-1,0-1 1,0 0-1,-1 1 1,1-1-1,0 0 0,0 1 1,0-1-1,0 0 1,0 1-1,0-1 0,0 0 1,0 1-1,0-1 1,0 0-1,0 1 0,0-1 1,0 3 27,0 0 0,0-1 0,0 1 1,0 0-1,-1-1 0,-1 4 0,2-5-12,0-1 0,0 1-1,0-1 1,-1 0 0,1 1 0,0-1 0,-1 0-1,1 1 1,0-1 0,-1 0 0,1 1-1,0-1 1,-1 0 0,1 1 0,-1-1-1,1 0 1,0 0 0,-2 1 0,9-2 463,-6 1-484,-1 0 0,0 0 1,0 0-1,0 0 0,0 0 1,0 0-1,0 0 0,0 0 1,0-1-1,0 1 0,1 0 1,-1 0-1,0 1 0,0-1 1,0 0-1,0 0 0,0 0 1,0 0-1,0 0 0,0 0 1,0 0-1,0 0 0,1 0 1,-1 0-1,0 0 0,0 0 0,0 0 1,0 0-1,0 0 0,0 0 1,0 0-1,0 0 0,0 0 1,0 0-1,0 1 0,0-1 1,0 0-1,0 0 0,0 0 1,0 0-1,0 0 0,0 0 1,0 0-1,0 0 0,0 0 1,0 0-1,0 1 0,0-1 1,0 0-1,0 0 0,0 0 1,0 0-1,0 0 0,0 0 0,0 0 1,0 0-1,0 1 8,0 0 1,1 0-1,-1-1 0,0 1 1,0 0-1,0-1 0,1 1 1,-1-1-1,0 1 0,1 0 1,-1-1-1,1 1 0,-1-1 1,1 1-1,-1-1 0,1 1 1,-1-1-1,1 1 0,-1-1 1,1 0-1,-1 1 0,1-1 1,0 0-1,-1 1 0,1-1 1,0 0-1,-1 0 0,1 1 1,0-1-1,-1 0 0,1 0 1,0 0-1,0 0 0,-1 0 1,2 0-1,9 2 138,14 9 67,-11-9-158,0-1 0,0 0-1,23-2 1,-4 1-19,1 0-4,0 1 10,43-5 0,-12-7-37,-44 9-8,-11 1 7,0 0 0,12-3 0,30-18 135,-21 16-62,-16 4-22,-4-1 157,0-1 0,0 0-1,0 0 1,9-7 0,-15 9 2,5-5 416,-15 1-73,2 3-433,3 2-99,-1 1-1,1 0 1,-1-1 0,0 1-1,1 0 1,-1-1 0,1 1-1,-1 0 1,0-1 0,1 1-1,-1 0 1,0 0 0,0 0-1,1 0 1,-1 0 0,0 0-1,1 0 1,-1 0 0,0 0-1,1 0 1,-1 0 0,0 0-1,0 1 1,-2-1 100,-27 0 269,27 0-383,6 0-177,-2 0 136,0 0 1,0 0 0,0 0-1,0 0 1,0-1-1,-1 1 1,1 0-1,0-1 1,0 1-1,0 0 1,0-1-1,-1 1 1,1-1 0,0 1-1,-1-1 1,1 0-1,0 1 1,-1-1-1,2 0 1,9-18-484,-9 13 381,15-26-412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8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4736,'-33'0'1760,"33"0"-1376,0 0-96,0 0 608,0 0-544,16 0 64,1 16-256,15-16 256,1 0-224,0-16-1952,16 16 960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1699 3072,'0'0'1120,"0"0"-864,16 31-64,-16-15 608,15 15-480,1 0 64,-1 16-224,17 15-160,-1-31-32,0 16 32,16-31 0,-1-16 768,1 0-416,15-31 64,1-16-256,-1-15-1280,-15-1 576</inkml:trace>
  <inkml:trace contextRef="#ctx0" brushRef="#br0" timeOffset="0.5">1371 1 5888,'0'0'1898,"5"5"-1135,-1-2-742,-1 1 0,0 0 0,-1 0 0,1 0 0,-1 0-1,1 1 1,-1-1 0,-1 1 0,1-1 0,0 1 0,0 6 0,1-1-83,1 0 1,0 0-1,9 18 0,5 7-81,-11-12 89,-1 0 0,0-1 0,2 28-1,1 6 0,-3-24 32,11 61-18,-6 45 31,10 2-76,-16-48-155,-3-46 104,5 46-80,-2-25-115,-6 135 1,-1-175-21,-2 0 0,0 1 0,-2-2 0,-1 1 0,-1-1 0,-21 46 0,-2-9-416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2720,'14'-27'891,"-11"16"-545,-3-11-95,0 17 245,0 8-112,0-2-331,0 0 0,0 1 0,0-1 1,1 1-1,-1-1 0,1 0 0,-1 0 0,1 1 0,-1-1 1,2 2-1,6 16 284,-3 9 19,-4-19-279,1 0-1,-1 0 1,2-1 0,-1 1 0,6 12-1,88 159 196,-91-168-266,5 7 38,0 0 0,1 0 0,21 27 0,12 3 41,-35-37-53,0-2 1,-1 0-1,15 13 1,-20-20 11,0-1 1,-1 0 0,1 0-1,0 0 1,0-1 0,0 1 0,1-1-1,-1 1 1,0-1 0,1 0-1,-1 0 1,0-1 0,1 1-1,4 0 1,-4-2 19,0 1 1,1-1-1,-1 0 0,0 0 0,0-1 1,0 1-1,0-1 0,0 0 0,0 0 1,0 0-1,4-4 0,0 0 39,0 0 0,-1 0 0,0-1 0,8-10-1,3-9 117,-2-1 0,0 0-1,13-35 1,10-37 153,-29 69-307,15-47 55,-14 40-69,5-2-8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29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49 2144,'0'-27'699,"0"27"-694,0 0 0,0 0 0,0 0 1,0 0-1,0-1 0,0 1 0,0 0 0,0 0 1,0 0-1,0 0 0,-1 0 0,1 0 1,0-1-1,0 1 0,0 0 0,0 0 1,0 0-1,0 0 0,0 0 0,0-1 1,0 1-1,0 0 0,1 0 0,-1 0 0,0 0 1,0 0-1,0-1 0,0 1 0,0 0 1,0 0-1,0 0 0,0 0 0,0 0 1,0 0-1,0 0 0,1-1 0,-1 1 0,0 0 1,0 0-1,0 0 0,0 0 0,0 0 1,0 0-1,0 0 0,1 0 0,-1 0 1,0 0-1,0 0 0,0 0 0,0 0 1,0 0-1,1 0 0,-1 0 0,1 0 46,-1 0-1,1 0 0,-1 0 0,1 0 1,-1 0-1,1 0 0,-1 0 0,1 0 1,-1-1-1,1 1 0,-1 0 0,1 0 1,-1 0-1,1 0 0,-1-1 1,1 1-1,-1 0 0,1-1 0,-1 1 1,0 0-1,1-1 0,-1 1 0,1 0 1,-1-1-1,0 1 0,1-1 0,-1 1 1,0-1-1,0 1 0,1-1 1,-1 1-1,0-1 0,0 1 0,0-1 1,0 1-1,0-1 0,0 1 0,0-1 1,0 1-1,0-1 0,0 1 0,0-1 1,0 1-1,0-1 0,0 0 1,0 0-1,-3 4 419,-11 8 16,12-10-446,-1 1 0,1-1 0,-1 1 0,1 0-1,0 0 1,0 0 0,0 0 0,0 0-1,0 1 1,0-1 0,0 0 0,-1 5 0,-1 1 6,0 1 0,-3 14 1,2-8 23,-58 195 720,53-171-719,1 1 1,3 0-1,1 0 1,0 66-1,4-46-9,-1-23 42,8 73 0,-4-98-44,1-1 1,0-1 0,1 1 0,6 13-1,-2-7 75,-6-11-158,0-1 0,1 1 1,-1-1-1,1 0 0,1 0 1,-1 0-1,1 0 0,5 5 0,8 6-242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4160,'0'-47'2133,"0"47"-2127,0 0-1,0 0 1,0 0 0,0 0-1,0 0 1,0 0-1,0 0 1,0 0 0,0-1-1,0 1 1,0 0 0,0 0-1,0 0 1,0 0-1,0 0 1,0 0 0,0 0-1,0 0 1,0 0-1,0 0 1,0-1 0,0 1-1,0 0 1,0 0-1,1 0 1,-1 0 0,0 0-1,0 0 1,0 0 0,0 0-1,0 0 1,0 0-1,0 0 1,0 0 0,0 0-1,0 0 1,0 0-1,0-1 1,1 1 0,-1 0-1,0 0 1,0 0 0,0 0-1,0 0 1,0 0-1,0 0 1,0 0 0,0 0-1,0 0 1,0 0-1,1 0 1,-1 0 0,0 0-1,0 0 1,0 0 0,0 1-1,3-2 28,0 1 0,0 1 0,0-1 0,0 0 0,-1 1 1,1-1-1,0 1 0,0 0 0,-1 0 0,1 0 0,0 0 0,-1 1 0,1-1 0,-1 1 0,1-1 0,-1 1 0,0 0 0,0 0 0,0 0 0,0 0 1,0 0-1,0 1 0,-1-1 0,3 4 0,42 57 452,-43-60-451,-1 1 0,1 0 0,-1 0 0,0 0 0,-1 0 0,1 0-1,-1 0 1,1 0 0,0 9 0,-1 0 74,0-1 0,-2 16 0,-1 7 290,3-32-383,-1 0 0,0-1 0,0 1 0,0 0 0,-1-1 0,1 1 0,-1 0 0,1-1 0,-1 1 0,0-1 0,0 1 0,0-1 0,0 0-1,0 1 1,-1-1 0,1 0 0,-1 0 0,0 0 0,1 0 0,-1 0 0,0 0 0,0 0 0,0-1 0,-5 4 0,-5 4-38,0 1-1,0 1 1,-14 17 0,7-7-311,18-21 329,1 0 1,0 0-1,0 0 1,0 0-1,0 0 1,0 0-1,0 0 0,0 0 1,-1 0-1,1 0 1,0 1-1,0-1 0,0 0 1,0 0-1,0 0 1,0 0-1,0 0 1,0 0-1,0 0 0,0 0 1,0 1-1,0-1 1,0 0-1,0 0 0,-1 0 1,1 0-1,0 0 1,0 0-1,0 1 1,0-1-1,0 0 0,0 0 1,1 0-1,-1 0 1,0 0-1,0 0 0,0 1 1,0-1-1,0 0 1,0 0-1,0 0 0,0 0 1,0 0-1,0 0 1,0 0-1,0 0 1,0 1-1,0-1 0,1 0 1,-1 0-1,0 0 1,0 0-1,0 0 0,0 0 1,0 0-1,1 0 1,0 1-4,0 1-1,0-1 1,1 0 0,-1 0 0,0 0 0,1 0 0,-1-1 0,1 1 0,0 0-1,2 0 1,27 2 210,-2 2 57,-22-3-205,-1-1 0,0 0-1,11 1 1,-14-2-27,0 0-1,-1-1 0,1 1 0,0-1 0,0 1 1,4-3-1,-2 2-23,-1-1-1,1 1 1,-1 0 0,1 1 0,0-1-1,9 1 1,-10 0-244,0-1 0,0 1 0,0-1 0,0 0 0,0 0 0,0 0 0,0-1 0,0 1 0,6-5-1,-8 6-55,-1-1 0,0 1 0,1-1 0,-1 1 0,1 0 0,-1 0 0,1-1 0,-1 1 0,3 0 0,-4 0 292,16 0-2054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16 2496,'-16'-16'896,"16"16"-672,16 16-96,1-16 1024,-17 0-672,33 0-64,-17 17-256,17-17 32,-1 16-128,-15-16-1088,16 0 576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50 246 2400,'0'17'896,"0"-17"-704,0 49-64,0-33 864,0 1-576,0-1-160,0 17-160,0 0 160,-17-17-128,17 17 96,-16-17-128,-1 1-896,17-1 416</inkml:trace>
  <inkml:trace contextRef="#ctx0" brushRef="#br0" timeOffset="0.5">164 1 3488,'0'0'1280,"0"0"-992,17 0-64,-1 16 1184,0-16-800,1 0 480,-1 16-640,17 1 0,0-17-256,-1 0 384,1 0-320,0 0-64,0 0-96,0 0-2336,-17-17 1216,0 1-2976,1 0 2272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2816,'0'41'1269,"0"196"560,0-233-1801,0 1-1,0-1 1,0 0-1,1 0 0,-1 1 1,1-1-1,0 0 1,1 0-1,-1 0 0,0 0 1,1 0-1,0 0 0,0-1 1,0 1-1,1-1 1,-1 1-1,1-1 0,0 0 1,0 0-1,0 0 0,0 0 1,0 0-1,1-1 1,-1 1-1,1-1 0,0 0 1,-1 0-1,1-1 0,5 2 1,-4-1-40,0 0 12,1 0-1,-1 0 0,1-1 0,-1 1 0,1-1 0,-1-1 1,1 1-1,-1-1 0,1 0 0,0 0 0,7-2 0,17-9-1678,-11 8 420</inkml:trace>
  <inkml:trace contextRef="#ctx0" brushRef="#br0" timeOffset="1">329 17 3328,'0'-16'1216,"0"16"-928,0 16-96,16-16 448,1 17-384,-1-1 128,1 17-256,-1 16 352,0 0-256,-16 17 384,17-17-352,-17 0-320,0 17 0,-17-34 576,17 17-288,-32-16 160,-1 0-256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4064,'0'17'1504,"0"-17"-1184,16 33-64,-16-33 704,0 16-576,0 0 128,0 17-320,-16-16 448,16 15-352,-33 1-608,0 0 128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3712,'-14'-13'1221,"12"10"-757,2 0-176,1-4 39,4 8-111,5 3-34,2-9 95,-10 4-240,0 0-1,-1 0 0,1 1 1,0-1-1,0 0 0,-1 1 1,1 0-1,0-1 0,3 1 0,192 0 1634,-197-1-1664,1 1 1,-1 0 0,1 0-1,-1 0 1,1 0-1,-1 0 1,1 0 0,-1 0-1,1 0 1,-1 0-1,1 0 1,-1 0 0,1 0-1,0 0 1,-1 1-1,1-1 1,-1 0 0,1 0-1,-1 1 1,0-1 0,1 0-1,-1 1 1,1-1-1,-1 0 1,1 1 0,-1-1-1,0 0 1,1 1-1,-1-1 1,0 1 0,0-1-1,1 1 1,-1-1-1,0 1 1,0-1 0,1 1-1,-1-1 1,0 1-1,0-1 1,0 1 0,0-1-1,0 1 1,0-1-1,0 1 1,0 0 0,0-1-6,0 0 1,0 1-1,0-1 1,0 0 0,0 0-1,0 0 1,0 0-1,0 0 1,0 0 0,0 0-1,0 0 1,0 0-1,0 0 1,0 1 0,0-1-1,0 0 1,0 0-1,0 0 1,0 0 0,0 0-1,0 0 1,0 0-1,0 0 1,0 0-1,0 0 1,0 0 0,0 1-1,0-1 1,0 0-1,-1 0 1,1 0 0,0 0-1,0 0 1,0 0-1,0 0 1,0 0 0,0 0-1,0 0 1,0 0-1,0 0 1,0 0 0,0 0-1,-1 0 1,1 0-1,0 0 1,0 0-1,0 0 1,0 0 0,0 0-1,0 0 1,0 0-1,0 0 1,0 0 0,0 0-1,-1 0 1,1 0-1,-1 0-2,0 0-1,0 1 0,0-1 0,0 0 0,1 1 0,-1-1 0,0 1 0,0-1 0,0 1 1,0-1-1,1 1 0,-1 0 0,0-1 0,0 1 0,1 0 0,-1-1 0,1 1 1,-1 0-1,0 0 0,1 0 0,0 0 0,-1-1 0,0 3 0,-11 14-81,10-15 74,1-1 0,-1 1 0,1 0 0,-1 0 0,1 0 0,0 0 0,0 1 0,0-1 0,0 0 0,0 0 0,0 1 0,1-1 0,-1 0-1,1 1 1,-1 3 0,-1 8-48,-28 87-413,25-80 454,0 0-1,2 0 0,0 1 1,2-1-1,0 1 0,2-1 1,2 24-1,2-18 55,-1-5-4,1 38 1,-4-29 5,0-23-4,-1 1 0,0 0 0,0 0 0,-1 0 0,-3 14 0,1-15 69,0-1 0,-9 14 0,3-5-42,5-4-41,4-11-21,0-1-1,0 1 1,-1-1 0,1 1-1,0-1 1,0 1 0,0-1-1,0 1 1,-1-1 0,1 1-1,0-1 1,-1 0 0,1 1-1,0-1 1,-1 1 0,1-1-1,0 0 1,-1 1 0,-26 14 2,19-10-204,6-4 125,1 0 0,-1 0-1,1 0 1,-1-1 0,0 1-1,1 0 1,-1-1 0,0 1-1,1-1 1,-5 1 0,66-1-170,-53 0 299,0 0 0,0-1-1,0 0 1,0 0 0,10-4-1,-10 3 12,0 0 0,0 1 0,-1 0-1,1 0 1,11 0 0,108 1-1595,-91 0 193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3552,'-33'-32'1312,"33"32"-992,-16 0-128,16 0 416,-17 0-384,17 16 608,-16 17-448,0-1 160,-1 18-320,1 15-128,16-16-64,-17 17 32,17 16-32,0-17 480,0 1-288,0-17 128,33-16-224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2240,'-12'-1'594,"17"1"-143,-2 0-415,0 0 0,0 0 0,0 1-1,0-1 1,0 1 0,3 0 0,13 10-79,3-5 38,-19-6 24,0 0 0,0 1-1,0-1 1,1 1 0,-1 0-1,0 0 1,0 1 0,0-1-1,0 0 1,-1 1-1,1 0 1,0 0 0,-1 0-1,1 0 1,-1 0 0,0 0-1,1 0 1,-1 1 0,2 3-1,45 86 372,-48-90-380,0-1 1,0 1 0,0-1-1,0 1 1,0-1 0,-1 1-1,1 0 1,0-1 0,-1 1-1,1 0 1,-1-1 0,0 1-1,1 0 1,-1 0 0,0-1-1,0 3 1,-1-1 21,0 0 0,0-1 0,-1 1 0,1-1 0,0 1 1,-1-1-1,0 0 0,-2 3 0,-7 11 154,-39 61 496,44-69-697,0 0 0,-1 0 0,-10 8 1,7-7-34,10-9 46,0 0 0,0 0 0,0 0 0,-1 0 0,1 0 0,0 0-1,0 1 1,0-1 0,0 0 0,0 0 0,0 0 0,0 0 0,0 0-1,0 0 1,-1 0 0,1 0 0,0 0 0,0 1 0,0-1-1,0 0 1,0 0 0,0 0 0,0 0 0,0 0 0,0 0 0,0 1-1,0-1 1,0 0 0,0 0 0,0 0 0,0 0 0,0 0-1,0 0 1,0 1 0,0-1 0,0 0 0,0 0 0,0 0 0,0 0-1,0 0 1,0 0 0,0 0 0,1 1 0,-1-1 0,0 0 0,0 0-1,0 0 1,0 0 0,0 0 0,0 0 0,0 0 0,0 0-1,0 0 1,1 0 0,-1 0 0,0 1 0,6 5-40,-5-4 45,1 0-1,-1 0 0,1-1 1,0 1-1,-1 0 0,1-1 1,0 1-1,0-1 0,0 0 1,0 0-1,0 0 0,1 0 1,-1 0-1,0 0 0,0 0 1,1-1-1,-1 1 0,0-1 1,4 1-1,26 0 120,-21 0-71,0-1 1,0 0 0,0 0 0,0-1-1,14-3 1,8-10 71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6:59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3552,'0'0'1312,"0"0"-992,0 31-128,15-16 640,-15 17-512,31 14 224,-31-15-320,31 16-128,-15 16-64,15-32 96,-15-16-64,15-15 128,16 0-128,-1-31-576,1 0 256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4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33 230 3392,'-33'-17'1248,"33"17"-960,17 0-64,-1 0-128,-16 17-96,33-17 0,0 0 0,16 0-96,-16 16 64</inkml:trace>
  <inkml:trace contextRef="#ctx0" brushRef="#br0" timeOffset="1">443 361 2656,'-17'32'960,"17"-32"-736,-16 50-64,0-34 416,16 17-352,-17-17-96,17 17-64,-16-17 64,16 1-64</inkml:trace>
  <inkml:trace contextRef="#ctx0" brushRef="#br0" timeOffset="2">574 0 4160,'16'0'1536,"-16"0"-1216,33 0-64,-17 0 288,17 0-352,16 0 192,1 17-224,-18-17 224,17 0-256,1 16 448,-18-16-320,1 0 32,0 0-192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4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2304,'-10'11'282,"8"-8"-186,-1 0 0,0 1 0,0-1 0,0-1 0,0 1 0,-1 0 0,-6 3 1,4-2-124,-3 1 245,1 0 0,0 1 0,0 0 0,1 1 0,0 0 0,0 0 0,-7 9 0,10-10-104,0 0 1,0 0-1,1 1 1,0 0-1,0 0 1,1 0-1,-1 0 1,1 0-1,1 0 0,-1 0 1,2 1-1,-1 8 1,0 0-42,1-5-17,0-1-1,1 1 1,2 16-1,-2-23-25,1 1-1,-1 0 0,1-1 0,0 1 0,0-1 0,1 1 0,-1-1 1,1 0-1,0 0 0,0 0 0,5 4 0,-6-5 2,1-1 0,-1 1 0,1-1 0,-1 0 0,1 1 0,0-1 0,0-1 0,0 1 0,0 0-1,0-1 1,0 1 0,0-1 0,0 0 0,1 0 0,-1 0 0,1-1 0,-1 1 0,0-1 0,7 0 0,11-1-87,0-2 0,0 0 0,28-9 0,-17-2-1779,1-2 518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2304,'0'16'864,"0"-16"-672,16 17-32,-16-1 1152,17 17-736,-1 0 768,0 16-800,1 0 448,-1 17-576,-16-1 480,-16 1-512,-1-17 416,1 0-448,-17 0 320,0-16-384,1-17-4448,-17 1 2240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2144,'0'-27'699,"0"21"-417,2 6-84,2 0-100,-2 0-38,0 0 0,0 0 0,0 0 0,0 0 0,0 0 0,0 1 0,0-1 0,0 0 0,0 1 0,0 0 0,0 0 1,0-1-1,0 1 0,0 0 0,-1 0 0,1 0 0,0 1 0,-1-1 0,1 0 0,-1 1 0,1-1 0,-1 1 0,0-1 0,2 3 1,4 6 33,-1 1 1,0 0 0,0 0 0,5 17 0,15 55 79,-9-29-97,65 177 206,-66-187-230,28 60 196,-25-60-56,-5-12 391,21 34 0,-32-60-449,1-1 0,-1 1 0,1-1 0,0 0-1,9 8 1,-13-12-107,1 0 1,0-1-1,0 1 0,0 0 1,0-1-1,0 0 0,0 1 0,0-1 1,0 1-1,0-1 0,1 0 1,-1 0-1,0 0 0,0 1 1,0-1-1,0 0 0,0 0 1,0-1-1,1 1 0,-1 0 0,0 0 1,0-1-1,0 1 0,0 0 1,0-1-1,0 1 0,0-1 1,0 1-1,0-1 0,0 0 1,0 1-1,0-1 0,-1 0 0,1 0 1,0 1-1,0-2 0,13-11 230,-7 6-229,0 0 0,-1 0 0,0 0 0,0-1 1,0 0-1,-1 0 0,7-15 0,-12 23-29,8-16 120,16-25 0,-9 22-45,-7 9-38,-1 0 0,7-11 1,15-41 72,-18 37-86,2 0-1,22-35 1,25-22-157,-44 57 94,2 0-3,0 0 0,31-31-1,-3 7 65,-35 35 11,-6 8-5,0 0-1,0 0 1,7-6 0,29-13 148,-16 1 197,-10 18-203,-14 5-152,0 1 1,0 0-1,0 0 1,0-1-1,-1 1 1,1-1-1,0 1 1,0-1-1,0 1 1,0-1-1,-1 1 1,1-1-1,0 0 1,0 1-1,-1-1 1,1 0-1,-1 0 0,1 1 1,0-1-1,-1 0 1,0 0-1,1 0 1,0-1-1,4-7 97,-4 8-89,0-1 0,0 1 0,0-1 0,0 1 0,-1-1-1,1 0 1,-1 1 0,1-1 0,-1 0 0,1-3 0,-1 2 129,0 3 96,0 0-321,0 0-836,0 0 218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2 2912,'0'0'923,"0"0"-550,0 0-117,-3 0 240,-4 0-220,3-1-156,0 1 1,0 0 0,-1 0 0,1 0 0,0 1 0,-1-1 0,-4 3-1,-11 8-2,-10-6 154,18-2-257,1 1-1,-1 1 1,1 0 0,0 0 0,0 1 0,0 0-1,1 1 1,-18 15 0,-5 0 79,19-14-13,-21 16 0,20-12-22,1 1-1,1 0 1,0 0 0,0 2-1,-12 18 1,0 16 17,12-22-40,-8 13 5,8-17 33,2 0 0,0 1-1,-10 33 1,-3 59 146,13-55-83,4-21-57,1-1 0,3 1 0,1 0 0,1 0 0,6 40 0,-3-68-5,0 0-1,1 0 0,0 0 0,0 0 0,2-1 0,-1 1 0,1-1 0,1 0 1,10 15-1,-14-24-104,23 28 393,-23-29-453,0 1-1,0 0 1,-1-1-1,1 1 1,0-1-1,1 0 1,-1 0-1,0 0 1,0 0-1,0 0 1,1 0-1,-1 0 1,0-1-1,5 1 1,10-1-758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18 3488,'1'0'103,"1"0"1,0 0-1,-1 0 1,1 0-1,0-1 0,-1 1 1,1-1-1,0 1 1,-1-1-1,1 0 0,-1 0 1,1 0-1,-1 0 1,1 0-1,-1 0 0,0 0 1,3-2-1,-4 2-71,1 1 0,-1-1 0,1 1 0,-1 0-1,1-1 1,0 1 0,-1 0 0,1 0 0,0-1 0,-1 1-1,1 0 1,0 0 0,-1 0 0,1 0 0,0 0 0,0 0 0,-1 0-1,1 0 1,0 0 0,-1 0 0,1 0 0,0 0 0,0 1-1,2-1 96,4 0 114,-5 0-179,1-1 0,-1 1 1,0 0-1,0 1 0,1-1 1,-1 0-1,0 1 0,0-1 0,3 2 1,15 9 193,-11-9-200,9 4 5,4 18-18,2-2 5,-23-20-40,0 0 1,0 0 0,0 0-1,0 0 1,-1 0-1,1 1 1,0 2-1,1 5 25,1 0-5,-2-6-13,0-1-1,0 0 1,-1 1 0,1-1 0,0 6 0,-6 20 141,2-12-66,0 4-11,2-15-45,1 0 0,-1 0 1,0 0-1,-1 0 0,1-1 0,-1 1 0,0-1 1,-1 1-1,-3 6 0,-6 7 42,-23 41 179,32-54-229,-1 0 0,0 0 0,0 0 0,-1-1 0,1 0 0,-1 0 0,0 0 0,-1-1 0,-8 7 0,8-7-4,-43 31 154,41-21-149,-6-8-160,1 5 5,12-11 122,1 0-1,0 1 1,-1-1 0,1 0 0,0 1-1,-1-1 1,1 1 0,0-1 0,0 1 0,0-1-1,-1 0 1,1 1 0,0-1 0,0 1 0,0-1-1,0 1 1,0-1 0,0 1 0,0-1-1,0 1 1,0-1 0,0 1 0,0-1 0,0 1-1,0-1 1,1 1 0,-1-1 0,0 1 0,0-1-1,1 0 1,-1 1 0,0-1 0,0 1-1,1-1 1,0 1 0,-1-1 6,1 1 9,0-1 0,0 1-1,0-1 1,0 1 0,0-1 0,0 0 0,0 1 0,1-1 0,-1 0 0,0 0 0,0 0-1,0 0 1,1 0 0,-1 0 0,0 0 0,0 0 0,0 0 0,0-1 0,1 1 0,0-1 0,26-9 55,-21 7-49,-5 2-7,0 0 0,1 1 1,-1-1-1,1 1 0,0-1 0,-1 1 0,1 0 0,-1 0 0,1 0 0,-1 0 0,6 1 0,-5 0 7,-1-1 1,1 1-1,-1-1 1,1 0-1,-1 0 1,1 0-1,0-1 1,-1 1 0,1 0-1,-1-1 1,6-1-1,22-9 284,-17 8-194,-10 3-173,-1-1 0,1 1 0,-1-1 1,0 1-1,1-1 0,-1 0 0,0 0 0,1 0 1,-1 0-1,0-1 0,0 1 0,0 0 0,0-1 1,2-2-1,12-12-620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39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3648,'0'0'1344,"0"0"-1024,0 0-128,16 0 992,1 0-704,-1 0 160,0 0-384,1 0 96,15 17-192,1-17-1280,0 0 608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263 525 2496,'-16'33'896,"16"-33"-672,-33 33-96,0-1 320,17-15-288,-17 16 64,0-1-128,0 1 96,1 0-128,15-17 192,1-16-160</inkml:trace>
  <inkml:trace contextRef="#ctx0" brushRef="#br0" timeOffset="1">427 17 2976,'0'-14'971,"0"14"-965,0 0 0,0 0 1,0 0-1,0 0 1,0 0-1,0 0 1,0 0-1,0 0 1,0 0-1,0 0 1,0-1-1,0 1 0,0 0 1,0 0-1,0 0 1,0 0-1,0 0 1,0 0-1,0 0 1,0 0-1,0 0 1,0 0-1,0-1 0,0 1 1,0 0-1,0 0 1,0 0-1,0 0 1,0 0-1,0 0 1,0 0-1,0 0 1,0 0-1,1 0 1,-1 0-1,0 0 0,0 0 1,0 0-1,0 0 1,0 0-1,0 0 1,0 0-1,0-1 1,0 1-1,0 0 1,1 0-1,-1 0 0,0 0 1,0 0-1,0 0 1,0 1-1,0-1 1,0 0-1,0 0 1,0 0-1,1 0 1,0 0 95,1 0 0,0 1 0,0-1 0,0 1 0,0-1 0,-1 1 0,1 0 0,0 0 0,-1 0 1,4 2-1,3 1 7,24 13 685,-28-16-727,-1 0 0,1-1 0,-1 1 0,1-1 0,-1 1 0,1-1-1,-1 0 1,1 0 0,-1-1 0,1 1 0,-1-1 0,6-1 0,-8 2-52,18-5 154,-9 3-86,0-1-1,0 2 1,1-1-1,11 1 1,-1 1-9,-3 1-22,0-1 0,21-4-1,-13-1-6,-16 2-35,0 1 0,0 1 0,16-1 0,37 2 385,-61 0 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0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2304,'0'6'392,"0"-3"-280,0 0 0,0-1 1,0 1-1,0 0 0,1-1 1,-1 1-1,2 4 1,3 2 112,-4-8-182,0 1 1,0-1-1,0 1 0,0-1 1,-1 1-1,1-1 0,0 1 1,-1 0-1,1-1 0,-1 1 1,0 0-1,0-1 0,1 3 1,-1 22 452,1-11-295,-2 0-1,-2 25 1,-8-2 119,9-24-64,1 0 0,1 21-1,1-21-34,-1 0 0,-3 21-1,-4-11-17,5-17-136,1-1 0,-1 0 1,1 1-1,0 11 0,0-11-23,1-1-1,-1 1 1,-3 10 0,-1 9 53,6-23-47,0 1 0,0 0 0,0-1 0,1 1 0,-1-1 0,1 0 0,3 5 0,-4-7-25,1 0 1,-1-1-1,1 1 1,-1-1-1,1 0 0,-1 1 1,1-1-1,-1 0 0,1 0 1,-1 0-1,1 0 0,3-1 1,4 1 65,7 0-78,57-2-398,-62 2-112,-1-2 0,1 0-1,-1 0 1,18-6 0,7-9-1007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0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3232,'14'0'1035,"-14"0"-1028,0 0 1,0 0 0,0 0 0,0 0 0,1 0-1,-1 0 1,0 0 0,0 0 0,0 0 0,0 0-1,0 0 1,1 0 0,-1 0 0,0 1 0,0-1-1,0 0 1,0 0 0,0 0 0,0 0 0,0 0-1,1 0 1,-1 0 0,0 0 0,0 0 0,0 1-1,0-1 1,0 0 0,0 0 0,0 0 0,0 0-1,0 0 1,0 1 0,0-1 0,0 0 0,0 0-1,0 0 1,0 0 0,0 0 0,0 0 0,0 1-1,0-1 1,0 0 0,0 0 0,0 0 0,0 0-1,0 0 1,0 1 0,0-1 0,0 0 0,0 0-1,0 0 1,0 0 0,-1 1 0,1 4 68,-1-2 7,1 1 0,0-1-1,0 0 1,0 0 0,0 0 0,0 0-1,1 1 1,-1-1 0,1 0 0,1 3-1,10 13 422,-10-16-397,0 1 0,1-1 0,-1 1 1,0 0-1,-1 0 0,2 4 0,17 91 938,-11-61-830,-1 0-1,-1 0 1,1 77 0,-8-104-147,-4 132 820,2-120-723,-2 1 0,0-1 0,-2 0 0,-9 25 0,5-24 53,-1 0 1,-28 43-1,31-55-107,-1 1-1,0-2 1,-1 1-1,0-1 1,-1-1 0,-17 14-1,21-20-73,-1 0-1,1 0 1,-10 3-1,10-4-16,-29 13 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6560,'-16'0'2432,"16"0"-1888,-16 94-160,16-47-416,0-1-64,16 48-32,-16-1 64,0 32 256,0-16-96,-16 16-160,16-16 0,0 15-384,-15-30 224,-1-1-384,1-15 352,-1 0-512,0-15 448</inkml:trace>
  <inkml:trace contextRef="#ctx0" brushRef="#br0" timeOffset="1">31 1294 3968,'-15'15'1472,"15"-15"-1120,-16 94-128,16-47 160,16-16-256,-16 31 96,0-15-128,15 15 224,1-15-192,0-16 96,-1 0-128,-15 0-64,16 0 0,-1-15-192,-15 0 96,0-16-736,0 0 416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1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4224,'16'16'1568,"-16"-16"-1216,33 0-96,-33 0 704,17 0-576,-1 0 480,17 0-512,-17 0 256,17 0-352,-17 0 64,1 0-192</inkml:trace>
  <inkml:trace contextRef="#ctx0" brushRef="#br0" timeOffset="1">17 279 4064,'-17'0'1504,"17"0"-1184,17 17-64,-1-17 768,0 16-608,17-16 64,0 0-320,0 0 256,16 0-224,-33 0-1440,33 0 672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1824,'0'-11'504,"0"15"-209,0 14 5,0-18-268,0 0 0,0 1 1,0-1-1,0 0 1,0 1-1,0-1 0,0 0 1,0 1-1,0-1 1,0 0-1,0 1 0,0-1 1,1 0-1,-1 1 1,0-1-1,0 0 1,0 1-1,0-1 0,0 0 1,1 0-1,-1 1 1,0-1-1,0 0 0,1 0 1,-1 1-1,2 1 59,-1 0 0,1 0 1,-1 0-1,0 1 0,0-1 0,0 0 0,0 1 0,0-1 0,0 1 1,-1-1-1,2 6 0,1 5 213,0 3-25,1-1 0,-2 1 1,0-1-1,0 24 1,-2 10-106,2 0 0,13 77 0,-10-104-19,-1-1 0,-1 1-1,1 31 1,-4-39 65,1-1 0,1 1-1,3 14 1,-4-23-57,1 1 1,-1-1-1,1 1 0,0-1 1,0 0-1,1 0 0,-1 0 0,1 0 1,6 7-1,-8-12-152,-1 1 0,0-1 0,0 0 0,1 0 0,-1 0 0,0 0-1,0 1 1,1-1 0,-1 0 0,0 0 0,0 0 0,1 0 0,-1 0 0,0 0 0,0 0 0,1 0 0,-1 0 0,0 0-1,0 0 1,1 0 0,-1 0 0,0 0 0,1 0 0,-1 0 0,0 0 0,0 0 0,1 0 0,-1-1 0,0 1 0,0 0-1,1 0 1,-1 0 0,0 0 0,0 0 0,0-1 0,1 1 0,-1 0 0,0 0 0,0 0 0,1-1 0,10-16 332,0 0-211,53-84 105,-29 43-165,-25 41-58,105-160 41,-82 135-50,-22 29 10,0-1 0,-1 0 0,10-20-1,-18 29-8,0 1-1,1 0 0,-1 0 1,1 0-1,4-5 0,18-10 6,-17 5-27,-1 9-89,-7 5 92,1 0 1,-1 0-1,0-1 1,1 1-1,-1 0 0,1 0 1,-1-1-1,0 1 0,1 0 1,-1 0-1,0-1 1,0 1-1,1 0 0,-1-1 1,0 1-1,0-1 1,1 1-1,-1 0 0,0-1 1,0 1-1,0-1 1,0 1-1,0-1 0,1 1 1,-1 0-1,0-1 0,0 1 1,0-1-1,0 1 1,-1-1-1,1-2-1043,0 3-43,0 3-1039,0 10 666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3328,'0'0'1061,"-3"0"-634,3 0-405,-1 0 1,1 0-1,-1 0 1,1 0-1,-1 0 0,1 0 1,-1 0-1,1 0 1,-1 0-1,1 0 1,-1 0-1,1 1 1,-1-1-1,1 0 0,0 0 1,-1 0-1,1 1 1,-1-1-1,1 0 1,0 1-1,-1-1 0,1 0 1,0 1-1,-1-1 1,1 0-1,0 1 1,0-1-1,-1 1 1,1-1-1,0 0 0,0 1 1,0-1-1,-1 1 1,1-1-1,0 1 1,0-1-1,0 1 0,0-1 1,0 1-1,0-1 1,0 1-1,0-1 1,0 1-1,0-1 1,0 1-1,0 1 65,0 0 1,0 0-1,0 0 1,0-1-1,-1 1 0,1 0 1,-1 0-1,0 2 0,-4 4 60,-7 19 186,1-7-223,8-16-51,0 1 0,1-1 0,-1 1 1,-2 6-1,-1 17 69,-2-9-155,16 0 38,-4-5 79,-4-12-70,1 0-1,-1 1 0,1-1 1,0 1-1,-1-1 0,1 0 1,2 4-1,-2-5-4,0 0-1,0 0 1,0 0-1,0-1 1,0 1-1,0 0 1,0-1-1,0 1 1,0 0 0,0-1-1,0 1 1,0-1-1,0 0 1,0 1-1,0-1 1,1 0-1,-1 0 1,0 1-1,0-1 1,0 0 0,2-1-1,63 1 637,-64 0-624,0 0 1,1-1 0,-1 0-1,1 1 1,-1-1-1,0 0 1,1 0 0,-1 0-1,0-1 1,0 1 0,0 0-1,0-1 1,0 1-1,0-1 1,0 0 0,-1 0-1,3-3 1,2-1 131,-6 6-150,1-1 0,-1 1 0,1-1 0,-1 1 0,0-1 0,1 0 0,-1 1 0,0-1 1,0 0-1,1 1 0,-1-1 0,0 0 0,0 1 0,0-1 0,0 0 0,0 0 0,0 1 0,0-1 1,0 0-1,0 1 0,0-1 0,0 0 0,-1 0 0,1-2-3,0 2-1,0-1-1,-1 0 1,1 0 0,0 1 0,-1-1 0,1 0 0,-1 1 0,1-1-1,-1 1 1,0-1 0,1 0 0,-1 1 0,0 0 0,0-1 0,-2-1-1,-3-5 36,0-4-2,5 10-39,0 0 1,0 0-1,0 0 1,0 0 0,0 0-1,0 1 1,0-1-1,-1 0 1,1 0 0,-1 1-1,1-1 1,-1 1-1,1 0 1,-1-1 0,0 1-1,0 0 1,0 0-1,0 0 1,0 0 0,0 0-1,0 1 1,0-1-1,0 0 1,0 1 0,0 0-1,-3-1 1,-1 2 6,3-1-3,0 1 0,0-1 0,0 0 0,0 0 0,1 0 0,-1 0 0,0-1 0,0 1 0,0-1 0,1 1 0,-4-2 0,2-6-102,5 16-879,-1-8 912,0 0 0,0 0 0,0 0-1,0 0 1,0 0 0,0 0 0,0 0 0,0 0 0,0 0 0,0 1-1,0-1 1,0 0 0,0 0 0,0 0 0,0 0 0,0 0 0,0 0-1,0 0 1,0 0 0,0 0 0,0 0 0,0 1 0,0-1-1,0 0 1,0 0 0,0 0 0,0 0 0,0 0 0,0 0 0,0 0-1,0 0 1,1 0 0,-1 0 0,0 0 0,0 0 0,0 0 0,0 0-1,0 0 1,0 0 0,0 0 0,0 1 0,0-1 0,0 0-1,1 0 1,-1 0 0,0 0 0,0 0 0,0 0 0,0 0 0,0 0-1,0 0 1,0 0 0,0-1 0,0 1 0,0 0 0,1 0 0,12 0-2697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49 3968,'-28'-13'1285,"27"12"-1203,-1 0-1,0 0 0,0 1 1,0-1-1,0 1 0,0-1 1,0 1-1,0 0 0,0 0 1,0 0-1,0 0 0,1 0 1,-1 0-1,-2 1 0,-1 0 1328,13-1-1222,-2 0-114,1 0 0,-1 0 1,13-3-1,-12 1-37,5-1 16,0 0-1,1 1 1,-1 0-1,14 0 1,0 1 60,38-6 1,-37 3-21,39 0 1,254 4 1006,-315 0-688,-5 0-438,0 0-1104,0 0 257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33 2720,'-7'-6'300,"1"1"-1,-1 0 1,0 0 0,-10-4 0,12 7-36,5 4 16,0-2-267,0 1 1,0-1 0,0 1-1,0-1 1,0 0 0,0 1 0,0-1-1,0 1 1,0-1 0,0 1-1,0-1 1,-1 1 0,1-1 0,0 0-1,0 1 1,0-1 0,0 1-1,-1-1 1,1 0 0,0 1 0,-1-1-1,1 0 1,0 1 0,-1-1-1,1 0 1,0 1 0,-1-1 0,1 0-1,0 0 1,-1 1 0,1-1-1,-1 0 1,1 0 0,-1 0 0,1 0-1,0 0 1,-1 1 0,1-1 0,-1 0-1,1 0 1,-1 0 0,1 0-1,-1 0 1,1 0 0,0-1 0,-2 1-1,0 0 16,1 0 0,-1 0 1,0 1-1,0-1 0,0 0 0,0 1 0,1-1 0,-4 2 0,-5 5 157,1 1-1,0 0 1,-15 18 0,10-12-70,4-4-97,4-5 16,1 0 0,0 0 0,0 1 0,0-1 0,0 1 0,1 0 1,0 0-1,0 1 0,1-1 0,-3 9 0,0 18 56,-5 2 37,6 14-27,1-26-45,0 6 36,-2 53 0,7-42-53,-5 95 82,1-108-93,-2 28 24,11 21-25,-7-68-36,1 1 1,-4 13 0,0-3-10,3 1 54,0 32 0,1-29 111,-1-15-9,1-1-1,-2 1 1,1-1 0,-1 1 0,-4 12-1,4-15 7,0 1 116,0-1-1,0 1 0,-6 8 0,8-13-224,-1 1 1,0-1 0,1 0-1,-1 0 1,0 0-1,0-1 1,0 1-1,0 0 1,0 0-1,0 0 1,0-1 0,0 1-1,0 0 1,0-1-1,-1 1 1,1-1-1,0 0 1,0 1-1,-1-1 1,1 0-1,-2 1 1,-24-7 732,5 12-261,17-7-452,1 0 0,0 0 0,-1-1 1,1 1-1,0-1 0,0 0 0,-6-3 0,-16-8 85,7 6-64,11 5-49,-1-1 1,1-1-1,-1 0 0,1 0 1,-10-7-1,-15-17-134,27 24 167,2 2-386,1-1 0,0 1 0,-1 0-1,1-1 1,0 0 0,0 0 0,1 0-1,-1 0 1,1 0 0,-1-1 0,1 1-1,-3-8 1,2-8-2127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5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51 2720,'0'0'891,"0"0"-545,-3 0-106,-5 0 159,19 0 429,-11 0-514,0 0-36,0 0-1,3 0 363,-2 0-596,1-1 0,-1 1-1,1 0 1,-1-1 0,1 1 0,-1-1 0,1 1-1,-1-1 1,0 0 0,2-1 0,12-5 45,15 2 23,-13 0 37,-10 3-86,0 0 0,-1 0 0,1 1 1,0 0-1,11 0 0,110 1 171,-115-1-212,-1 0-1,0 0 0,1-2 1,12-3-1,-18 4-5,4 1 42,1-1 0,-1 2 0,19 0 0,-15 1 9,18-1 1255,-34 0-1324,1-1 0,-1 1 0,1 0 0,-1 0 0,1 0-1,-1 1 1,1-1 0,-1 0 0,1 0 0,-1 0 0,1 0-1,-1 0 1,1 1 0,-1-1 0,1 0 0,0 0 0,-1 1-1,1-1 1,-1 0 0,1 1 0,0-1 0,-1 0 0,1 1 0,0-1-1,-1 0 1,1 1 0,0-1 0,-1 1 0,1-1 0,0 1-1,0-1 1,0 1 0,-1-1 0,1 1 0,0-1 0,0 1-1,0-1 1,0 1 0,0-1 0,0 1 0,0 0 0,0 2-382,0-3 112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2912,'0'0'923,"0"0"-550,0 0-128,0 3 203,1 6-217,-1-5-121,0 1 1,0-1-1,0 0 1,0 1-1,-1-1 1,1 1-1,-3 4 1,-5 24 283,-9 62 1,-4 17 144,2-27-273,14-68-273,3-10 62,0 0 0,0 0-1,1 0 1,-1 11 0,2-17-39,0 1 0,0 0 0,0 0 0,0-1 0,0 1 0,0 0 0,-1 0 0,1-1 0,-1 3 0,-10 9-48,8-10-229,3-3 69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525 0 2080,'-30'0'1173,"25"3"-538,3-2-581,1 0 0,0 1 0,-1-1 0,1 0 0,0 0 0,-1-1 0,1 1 0,-1 0 0,0 0 0,-2 0 0,-27 2 520,23-2-438,-1 1 0,1 0 0,-1 0 0,1 1 1,0 0-1,-13 7 0,0-1-7,7-2 47,0-1-1,-22 16 0,18-10 41,10-7-169,0 0 1,1 0-1,-1 1 0,1 0 1,1 0-1,-1 1 1,1-1-1,0 2 1,-5 8-1,0-1 1,-9 15 82,1 2-1,1 0 1,-24 65-1,13-29 41,19-45-93,1 0-1,1 0 1,1 1-1,1 0 1,2 0-1,0 1 1,2-1-1,0 32 0,1-46-49,2 0-1,-1 0 0,1 0 0,1 0 0,0-1 0,0 1 0,5 11 0,-1-8 47,1 0-1,0-1 0,2 0 1,13 17-1,-18-23-5,0-1-1,1 1 1,0-1 0,-1 0-1,2-1 1,-1 1 0,0-1-1,1 0 1,0 0 0,0-1-1,0 1 1,0-1 0,8 2-1,35 11 382,0 1-170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66 2816,'-13'-14'917,"13"14"-911,-1 0 1,1 0-1,0 0 0,0 0 0,0 0 0,0 0 0,0 0 1,0-1-1,0 1 0,-1 0 0,1 0 0,0 0 0,0 0 1,0 0-1,0 0 0,0 0 0,0 0 0,0 0 1,0-1-1,0 1 0,0 0 0,0 0 0,0 0 0,0 0 1,0 0-1,0 0 0,0-1 0,0 1 0,0 0 0,0 0 1,0 0-1,0 0 0,0 0 0,0 0 0,0-1 1,0 1-1,0 0 0,0 0 0,0 0 0,0 0 0,0 0 1,0 0-1,0 0 0,0-1 0,0 1 0,0 0 0,0 0 1,1 0-1,-1 0 0,0 0 0,0 0 0,0 0 1,0 0-1,0 0 0,0 0 0,1 0 0,10-11 245,-6 8 245,-4 3-470,0 0 0,0 0-1,-1 0 1,1 0 0,0 0 0,0 0 0,0-1 0,-1 1-1,1 0 1,0 0 0,0-1 0,0 1 0,-1-1 0,1 1-1,0 0 1,-1-1 0,1 1 0,0-1 0,0 0 0,19-12 875,-17 11-856,-1 0-21,1 1 0,0-1 0,0 1 0,0 0 0,0 0 0,1 0 0,-1 0 0,0 0 1,0 1-1,0 0 0,1-1 0,-1 1 0,0 0 0,1 1 0,-1-1 0,6 2 0,54 14 146,-60-15-166,0 0 0,-1 0 0,1 0 0,0 0 0,-1 0 0,1 1 0,-1-1-1,0 1 1,1 0 0,-1 0 0,3 2 0,19 30 87,-15-21-26,-7-9-7,1 1-1,-1 0 0,0-1 1,-1 1-1,1 0 0,-1 0 1,0 0-1,1 10 1,-1-6 22,-1 0 0,0-1 0,-1 1 0,-2 12 0,2-15-35,-1 0-1,0 0 0,0 0 1,0 0-1,-1-1 0,0 1 1,-6 8-1,-1-1 90,-17 17 0,-4 6 33,9-6-66,-6-8-58,-7 24 165,28-39-166,5-6-75,0 1 1,0 0 0,0 0-1,0 0 1,0 0 0,0 0 0,0 1-1,1-1 1,-1 1 0,1-1-1,0 1 1,0-1 0,0 1 0,0 0-1,-1 3 1,2-6 31,0 0-1,0 0 1,0 0 0,0 0 0,0 0-1,0 0 1,0 0 0,0 0-1,0 0 1,0 1 0,0-1-1,0 0 1,0 0 0,0 0-1,0 0 1,0 0 0,0 0-1,0 0 1,0 0 0,0 0 0,0 0-1,0 1 1,0-1 0,0 0-1,0 0 1,0 0 0,0 0-1,0 0 1,0 0 0,1 0-1,-1 0 1,0 0 0,0 0 0,0 0-1,0 0 1,0 0 0,0 0-1,0 0 1,0 0 0,0 0-1,0 1 1,0-1 0,1 0-1,-1 0 1,0 0 0,0 0 0,0 0-1,0 0 1,0 0 0,0 0-1,0 0 1,0 0 0,0-1-1,0 1 1,1 0 0,-1 0-1,142 0 381,-140 0-382,0 0 0,0 0 0,1 0 0,-1-1 0,0 1 1,0-1-1,0 0 0,0 1 0,0-1 0,0 0 0,0 0 0,3-2 0,-4 2-83,0 0 1,0 0-1,1 1 0,-1-1 0,0 0 1,1 1-1,-1-1 0,1 1 1,-1 0-1,1-1 0,2 1 0,-1 0-2708,-3 0 762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4224,'0'0'1568,"0"0"-1216,0 0-96,16 0 576,-16 0-512,16 0 480,1 0-448,16-17 32,-1 17-224,18 0 384,-18-16-288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2976,'15'31'1120,"-15"-31"-896,31 15-32,-15-15-96,0 0-96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4480,'32'0'1664,"-32"0"-1312,0-16-64,0 16 608,17 0-544,15 0-160,1 0-96,-16 0 448,15 0-288,1-17-1792,0 34 832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8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2912,'0'-14'923,"0"14"-917,0 0 1,0 0-1,0 0 1,0 0-1,0 0 1,0 0-1,0 0 1,0 0-1,-1-1 1,1 1 0,0 0-1,0 0 1,1 0-1,-1 0 1,0 0-1,0 0 1,0 0-1,0 0 1,0 0 0,0 0-1,0-1 1,0 1-1,0 0 1,0 0-1,0 0 1,0 0-1,0 0 1,0 0-1,0 0 1,0 0 0,0 0-1,0 0 1,0 0-1,0 0 1,1 0-1,-1 0 1,0-1-1,0 1 1,0 0 0,0 0-1,0 0 1,0 0-1,0 0 1,0 0-1,0 0 1,0 0-1,1 0 1,-1 0-1,0 0 1,0 0 0,0 0-1,0 0 1,0 0-1,0 0 1,0 0-1,0 1 1,3-1 33,-1-1 1,1 1 0,-1 0-1,1-1 1,-1 1-1,0-1 1,1 0-1,-1 0 1,0 0-1,3-1 1,-2 0 11,-1 1 0,1 0 0,0 0 0,-1 0 0,1 0 0,0 1 0,0-1 0,-1 1 0,1-1 0,4 1 1,0 0 82,0 1 0,0 0 0,0 0 0,0 1 0,8 2 0,1 1-23,3-1-8,-14-3-58,0 0-1,0 0 1,0 0 0,0 1-1,-1 0 1,1 0 0,5 3-1,0 2 30,-6-5-32,1 1-1,-1 0 0,0 1 1,0-1-1,5 6 0,-7-6-24,0 0-1,0 0 1,-1 0-1,1 1 0,-1-1 1,0 1-1,0-1 0,1 8 1,1 0 7,1 8 25,-1-1 1,1 27-1,-4 190 366,3-221-374,10 2-4,-10-14-24,-1 0 1,0-1 0,1 1-1,-1 0 1,1-1 0,-1 0-1,1 0 1,0 1-1,0-2 1,0 1 0,-1 0-1,1-1 1,0 1 0,0-1-1,0 0 1,0 0-1,0 0 1,5-1 0,1 1 21,-7 0-27,-1 0-1,1 0 1,0 0-1,-1-1 1,1 1-1,0-1 0,-1 1 1,1-1-1,0 1 1,-1-1-1,1 0 0,-1 0 1,2-1-1,6-3 29,-2 1-10,-4 3 0,0 0 1,0 0 0,-1-1 0,1 1-1,0-1 1,-1 0 0,1 0 0,-1 0-1,1 0 1,-1 0 0,0-1 0,0 1-1,0-1 1,2-3 0,-1 1-16,0 0 0,-1 0 0,0 0 0,0-1 0,0 1 0,-1-1 1,1 1-1,-1-1 0,-1 0 0,1-5 0,-1-140-7,1 145-42,0-1-1,1 1 1,-1 0-1,1-1 1,0 1 0,1 0-1,0 0 1,5-9-1,-1 1-51,-6 12 94,0-1 0,0 1 1,-1-1-1,1 1 0,-1-1 1,1 1-1,-1-1 0,0 0 0,0-3 1,-1 5 8,1 0 0,0-1 0,0 1 0,0 0 0,0-1 0,0 1 1,0 0-1,0-1 0,0 1 0,1 0 0,-1 0 0,0-1 0,1 1 0,-1 0 0,1 0 0,-1-1 1,1 1-1,0 0 0,0 0 0,-1 0 0,1 0 0,0 0 0,0 0 0,0 0 0,0 0 1,0 1-1,2-3 0,11-2 172,-9-6-52,9 6 20,2-8 39,-15 11-171,1 1 1,-1-1 0,1 1-1,-1 0 1,1 0 0,-1-1 0,1 1-1,0 0 1,-1 0 0,1 1 0,0-1-1,0 0 1,0 0 0,0 1-1,0-1 1,0 1 0,0 0 0,3 0-1,-3 0-15,0 0 1,0 0-1,-1 1 0,1-1 0,0 1 0,0 0 0,-1-1 0,1 1 0,-1 0 0,1 0 1,0 0-1,-1 0 0,1 1 0,1 1 0,3 0-492,7-3 133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2816,'0'0'917,"0"0"-565,0 0 6,0 0 612,0 0-223,0 0 101,3 0-267,-1 0-518,-1 1 0,1-1 0,-1 0-1,1 1 1,-1-1 0,1 1 0,-1-1 0,1 1 0,-1 0-1,2 1 1,12 5 201,-6-6-116,0 1 0,1-2 1,-1 1-1,14-2 0,-4 1-73,129 0 1178,-141-1-1188,1 0-1,-1 0 1,1 0-1,-1-1 1,13-4-1,-15 4-40,-2 1 10,0 0 1,0 1 0,-1-1 0,1 1 0,0 0 0,0 0-1,5 0 1,0 0-207,-8 0-206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9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3072,'0'0'976,"0"3"-587,0 24 273,-3-21-385,-1-1-135,0 0 0,0 1 0,0 0 1,1 0-1,-5 9 0,7-11-96,0-1 0,0 1 0,1-1 1,-1 0-1,1 1 0,0-1 0,0 5 0,-1 12 220,-27 92 587,24-87-646,2-13-116,-1 0 0,-7 21 0,7-23-44,-1 0 0,2-1 0,-1 1-1,1 0 1,1 1 0,0-1 0,1 0 0,0 11-1,0-11 5,1 21 107,-1-30-154,0 0 0,1 1 0,-1-1 0,1 0 0,-1 0 0,0 1 0,1-1 0,0 0 0,-1 0 0,1 0 0,0 0 0,0 0 0,-1 0 0,1 0 0,0 0 0,0 0 0,0 0-1,0-1 1,2 2 0,30 14-41,-30-14 57,0-2 1,0 1-1,0 0 1,0-1-1,0 1 1,0-1-1,0 0 1,0 0-1,0 0 0,4-1 1,2 0 37,41 1-288,-48 0-116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49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3552,'33'17'1312,"-33"-17"-992,33 98-128,-17-32 1344,1-17-896,-1 33 512,0 0-672,-32 32 416,16-15-480,-33-1 128,1 0-320,-34-16 416,0-16-352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6:59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4320,'-16'0'1600,"16"0"-1248,16 33-96,-32-17 224,16 17-320,-17 0 128,1 33-160,-17-17 416,-16 16-288,0 1 32,16-17-192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 3712,'0'-13'1221,"0"12"-1213,0 1 0,0 0 1,0 0-1,0 0 0,0 0 0,0 0 0,0 0 0,0 0 0,0 0 1,0 0-1,0 0 0,0-1 0,0 1 0,0 0 0,0 0 0,0 0 1,0 0-1,0 0 0,0 0 0,0 0 0,0 0 0,0 0 0,0 0 1,0-1-1,0 1 0,1 0 0,-1 0 0,0 0 0,0 0 0,0 0 1,0 0-1,0 0 0,0 0 0,0 0 0,0 0 0,0 0 0,0 0 0,0 0 1,0 0-1,1 0 0,-1 0 0,0 0 0,0 0 0,0 0 0,0 0 1,0 0-1,0 0 0,0 0 0,0 0 0,0 0 0,1 0 0,-1 0 1,0 0-1,0 0 0,0 0 0,0 0 0,36 0 1293,15-1-641,-5 0-443,61 6 0,-52 5-95,-35-8 37,32-1 0,-28-1-18,22 0 451,-43 0-395,-6 3-111,1-2-104,0 1 1,1-1 0,-1 0-1,0 1 1,0-1 0,-1 0-1,1 0 1,0-1 0,0 1-1,0 0 1,-1-1 0,-3 1-1,-33 0-451,0 1 49,-19 15-209,52-16 581,0 2 0,0-1 1,0 0-1,0 1 1,0 0-1,1 1 0,-1-1 1,1 1-1,0 0 0,0 0 1,0 1-1,1-1 0,0 1 1,-8 11-1,11-13 23,0 0 0,0 0 0,0 1-1,0-1 1,0 7 0,-1 2-43,-17 73-363,-6 35 281,22-80 150,3 49 0,0-35 43,0-42-4,-1 1 1,-1-1-1,0 0 1,-4 14-1,4-19-7,-1 6 84,3-10-87,-1-1-1,1 1 0,-1-1 0,1 0 0,-1 1 0,0-1 1,0 0-1,0 0 0,0 1 0,0-1 0,-1 0 0,1 0 0,-1 0 1,-1 2-1,-11 9 217,14-12-239,0-1 0,-1 0 0,1 0 0,0 1 0,0-1 0,-1 0 0,1 0 0,0 0 0,-1 1 0,1-1 0,0 0 0,0 0-1,-1 0 1,1 0 0,0 0 0,-1 0 0,1 0 0,0 0 0,-1 0 0,1 0 0,0 0 0,-1 0 0,1 0 0,0 0 0,-1 0 0,1 0-6,-3 0 17,1 0-1,-1 0 1,0 0 0,1 1 0,-1-1-1,-3 2 1,1 2 19,-1 0-8,-5-7-18,7 1-6,1 1-1,-1 0 1,1 0 0,-1 0-1,0 0 1,1 0-1,-1 1 1,0-1 0,0 1-1,1 0 1,-6 1-1,-1-2 41,17 5 78,-4 0 6,2 3 128,23-2 26,-11 0-147,-11-3-83,1 0 0,0 0 1,0-1-1,-1 0 0,12 0 0,291-1 2098,-293 0-2038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0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66 3392,'0'-62'4336,"0"62"-4325,0-1 0,0 1 0,0 0 0,0 0 0,0 0 0,0 0 0,0 0 0,0 0 0,1 0 0,-1 0 0,0 0 0,0 0 0,-1-1 0,1 1 0,0 0 0,0 0 0,0 0 0,0 0 1,0 0-1,0 0 0,0 0 0,0 0 0,0 0 0,0 0 0,0-1 0,0 1 0,0 0 0,0 0 0,0 0 0,0 0 0,0 0 0,0 0 0,0 0 0,0 0 0,-1 0 0,1 0 0,0 0 0,0 0 0,0 0 0,0 0 0,0 0 0,0 0 1,0 0-1,0 0 0,0 0 0,0 0 0,-1 0 0,1 0 0,0 0 0,0 0 0,0 0 0,0 0 0,0 0 0,0 0 0,0 0 0,0 0 0,-44 0 544,43 0-558,1 0 0,0 0 0,-1 0 1,1 0-1,-1 0 0,1 1 0,0-1 0,-1 0 1,1 0-1,-1 0 0,1 0 0,0 1 1,-1-1-1,1 0 0,0 1 0,-1-1 0,1 0 1,0 0-1,0 1 0,-1-1 0,1 0 1,0 1-1,-23 22 91,2 0 1,1 1-1,1 1 1,-27 47-1,6 12 355,-32 100 0,54-131-294,-13 57 0,28-98-124,1 0 0,1 1 0,-1-1-1,2 0 1,0 0 0,2 19 0,0-22 83,0 0 0,0 0 0,1 0 0,0-1 0,1 1 0,0-1 0,0 0 0,0 0 0,10 11 0,-11-15-220,0-1 0,0 1 0,1-1 0,-1 0 0,1 1 0,0-2 0,0 1 0,0 0 0,0-1 0,1 0 0,-1 0 0,0 0 0,1 0 0,0-1 0,-1 0 0,1 0 0,6 1 0,11-7-2215,-11 1 1187,-6 3 531,1 0 0,0 1-1,9 0 1,-15 0 609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 3712,'0'-11'930,"0"-15"294,0 25-1207,1 1-1,-1-1 0,0 1 0,0-1 0,0 1 0,0-1 1,0 1-1,1-1 0,-1 0 0,0 1 0,1-1 0,-1 1 1,0 0-1,1-1 0,-1 1 0,0-1 0,1 1 0,-1-1 1,1 1-1,-1 0 0,1-1 0,-1 1 0,1 0 0,-1 0 0,1-1 1,-1 1-1,1 0 0,-1 0 0,1 0 0,0 0 0,-1 0 1,2-1-1,43 4 574,-41-2-587,0 0 1,0 0 0,0 0-1,-1 0 1,1 0-1,0 1 1,6 4-1,-6-3-12,0 0 0,1 0 0,-1 0 0,-1 0 0,1 1 0,0 0 0,-1 0 0,4 6 0,-4-4 55,0 0 0,0 1 0,-1-1 1,3 14-1,-2-10 4,-2-7-33,1 0-1,-2 1 1,1-1-1,0 1 1,0 4-1,-3 6 66,1 0 0,-6 19-1,3-12 10,2-14-54,0-1-1,0 1 0,-1-1 1,0 0-1,0 0 1,0 0-1,-1 0 1,1 0-1,-2-1 1,1 0-1,-9 8 0,-17 20 199,9-3-54,5-16-44,13-12-118,1 0 1,-1 1 0,0-1-1,1 1 1,0-1-1,-1 1 1,1 0 0,0 0-1,0 0 1,-2 6-1,4-8-14,0 0-1,-1 0 0,1 0 0,0 0 1,0 0-1,-1 0 0,1 0 0,-1 0 1,1 0-1,-1 0 0,1 0 0,-1-1 1,1 1-1,-1 0 0,0 0 1,0-1-1,1 1 0,-2 0 0,-5 4 43,7-3-32,-1-1 0,1 0-1,0 0 1,-1 1-1,1-1 1,0 0 0,-1 1-1,1-1 1,0 1-1,0-1 1,0 0 0,1 1-1,-1-1 1,0 0-1,0 1 1,1-1 0,-1 0-1,1 3 1,3-2 25,-1 0 0,0-1 0,1 1 0,-1 0 0,1-1 0,-1 0 0,6 1 0,8-6 205,-14 3-218,0 0 0,0 0 1,1 0-1,-1 0 1,0 0-1,1 1 0,5-1 1,51 1-2695,-57 0 1206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3712,'-17'0'1408,"17"0"-1120,17 0-64,-1 0 736,-16 16-576,16-16 192,17 17-320,0-17 96,16 16-192</inkml:trace>
  <inkml:trace contextRef="#ctx0" brushRef="#br0" timeOffset="1">508 116 2816,'17'16'1056,"-17"-16"-832,-17 33-64,1-17 544,16 1-416,-17 15 32,17-15-192,-32-1 320,-1 17-224,0-17-256,0 1 0,1-1-1536,15 0 832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11 6720,'-8'-8'1133,"4"6"-481,3 4 581,18 41-859,-8-24-397,-1 1-1,-1 1 1,-1-1-1,4 23 0,-7 5 37,-3 49-1,0-42 11,-2 52-49,-30 207-1,6-176 22,18-90 7,-33 150 54,-22-11 126,60-177-185,-1-1 0,-1 0 1,0 0-1,0 0 0,-7 8 1,-29 22-372,5 0-340,31-36 415,0 0 0,0 0 1,0 0-1,-1-1 0,-4 2 0,4-2 6,-28 14-1205</inkml:trace>
  <inkml:trace contextRef="#ctx0" brushRef="#br0" timeOffset="1">0 1336 5216,'16'31'1952,"-16"-31"-1536,31 62-96,-16-31-32,17 0-224,-1-15-32,0 15 0,16-15 160,-16-16-96,31 0-1152,-15-16 544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3712,'14'0'1221,"-11"0"-757,-1 0-187,42 0 726,3-1-504,-28 0-386,1 1-1,-1 1 1,24 3-1,-5 7 32,-14-8 125,0-2-1,34-1 1,-22-1 131,-36 1-443,0 0 0,0 0 0,0 0 1,0 0-1,0 0 0,0 0 0,0 0 1,1 0-1,-1 0 0,0 0 0,0 0 1,0 0-1,0 0 0,0 0 0,0 0 1,0 0-1,0 0 0,0 0 0,1 0 1,-1 0-1,0 0 0,0 0 0,0 0 1,0 0-1,0 0 0,0 0 0,0 0 0,0 0 1,0-1-1,0 1 0,0 0 0,0 0 1,0 0-1,1 0 0,-1 0 0,0 0 1,0 0-1,0 0 0,0 0 0,0 0 1,0 0-1,0-1 0,0 1 0,0 0 1,0 0-1,0 0 0,0 0 0,0 0 1,0 0-1,0 0 0,0 0 0,0 0 1,0 0-1,0-1 0,0 1 0,0 0 0,0-14-1791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49 181 1408,'-14'14'448,"14"-14"-436,-1 1 1,1-1 0,-1 1-1,1 0 1,0-1-1,-1 1 1,1 0-1,0-1 1,0 1-1,-1 0 1,1-1-1,0 1 1,0 0-1,0-1 1,0 1 0,0 0-1,0-1 1,0 1-1,0 0 1,0 0-1,0-1 1,0 1-1,1 0 1,-1 2 91,0 147 3240,-1-132-2908,-6 33-1,4-31-46,-2 36-1,6-35-157,-1-14-130,1 1 0,-1 0 0,-1-1 0,1 1 0,-4 12 0,-1-5-29,3-12-65,1-1 0,0 1 0,1 0 0,-1-1 0,0 1 0,1 0 0,-1 4 0,1-5 11,1 0 1,-1 0-1,1 0 0,-1-1 1,1 1-1,-1 0 0,1-1 1,0 1-1,0-1 1,0 1-1,0-1 0,0 1 1,1-1-1,-1 1 0,2 0 1,6 8 93,-8-8-84,0-1 1,1 1-1,-1 0 0,1-1 0,0 1 0,-1 0 0,1-1 1,0 0-1,0 0 0,0 1 0,0-1 0,0 0 0,0 0 1,0-1-1,0 1 0,1 0 0,-1-1 0,0 1 0,0-1 1,4 0-1,6 0 33,-3 1-87,-1-1 0,1 0 0,16-4 0,10-6-1105,9 4-181,-6-5-1407,-27 10 2096,0 0 1,14 0 0</inkml:trace>
  <inkml:trace contextRef="#ctx0" brushRef="#br0" timeOffset="1">442 1 2080,'0'0'667,"3"3"-411,0 0-66,-1 0 0,1 1 1,-1-1-1,0 1 0,0 0 1,0 0-1,2 6 0,9 34 1503,0 6-895,4 15-188,-10-23-295,-2 0 0,-1 0-1,-3 1 1,-5 66 0,-7-16 325,10-75-523,0-7-29,0 1 0,-1-1 0,-4 13 0,-7 11 253,-2-2 1,-1 1-1,-2-2 0,-43 58 1,47-71-447,-1-1 0,0-1 1,-2-1-1,0 0 0,-1-1 1,0-1-1,-29 16 0,42-27-598,0 0 1,0 0-1,0-1 0,-10 4 0,9-5 67,0-1 0,1 1 0,-11-1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2304,'-14'-13'752,"11"10"-453,3 3 37,0 0 565,0 0-256,3 0-85,-2 0-535,8 0 436,1 0 0,14 3 0,-9 3-145,-11-5-266,-1 0 1,1 1-1,-1-1 0,1 0 0,0-1 0,-1 1 1,1-1-1,4 0 0,28-1 326,-23 0-290,-1 1 0,1 0 0,-1 1-1,19 3 1,-12 2-21,-14-4-34,-1-1 0,1 1 1,-1-1-1,1 0 1,0-1-1,-1 1 0,1-1 1,5 0-1,66 0 614,-73 0-346,-3 3-699,0 8-2027,0-9 625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2720,'-13'0'891,"10"0"-545,3 3-84,0 8 282,0-11-535,0 0 0,0 0 1,0 0-1,0 0 1,0 0-1,0 0 1,0 0-1,0 0 1,0 0-1,0 1 0,0-1 1,0 0-1,0 0 1,0 0-1,0 0 1,0 0-1,0 0 1,0 0-1,0 0 1,0 0-1,0 1 0,0-1 1,0 0-1,0 0 1,0 0-1,0 0 1,0 0-1,0 0 1,0 0-1,0 0 0,0 0 1,0 0-1,0 0 1,1 0-1,-1 0 1,0 0-1,0 0 1,0 0-1,0 1 1,0-1-1,0 0 0,0 0 1,0 0-1,0 0 1,0 0-1,1 0 1,-1 0-1,0 0 1,0 0-1,0 0 0,0 0 1,0 0-1,0 0 1,0 0-1,0-1 1,1 1-1,23 1 1525,-9 0-1019,0-1-1,32-4 0,-30 1-368,5-2 42,0 2 0,26 0 0,-21 3-69,-2 1-19,35-5 1,-28-2-45,-23 4-26,1 0 0,0 0 0,14 1 0,57 1 348,-79 0-339,0-1-1,0 1 1,-1 0-1,1 0 1,0-1-1,-1 1 1,1-1 0,0 1-1,-1-1 1,1 0-1,-1 0 1,1 0-1,-1 0 1,1 0-1,-1 0 1,0 0-1,2-2 1,0 0 259,-3 3-276,0 0-54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4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10 4384,'0'0'1424,"3"0"-854,3 0-345,-1 0-73,-1-1 0,0 1 0,0 0 0,1 1 0,-1-1 0,0 1-1,6 1 1,-2 2-2,-6-2-123,1-1 1,-1 1-1,1-1 0,-1 0 0,1 0 0,0 0 0,-1 0 0,1-1 1,0 1-1,0-1 0,0 0 0,-1 1 0,1-1 0,0 0 1,0-1-1,0 1 0,-1 0 0,1-1 0,0 0 0,3-1 0,0 0 11,1 0 13,0-1-1,0 1 1,1 1 0,-1-1-1,14 0 1,61 2 573,-80 0-591,0 0 1,0 0-1,0-1 1,0 1-1,0-1 1,0 1-1,0-1 1,0 0-1,3-2 1,2 0 128,-6 4-157,-1-1 0,0 0 0,0 0 0,0 0 0,1 0 1,-1 1-1,0-1 0,0 0 0,0 0 0,0 0 0,1 1 0,-1-1 0,0 0 1,0 0-1,0 1 0,0-1 0,0 0 0,0 0 0,0 1 0,0-1 0,0 0 0,0 1 1,0-1-1,0 0 0,0 0 0,0 1 0,0-1 0,0 0 0,0 1 0,0-1-2,0 0 0,0 0 0,0 0 0,0 0 0,0 0 0,0 0 0,0 0 0,0 0-1,0 1 1,0-1 0,0 0 0,0 0 0,0 0 0,0 0 0,0 0 0,0 0 0,0 0 0,0 0-1,0 0 1,0 0 0,0 1 0,0-1 0,0 0 0,0 0 0,0 0 0,0 0 0,0 0 0,0 0-1,0 0 1,0 0 0,-1 0 0,1 0 0,0 0 0,0 0 0,0 0 0,0 0 0,0 1 0,0-1-1,0 0 1,0 0 0,0 0 0,0 0 0,0 0 0,-1 0 0,1 0 0,0 0 0,0 0 0,0 0-1,0 0 1,0 0 0,0 0 0,0 0 0,0 0 0,0 0 0,-1 0 0,1-1 0,-1 2-35,-1-1 1,0 0 0,1 0-1,-1 1 1,0-1 0,1 1-1,-1 0 1,1-1 0,-1 1-1,1 0 1,-2 1 0,1-1-66,0 0 1,1 0-1,-1 0 0,0 0 0,0 0 1,0-1-1,0 1 0,0 0 1,0-1-1,0 0 0,-3 1 1,3-1 26,0 0 0,0 0 1,0 1-1,1-1 0,-1 0 0,0 1 1,0 0-1,0-1 0,1 1 0,-1 0 1,0 0-1,-1 1 0,2-1 33,-1 0 0,0 0 0,1 0 1,-1 0-1,0-1 0,1 1 0,-1 0 0,0-1 0,0 0 0,0 1 0,1-1 0,-3 0 0,2 0 22,1 0-1,-1 0 1,1 0-1,-1 0 1,1 1-1,-1-1 1,1 0-1,-1 1 1,-1 0-1,-13 13-122,10-9 33,3-3 49,1 0 0,-1 1 1,1-1-1,-1 1 1,1 0-1,0 0 0,0 0 1,0 0-1,-1 3 0,-3 24-18,-5 6-97,6 13 70,-6 14 90,6 2 70,-6-2 111,5-11-10,-5-3 112,8-30-196,2-8-41,-1 0 0,0-1 0,-1 1 0,-5 12 0,-8 18 45,2-17 117,11-12-124,3-11-60,0 0-1,0 0 1,0 0-1,0 0 1,-1 0-1,1 0 1,0 0-1,-1 0 1,1 0-1,-1 0 1,1 0-1,-1-1 1,1 1-1,-1 0 1,0 0 0,1-1-1,-1 1 1,0 0-1,0-1 1,1 1-1,-1-1 1,0 1-1,0-1 1,0 1-1,0-1 1,-1 1-1,-18 12 132,17-11-132,1 0-1,0 0 0,-1-1 1,1 1-1,-1-1 0,1 0 1,-1 0-1,0 0 0,1 0 0,-1 0 1,0 0-1,0-1 0,0 1 1,0-1-1,-3 0 0,-40 0-80,13 0 442,31 0-74,2 0 181,5 0-149,137 0 693,-136 1-989,0-1 1,0 1 0,0 0-1,0 1 1,7 2-1,-8-2 5,0-1-1,0 0 1,1 1-1,9-1 0,0-1 156,-13-1-155,1 1-1,0 0 0,-1 0 1,1 0-1,-1 0 0,1 0 1,0 0-1,-1 1 0,1-1 0,-1 1 1,4 1-1,-1 5 76,-5-6-110,1-1 0,-1 1 1,0-1-1,0 0 0,1 1 0,-1-1 0,0 0 0,0 1 0,1-1 0,-1 0 0,0 1 0,1-1 0,-1 0 0,0 0 0,1 1 0,-1-1 0,0 0 0,1 0 0,-1 0 0,1 1 0,-1-1 0,1 0 1,-1 0-1,0 0 0,1 0 0,-1 0 0,1 0 0,-1 0 0,1 0 0,0 0 0,1 0-293,1 0-1264,11 0 427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5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3712,'-2'0'137,"1"0"1,-1 0-1,0 0 1,0 1-1,1-1 1,-1 1-1,0-1 0,0 1 1,1 0-1,-1 0 1,1 0-1,-1 0 1,-1 1-1,-4 2-8,-8-1 682,14-3-709,-1 0 1,0 0-1,0 0 1,0 0-1,0 0 1,1 1-1,-1-1 1,-2 2-1,-1 1-42,1 0-1,-1 0 0,1 0 0,0 1 0,1 0 0,-1 0 0,0 0 1,1 0-1,0 0 0,-5 9 0,3 14 266,-6-2-101,10-17-174,0-1 0,0 16 0,1-23-50,0 3 31,0 1 0,0-1 0,1 1 0,-1-1 0,1 0 1,-1 1-1,1-1 0,0 0 0,0 0 0,3 5 0,1 3 112,-5-9-128,1-1 1,-1 1-1,1 0 0,-1-1 0,1 1 1,0 0-1,0-1 0,-1 1 0,1-1 0,0 0 1,0 1-1,1-1 0,-1 0 0,0 1 1,0-1-1,1 0 0,-1 0 0,1 0 1,-1 0-1,1 0 0,-1-1 0,1 1 1,-1 0-1,1-1 0,2 1 0,-2 0-6,0-1 4,0 1 0,0-1 0,0 0 0,0 1 0,0-1 0,0 0 0,0 0 0,0 0 0,0-1 0,0 1 0,0 0 0,-1-1 0,1 1 0,0-1 0,0 0 0,0 0 0,0 0 0,1-1 0,11-3 87,4 1 4,-15 4-72,1-1 1,-1 1 0,0-1-1,0 0 1,0 0-1,0 0 1,0 0-1,0 0 1,0-1 0,0 1-1,-1-1 1,1 0-1,2-2 1,31-42 607,-35 45-631,0-1 0,1 1-1,-1 0 1,0 0 0,0-1 0,0 1-1,0 0 1,0-1 0,0 1 0,-1-1 0,1 1-1,0-1 1,-1 0 0,1 1 0,-1-1-1,1 0 1,-1 1 0,0-1 0,0 0 0,0 1-1,0-1 1,0 0 0,0 0 0,0 1 0,-1-1-1,1 0 1,-1 1 0,0-3 0,-3-2-18,1 1 0,-1-1 0,0 1 0,0 0 0,-1 0 0,-6-5 0,1 0-7,5 7-53,1-1 1,-1 1-1,-1 0 0,1 0 1,0 1-1,-1-1 0,-5-1 1,-2-1-7,8 2-10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3072,'0'0'976,"0"0"-587,0 0-111,3 0 223,230 0 2759,118 0-2531,-349 0-710,1 0 0,-1 0 0,0-1 1,0 1-1,0-1 0,0 1 0,1-1 0,-1 0 0,3-2 0,3 1 165,-8 2-174,1 0 1,-1 1-1,0-1 1,0 0 0,1 1-1,-1-1 1,0 1-1,0-1 1,0 0 0,1 1-1,-1-1 1,0 1 0,0-1-1,0 1 1,0-1-1,0 1 1,0-1 0,0 1-1,0-1 1,0 0-1,0 1 1,0-1 58,-3 3 81,-8 8 4,10-11-151,1 1-1,-1-1 0,1 1 1,-1-1-1,1 0 0,-1 1 1,1-1-1,-1 0 0,1 0 0,-1 1 1,0-1-1,1 0 0,-1 0 1,0 0-1,1 0 0,-1 0 1,0 0-1,1 0 0,-1 0 1,1 0-1,-1 0 0,0 0 0,1 0 1,-1-1-1,0 1 0,1 0-67,-3 0-1791,3 0 475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7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14 2912,'-13'0'923,"12"0"-917,1 0 1,0 0-1,0 0 1,0 0-1,0 0 1,0 0-1,0 0 1,0 0-1,0 1 1,0-1 0,0 0-1,-1 0 1,1-1-1,0 1 1,0 0-1,0 0 1,0 0-1,0 0 1,0 0 0,0 0-1,0 0 1,0 0-1,0 0 1,-1 0-1,1 0 1,0 0-1,0 0 1,0 0-1,0 0 1,0 0 0,0 0-1,0 0 1,0 0-1,0 0 1,0-1-1,0 1 1,0 0-1,0 0 1,0 0 0,0 0-1,0 0 1,0 0-1,0 0 1,0 0-1,0 0 1,0 0-1,0-1 1,0 1-1,0 0 1,0 0 0,0 0-1,0 0 1,0 0-1,0 0 1,0 0-1,0 0 1,0-11 686,0 11-677,0 1-1,0-1 1,0 1 0,0-1-1,0 1 1,0-1 0,0 1-1,0-1 1,0 1-1,-1-1 1,1 1 0,0-1-1,0 1 1,0-1-1,-1 1 1,1-1 0,0 0-1,0 1 1,-1-1 0,1 1-1,0-1 1,-1 0-1,1 1 1,-1-1 0,1 0-1,0 1 1,-1-1 0,1 0-1,-1 0 1,1 1-1,-1-1 1,1 0 0,-1 0-1,1 0 1,-1 0-1,1 0 1,-1 0 0,1 0-1,-1 0 1,1 0 0,-2 0-1,-3 3 236,-9 8 106,12-10-332,0 0 0,0 0 0,0 0 1,0 0-1,0 0 0,0 1 0,1-1 0,-1 1 0,0-1 0,1 1 0,-1 0 0,1 0 0,0 0 0,-1-1 1,1 1-1,-1 4 0,1-5-15,0 1 2,1-1 0,-1 1-1,0-1 1,0 1 0,0-1-1,0 1 1,0-1 0,-3 3 0,-1 5-32,1 4 4,4-11 15,0 1 0,-1-1 0,0 1-1,1-1 1,-1 0 0,0 1 0,0-1 0,0 0 0,-1 0-1,1 0 1,0 0 0,-1 0 0,-1 2 0,-3 2-14,0 1 0,1 0 1,0 0-1,0 1 0,1-1 1,-6 14-1,1-2 6,6-12 19,0 0-1,1 0 1,0 1 0,0-1 0,0 1-1,0 13 1,-1-1-4,-17 85 19,-3 30 46,19-37 18,2-19 62,-4-28-73,2-24-90,0 32 0,4 168 1041,0-224-998,0 0 1,0 1-1,0-1 0,-1 0 0,0 1 0,0-1 1,0 0-1,0 0 0,-3 6 0,0 2 41,3-9-53,1-1-6,0-1 0,0 1 0,0 0 0,0 0-1,0-1 1,-1 1 0,1 0 0,0 0-1,0-1 1,-1 1 0,1 0 0,0-1 0,-1 1-1,1-1 1,-1 1 0,1 0 0,-1-1-1,1 1 1,-1-1 0,1 1 0,-1-1 0,0 1-1,1-1 1,-1 0 0,1 1 0,-2-1-1,-5 4 51,-2 1 29,8-4-74,0 0 0,-1 0 0,1 0 0,-1-1 0,0 1 0,1 0 0,-1-1 0,0 1 0,1-1 0,-1 1 0,0-1 0,1 0 0,-1 0 0,-3 0 0,-10 1 179,5-1-56,0 1 0,0-2 0,0 1 0,-11-3 0,15 0-88,1 1 1,0 0 0,0-1 0,-7-5-1,-7-4 95,13 9-122,0 0 0,0 0 0,0-1 0,1 1 1,-1-1-1,1-1 0,0 1 0,0-1 0,1 1 0,-8-10 1,-4-14-113,-1 9 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84 3072,'-14'0'976,"12"0"-587,2-2-42,0 1-301,0 1 1,-1-1 0,1 1-1,0-1 1,1 1 0,-1-1-1,0 0 1,0 1 0,0-1-1,0 1 1,0-1-1,0 1 1,1-1 0,-1 1-1,0-1 1,0 1 0,1 0-1,-1-1 1,0 1 0,1-1-1,-1 1 1,0 0-1,1-1 1,-1 1 0,1 0-1,-1-1 1,1 1 0,-1 0-1,1-1 1,-1 1 0,1 0-1,-1 0 1,1 0 0,-1 0-1,1-1 1,-1 1-1,1 0 1,-1 0 0,1 0-1,-1 0 1,1 0 0,-1 0-1,1 0 1,-1 1 0,1-1-1,0 0 1,2-3 491,-2 2-454,0 0-1,1-1 0,-1 1 0,1 0 0,0 0 1,-1 0-1,1 0 0,0 0 0,-1 1 0,1-1 1,0 0-1,0 1 0,-1-1 0,4 1 0,3-3 525,-4 1-508,-1 0-60,0 0-1,1 1 1,-1 0-1,0-1 0,0 1 1,1 1-1,-1-1 1,1 0-1,-1 1 0,4-1 1,-4 1-21,1 0 1,-1-1-1,0 1 0,1-1 1,-1 0-1,0 0 1,0 0-1,4-2 0,9-2 63,47-12 286,-57 16-371,-1 0 0,1 0 0,0 0 0,0 1 0,0 0 0,11 1-1,-3 0-1372,-12-1 342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8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3328,'-13'0'1061,"10"0"-634,3 0-134,0 3 256,0 417 2827,0-420-3387,0 0 0,0 0 0,0 0 0,0 1 0,0-1 0,0 0-1,0 0 1,0 0 0,0 0 0,0 0 0,0 0 0,0 0 0,0 0 0,0 0-1,0 1 1,0-1 0,0 0 0,0 0 0,0 0 0,0 0 0,0 0-1,0 0 1,0 0 0,0 0 0,0 0 0,0 0 0,0 0 0,0 0-1,0 1 1,0-1 0,1 0 0,-1 0 0,0 0 0,0 0 0,0 0 0,0 0-1,0 0 1,0 0 0,0 0 0,0 0 0,0 0 0,0 0 0,0 0-1,1 0 1,-1 0 0,0 0 0,0 0 0,0 0 0,0 0 0,0 0 0,0 0-1,0 0 1,0 0 0,0 0 0,0 0 0,1 0 0,12 0-485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4320,'0'-54'1392,"0"52"-1370,-1 1 0,1 0 0,0 0 0,0-1 0,0 1 0,0 0-1,0-1 1,1 1 0,-1 0 0,0-1 0,1 1 0,-1 0 0,1 0 0,-1 0 0,1-1 0,-1 1 0,1 0 0,0 0 0,-1 0 0,1 0 0,0 0 0,0 0 0,0 0 0,0 0 0,0 1 0,0-1-1,0 0 1,0 0 0,1 1 0,-1-1 0,2 0 0,5-3 54,-5 2-72,0 0-1,1 0 1,-1 0-1,0 1 1,1-1-1,-1 1 1,1 0-1,-1 0 0,1 0 1,0 1-1,5-1 1,9-1-30,34-11-99,-36 8 95,25-3-1,-18 5 103,1 2 1,-1 0-1,0 2 1,29 3-1,-38-1 37,-1-1-1,1 2 1,-1-1-1,1 2 1,-1 0-1,-1 1 0,1 0 1,17 12-1,-9-2 38,-1 1 0,-1 1 0,-1 0 0,22 29 0,57 91 180,-75-104-279,-5-10 45,18 40 0,-31-55-49,0 0-1,-1 0 1,0 0-1,0 1 1,-1 0-1,-1-1 1,0 1-1,0 11 1,0-15 39,-1-1 1,-1 1 0,1-1 0,-1 1-1,0-1 1,-2 8 0,1-10-24,1 0 1,-1 0-1,0 0 0,0 0 1,0 0-1,0 0 0,-1 0 1,1-1-1,-1 1 0,-4 3 1,-4 1 231,0 0 1,0-1 0,0 0 0,-1-1 0,0 0-1,-24 5 1,26-6-148,1-1 0,-1-1 0,0 0 0,0-1 0,0 1 0,0-2 0,0 0 0,0 0 0,0 0 0,0-2 0,0 1 0,0-1 0,0 0 0,-10-5 0,8 4 26,7 1-73,1 1 1,0 0-1,0-1 1,0 0-1,0 0 0,0 0 1,0 0-1,0-1 1,1 1-1,-1-1 0,-5-5 1,-1-1 130,6 5-181,0 0 1,0 0-1,0 0 0,0 0 1,1 0-1,-5-7 1,7 9-52,1 1 1,0 0-1,-1 0 1,1 0-1,0 0 0,0-1 1,0 1-1,0 0 1,0 0-1,0-1 1,0 1-1,0 0 1,0 0-1,1 0 0,-1 0 1,0-1-1,1 1 1,0-2-1,13-18-139,-14 20 135,9-8-520,-1 0 0,1 1 0,0 0 0,0 0 0,1 1 0,17-9 0,46-28-2314,5-3-2518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8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17 3136,'0'-14'1029,"0"11"-629,0 3-64,-3 0 427,1 0-687,1 1 1,-1-1-1,0 0 1,0 1-1,0 0 1,1-1 0,-1 1-1,0 0 1,1 0-1,-1 0 1,1 0-1,-1 0 1,1 0-1,-1 0 1,1 0-1,0 1 1,-2 1-1,-16 13 456,-4-4-160,15-8-264,0 1 1,0 0-1,-11 7 0,-27 29 356,33-30-368,0 1 0,0 0 0,1 1-1,-16 22 1,16-15-38,1 1-1,0 0 1,-7 23 0,-45 141 224,52-147-66,-11 72 0,22-103-177,-1 1 0,1 0 0,0-1 1,0 1-1,1-1 0,0 1 0,1-1 0,0 1 0,0-1 0,5 13 0,7 21 417,-13-35-381,0 0 1,-1-1-1,0 11 1,0-16-74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8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50 1056,'-14'-27'357,"11"21"-229,3 4 150,0-9 639,0 11-905,0-1 0,0 1 0,0 0-1,0 0 1,0 0 0,0 0 0,0 0 0,0 0 0,0 0 0,0 0 0,0 0 0,0 0-1,0-1 1,0 1 0,0 0 0,0 0 0,0 0 0,0 0 0,0 0 0,0 0-1,0 0 1,0 0 0,0 0 0,0 0 0,1-1 0,-1 1 0,0 0 0,0 0 0,0 0-1,0 0 1,0 0 0,0 0 0,0 0 0,0 0 0,0 0 0,0 0 0,0 0-1,0 0 1,1 0 0,-1 0 0,0 0 0,0 0 0,0 0 0,0 0 0,0 0 0,0 0-1,0 0 1,0 0 0,0 0 0,0 0 0,1 0 0,-1 0 0,0 0 0,0 0-1,0 0 1,0 0 0,60 0 1071,-56 0-1055,-1 1 0,0 0 1,0 0-1,0 0 0,1 0 0,-1 0 1,0 1-1,0-1 0,-1 1 0,1 0 0,0 0 1,-1 0-1,1 0 0,-1 0 0,1 1 1,3 4-1,-2-2 21,0 1 1,1-1-1,-2 1 1,1 1-1,-1-1 1,3 7 0,-5-9 35,0-1 1,0 1-1,0 0 1,-1 0-1,0-1 1,0 1-1,0 0 1,0 0-1,0 0 1,-1-1-1,1 1 1,-3 5-1,0 1 173,-1 0 1,-10 17-1,5-10-1,6-11-165,-1 1-1,0-1 0,0 1 0,0-1 1,-1 0-1,0 0 0,0-1 0,-10 8 1,8-8-35,1 0 0,0 0 0,0 0 0,1 1 0,-1 0 1,-7 11-1,8-11 50,1 0 0,-1 0 1,-6 5-1,6-7-72,4-3-41,1-1 0,0 0 0,-1 1 1,1-1-1,0 1 0,0-1 0,-1 0 1,1 1-1,0-1 0,0 1 0,0-1 0,0 1 1,-1-1-1,1 1 0,0-1 0,0 1 1,0-1-1,0 1 0,0-1 0,0 1 0,0-1 1,0 1-1,0-1 0,1 0 0,-1 1 1,0-1-1,0 1 0,0-1 0,0 1 1,1-1-1,-1 1 0,0-1 0,1 0 0,-1 1 1,1 0-1,-1-1 6,5 3 2,0 0 0,0 0 0,1-1 0,6 3 0,15 1 116,-11-1-53,-13-3-45,0-1 1,1 0 0,-1 0-1,1 0 1,0 0-1,-1-1 1,1 1 0,4-1-1,5 1 26,-10-1-9,1 1-1,0-1 1,0 0-1,-1-1 0,1 1 1,0 0-1,0-1 0,5-2 1,1 0 7,26-10-1587,-20-1 546</inkml:trace>
  <inkml:trace contextRef="#ctx0" brushRef="#br0" timeOffset="1">0 230 4480,'0'0'1664,"0"0"-1312,0 0-64,0 0 192,0 0-320,17 17 352,-1-17-288,17 0 96,0 16-192,-1-16 64,1 0-96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9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4896,'0'16'1824,"0"-16"-1440,0 0-96,0 0 640,17 0-576,-1 0 128,17 0-288,-1 0 320,18 0-288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2496,'28'0'784,"-28"0"-772,0 0 1,1 0-1,-1 0 0,0 0 0,1 0 1,-1 0-1,0 0 0,1 0 1,-1 0-1,0 0 0,1 0 1,-1 0-1,0-1 0,1 1 1,-1 0-1,0 0 0,1 0 0,-1 0 1,0-1-1,0 1 0,1 0 1,-1 0-1,0 0 0,0-1 1,1 1-1,10-11 265,-11 10-233,1 1-1,-1 0 1,1-1 0,-1 1-1,1 0 1,-1-1-1,1 1 1,0 0 0,-1 0-1,1-1 1,-1 1-1,1 0 1,0 0 0,-1 0-1,1 0 1,0 0-1,-1 0 1,1 0 0,-1 0-1,1 0 1,0 0-1,-1 0 1,1 0 0,0 1-1,0-1 1,-1 0 44,2 0-24,0 0 0,-1 0 0,1 0 0,0 0 0,-1 1 0,1-1 0,0 1 0,-1-1 0,1 1 0,-1-1 1,1 1-1,0 0 0,-1 0 0,0 0 0,2 1 0,6 3 84,1 0-28,-7-4-96,-1 0 0,1 0 0,-1 0 0,0 1 0,0-1 0,0 1 0,0-1 0,2 3 0,3 2-6,-1 0 1,0 0 0,0 1-1,-1 0 1,0 0 0,0 0-1,-1 1 1,0 0 0,0-1-1,0 1 1,3 16 0,-1 20 98,5-6-5,-8-7-64,-2 0 0,-2 39-1,0-27 375,1-41-288,0-1-124,0-1 1,0 1 0,0-1-1,-1 0 1,1 1 0,0-1-1,0 1 1,0-1-1,0 1 1,0-1 0,0 1-1,0-1 1,0 0-1,0 1 1,0-1 0,0 1-1,0-1 1,0 1 0,1-1-1,-1 1 1,0 0 27,3-9 111,8 3-69,-5-9-42,24-35-6,35-99 26,-62 142-39,0 0 0,-1 0-1,0 0 1,0-1 0,0 1-1,-1-1 1,0 1 0,0-1-1,-1 1 1,0-1 0,-1-7-1,1 11-32,0 0 0,0 1 0,1-1 0,-1 0 0,0 1 0,1-1 0,0 1 0,-1-1 0,1 0 0,0 1 0,0-1 0,0 1 0,1 0 0,-1-1 0,3-2 0,-4 5 10,1 0 0,-1 0 0,0-1 0,1 1 0,-1 0 0,0 0 0,0-1 0,0 1 0,1 0 0,-1 0 0,0-1 0,0 1 0,0 0 0,0 0 0,1-1 0,-1 1 0,0 0 0,0-1 0,0 1 0,0 0 0,0-1 0,0 1 0,0 0 0,0-1 0,0 1 0,0 0 0,0-1 0,0 1 0,0 0 0,0-1 0,0 1 0,0 0 0,0 0 0,-1-1 0,1 1 0,0-1 0,0 1-4,0 0 0,-1-1 0,1 1 0,0 0 0,0-1 0,0 1 0,0 0-1,0-1 1,0 1 0,0 0 0,0-1 0,0 1 0,0 0 0,0-1 0,0 1 0,0 0-1,0 0 1,0-1 0,0 1 0,0 0 0,0-1 0,0 1 0,0 0 0,0-1 0,1 1 0,-1 0-1,0 0 1,0-1 0,0 1 0,1 0 0,-1 0 0,0-1 0,0 1 0,1 0 0,-1 0 0,1-1-1,10-10-103,-11 11 118,1-1-1,-1 1 0,1 0 0,0-1 0,-1 1 0,1-1 0,0 1 1,-1 0-1,1 0 0,0-1 0,0 1 0,-1 0 0,1 0 0,0 0 1,0 0-1,-1 0 0,1 0 0,0 0 0,0 0 0,-1 0 0,3 1 1,1 0-8,9-1-39,-5 0 7,1 0 1,-1 0-1,17-3 0,-18 1 29,5-1 5,0 0 0,1 1 0,-1 0 0,14 0 0,-10 3-34,-1 1 0,20 3 0,-20-2 130,1 0 0,18 0 1,111-3 1983,-143 0-2038,0-1 0,0 1 0,0 0 1,0 0-1,0-1 0,0 1 0,-1-1 0,1 0 1,0 0-1,3-1 0,6-2 224,6 9 33,13-16 330,-27 11-335,-3 0-102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0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2912,'0'0'923,"0"0"-550,-3 3-117,3-3-239,-1 0 0,1 0 0,0 0 1,-1 0-1,1 1 0,0-1 0,0 0 0,-1 0 1,1 1-1,0-1 0,-1 0 0,1 1 0,0-1 1,0 0-1,-1 1 0,1-1 0,0 0 0,0 1 1,0-1-1,0 0 0,0 1 0,0-1 0,-1 0 0,1 1 1,0-1-1,0 1 0,0-1 0,0 0 0,0 1 1,0-1-1,0 1 0,1-1 0,-1 0 0,0 1 1,0-1-1,0 0 0,0 1 0,0-1 0,0 1 1,1-1-1,-1 0 0,0 0 0,0 1 0,1-1 0,-1 1 1,1 0 35,0 0 1,0 0-1,-1 0 1,1 0-1,0 0 1,-1 1-1,0-1 0,1 0 1,-1 0-1,1 1 1,-1-1-1,0 0 1,0 0-1,0 1 1,0-1-1,0 0 1,0 1-1,0-1 1,0 0-1,-1 0 1,1 1-1,0-1 1,-1 0-1,1 0 1,-2 3-1,-2 7 151,2-8-139,1 0 0,-1 0 0,1 0 0,0 0 0,0 1 0,1-1 0,-1 0 0,1 1-1,0 5 1,-1-3 77,0 1-1,0-1 0,0 1 1,-3 7-1,-2 11 139,4 9 73,2-24-224,0 0 1,-4 18-1,-23 52 335,11-18 187,15-60-637,1-1 1,0 0-1,-1 0 1,1 0-1,0 1 1,0-1-1,0 0 0,0 0 1,0 1-1,0-1 1,1 0-1,-1 0 0,0 0 1,0 1-1,1-1 1,-1 0-1,1 0 0,-1 0 1,2 2-1,16 15 152,-9-10-44,-8-6-107,0-1 0,0 0 0,1 1 0,-1-1 0,0 0 0,1 0 0,-1 0-1,1 0 1,-1 0 0,1 0 0,0-1 0,-1 1 0,1 0 0,0-1 0,-1 1 0,1-1 0,0 0 0,0 0 0,2 1 0,12-1 97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1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4224,'4'1'312,"1"0"-1,0 0 1,-1 0 0,1 0-1,-1 1 1,6 2 0,-1-1-201,-5-2-12,-1 0-1,1 0 1,-1 1-1,0-1 1,1 1 0,-1 0-1,0 0 1,0 0-1,0 0 1,3 4-1,7 5 173,-5-5-75,1 0 1,-2 1 0,1 1-1,-1-1 1,0 1 0,0 0-1,5 10 1,5 6 178,-8-12-198,-1 0 0,0 1-1,-1 0 1,7 17 0,-7-9 89,-1 0 0,4 31-1,3 49 424,-10-75-495,-2-10-117,1-6 29,0-1 1,-2 1-1,1 0 1,-1 0-1,0-1 0,-1 1 1,0 0-1,-1-1 1,0 1-1,-4 11 1,4-15-42,-1 1 1,0-1-1,0 0 1,-1 0-1,1-1 1,-1 1-1,-1-1 1,-5 7-1,3-6 42,-1 0 0,1 0 0,-1 0 0,-1-1 0,-11 5 1,-39 22-126,-29 13-2044,69-39 1555,0 0 0,-25 4 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0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1056,'0'-13'357,"0"10"-229,0 3-48,0 0-10,0 0 79,0 0-58,0 0-75,3 0 74,90 0 1638,-88-3-1621,-3 2-82,-1 0-1,1-1 1,-1 1 0,1 0 0,-1 0-1,1 0 1,0 1 0,0-1-1,-1 0 1,1 1 0,0-1 0,3 0-1,30 0 278,-29 1-285,8 2-44,2 9 65,-2-5 154,-10 0-87,-4-5-99,1-1 0,-1 1-1,0-1 1,1 1 0,-1-1 0,0 1 0,0-1 0,1 0 0,-1 1 0,1-1-1,-1 0 1,0 1 0,1-1 0,-1 0 0,1 0 0,-1 1 0,1-1 0,-1 0-1,1 0 1,-1 0 0,1 1 0,-1-1 0,1 0 0,-1 0 0,1 0 0,-1 0-1,1 0 1,-1 0 0,1 0 0,-1 0 0,2-1 0,31 1 586,-32 0-586,1 0 1,-1 0-1,1 0 0,-1 0 1,1 0-1,-1-1 1,1 1-1,-1 0 0,2-1 1,5-4 57,-6 3-49,-1 1 0,1 1 0,-1-1-1,1 0 1,-1 0 0,1 1 0,0-1 0,-1 0 0,1 1-1,0 0 1,-1-1 0,1 1 0,2 0 0,-2 0 2,-1 0 0,1-1 0,0 1-1,0 0 1,-1-1 0,1 1 0,0-1 0,0 0 0,-1 1 0,1-1 0,-1 0 0,1 0 0,1-1 0,4-3-73,-5 5 43,0-1-1,0 0 1,0 1 0,0-1 0,1 1-1,-1 0 1,0 0 0,0 0-1,0 0 1,2 0 0,7 1-60,-2-1 33,-6 1 42,0-1 1,0 0-1,0 0 0,0 0 0,1 0 0,-1 0 1,0-1-1,0 1 0,0-1 0,3-1 0,3-3 34,-8 4-23,0 0 1,1 0 0,-1 0-1,1 0 1,0 0 0,-1 1-1,1-1 1,0 1 0,-1-1-1,1 1 1,0-1 0,0 1-1,-1 0 1,4 0-1,6-1 17,0 0-1,0-1 0,18-4 0,7-3-2,123-18-165,-129 24 147,1 1 0,38 3-1,-19 0 40,100-1-122,-131-1 60,36-6 0,-36 3 65,36 0 0,455 4 664,-496 0-720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1152,'0'-12'448,"0"24"-203,0-12-170,0 0 96,0 0-11,0 0 112,0 0-32,2 0 208,0 0-416,0 0 1,-1 0 0,1-1 0,0 1 0,-1-1 0,1 1 0,-1-1 0,1 0 0,0 0-1,-1 1 1,2-2 0,-1 1-15,-1-1 0,1 1 0,0 0-1,0 1 1,0-1 0,0 0 0,0 1-1,0-1 1,0 1 0,0-1 0,3 1 0,2 0 47,-5 0-48,1 0 0,-1 1 0,0-2 0,0 1 0,1 0-1,-1 0 1,0-1 0,0 1 0,4-2 0,-1-1 31,6-2 54,5 10-113,-4-9-245,-10 3 228,-1 0 0,1 0 1,0 1-1,0-1 1,0 0-1,-1 1 0,1-1 1,0 1-1,0 0 0,4-1 1,70 1 747,-67 3-661,-4 0-50,1-1 0,-1 0 1,1 0-1,0-1 1,0 0-1,0 0 1,0 0-1,8 0 1,54-1 198,-63-1-203,1 1-1,-1-1 1,0 0 0,10-4-1,-9 3-2,0 0-1,0 1 1,0 0-1,0 0 0,7-1 1,3 3-2,-6-1 0,-1 0 0,1 0 0,13-3 0,-4-2 0,-9 3 0,1-1 0,-1 2 0,0-1 0,12 1 0,-4 2 0,-8-1 0,-1 0 0,0 0 0,1 0 0,14-4 0,-7 0 2,-10 1 3,0 1 0,1 0 0,-1 1 0,1 0 0,0 0 1,-1 0-1,1 1 0,0 1 0,-1-1 0,15 3 1,-5 2 15,-10-3-4,0 0 0,0 0-1,0-1 1,0 0 0,7 0 0,81-1-139,-92 0 130,0 0 1,0 0-1,-1 0 1,1 1-1,0-1 1,-1 1 0,1-1-1,0 1 1,-1 0-1,1 0 1,3 2 0,-4-1-14,1-1 0,-1 0-1,1 0 1,-1 0 0,1-1 0,0 1 0,-1 0 0,1-1 0,0 0 0,-1 1 0,5-2 0,-3 2-3,1-2-1,-1 1 1,0 0-1,7-2 1,13-9 72,-19 10-54,0 0 0,-1 0 0,1 1 0,0-1 0,8 2 1,13-1 29,89 0 3,60 0-321,-167 0 275,0 1-1,0 0 1,0 0-1,12 4 1,-13-3 31,1 0 0,0 0 0,0-1 0,12 0 0,46-1 84,-3 0-251,-61 0 156,-1 1-1,1-1 1,0 0 0,-1 0-1,1 1 1,0-1-1,-1 1 1,1-1 0,0 1-1,-1 0 1,1 0-1,-1 0 1,1 0-1,-1 0 1,0 0 0,1 0-1,1 2 1,-3-2-12,1-1 1,-1 0-1,1 1 0,-1-1 1,1 0-1,-1 1 1,1-1-1,0 0 1,-1 0-1,1 1 0,-1-1 1,1 0-1,0 0 1,-1 0-1,1 0 0,0 0 1,-1 0-1,1 0 1,-1 0-1,1 0 0,0 0 1,-1 0-1,1 0 1,0-1-1,0 1 0,-1 0 10,3 0 134,-3 0-32,0 0-5,0 0-43,0 0-26,0 0 10,0 0-5,0 0 27,0 0-22,0 0 22,0 0-48,0 0-70,0 0 6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1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0 116 736,'9'0'121,"-5"0"-44,0 1 0,0-1-1,-1 0 1,1-1 0,0 1 0,0-1 0,7-1 0,-9-2 4,4-3 62,4 5-85,0 1 1,0 0-1,0 0 1,0 1-1,11 2 1,1-2-5,-18 0-45,-1 0-1,1 0 1,0-1-1,-1 0 1,1 1-1,-1-1 1,1-1-1,3-1 1,9-2 42,11-1 13,-11 0 22,-12 5-72,-1-1 0,0 1 0,1 0 0,-1 0 0,1 1 0,0-1 0,4 1 0,2 0 4,-1-1 0,0 1 0,1-2 1,-1 1-1,0-1 0,17-6 1,-23 7-15,0 0 1,0 1-1,0-1 1,0 1-1,0 0 1,4 0 0,7 1-1,-4-1 4,0 0-1,-1 0 1,1 0 0,13-4-1,-14 2 7,3-1-2,-1 0 0,1 1 1,0 1-1,17-1 0,1033 2 121,-1060 0-126,0 0-1,-1-1 1,1 1-1,0 0 1,0-1-1,-1 1 1,1-1-1,-1 1 1,1-1-1,-1 0 1,1 1-1,2-3 1,-2 2 22,-1 0 0,1 0 0,0 0 0,0 0 1,0 0-1,-1 1 0,1-1 0,0 1 0,0-1 1,0 1-1,0 0 0,4-1 0,38 1 670,-39-2-512,-4 1-177,-1 0 0,1 1 1,-1-1-1,1 1 1,-1-1-1,1 1 0,0 0 1,-1-1-1,1 1 1,-1-1-1,1 1 0,0 0 1,-1 0-1,1-1 1,0 1-1,0 0 1,-1 0-1,1 0 0,0 0 1,-1 0-1,1 0 1,0 0-1,0 0 0,-1 0 1,1 0-1,0 0 1,-1 0-1,1 0 0,0 1 1,0-1-1,-1 0 1,1 0-1,0 1 1,-1-1-1,1 1 0,-1-1 1,1 1-1,-1-1 1,1 0-1,-1 1 0,2 1 1,-2-2 9,1 0 0,-1 1 1,1-1-1,-1 1 0,1-1 0,-1 0 1,1 0-1,0 1 0,-1-1 0,1 0 1,-1 0-1,1 0 0,0 1 0,-1-1 1,1 0-1,0 0 0,-1 0 0,1 0 1,-1 0-1,1 0 0,0-1 0,-1 1 0,1 0 1,0 0-1,0-1 0,-1 1 19,19 0 564,-19-2-369,0-9 214,0 8-101,0 3 53,0 0-112,0 0 11,0 0-107,0 0-48,0 0-59,0 0-5,0 0-64,0 0-107,0 0 22,0 0-22,3 3-175,11 10 74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1056,'0'0'357,"0"0"-229,0 0 32,0 0 235,0 0-112,0 0-38,0 0-69,0 0 128,0 0-75,0 0-31,0 0-54,0 0 58,0 0-74,0 2-16,0 0-96,0-1-1,-1 1 1,1-1-1,0 1 1,-1-1 0,0 1-1,1-1 1,-1 1-1,0-1 1,-1 2-1,-5 12 150,6-11-123,1 1 0,-1-1 0,1 0-1,-1 10 1,2-9 30,-2 1 0,1 0-1,-2 9 1,-4 14 128,-3 31 0,7-51-168,-7 41 147,-2-1-1,-30 80 1,23-78-96,10-26 23,-17 32 1,22-49-97,0 0-1,0 1 1,1-1 0,0 1-1,1 0 1,0-1-1,0 1 1,1 0 0,0 9-1,0-16-7,0 0 0,0 0 1,0 0-1,-1 0 0,1 0 0,0-1 0,-1 1 0,1 0 0,-1 0 1,0 0-1,0-1 0,0 1 0,-1 2 0,1-3 5,0 1-1,0-1 1,0 1 0,0 0-1,1 0 1,-1-1-1,0 1 1,1 0 0,-1 0-1,1 0 1,0 0 0,0-1-1,0 4 1,0 9 313,2-14-358,160 0-90,-159 0 177,1 0-1,0 0 0,-1 1 0,1 0 0,0-1 1,-1 1-1,1 1 0,3 1 0,8 2 25,13 1-233,-12 0 60,-13-5 98,1 0 0,-1 1 0,1-1-1,-1-1 1,1 1 0,-1 0 0,6-1 0,89 0 1319,-95 0-944,-3 0 1,0 0-145,0 0 11,0 0-117,0 0-155,0 0-38,0 0-15,3 0 37,8 0 85,-9 0 22,1 0 64,11 0-43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11232,'-32'0'4128,"17"0"-3200,30 31-257,-15 16-927,0 0 0,16 31-1727,-16-16 1087,0 16-864,0-16 1024,-16 1 384,16-17 256,-15-14 224,15-1-64,-16-16-1024,1-15 544,-1 0-4160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17 164 2080,'-14'-13'667,"11"10"-411,3 3-102,0 0 54,3 0-53,-3 0-147,1 0 1,-1 0-1,1 0 1,-1 0-1,0 0 1,1 0 0,-1 0-1,1 0 1,-1 0-1,1 0 1,-1 0-1,0 1 1,1-1-1,-1 0 1,1 0-1,-1 0 1,0 1-1,1-1 1,-1 0-1,0 0 1,1 1-1,-1-1 1,0 0-1,0 1 1,1-1-1,-1 0 1,0 1-1,9 7 181,18-2 232,72 12 514,-26-6-537,329 34 562,-225-43-795,-177-3-165,27 0 24,333-2 190,13-15-142,-48-16-62,-95 6-45,351-36 1,-193 36 173,13-14-22,46 5 6,-446 36-123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0 2080,'0'0'667,"0"0"-411,0 0-240,0 3-427,1 19 211,0-11 258,-1-1 0,-1 1 0,1-1 1,-1 1-1,-4 12 0,-17 43 508,13 1-201,8-49-253,-2 0 1,1 0 0,-7 19 0,-19 32 89,9-16-122,-46 107 320,61-155-326,-6 17 125,9-21-184,1 0-1,0 0 1,-1-1 0,1 1-1,0 0 1,0 0-1,0-1 1,-1 1-1,1 0 1,0 0-1,0 0 1,0-1 0,0 1-1,0 0 1,1 0-1,-1 0 1,0-1-1,0 1 1,0 0-1,1 0 1,-1-1 0,1 2-1,-1-2 0,1 1 0,-1-1 0,1 0 1,-1 0-1,1 1 0,-1-1 0,1 0 0,-1 0 0,0 0 0,1 0 0,-1 0 0,1 0 0,-1 1 0,1-1 1,-1 0-1,1 0 0,-1-1 0,1 1 0,-1 0 0,1 0 0,-1 0 0,1 0 0,-1 0 0,1 0 0,-1-1 1,1 1-1,-1 0 0,1 0 0,-1-1 0,0 1 0,1-1 0,14-14 196,-10 8-189,1 0 0,-1 0-1,1 1 1,1-1-1,-1 2 1,11-8-1,1-3-159,-1 0 0,-1-1-1,0 0 1,-2-2-1,0 0 1,22-38 0,-34 54 117,19-35-503,32-80 0,6-36 231,-49 128 294,-7 19 28,0 0-1,-1 0 0,0 0 1,0 0-1,-1 0 0,1-1 1,-1-8-1,-1 243 1258,-1-183-1188,-13 78-1,-19 39 32,18-95-118,9-35-1,0-2 29,-9 29 0,-21 29 145,20-51-99,-28 73 81,-105 185-36,126-252-55,10-17-43,-28 48 44,-1-11-26,14-19 327,-28 52-1,52-88-305,1 0-1,0 0 1,0 1-1,-2 13 1,4-19-69,1 0 0,-1-1 0,1 1 0,0 0 1,0 0-1,0 0 0,0-1 0,0 1 1,1 0-1,-1 0 0,0 0 0,1-1 1,-1 1-1,1 0 0,0-1 0,0 1 0,-1-1 1,1 1-1,0 0 0,0-1 0,0 0 1,1 1-1,-1-1 0,0 0 0,1 0 1,-1 1-1,0-1 0,1 0 0,2 1 0,-1 0 22,8 3 66,0 0-1,0 0 1,0-1 0,0-1-1,13 3 1,2-4-741,1-1-1,0-1 1,0-1-1,0-2 1,44-10 0,-3-3-1615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4896,'0'-16'1824,"0"16"-1440,49 16-96,-33-16 288,1 0-384,15 16 64,1-16-160,0 0-128,0 17 0</inkml:trace>
  <inkml:trace contextRef="#ctx0" brushRef="#br0" timeOffset="1">66 312 5824,'-65'0'2144,"65"0"-1664,0 16-128,16-16 160,1 0-352,15 17 416,1-1-320,16-16-128,0 0-64,17 0-576,-1-16 288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4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1770 2912,'-18'3'593,"17"-3"-577,1 0 1,-1 0 0,1 1-1,0-1 1,-1 0 0,1 0-1,0 1 1,-1-1 0,1 0-1,0 0 1,0 1 0,-1-1-1,1 0 1,0 1 0,0-1-1,-1 0 1,1 1 0,0-1-1,0 1 1,0-1 0,0 0-1,-1 1 1,2 2 18,-1-1 0,0 0 0,1 0-1,-1 0 1,1 1 0,0-1 0,0 0 0,0 0 0,2 4 0,10 24 85,6 71-98,49 158 175,-56-223-49,1-1 0,2 0 0,22 37 0,-2-6 497,-34-65-622,0 0-1,0 1 0,0-1 1,0 0-1,0 0 1,0 0-1,0 1 0,0-1 1,1 0-1,-1 0 1,0-1-1,1 1 0,-1 0 1,1 0-1,-1-1 1,0 1-1,1-1 0,0 1 1,-1-1-1,1 0 1,-1 1-1,1-1 0,-1 0 1,1 0-1,0 0 1,-1 0-1,1 0 0,-1-1 1,3 0-1,-1 0-4,0 0-1,0 0 1,-1-1 0,1 0-1,-1 1 1,1-1-1,-1 0 1,0 0-1,1 0 1,-1 0-1,0-1 1,-1 1 0,1-1-1,0 1 1,-1-1-1,2-3 1,5-12 53,8-29 0,-4 11-64,116-450-4364,-123 462 4189,26-127-555,-17 95 538,13-60-83,-6-66 174,-1 12 417,69-221 1274,-83 367-1514,17-70 227,36-118 479,-29 130-378,-8 17 298,5 13-224,-23 44-425,1-2 15,0 0 1,0 0-1,1 0 0,1 1 1,10-14-1,3 3 135,-14 14-147,0-1 0,1 0 0,0 1-1,0 1 1,9-6 0,-13 9-46,0 1-1,0 0 1,0 0 0,0 1-1,6-2 1,2 0 16,0 0 4,-1-1 0,13-6 0,18-7 76,-22 11-25,1 1 0,-1 1 0,25-1 0,-15 1 13,5 0 64,112-7 433,622 10 250,-249 0-459,-488 1-349,61 10 0,-87-10-29,26 1 68,-3 0 70,-27-2-141,-1 0-1,1 0 0,0 1 0,-1-1 0,1 0 1,-1 0-1,1 1 0,-1-1 0,1 0 0,0 1 1,-1-1-1,0 1 0,1-1 0,-1 1 0,1-1 1,-1 1-1,1-1 0,-1 1 0,0-1 0,1 1 1,-1-1-1,0 1 0,0-1 0,0 1 0,1 0 1,-1-1-1,0 1 0,0 0 0,0-1 0,0 1 0,0 0 1,0 7 68,1-6-131,-1 0 0,0 0 0,0 1-1,0-1 1,-1 0 0,1 0 0,0 1 0,-1-1 0,-1 3 0,-11 12-3982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0 765 4224,'0'3'1365,"0"-3"-1350,0 1 0,0-1 0,0 0 0,0 0-1,0 0 1,0 1 0,0-1 0,0 0 0,0 0 0,0 1-1,0-1 1,0 0 0,0 0 0,0 0 0,0 1 0,0-1-1,0 0 1,1 0 0,-1 0 0,0 1 0,0-1 0,0 0-1,0 0 1,0 0 0,0 1 0,1-1 0,-1 0 0,0 0-1,0 0 1,0 0 0,0 0 0,1 1 0,-1-1 0,0 0 0,0 0-1,0 0 1,1 0 0,-1 0 0,12-4 222,8-4 99,-10 3-240,0 1 0,0-2 0,14-8-1,4-4 98,84-41 118,12-8-182,-95 49-94,-1-2 0,37-32-1,-25 13 27,58-75-1,-40 44 0,-41 50-25,-2 1 0,0-2-1,17-31 1,-28 45-13,-1 1 1,-1 0-1,1 0 0,-1-1 1,-1 0-1,1 1 0,-1-1 1,0 0-1,0 0 0,-1-12 0,0 19-22,-1-5 49,1 0 1,1 0-1,-1 0 0,2-8 0,1 4 13,-2 8-51,-1 0 0,1 1 0,-1-1 0,0 0 0,1 0 0,-1 0 0,0 0 0,0 0 0,0 0 0,0 0 0,0 0 0,0 0 0,0 0 0,0 0 0,0 0 0,0 0 0,-1 0 0,1 0 0,0 0 0,-1 0 0,1 0 0,0 0 0,-1 1 0,1-1 0,-1 0 0,0-1 0,0 2-8,1-1-1,0 0 0,0 0 1,-1 0-1,1 1 0,-1-1 0,1 0 0,-1 0 0,1 1 0,-1-1 0,1 0 0,-1 1 0,1-1 0,-1 0 0,-1 0 0,2 2-6,-1-1 0,1 1 1,-1-1-1,0 0 0,1 1 0,-1-1 1,1 1-1,-1 0 0,1-1 0,0 1 0,-1-1 1,1 1-1,-1 0 0,1-1 0,0 1 1,0 0-1,-1 1 0,0 0 1,0 0-1,0 1 1,1-1 0,-1 1 0,1-1-1,0 1 1,-1-1 0,1 1 0,0-1-1,1 3 1,-3 20 12,-1-7 9,-1 4 28,1-1 0,0 30-1,3-22 109,-1 0 36,5 39-1,2-37-173,-4-21-15,0-1 1,-1 1-1,1 17 1,-2 14 179,0-38-154,0-1 0,0 0 0,0 1-1,1-1 1,-1 0 0,1 0 0,-1 1 0,2 3 0,-1-5-3,-1 0 1,1-1 0,0 1-1,0 0 1,-1 0 0,1 0-1,0 0 1,0-1-1,0 1 1,-1 0 0,1-1-1,0 1 1,2 0 0,-3-1-18,0 0 1,1 1 0,-1-1 0,0 0-1,0 0 1,1 0 0,-1 1-1,1-1 1,-1 0 0,0 0 0,1 0-1,-1 0 1,0 0 0,1 0-1,-1 0 1,1 0 0,-1 0 0,0 0-1,1 0 1,-1 0 0,1 0-1,-1 0 1,0 0 0,1 0 0,-1 0-1,1 0 1,-1 0 0,0-1-1,1 1 1,-1 0 0,0 0 0,1 0-1,-1-1 1,0 1 0,1 0-1,-1 0 1,0-1 0,0 1 0,1 0-1,-1-1 1,0 1 0,0 0-1,0-1 1,1 1 0,-1-1 0,0 1-1,0 0 1,0-1 0,4-5 115,9-2-22,-9 3-104,-1 0 0,0 1-1,0-1 1,4-10 0,9-14-18,72-106 153,-48 76 13,-28 40-125,-1-1-1,15-37 1,-22 50-60,-1 0 0,1-1 0,1 2 0,-1-1 0,1 0 0,0 1 0,12-11 0,0-8-304,-14 20 125,-7 18 163,-6 15 164,3-11-7,-6 23 0,3 12 216,-3 61 0,6-43-221,4-40 30,2 60-1,2-44 24,-1 20 363,0-64-461,0 0 0,0 1-1,0-1 1,-1 0 0,1 0 0,-1 0-1,1 0 1,-1 0 0,0 0-1,0 0 1,0 0 0,-2 3-1,2-4-20,0 0 0,1 0-1,-1 1 1,0-1-1,1 1 1,-1-1-1,1 0 1,-1 1-1,1-1 1,0 1-1,-1 2 1,1-1-334,0-3-1536,6 1-1321,-6-1 2926,1 0-1,0 0 1,0 0-1,0 1 0,-1-1 1,1 0-1,0-1 1,0 1-1,-1 0 1,1 0-1,0 0 1,0 0-1,-1-1 1,1 1-1,0 0 1,0-1-1,-1 1 1,1 0-1,0-1 1,0 0-1,26-12-1705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6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2496,'-13'0'784,"12"0"-778,1 0 0,0 0 0,0 0 0,0 0 0,0 0-1,0 0 1,-1 0 0,1 0 0,0 0 0,0 0 0,0 1 0,0-1 0,0 0 0,-1 0 0,1 0 0,0 0 0,0 0 0,0 0-1,0 0 1,0 0 0,0 0 0,0 0 0,0 1 0,-1-1 0,1 0 0,0 0 0,0 0 0,0 0 0,0 0 0,0 0 0,0 1 0,0-1-1,0 0 1,0 0 0,0 0 0,0 0 0,0 0 0,0 1 0,0-1 0,0 0 0,0 0 0,0 0 0,0 0 0,0 0 0,0 1-1,0-1 1,0 0 0,0 0 0,0 0 0,0 0 0,0 0 0,1 0 0,-1 1 0,0 1 69,0 1 1,0-1 0,0 1-1,-1-1 1,1 0-1,-1 1 1,1-1-1,-1 1 1,0-1-1,0 0 1,0 0 0,0 1-1,0-1 1,-1 0-1,1 0 1,-1 0-1,-2 2 1,0 1 72,-1 1 1,1-1-1,0 1 0,0-1 1,1 1-1,-1 0 0,1 0 1,1 1-1,-1-1 1,1 1-1,-3 11 0,2 3 293,1-1 0,1 33 1,1-52-442,2 14 69,8-10 101,-3-3-89,0 0-25,-5-1-27,1 0 1,0 0-1,0 0 0,0 0 1,0-1-1,3 1 0,1-2 25,0 0-1,-1-1 1,0 1 0,1-1 0,-1-1-1,0 1 1,0-1 0,0 0-1,0-1 1,-1 1 0,1-1 0,-1 0-1,9-9 1,-12 10-41,-1 0-1,0 0 1,0 0-1,-1 0 1,1 0 0,0 0-1,-1 0 1,0 0 0,1 0-1,-1 0 1,-1 0-1,1 0 1,0 0 0,-2-3-1,1 0 14,0 1-1,0 0 1,-1-1-1,0 1 1,0 0-1,-5-8 1,6 10-33,-1 1 0,0-1 0,0 1 0,0-1 0,-1 1 0,1 0 0,0 0 0,-1 0 0,0 0 0,1 1 0,-1-1 0,0 1-1,-4-2 1,2 1-85,-1 1 0,0 0 0,0 0 0,0 0 0,-10 1 0,16 0 12,-1 0 0,0 0 0,0 0 0,0 0 1,0 0-1,0 0 0,0 0 0,1 1 0,-1-1 0,0 0 0,0 1 0,0-1 0,0 0 0,0 1 0,1 0 19,-1-1-1,1 1 1,0 0 0,-1-1 0,1 1 0,0-1 0,0 1 0,0 0 0,0-1 0,0 1-1,0 0 1,-1-1 0,2 1 0,-1 0 0,0-1 0,0 1 0,0 0 0,0-1-1,0 1 1,0 0 0,1-1 0,-1 1 0,1 0 0,12 29-3315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2400,'0'0'779,"0"0"-481,0 0 54,2 0 710,9 0-220,-8 0 155,0 0-389,68 0 1067,15 1-1003,101 14 0,257 31-194,-402-43-460,219 12 89,-172-11-81,-34 0-3,62 1 29,33-11 44,-22 12 176,-29-12-52,-17 1-19,5 5 525,-83 0-677,-1 0 1,1 0-1,-1-1 1,1 1-1,0-1 1,-1 0-1,6-1 1,-8 1-39,0 1 1,0-1-1,0 0 1,0 1-1,0-1 0,-1 0 1,1 0-1,0 0 0,0 1 1,0-1-1,-1 0 1,1 0-1,0 0 0,-1 0 1,1 0-1,-1-1 1,1 1-1,-1 0 0,0 0 1,1 0-1,-1 0 1,0-1-1,0 1 0,0 0 1,0 0-1,0-2 1,0-33-1340,0 23 448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17 2240,'0'-13'720,"0"13"-715,0 0-1,0-1 1,0 1 0,0 0 0,1 0 0,-1 0-1,0 0 1,0 0 0,0 0 0,0 0-1,0 0 1,0 0 0,0 0 0,0-1-1,0 1 1,0 0 0,-1 0 0,1 0 0,0 0-1,0 0 1,0 0 0,0 0 0,0 0-1,0 0 1,0 0 0,0-1 0,0 1 0,0 0-1,0 0 1,0 0 0,0 0 0,0 0-1,0 0 1,0 0 0,0 0 0,-1 0-1,1 0 1,0 0 0,0 0 0,0 0 0,0 0-1,0 0 1,0 0 0,0 0 0,0 0-1,0 0 1,0 0 0,-1 0 0,1 0 0,0 0-1,0 0 1,0 0 0,0 0 0,0 0-1,0 0 1,0 0 0,-11 0 219,8 0 203,3 0-155,-3 0-91,-24 0 16,21 3-143,-4 8 20,9-11-73,1 0 1,0 0-1,0 1 0,0-1 0,-1 0 0,1 0 1,0 1-1,0-1 0,-1 0 0,1 0 0,0 0 0,0 1 1,-1-1-1,1 0 0,0 0 0,-1 0 0,1 0 1,0 0-1,-1 0 0,1 1 0,0-1 0,-1 0 1,1 0-1,0 0 0,0 0 0,-1 0 0,1 0 1,0 0-1,-1 0 0,1-1 0,0 1 0,-1 0 0,1 0 1,0 0-1,-1 0 0,1-1 0,-1 1 0,1 0 0,0 0-1,-1 0 1,1 0 0,0-1-1,0 1 1,-1 0 0,1 0-1,0 0 1,-1 0 0,1 0-1,0 0 1,-1 0 0,1 0-1,0 0 1,-1 0 0,1 0 0,0 0-1,-1 0 1,1 0 0,0 1-1,-1-1 1,1 0 0,0 0-1,0 0 1,-1 0 0,1 0-1,0 1 1,-1-1 0,1 0-1,0 0 1,0 1 0,0-1-1,-1 0 1,1 0 0,0 1 0,-14 10-12,0-9-57,12-2 63,0 0 0,0 0 1,0 0-1,1 1 0,-1-1 0,0 0 0,0 1 0,-2 0 0,-45 27 122,44-26-83,4-1-27,1-1 1,-1 0-1,0 0 0,1 1 1,-1-1-1,0 0 1,1 1-1,-1-1 1,1 1-1,-1-1 1,1 1-1,-1-1 1,1 1-1,-1-1 0,1 1 1,-1-1-1,1 1 1,0 0-1,-1-1 1,1 1-1,-1 1 1,-1 3 18,1-4-15,0 1 0,0-1 0,0 0 0,0 1 0,-1-1 0,1 0 0,0 0 0,-1 0 0,1 0 0,-1 0 0,1 0 0,-1-1 0,1 1 0,-1 0 0,1-1 0,-1 1 0,0-1 0,1 1 0,-4-1 0,3 0 24,-1 1 1,0 0-1,1-1 1,-1 1-1,1 0 1,-1 0-1,1 1 1,-1-1-1,1 0 1,0 1-1,-3 2 0,-3 4 101,0-1-32,0 1 0,1 0 0,0 0 0,1 0 0,-1 1 0,-7 17 0,-8 7 306,17-28-342,1 1 0,0 0 1,-5 12-1,3 11 87,4-14-86,-4 9 16,4-19-70,1 1-1,0-1 0,0 0 0,0 0 1,1 1-1,0-1 0,0 1 0,1 9 0,0-8 12,2 0-1,-1 0 0,0 0 0,1 0 0,1-1 0,-1 1 1,1-1-1,0 0 0,0 0 0,1 0 0,0 0 0,0-1 1,0 0-1,1 0 0,0 0 0,0-1 0,0 0 0,7 4 0,-2-2 23,0-1-1,1 0 0,0-1 0,0 0 0,0-1 0,0 0 0,0-1 0,1 0 1,19 0-1,198-2 539,-227 0-596,-1 0 0,1 0 0,0 0 0,-1 0 0,1-1 0,0 1 0,-1-1 0,1 1 0,0-1 0,-1 0 0,1 0 0,-1 0 0,1 0 0,-1-1 0,0 1 0,3-3 0,-2 1-406,-6 3-1136,-10-2 37,-4-12-1386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3488,'0'0'1280,"17"0"-992,-1 0-64,0 0 992,17 0-704,-16 0 768,15-17-736,17 1 96,-16 16-384,33-17-96,-17 1-96,16 16 96,-15 0-96,-18 0-928,18 0 448,-18 0-3424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0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2720,'-3'0'891,"-8"0"-545,11 0-341,0 0-1,0 0 1,0 0 0,0 0-1,-1 0 1,1 0-1,0 0 1,0 0-1,0 0 1,0 0 0,0 0-1,0 0 1,0 0-1,0 0 1,0 0 0,0 0-1,-1 0 1,1 0-1,0 0 1,0 0-1,0 0 1,0 0 0,0 0-1,0 0 1,0 0-1,0 0 1,0 0 0,0 0-1,0 1 1,-1-1-1,1 0 1,0 0 0,0 0-1,0 0 1,0 0-1,0 0 1,0 0-1,0 0 1,0 0 0,0 0-1,0 0 1,0 1-1,0-1 1,0 0 0,0 0-1,0 0 1,0 0-1,0 0 1,0 0-1,0 0 1,0 0 0,0 0-1,0 0 1,0 1-1,0-1 1,0 0 0,0 0 17,0 1 1,0-1 0,0 1 0,0 0 0,0-1 0,0 1-1,0-1 1,0 1 0,0-1 0,0 1 0,0-1 0,-1 1-1,1-1 1,0 1 0,0-1 0,-1 1 0,1-1 0,0 1 0,-1-1-1,1 0 1,0 1 0,-1-1 0,1 0 0,-1 1 0,1-1-1,0 0 1,-1 1 0,1-1 0,-1 0 0,1 0 0,-1 1-1,1-1 1,-1 0 0,1 0 0,-1 0 0,0 0 0,1 0-1,-1 0 1,1 0 0,-1 0 0,1 0 0,-1 0 0,1 0 0,-1 0-1,0 0 1,-1 0 58,1 0 0,-1 1 0,1-1 0,-1 1 0,1 0 0,0 0 0,-1-1 0,1 1 0,0 0 0,-1 0 0,1 0 0,0 0 0,0 0 0,0 1 0,0-1 0,0 0 0,0 0 0,0 1 0,1-1 0,-1 1 0,0-1 0,1 1 0,-2 2 0,0 1 66,-1 0-73,1 1 1,0-1 0,0 0-1,1 1 1,-1-1 0,0 10-1,2-15-69,0 1-1,0 0 0,0-1 1,0 1-1,0 0 0,0-1 0,1 1 1,-1-1-1,0 1 0,0 0 0,0-1 1,1 1-1,-1-1 0,0 1 1,1-1-1,-1 1 0,0-1 0,1 1 1,-1-1-1,1 1 0,0 0 1,14 5 116,-6-3-49,14 9 29,-20-11-79,-1 1 0,1 0-1,0 0 1,0-1 0,0 0-1,-1 1 1,1-1 0,0 0-1,0 0 1,1-1 0,-1 1-1,0-1 1,0 0 0,0 1-1,0-1 1,6-1 0,24-10 202,-21 8-138,-2 1-7,0-1 0,18-7 1,-25 9-22,0-1 1,0 0 0,-1 1 0,1-1 0,0 0-1,-1 0 1,0 0 0,1-1 0,-1 1-1,0-1 1,0 1 0,0-1 0,2-4-1,-4 6-49,1 0-1,0 0 0,-1 0 1,1 0-1,-1 0 0,1 0 1,-1-1-1,0 1 0,1 0 1,-1 0-1,0 0 0,0 0 1,0-1-1,0 1 0,0 0 1,0 0-1,0 0 0,-1-1 1,1 1-1,0 0 0,0 0 1,-1 0-1,1 0 0,-1 0 1,1 0-1,-1 0 0,0 0 1,1 0-1,-1 0 0,0 0 1,0 0-1,0 0 0,1 0 1,-3-1-1,1 1 13,-1-1-1,0 1 1,0 0-1,1 0 1,-1 0-1,0 0 1,0 0-1,0 1 1,0-1-1,-6 1 1,-62 0 85,68 0-208,2 0 14,-1 0 1,0 0-1,1 0 1,-1 0-1,0 0 1,1 0 0,-1 1-1,-2 0 1,3 4-529,8 4-391,10 8-3179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2:4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5216,'-11'2'1607,"13"3"-640,2 1-821,-12-1 275,7-2-381,0-1 0,0 1 1,1-1-1,-1 0 0,1 1 0,0-1 0,-1 1 1,1-1-1,0 1 0,0-1 0,1 1 0,0 2 0,-1 7 121,-1 10 280,-5 31 1,2-30-22,0 32-1,4-24-243,0-4-27,-3 38 1,-3-32-55,4-19-47,-1 1 1,1 16-1,2-13 31,1-12-54,-1 0 0,0 0 0,0 0 0,-1 0 0,-2 8 0,-3-1 13,5-11-71,0-1 1,1 0-1,-1 1 1,0-1 0,1 1-1,-1-1 1,1 1-1,-1-1 1,1 1 0,0-1-1,0 1 1,-1 1-1,1 13-1956,0-1 528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2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33 5472,'42'-26'1760,"-40"25"-1701,-1 0 0,1 0 0,0 0 0,0 1 0,0-1 0,0 1 1,0 0-1,0-1 0,0 1 0,0 0 0,3 0 0,-5 0-59,17 0 166,5 0 711,40 3 0,-50 0-480,1 1 0,23 10 0,-19-6-185,-13-7-162,-1 1 1,1 0 0,-1 0 0,1 0 0,-1 0-1,0 1 1,0-1 0,0 1 0,0 0 0,0 0-1,-1 0 1,1 0 0,-1 1 0,0-1-1,0 1 1,0-1 0,0 1 0,1 5 0,0 2 11,0 0 0,-1 1 0,-1-1 1,0 0-1,0 17 0,-1-28-62,0 10 46,0-1 0,-1 0 0,0 1 0,-2 10 0,0-13-20,0 0 1,0 0-1,-5 8 1,1-2 11,-14 31 122,-5-10-48,19-24-68,6-7-36,-1-2-1,1 1 0,-1 0 0,1 0 0,-1 0 1,1-1-1,-1 1 0,0 0 0,0-1 1,0 0-1,0 0 0,-4 3 0,1-1-20,1 0-1,0 0 1,1 0-1,-6 6 1,5-4-58,4-5 65,0 0 0,0 0 1,0 0-1,0 0 1,-1 0-1,1 0 0,0 0 1,0 0-1,0 0 0,0 0 1,0 0-1,0 0 1,0 0-1,0 1 0,0-1 1,0 0-1,0 0 1,-1 0-1,1 0 0,0 0 1,0 0-1,0 0 0,0 1 1,0-1-1,0 0 1,0 0-1,0 0 0,0 0 1,0 0-1,0 0 1,0 0-1,0 1 0,0-1 1,0 0-1,0 0 0,0 0 1,0 0-1,0 0 1,0 0-1,1 0 0,-1 1 1,0-1-1,0 0 1,0 0-1,0 0 0,0 0 1,0 0-1,0 0 1,0 0-1,0 0 0,0 0 1,0 0-1,1 1 0,-1-1 1,0 0-1,0 0 1,3 2-64,1 1 0,-1-1 0,1 0 1,0 0-1,0 0 0,6 2 0,20 10-36,-7-2 116,40 15 1,-37-17-32,29 16 1,-6 3-2,-5-8 63,-10 2 38,-20-17 31,7 4 49,-21-10-157,1 0 0,-1 1 1,1-1-1,-1 0 1,0 1-1,1-1 0,-1 0 1,0 1-1,1-1 1,-1 1-1,0-1 0,0 0 1,0 1-1,1-1 1,-1 1-1,0-1 0,0 1 1,0-1-1,0 1 1,0-1-1,0 1 0,0-1 1,0 1-1,0-1 1,0 1-1,0-1 0,0 1 1,0-1-1,0 0 1,0 1-1,0-1 0,0 1 1,-1-1-1,1 1 1,-1 0 4,1-1 0,-1 1 0,0-1 0,0 1 0,1-1 0,-1 1 0,0-1 0,0 1 0,1-1 0,-1 0 0,0 0 0,0 1 1,0-1-1,0 0 0,0 0 0,-1 0 0,-6 2 41,-89 26-22,-121 1-619,141-27-117,-15 1-331,15 8-816,-1-9 576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18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2816,'-27'0'917,"27"0"-910,0 0-1,0 0 1,0 0-1,0 1 1,-1-1-1,1 0 1,0 0-1,0 0 1,0 0-1,0 0 1,0 0-1,0 0 1,-1 0-1,1 0 1,0 0 0,0 0-1,0 0 1,0 0-1,0 0 1,-1 0-1,1 0 1,0 0-1,0 0 1,0 0-1,0 0 1,0 0-1,-1 0 1,1 0-1,0 0 1,0-1-1,0 1 1,0 0-1,0 0 1,0 0-1,0 0 1,-1 0-1,1 0 1,0 0-1,0 0 1,0-1-1,0 1 1,0 0 0,0 0-1,0 0 1,0 0-1,0 0 1,0-1-1,0 1 1,0 0-1,0 0 1,0 0-1,0 0 1,0-1-1,0-10 314,0 9 486,0 2-284,0 0-239,2 0-81,550 0 1393,-533 0-1600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18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2976,'-27'0'971,"27"-1"-965,0 1 1,0 0 0,0 0 0,-1 0 0,1 0-1,0 0 1,0 0 0,0 0 0,0 0 0,0 0 0,-1 0-1,1 0 1,0 0 0,0 0 0,0 0 0,0 0-1,0 0 1,0 0 0,-1 0 0,1 0 0,0 0-1,0 0 1,0 0 0,0 0 0,0 0 0,-1 0 0,1 0-1,0 0 1,0 0 0,0 0 0,0 0 0,0 0-1,0 1 1,-1-1 0,1 0 0,0 0 0,0 0 0,0 0-1,0 0 1,0 0 0,0 0 0,0 1 0,0-1-1,0 0 1,0 0 0,0 0 0,0 0 0,0 0-1,0 0 1,0 1 0,0-1 0,-1 0 0,2 0 0,-1 11 254,0-8 192,0 0-42,0-3-371,0 1 0,0-1 0,0 1 0,0-1 0,0 1 0,0-1 0,0 1 0,1-1 0,-1 0 0,0 1-1,0-1 1,1 1 0,-1-1 0,0 1 0,1-1 0,-1 0 0,0 1 0,1-1 0,-1 0 0,1 1 0,-1-1 0,0 0 0,1 0 0,-1 0 0,2 1 0,18 3 626,31-4-162,-32-1-516,27 2 60,88-4 75,-89-3-33,55-2 102,-73 8-154,-12 1-15,0-1 0,26-4 0,-26 0-2,6 0 11,-19 4-27,1 0 0,-1 1 0,1-1 0,-1 1 0,1 0 0,3 1 0,-3-1 24,0 0 0,0 0 1,0 0-1,0 0 1,0-1-1,7 1 0,6-1 147,-16-3-122,0 3-61,0-1 1,0 1-1,0-1 1,0 1-1,0-1 1,0 1-1,0-1 1,0 1-1,0-1 1,0 1-1,0-1 1,-1 1 0,1-1-1,0 1 1,0-1-1,0 1 1,-1-1-1,1 1 1,0 0-1,-1-1 1,1 1-1,0-1 1,-1 1-1,1 0 1,-1 0-1,1-1 1,-1 1-1,1 0 1,0-1-1,-1 1 1,1 0-1,-1 0 1,1 0 0,-1 0-1,1 0 1,-1 0-1,1-1 1,-1 1-1,1 0 1,-1 0-1,0 1 1,0-1-28,1 0 0,0 0 0,0 0 0,0 0-1,0 0 1,0 0 0,0 0 0,0 0 0,0 0 0,0 0 0,0 0 0,-1 0 0,1 0 0,0 0 0,0 0 0,0 0 0,0 0 0,0 0 0,0 0 0,0 0 0,0 0-1,0 0 1,0 0 0,-1-1 0,1 1 0,0 0 0,0 0 0,0 0 0,0 0 0,0 0 0,0 0 0,0 0 0,0 0 0,0 0 0,0 0 0,0 0 0,0 0 0,0 0-1,0-1 1,0 1 0,0 0 0,0 0 0,0 0 0,0 0 0,0 0 0,0 0 0,0 0 0,0 0 0,0 0 0,0 0 0,0-1 0,0 1 0,0 0 0,0 0 0,0 0 0,0 0-1,0-14-1415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0:1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 2912,'-28'0'923,"23"0"-550,5-3-58,0-5 360,0 19 724,3-11-914,-1 0-434,1 0 0,-1 0 0,1 1 0,0-1 0,-1 1 0,0-1-1,1 1 1,-1 0 0,1 0 0,-1 0 0,0 0 0,0 1-1,1-1 1,3 4 0,22 13-24,57 16 120,-47-19-60,-22-9-36,21 9 57,38 10 0,-25-10 133,-46-13-194,-1 0 1,1-1-1,0 2 0,-1-1 0,1 0 0,-1 1 1,4 3-1,-6-5 12,0 0 0,0 0 1,-1 1-1,1-1 0,0 0 1,-1 0-1,1 1 0,-1-1 1,0 1-1,1-1 0,-1 0 1,0 1-1,0-1 1,0 1-1,0-1 0,0 1 1,0-1-1,0 1 0,-1-1 1,1 0-1,0 1 0,-1-1 1,0 3-1,-14 24 527,-7-4-271,-23 17-49,-74 50 0,68-54-228,-69 64 0,84-65-1595,3-3 405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4160,'0'-16'1536,"0"16"-1216,0 0-64,0-16 288,0 32-352,0-32-160,0 16-32,16 0 64,0-17-32,-16 17-32,17-16 32,-17 16-3648,16 16 1984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4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2240,'0'16'832,"0"-16"-672,0 33 0,-17-17 800,17 1-544,0-1 192,0 17-352,-16-17-256,16 17 0,-17 0 192,17 0-96,-16-1 192,32 1-192,-32-16-1376,16-1 704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4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2496,'0'0'784,"0"6"-464,0-4-294,0 1 0,0 0 0,-1-1 0,1 1-1,0-1 1,-2 5 0,-6 1 200,8-8-216,-1 0 0,1 1 1,0-1-1,-1 0 0,1 1 0,-1-1 0,1 0 0,0 1 0,-1-1 0,1 1 0,0-1 0,0 1 0,-1-1 0,1 1 0,0-1 0,0 1 0,-1-1 0,1 1 0,0-1 0,0 1 0,0-1 0,0 1 0,0-1 0,0 1 0,0-1 0,0 1 0,0-1 0,0 1 1,1 7 193,-1-6-145,0 0 0,0 1 0,0-1 0,0 0 0,0 0 0,-1 1 0,1-1 0,-1 0 0,0 3 0,-4 4 137,4-8-161,0 0-1,0 1 0,0-1 1,0 1-1,0 0 0,1-1 1,-1 1-1,0-1 1,1 1-1,0 0 0,-1 0 1,1-1-1,0 3 0,0 40 809,3-52-518,10 2-127,5-8-166,3-5 0,41-27 197,-39 34-250,-18 9 7,1 1-1,-1-1 1,1-1 0,-1 1 0,5-6-1,5-7-46,-14 14 45,1 0 0,-1 0 0,1 0 0,0 0 0,0 0 0,0 0-1,0 0 1,0 0 0,0 1 0,0-1 0,1 1 0,-1 0 0,1-1 0,-1 1-1,1 0 1,-1 1 0,1-1 0,-1 0 0,1 1 0,0-1 0,5 1-1,-7 0 37,0 0 0,1 0 0,-1 0-1,0 0 1,1 0 0,-1 0-1,0 1 1,0-1 0,1 0-1,-1 1 1,0-1 0,0 1-1,1 0 1,-1-1 0,0 1 0,0 0-1,0-1 1,0 1 0,0 0-1,0 0 1,0 0 0,-1 0-1,1 0 1,0 0 0,1 2-1,14 30 733,-15-30-713,0-1-1,-1 0 0,1 1 1,-1-1-1,1 1 1,-1 0-1,0-1 0,0 1 1,0-1-1,0 1 0,-1 2 1,0-3-16,1 1 1,0 0-1,0-1 0,0 1 1,0-1-1,0 1 1,0-1-1,1 1 0,-1-1 1,1 1-1,1 2 1,25 38 221,-22-34-160,9 4-15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5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2560,'-16'33'960,"16"-33"-768,-16 98-32,-1-48 480,17-1-384,-16 0 128,-1 16-256,1 1-64,0-1-32,-1-15-192,1 15 96,-1-16-1856,17 1 1024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5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0 263 2304,'6'-7'254,"-1"0"0,0 0 0,0 0-1,4-9 1,-9 16-243,0-1 0,0 1 0,0 0-1,1 0 1,-1-1 0,0 1 0,0 0 0,0 0 0,0 0-1,0-1 1,0 1 0,0 0 0,0 0 0,0 0 0,1-1-1,-1 1 1,0 0 0,0 0 0,0 0 0,0 0-1,1-1 1,-1 1 0,0 0 0,0 0 0,0 0 0,1 0-1,-1 0 1,0 0 0,0 0 0,0 0 0,1-1-1,-1 1 1,0 0 0,1 0 0,10 1 207,-3-1-127,1 0-1,-1 0 1,16-3 0,-8-3-59,-13 4-28,1 1 0,-1 0 0,1 0 1,-1 0-1,1 0 0,-1 1 0,1-1 0,4 1 1,1 0-5,1 1 0,0 0 0,-1 1 1,10 2-1,-9-1-80,-1-1-1,1-1 1,-1 0 0,11 0 0,-13 0 68,0-1-1,0 1 1,0 1 0,-1-1 0,8 3 0,3 1 143,-3-2-61,-12-3-30,1 1 1,0-1 0,0 1 0,-1 0 0,1 0 0,0 0-1,3 1 1,-6-1-21,1 0-1,0 0 0,0 0 1,0 0-1,0-1 0,-1 1 1,1 0-1,0 0 0,-1 0 1,1 1-1,-1-1 0,1 0 1,-1 0-1,0 0 0,1 0 1,-1 0-1,0 1 0,0-1 1,0 0-1,0 0 0,0 3 1,0-1-15,1 0 0,-1 0-1,1 1 1,-1-1 0,1 0 0,0 0 0,2 4 0,1 10 4,-8-4 19,0-4-8,3 8 11,1-14-10,0-1 0,0 1-1,0-1 1,0 1 0,0-1 0,-1 1 0,1-1 0,-1 0 0,-1 5 0,-4 2 40,5-8-72,0 0 1,1 1-1,-1-1 1,0 1-1,0 0 1,0-1-1,1 1 1,-1-1 0,1 1-1,0 0 1,-1 0-1,1-1 1,0 3-1,0-2 32,0 0 0,0-1 0,-1 1 0,1 0 0,-1-1 0,1 1 0,-1 0 0,1-1 0,-1 1 1,0-1-1,0 1 0,1 0 0,-1-1 0,0 0 0,-1 1 0,1-1 0,-2 2 0,0 0 304,3-3 0,0-1-311,0 0-1,0-1 0,0 1 0,0 0 0,0 0 0,0 0 0,1 0 0,-1 0 1,0-1-1,1 1 0,-1 0 0,1-2 0,62-111-573,-58 105 199,0 0 1,0 1-1,1-1 0,0 1 1,1 1-1,-1-1 0,10-7 0,-4 3-214,73-56-854,-74 60 1418,0 0 17,0 1-1,22-9 1,7-5 318,32-28 2658,-48 32-2198,-16 3-235,6 9-251,0-6-47,-12 8-96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2912,'-16'16'1056,"16"-16"-800,-16 50-96,16-34 1536,-17 0-960,17 1 64,-16 15-480,-1 1-224,17-16-64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33 1888,'14'-13'613,"-14"13"-586,0 1-1,0-1 0,0 0 1,1 1-1,-1-1 1,0 1-1,0-1 1,0 1-1,0-1 0,0 1 1,0-1-1,0 1 1,0-1-1,0 1 0,0-1 1,0 1-1,0-1 1,-1 1-1,1-1 0,0 2 1,-1-2 33,0 0-1,1 1 1,-1-1 0,0 0 0,1 1-1,-1-1 1,0 0 0,1 0-1,-1 0 1,0 0 0,1 0 0,-1 0-1,0 0 1,0 0 0,1 0-49,0 0 1,-1 0 0,1 0-1,0 0 1,0 0-1,0 0 1,0 0 0,0 0-1,0 0 1,0 0 0,0 0-1,0 0 1,0 0-1,-1 0 1,1 0 0,0 0-1,0 0 1,0 0-1,0 0 1,0 0 0,0 0-1,0 0 1,0 0-1,0 0 1,0 0 0,-1 1-1,1-1 1,0 0-1,0 0 1,0 0 0,0 0-1,0 0 1,0 0-1,0 0 1,0 0 0,0 0-1,0 0 1,0 0-1,0 0 1,0 1 0,0-1-1,0 0 1,0 0-1,0 0 1,0 0 0,0 0-1,0 0 1,0 0-1,0 0 1,0 0 0,0 0-1,0 1 1,0-1-1,0 0 1,0 0 0,0 0-1,0 2 41,0-1-1,-1 1 1,1-1 0,0 1-1,-1-1 1,1 1-1,-1-1 1,0 0 0,1 1-1,-1-1 1,0 0 0,0 1-1,0-1 1,0 0-1,0 0 1,0 0 0,-2 2-1,1-1-19,0-1 0,1 1 0,-1 0 0,0 0 0,1 1 0,-1-1-1,1 0 1,-2 5 0,-3 18 117,-7-14 54,-1 11-48,1-3 184,13-18-342,-1-1 1,0 1-1,1 0 0,-1-1 1,1 1-1,-1 0 1,1 0-1,0-1 1,-1 1-1,1 0 1,0 0-1,0-1 1,-1 1-1,1 0 1,0 0-1,0 0 0,0 0 1,0-1-1,0 2 1,0 1-46,3-3 64,-2 0-15,-1-1 1,1 1 0,0 0-1,0 0 1,0-1-1,-1 1 1,1 0-1,0-1 1,0 1 0,-1-1-1,1 1 1,0-1-1,-1 1 1,1-1-1,-1 1 1,1-1 0,0 0-1,0 0 1,12-20 38,-12 17-26,1 1 0,0-1 0,1 1 0,-1 0-1,1-1 1,-1 1 0,5-3 0,20-5-14,-5-14-277,38-24-97,-57 46 403,0 0 0,0 0-1,0 0 1,0 0-1,1 1 1,-1-1-1,1 1 1,0 0-1,0 0 1,-1 0-1,1 1 1,0-1-1,0 1 1,1 0-1,-1 0 1,0 0 0,0 1-1,0-1 1,8 2-1,-6 1 393,-5 0-356,1 1 0,-1-1 0,1 0 0,-1 1 0,0-1 0,1 1 0,-1-1 0,-1 1 0,1-1 0,0 1 0,0 0 0,-1-1-1,0 1 1,0 0 0,1-1 0,-1 1 0,-1 0 0,1 0 0,0-1 0,-1 1 0,1 0 0,-3 3 0,-2 2-3,4-6-50,0-1-1,0 1 1,1-1 0,-1 1 0,0-1 0,0 1 0,1 0 0,-1-1 0,1 1 0,0 0 0,-1-1 0,1 1 0,0 2 0,-1 8 164,1-9-147,0 1 0,-1-1 0,1 0-1,1 1 1,-1-1 0,0 0 0,1 1-1,0-1 1,1 4 0,3 1-16,-4-6-90,0-1 1,0 1-1,-1-1 0,1 1 0,0-1 1,0 1-1,-1 0 0,1-1 0,-1 1 1,1 0-1,-1-1 0,0 1 0,0 2 1,0 9-1167,0-10-1855,0-3 927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37 281 6464,'-30'0'1434,"24"0"-728,16 0 460,57 0-835,161-16-45,13-19-57,-170 24-205,150-20-14,532-63 70,-522 66-5,-25 7-48,-22-2-70,-28 15 22,-75 2 44,59-1 28,-68 7-40,-63 0 39,0 1-1,-1-1 1,15 5 0,-22-5-41,0 0 0,0 0 1,-1 0-1,1 1 0,0-1 1,0 0-1,-1 1 0,1-1 1,0 0-1,-1 1 0,1-1 1,-1 1-1,1-1 0,0 2 1,-1-2-14,0 0 0,0 1 0,0-1 0,0 0 1,0 0-1,0 1 0,-1-1 0,1 0 0,0 1 0,0-1 0,0 0 1,0 0-1,-1 1 0,1-1 0,0 0 0,0 0 0,-1 1 1,1-1-1,0 0 0,0 0 0,-1 0 0,1 0 0,0 1 0,-1-1 1,1 0-1,0 0 0,0 0 0,-1 0 0,1 0 0,0 0 1,-1 0-1,1 0 0,-1 0 0,-27 13-1719,-3 3 449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345 394 2656,'0'-2'61,"0"1"0,0 0 0,0 0 0,0-1 0,0 1 0,0 0 0,0 0 0,-1 0 0,1-1 0,0 1 0,-1 0 0,1 0 0,-1 0 0,0 0 0,1 0 0,-1 0 0,0 0 0,1 0 0,-1 0 0,0 0 0,0 0 0,0 0 0,0 1 0,0-1-1,0 0 1,0 1 0,0-1 0,-2 0 0,-1 0 112,0 0 1,0 0-1,0 1 0,0-1 0,-1 1 0,-5 1 0,0-1-49,8 0-106,0 0 0,0 0-1,1 0 1,-1 0 0,0 1 0,0-1 0,0 1 0,0-1 0,0 1 0,1 0-1,-1 0 1,0 0 0,1 0 0,-1 0 0,1 0 0,-1 0 0,1 0 0,-1 1-1,1-1 1,-2 2 0,-14 13 124,5-10-68,9-5-62,1 1-1,-1-1 0,0 1 0,0 0 0,1 0 0,-1 0 1,1 0-1,-1 0 0,1 1 0,-4 4 0,3-1-59,0 0 0,0 0 0,1 0 0,0 0 0,0 0 0,1 0 0,0 1 0,0-1 0,0 1 0,1-1 0,0 8 0,0-12 42,0 0-1,0 0 0,1 0 0,-1 0 0,1 0 0,0 0 0,-1 0 0,1 0 0,0 0 0,0 0 1,0 0-1,0-1 0,2 3 0,22 21 219,-12-13-136,-10-10-100,0 0 0,-1 0 0,1 0 0,1 0-1,3 2 1,-5-3 31,0 0-1,0-1 1,0 2 0,0-1-1,0 0 1,-1 0 0,1 0-1,0 1 1,-1-1 0,1 1-1,-1-1 1,2 4 0,-2-5-1,-1 1 0,0 0 0,1-1 0,-1 1 0,0 0 0,0 0 0,0-1 0,0 1 0,1 0 0,-1 0-1,0-1 1,0 1 0,0 0 0,-1 0 0,1-1 0,0 1 0,0 0 0,0-1 0,-1 1 0,1 0 0,-1 1 0,-12 13 101,10-12-89,-1 1 13,0 0 0,0 0 0,-1 0 0,-8 5-1,-17-1 360,5 6-38,11-9-90,0 0 0,-21 3 1,-8 4 6,42-12-281,0 0 0,-1 1 0,1-1 0,0 0 0,0 0 0,0 0 0,-1 0 0,1 0 0,0 0 0,0 0 0,0 0 0,0 0 0,-1 0 0,1-1 0,0 1 0,0-1 0,0 1 0,0-1 0,0 1 0,0-1 0,0 1 0,0-1 0,0 0 0,0 0 0,0 1 0,0-1 0,0 0 0,1 0 0,-2-1 0,-1-1-71,-13-13-226</inkml:trace>
  <inkml:trace contextRef="#ctx0" brushRef="#br0" timeOffset="1">673 0 5312,'-17'0'1952,"17"0"-1504,-65 33-128,48-17-256,1 1-96,-17 32-32,17-16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7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66 4384,'-27'14'1424,"16"-6"-854,-11 14-186,22-22-357,-1 0 0,1 1 0,0-1 0,-1 0 0,1 1 0,0-1 0,-1 0-1,1 1 1,0-1 0,-1 0 0,1 1 0,0-1 0,0 1 0,0-1 0,-1 0-1,1 1 1,0-1 0,0 1 0,0-1 0,0 1 0,0-1 0,0 1-1,0-1 1,0 1 0,0 0 0,-3 23 416,-2-13-251,5-10-184,0-1 1,-1 1-1,1 0 1,0-1-1,0 1 0,-1-1 1,1 1-1,0-1 0,0 1 1,0 0-1,0-1 1,0 1-1,0 0 0,0-1 1,0 1-1,0 0 0,1 1 62,0 0-1,0 0 1,0 0-1,0-1 1,1 1-1,-1-1 1,4 4-1,-4-4-53,0 0 0,1 1-1,-1-1 1,1 0-1,-1 0 1,1 0 0,0 0-1,-1 0 1,1-1-1,0 1 1,0 0-1,0-1 1,-1 1 0,1-1-1,0 0 1,0 1-1,0-1 1,0 0 0,0 0-1,0 0 1,0-1-1,0 1 1,-1 0 0,1-1-1,4-1 1,24-8-459,0 4-160,-8-5-821,5 6 224,28-23-2554,-28 23 3114,11-11-176,2-3 883,-30 13 304,0 1 0,1 0 1,14-4-1,9 1 719,14-3 609,-18-1-936,-20 8-444,-1 0 1,1 1-1,0 0 0,0 1 0,1 0 0,11-1 0,46 3 1159,-68 0-1465,1 0 0,-1 0 1,1 0-1,-1 1 0,1-1 1,0 0-1,-1 0 0,1 0 1,-1 0-1,1 0 0,-1-1 1,1 1-1,-1 0 0,1 0 1,-1 0-1,1 0 0,-1-1 1,1 1-1,-1 0 0,1 0 1,-1-1-1,1 1 0,-1 0 1,0-1-1,1 1 0,-1 0 1,1-1-1,-1 1 0,0-1 1,1 1-1,-1-1 0,0 1 1,0-1-1,1 1 0,-1-1 1,0 1-1,0-1 0,0 1 1,0-1-1,0 1 0,0-1 1,0 1-1,0-1 0,0 1 1,0-2-1,0 2-10,0 0 1,0 0-1,0 0 1,0 0-1,0 0 0,0 0 1,0 0-1,0 0 0,1-1 1,-1 1-1,0 0 0,0 0 1,-1 0-1,1 0 1,0 0-1,0 0 0,0 0 1,0 0-1,0 0 0,0 0 1,0-1-1,0 1 1,0 0-1,0 0 0,0 0 1,0 0-1,0 0 0,0 0 1,0 0-1,0 0 0,0 0 1,0 0-1,0 0 1,0 0-1,-1 0 0,1 0 1,0-1-1,0 1 0,0 0 1,0 0-1,0 0 0,0 0 1,0 0-1,0 0 1,0 0-1,0 0 0,-1 0 1,1 0-1,0 0 0,0 0 1,0 0-1,0 0 1,0 0-1,0 0 0,0 0 1,0 1-1,-1-2-4,1 1 1,-1 0-1,1 0 0,-1 0 0,1 0 1,0 1-1,-1-1 0,1 0 0,-1 0 1,1 0-1,-1 0 0,1 0 0,0 0 1,-1 1-1,1-1 0,-1 0 0,1 0 1,0 1-1,-1-1 0,1 0 1,0 0-1,0 1 0,-1-1 0,1 0 1,0 1-1,0-1 0,-1 1 0,-8 7 6,-15-2 128,2 5-85,0-5-126,14-5 58,0 1-1,1 1 1,-11 4-1,-1 5 56,14-9-31,0 0 0,0 0-1,0 0 1,-8 3 0,1-3-81,9-2 61,1-1-1,-1 1 1,0 0 0,0 0 0,1 0 0,-1 0 0,0 0-1,1 1 1,0-1 0,-1 1 0,1-1 0,0 1 0,0 0-1,-1 0 1,1 0 0,1 0 0,-1 0 0,-3 5 0,5-6 19,-1 0 1,1 0 0,0 0 0,0 1 0,0-1-1,0 0 1,0 0 0,0 0 0,0 0-1,0 0 1,0 0 0,0 0 0,0 0-1,1 0 1,-1 0 0,0 0 0,1 0-1,-1 0 1,1 0 0,-1 0 0,1 0 0,-1 0-1,1 0 1,0 0 0,1 1 0,1 1 27,0 0 0,0-1-1,0 1 1,0-1 0,1 1 0,6 2 0,0-1 41,1-1 0,0 0 0,0-1 0,1 0-1,-1-1 1,17 0 0,17 3 65,-33-2-98,1 1 1,14 5-1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7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4896,'-16'-17'1824,"16"17"-1440,-17 0-96,17 0-128,0 0-160,0 0-2112,17 17 1152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4064,'-16'33'1504,"16"-33"-1184,-16 82-64,16-49 704,0-1-576,0 1 64,0 16-288,-17-16-96,17 0-32,-16 0 96,16-17-64,0 17 320,0-17-192,0 0-672,-16-16 256,16 17-4000,0-17 2304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08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1248,'0'46'699,"0"-42"-628,0-1 1,0 1 0,1-1 0,-1 0 0,1 1-1,0-1 1,0 0 0,3 6 0,1 7 98,-4-9-86,0-1 0,0 1 0,-1 0 0,0-1 1,0 1-1,-1-1 0,0 1 0,0-1 0,-4 13 1,3-10 11,0 0 0,0 1 0,0 15 0,2 104 912,0-131-1017,0 0-1,1 0 1,-1 0 0,1 1-1,-1-1 1,1 0-1,0 0 1,-1 1-1,1-1 1,0 0 0,0 1-1,1-1 1,-1 1-1,0-1 1,0 1 0,3-2-1,-2 0 8,1 0-1,-1 0 0,0 0 0,0 0 1,-1-1-1,1 1 0,-1 0 1,1-1-1,-1 1 0,0-1 1,0-5-1,0 5 30,0-1 1,0 1-1,1 0 1,-1 0-1,1 0 1,3-5-1,9-14 110,-9 15-40,0 0 1,1 0-1,0 1 1,7-8-1,3 2 228,-9 9-81,-6 4-221,-1 0 0,1 0-1,-1 0 1,1 0 0,-1 0 0,0-1-1,1 1 1,-1 0 0,1 0-1,-1-1 1,1 1 0,-1 0 0,0 0-1,1-1 1,-1 1 0,0-1-1,1 1 1,-1 0 0,0-1-1,0 1 1,1-1 0,-1 1 0,0 0-1,0-1 1,0 1 0,1-1-1,-1 1 1,0-1 0,0 1 0,0-1-1,0 1 1,0-1 0,0 1-1,0-1 1,0 0 0,0-2 691,0 6-196,-1 13 111,1-6-434,0-1 1,0 1-1,0-1 0,3 14 0,-1-18-148,1 1 1,-1 0-1,1-1 0,0 1 1,0-1-1,1 0 0,7 9 1,-10-13-27,0 1 0,1-1 1,0 0-1,-1 1 0,1-1 1,0 0-1,0 0 0,-1 0 1,1 0-1,3 1 0,25 0 358,-17-2-402,-8 1-37,-1-1 0,1 0 0,-1 0 0,0-1 0,1 1 0,-1-1 0,1 0 0,-1 0 0,0 0 0,1-1 0,-1 1 0,0-1 0,0 0 0,4-3 0,2-2-165,-5 3-120,1 0 0,0 0-1,-1 1 1,13-5-1,-13 6 147,-3 1 153,0 1 1,0-1 0,0 1 0,0-1-1,0 1 1,0-1 0,0 0 0,-1 0 0,1 0-1,0 0 1,-1 0 0,1 0 0,-1-1-1,1 1 1,-1 0 0,0-1 0,1 1 0,-1-1-1,0 0 1,0 1 0,0-1 0,0 0-1,1-3 1,-2 4 29,0 0 0,1 0 1,-1 0-1,0 0 0,0 0 0,1 0 0,-1 0 0,1 0 1,-1 0-1,1 0 0,-1 1 0,1-1 0,-1 0 0,1 0 0,0 1 1,0-1-1,-1 0 0,2 0 0,5-4-78,-7 4 87,0 1-1,1-1 0,-1 0 0,0 1 0,1-1 1,-1 0-1,0 1 0,0-1 0,0 0 0,0 1 0,0-1 1,0 0-1,0 0 0,0 0 0,0 1 6,0 0-1,0 0 1,0 0-1,0 0 1,0-1 0,0 1-1,0 0 1,0 0-1,0 0 1,0 0-1,0 0 1,0 0 0,0 0-1,0 0 1,0 0-1,0 0 1,0-1-1,0 1 1,0 0-1,0 0 1,0 0 0,0 0-1,0 0 1,0 0-1,0 0 1,1 0-1,-1 0 1,0 0 0,0 0-1,0-1 1,0 1-1,0 0 1,0 0-1,0 0 1,0 0 0,0 0-1,0 0 1,0 0-1,0 0 1,1 0-1,-1 0 1,0 0 0,0 0-1,0 0 1,0 0-1,0 0 1,0 0-1,0 0 1,0 0 0,0 0-1,0 0 1,1 0-1,-1 0 1,0 0-1,0 0 1,0 0-1,4 0-35,-2 0 172,0 0-1,0 0 0,0 0 1,1 0-1,-1 0 1,0 1-1,0-1 1,0 1-1,2 0 0,1 6 200,-5-7-319,0 1-1,1-1 1,-1 1 0,0-1 0,1 0-1,-1 1 1,0-1 0,1 1 0,-1-1 0,0 0-1,1 1 1,-1-1 0,1 0 0,-1 1-1,0-1 1,1 0 0,-1 0 0,1 0 0,-1 1-1,1-1 1,-1 0 0,1 0 0,-1 0 0,1 0-1,-1 0 1,1 0 0,-1 0 0,1 0-1,0 0 1,-1 0 0,1 0 0,30 0 350,-14 1-152,27-2 1,-38 0-185,0 0 0,0 0 0,0-1 0,0 0 0,0 0 0,0 0 0,11-7 0,1-2 5,-5 3-165,-1 0 0,27-11 0,-33 17 85,-1 0 7,1-1 0,-1 1 0,1-1 0,-1 0 0,5-4-1,13-17-146,-10 10 81,14-11-38,-21 8 125,-4 7 22,4-6 5,-4 13-20,-1-1-1,0 1 1,0-1 0,0 1-1,0-1 1,-1 1 0,1-6-1,-1 2-6,-2-27 127,2 34-110,1 0 1,-1-1-1,0 1 1,0 0-1,-1 0 1,1 0-1,0-1 1,0 1-1,0 0 1,0 0-1,0 0 1,0-1 0,0 1-1,0 0 1,0 0-1,0 0 1,0-1-1,0 1 1,-1 0-1,1 0 1,0 0-1,0 0 1,0 0-1,0-1 1,-1 1-1,1 0 1,0 0 0,0 0-1,0 0 1,0 0-1,-1 0 1,1 0-1,0 0 1,0 0-1,-1 0 1,-7 10-317,8-8 305,-1 0 0,1 0 0,-1 0 0,1 0 0,0 0 0,-1 0 0,1 0-1,1 4 1,-1-6 13,0 20 219,-3 70 442,0-66-525,-3 17 52,1 41 0,6-41-102,-5 85 95,-6-34-32,4-10-21,-5-13 118,8-42-168,2-10-132,-2-1 0,0 1-1,-6 20 1,5-25-67,3-7-186,0 0 0,-1-1 0,0 1 0,0-1 0,0 1 0,0-1 0,-1 0 0,0 0 0,0 0 0,-5 6-1,-8 6-1654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0 363 2720,'14'-55'891,"-14"54"-871,0 0 0,0 0 1,1 0-1,-1 0 1,0 0-1,1 0 0,-1 0 1,0 0-1,1 0 0,-1 0 1,1 0-1,0 1 1,-1-1-1,1 0 0,-1 0 1,2 0-1,2-4 67,-2 3-35,-1 0 0,0 0 0,1 1-1,-1-1 1,1 1 0,0-1 0,-1 1 0,1 0 0,0 0 0,0 0 0,0 0 0,0 0 0,0 0 0,0 0 0,0 0 0,0 1 0,0-1 0,0 1 0,4-1 0,-2 1 72,1 0 9,1 0 1,-1 0-1,1 0 0,-1 0 0,1 1 0,-1 0 0,0 0 1,1 1-1,-1-1 0,0 1 0,0 0 0,0 1 1,7 3-1,-5-1-57,0 0 1,1 0 0,-2 0-1,1 1 1,-1 0-1,0 1 1,0-1 0,0 1-1,-1 0 1,7 14-1,10 25 202,5-8-108,-19-23-91,-2 1 0,0-1-1,7 29 1,-12-42-61,-1 1 1,1-1-1,-1 0 1,0 0-1,0 0 0,0 0 1,0 0-1,0 1 0,0-1 1,-1 0-1,1 0 0,-1 0 1,1 0-1,-1 0 0,0 0 1,0 0-1,0 0 1,0 0-1,0 0 0,0 0 1,-2 2-1,-1 0 31,1 1 13,0 0-1,-1 0 1,0-1 0,0 0-1,0 0 1,-1 0-1,-4 4 1,6-7-55,0 1 0,0 0 0,0-1 0,0 0 0,0 1 0,0-1 0,0 0-1,-1-1 1,1 1 0,0 0 0,-6-1 0,-1 0-49,5 1 33,0-1 0,-1-1 0,1 1 1,0 0-1,-10-3 0,14 2 6,0 1 0,0-1 0,0 1 0,0-1 0,0 0 0,0 0 0,0 1 0,0-1 0,1 0 0,-1 0 0,0 0 0,0 0 0,1 0 0,-1 0 0,0 0 0,1 0 1,-1 0-1,1 0 0,-1 0 0,1 0 0,0 0 0,-1 0 0,1 0 0,0-1 0,0 1 0,0 0 0,0 0 0,0-3 0,0 4-9,0-1 0,0 0 0,0 1 0,0-1 0,0 0 0,0 1 0,0-1 1,1 0-1,-1 1 0,0-1 0,0 0 0,1 1 0,-1-1 0,0 1 0,1-1 0,-1 0 0,0 1 0,1-1 0,-1 1 0,1-1 0,-1 1 0,1-1 1,-1 1-1,1 0 0,0-1 0,-1 1 0,1 0 0,-1-1 0,1 1 0,0 0 0,-1 0 0,1 0 0,0-1 0,-1 1 0,1 0 0,0 0 0,-1 0 1,2 0-1,14-5-72,19-16-18,-30 19 95,0 1 0,0 0 0,0 0 0,6-1 0,5 0-11,36-8-57,10 4 27,7-5-10,-33 8 29,0-1 11,39-8 1,-21 1 47,-22 5 36,0-1-1,0-1 0,0-2 1,29-14-1,-60 24-59,3-2 32,0 0 0,-1 0 0,1 0 0,0-1 0,4-4 0,-8 7-35,1-1 0,0 0 0,-1 1 0,1-1 0,-1 1 0,1-1 0,-1 0 0,1 0 1,-1 1-1,0-1 0,1 0 0,-1 0 0,0 0 0,1 1 0,-1-1 0,0 0 0,0 0 0,0 0 0,0 0 1,0 0-1,0 1 0,0-1 0,0 0 0,0 0 0,0 0 0,-1 0 0,1 1 0,0-1 0,-1 0 0,1 0 1,0 0-1,-1 1 0,1-1 0,-1 0 0,1 1 0,-1-1 0,1 0 0,-1 1 0,0-2 0,-2 0-7,0 1 0,0-1 0,0 0-1,0 1 1,0 0 0,0-1 0,0 1-1,0 0 1,0 1 0,0-1 0,-5 0-1,-12-3-24,4-1 2,12 4 19,1-1 0,-1 1 0,0 0 0,0 0 0,1 1 1,-1-1-1,0 1 0,0 0 0,0 0 0,0 0 0,-6 1 0,-34 10-56,40-10 49,1 0 1,-1-1 0,0 2-1,0-1 1,0 0 0,-6 4-1,8-3-5,0 0-1,-1 0 0,1 1 0,0-1 0,0 0 1,0 1-1,-1 3 0,-12 13-107,13-17 118,1-1 0,-1 0-1,1 1 1,-1 0 0,1-1 0,0 1 0,0 0-1,0-1 1,0 1 0,0 0 0,1 0-1,-1 0 1,0 0 0,1 0 0,-1 0-1,1 0 1,0 0 0,0 0 0,0 0-1,0 0 1,0 0 0,0 0 0,0 0-1,2 3 1,-1 1 25,2 1-1,-1-1 0,1 0 1,0 0-1,0-1 1,1 1-1,-1-1 1,1 0-1,1 0 1,-1 0-1,1 0 1,-1-1-1,1 1 1,1-1-1,-1-1 0,11 7 1,-4-4 10,0 0 0,1-1 0,0-1 0,-1 0 0,1 0 0,27 3 0,121 9-131,-140-15 44,0 0 0,0-2 0,0 0 0,0-1 0,24-7 0,-29 6 7,211-46-244,-219 48 314,-1-1-1,1 0 0,-1 0 0,0-1 1,0 0-1,0 0 0,0-1 0,0 0 0,0 0 1,-1-1-1,0 1 0,0-1 0,0-1 1,-1 1-1,0-1 0,0 0 0,7-11 0,-7 10 2,-3 5-11,0 0 0,0-1 0,0 1-1,0-1 1,-1 0 0,1 1 0,-1-1-1,2-5 1,-3 4-3,0 0 0,0 0-1,0 0 1,0 1 0,-1-1 0,-1-7 0,-1-2 1,3 10-1,0-2-5,-1 0-1,0 0 0,0 0 0,0 0 0,0 0 1,-1 0-1,0 1 0,0-1 0,0 0 0,0 1 0,-1 0 1,0-1-1,0 1 0,0 0 0,-5-5 0,-9-9-24,13 13 23,-1 0 1,1 0-1,-1 0 0,0 1 0,0 0 1,0 0-1,-1 0 0,0 1 1,1 0-1,-13-5 0,8 4-57,5 3 35,1-1 0,-1 1 0,1-1 0,-1 1 0,-6 0-1,9 1 15,0 0 1,0 0-1,0 0 0,0 1 0,0-1 0,0 1 0,0-1 0,0 1 0,0 0 0,1 0 0,-1-1 0,0 1 0,0 1 0,1-1 0,-1 0 0,1 0 0,-3 3 0,0 0-7,2-2 12,-1 0-1,1 0 0,0 0 0,0 0 0,0 1 0,0-1 1,0 1-1,0-1 0,1 1 0,-1 0 0,1-1 1,0 1-1,0 0 0,0 0 0,0 0 0,0 0 1,1 0-1,-1 0 0,1 0 0,0 0 0,0 6 0,0-5 16,0 0-1,0 0 1,0 0-1,-2 7 0,-2-2-1,-1 4 1,11 15 37,-7-25-25,0 1 0,0 0 1,0-1-1,0 1 0,-1 0 0,0-1 1,1 1-1,-1-1 0,-3 4 0,-3 5 8,8-10-7,-1 0 0,1-1 0,-1 1 1,1 0-1,0 0 0,-1-1 0,1 1 0,0 2 1,1-3-16,-1-1 1,0 0-1,0 1 1,0-1-1,0 0 1,0 1-1,0-1 1,0 0-1,0 1 1,0-1-1,0 0 1,0 1-1,0-1 1,0 0-1,0 1 1,0-1-1,-1 0 1,1 1 0,0-1-1,0 0 1,0 1-1,0-1 1,-1 0-1,1 0 1,0 1-1,0-1 1,0 0-1,-1 1 1,0-1-5,1 0 0,0 0 1,0 0-1,-1 0 0,1 0 1,0 0-1,0 0 0,-1 0 0,1 0 1,0 0-1,0 0 0,-1 0 1,1-1-1,0 1 0,0 0 0,-1 0 1,1 0-1,0 0 0,0 0 1,-1-1-1,1 1 0,0 0 1,0 0-1,0 0 0,0 0 0,-1-1 1,1 1-1,0 0 0,0 0 1,0-1-1,0 1 0,0 0 1,0 0-1,-1-1 0,1 1 0,0 0 1,0 0-1,0-1 0,0 1 1,0 0-1,0 0 0,0-1 0,5-15-12,-2 9 12,-2 3 8,0-1 0,-1 1 0,1 0 0,-1-1 0,0-4 1,2-26-112,15-20-550,-4 12 298,-6 17 163,35-107-346,-39 127 510,0-1 1,0 0 0,-1 0-1,0-1 1,-1 1 0,0 0-1,1-9 1,-2 14 35,0 0 0,0 1 0,0-1 0,-1 0 0,1 0 0,0 1 0,-1-1 0,1 0 0,-1 1 0,0-1 0,1 0 0,-1 1 0,0-1 0,-2-1 0,-2-6 160,5 8-103,-1 0-1,0-1 1,0 1-1,1 0 1,-1-1-1,0 1 1,0 0-1,0 0 1,0 0-1,-1 0 0,0-2 1,1 3-20,0 0-1,0-1 1,0 1-1,0 0 1,0 0-1,0 0 1,0 0 0,0-1-1,0 1 1,-1 1-1,1-1 1,0 0 0,0 0-1,0 0 1,0 1-1,0-1 1,0 0-1,0 1 1,0-1 0,1 1-1,-2 0 1,1-1-15,0 1 0,0 0 0,0-1 0,0 1 0,0 0-1,0 0 1,0 0 0,1 0 0,-1 0 0,0 0 0,1 0 0,-1 0 0,1 0 0,-1 0 0,0 2 0,-5 8 275,-8-3 153,12-5-421,0 0 0,0 0 1,1 0-1,-1 0 0,1 0 0,-1 1 0,1-1 0,0 0 0,1 1 0,-1-1 0,1 0 0,-1 1 0,1-1 0,0 1 0,0 4 0,-3 31 160,0-26-159,-2 18 41,9-7-21,0-10-15,1 16 75,-3-13-33,10 31 0,-2-5-29,-8-34-16,-1-1 0,1 1 0,1 0 0,0-1 0,0 1 0,6 8 0,-7-13-15,0 0 0,0-1-1,0 1 1,0 0 0,-1 0-1,1 0 1,0 5 0,2 4 12,2 4 1,-5-14-23,0 0 1,1 1-1,-1-1 0,-1 1 0,1-1 1,0 1-1,-1 5 0,1-9-24,-1 1-1,0 0 1,0 0 0,0 0 0,0-1-1,0 1 1,0 0 0,-1 0 0,1 0-1,0-1 1,0 1 0,0 0 0,-1 0-1,1-1 1,0 1 0,-1 0 0,1 0-1,-1-1 1,1 1 0,-1 0-1,1-1 1,-1 1 0,1-1 0,-1 1-1,0-1 1,0 1 0,0 0-36,1-1 0,-1 0 0,1 1 0,-1-1 1,1 1-1,-1-1 0,1 1 0,-1-1 0,1 1 0,-1-1 0,1 1 1,0-1-1,-1 1 0,1-1 0,0 1 0,0 0 0,-1-1 0,1 1 1,0 0-1,0-1 0,0 1 0,0 0 0,0-1 0,0 1 0,0 0 1,0 0-1,3-1-297,-2 0 298,1 1-16,1-1 0,-1 0 0,0 0 0,0 0 0,1-1-1,-1 1 1,0 0 0,0-1 0,4-1 0,-1-4-14,-5 5 71,0 1 0,0-1 0,1 1 0,-1-1 0,0 1 0,1 0 0,-1-1 0,0 1 0,1-1 0,-1 1 0,0 0 0,1-1 0,-1 1 0,1 0 0,-1 0 0,1-1 0,-1 1 0,1 0 0,-1 0 0,1 0-1,-1 0 1,1-1 0,-1 1 0,1 0 0,-1 0 0,1 0 0,-1 0 0,1 0 0,-1 0 0,1 0 0,0 1 0,7-1 26,-6 0-13,0 0 1,0 0-1,1 0 1,-1 0 0,0 0-1,0 0 1,0-1-1,1 1 1,2-2-1,1-1 3,0 0 6,1 0 0,-1-1 1,0 1-1,0-2 0,6-4 0,2-5 40,-9 12 64,-3 1-124,0 1 0,0 0 1,0-1-1,-1 1 0,1-1 0,0 0 1,0 0-1,-1 1 0,1-1 1,0 0-1,-1 0 0,1-1 0,-1 1 1,3-2-1,-4 3-5,1-1 1,-1 1-1,1-1 0,-1 1 0,1 0 1,-1-1-1,1 1 0,-1 0 1,1 0-1,0-1 0,-1 1 0,1 0 1,-1 0-1,1 0 0,0 0 1,-1 0-1,1 0 0,0 0 0,-1 0 1,1 0-1,-1 0 0,1 0 1,0 0-1,-1 1 0,2-1 0,-2 0-5,0 0 10,0 0 0,0 0 1,0 0-1,0 0 0,0 0 0,1 0 0,-1 0 0,0 0 0,0 0 1,0 0-1,0 0 0,0 0 0,0 0 0,0 0 0,0 0 1,0 0-1,0 0 0,1 0 0,-1 0 0,0 0 0,0 0 1,0 0-1,0 0 0,0 0 0,0 0 0,0 0 0,0 0 0,0 0 1,0 0-1,0 0 0,0 0 0,1 0 0,-1 0 0,0 0 1,0-1-1,0 1 0,0 0 0,0 0 0,0 0 0,0 0 1,0 0-1,0 0 0,0 0 0,0 0 0,0 0 0,0 0 0,0-1 1,0 1-1,0 0 0,0 0 0,0 0 0,0 0 0,0 0 1,0 0-1,0 0 0,0-1 0,0-5 10,1-10 81,-1 15-87,1 1 1,-1-1-1,0 1 0,1-1 1,-1 1-1,1-1 1,-1 1-1,1 0 1,-1-1-1,1 1 1,-1-1-1,1 1 1,-1 0-1,1 0 1,-1-1-1,1 1 0,-1 0 1,1 0-1,0 0 1,-1-1-1,1 1 1,-1 0-1,1 0 1,0 0-1,-1 0 1,2 0-1,-5-2-3,-8-9-160,11 10 163,0 1 0,-1-1 0,1 1 0,-1-1 0,1 1 0,0-1 0,0 1 0,-1-1 0,1 0 0,0 1 0,0-1 0,0 1 0,-1-1 0,1 0 0,0 1 0,0-1 0,0 0 0,0 1-1,0-1 1,0 0 0,1 1 0,-1-1 0,0 1 0,0-1 0,1 0 0,-1 0 5,0 1-6,0 0 0,0 0 0,0 0 0,0 0 0,0 0 0,0 0-1,0 0 1,0 0 0,0 0 0,0-1 0,0 1 0,0 0 0,0 0 0,0 0-1,0 0 1,0 0 0,0 0 0,0 0 0,0 0 0,0 0 0,0 0 0,0-1-1,0 1 1,0 0 0,0 0 0,-1 0 0,1 0 0,0 0 0,0 0 0,0 0-1,0 0 1,0 0 0,0 0 0,0 0 0,0 0 0,0 0 0,0 0-1,0 0 1,0 0 0,-1 0 0,1-1 0,0 1 0,0 0 0,0 0 0,0 0-1,0 0 1,0 0 0,0 0 0,0 0 0,0 0 0,0 0 0,-1 0 0,1 1-1,0-1 1,0 0 0,0 0 0,-11 0 30,11 0-32,0 0-1,0 0 1,0 0 0,0 0 0,0 0-1,-1 0 1,1 0 0,0 0 0,0 0-1,0 0 1,0 0 0,0 0-1,0 0 1,0 0 0,0 0 0,0 0-1,-1 0 1,1 0 0,0 0-1,0 0 1,0 0 0,0 0 0,0 0-1,0 0 1,0 0 0,0-1-1,0 1 1,0 0 0,0 0 0,0 0-1,-1 0 1,1 0 0,0 0 0,0 0-1,0 0 1,0 0 0,0 0-1,0 0 1,0 0 0,0-1 0,0 1-1,0 0 1,0 0 0,0 0-1,0 0 1,0 0 0,0 0 0,0 0-1,0 0 1,0 0 0,0 0-1,0-1 1,0 1 0,0 0 0,0 0-1,0 0 1,0-1 1,0 1 0,0-1 0,0 0 0,0 0 0,0 1 0,0-1 1,0 0-1,0 1 0,-1-1 0,1 0 0,0 1 0,0-1 0,-1 0 0,1 0 0,-2 0-106,1 1-1,0-1 1,-1 1-1,1 0 1,-1-1-1,1 1 1,0 0-1,-1 0 1,1 0-1,-1 0 1,1 0-1,0 0 1,-1 1-1,1-1 1,-1 0-1,1 1 1,-3 0-1,4 0 17,-1 0-1,1-1 0,0 1 0,-1 0 0,1 0 0,0 0 0,0 0 0,0 0 0,-1-1 0,1 1 1,0 0-1,0 0 0,1 2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18 896,'-14'-14'304,"11"12"-192,1 2 64,-5-1 194,3 1-171,0 0 0,-1-1 0,1 2 0,0-1 0,-1 0 0,1 1 1,-6 1-1,2 3 45,-19 7 434,25-12-635,0 1-1,1-1 1,-1 1-1,0 0 1,1-1-1,-1 1 1,1 0-1,-1 0 0,1 0 1,-1 0-1,1 1 1,0-1-1,-2 2 1,2-1 42,-1 1-1,1-1 1,1 1 0,-1-1-1,0 1 1,1-1 0,-1 1-1,1 0 1,0-1-1,-1 1 1,2 4 0,-2 1 57,0-6-106,1 1 1,0-1-1,0 1 1,-1-1-1,2 1 0,-1-1 1,0 1-1,0-1 1,1 0-1,-1 1 1,1-1-1,0 1 1,0-1-1,0 0 1,1 3-1,1-1-9,1 0-1,-1 0 1,1 0 0,-1-1-1,1 1 1,0-1 0,1 0-1,-1 0 1,1-1 0,-1 1-1,1-1 1,7 3 0,7-1 16,-11-3-83,-1 1 1,1 1-1,0-1 1,8 5-1,17 9-109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63 1824,'14'-13'587,"-15"12"-497,1 1 0,-1-1 1,0 1-1,0 0 0,0 0 0,1-1 1,-1 1-1,0 0 0,0 0 1,0 0-1,0 0 0,1 0 1,-1 0-1,-2 0 0,3-3 534,0-8-26,1 11-593,-1 0 0,0 0 0,0 0 0,0 0 0,0 0 0,0 0 1,0 0-1,0 0 0,0-1 0,0 1 0,0 0 0,0 0 0,0 0 1,0 0-1,0 0 0,0 0 0,0 0 0,0 0 0,0 0 0,0 0 1,0-1-1,-1 1 0,1 0 0,0 0 0,0 0 0,0 0 0,0 0 1,0 0-1,0 0 0,0 0 0,0 0 0,0 0 0,0 0 0,0 0 1,0 0-1,0 0 0,0 0 0,-1-1 0,1 1 0,0 0 0,0 0 1,0 0-1,0 0 0,0 0 0,0 0 0,0 0 0,0 0 1,0 0-1,0 0 0,-1 0 0,1 0 0,0 0 0,0 0 0,0 0 1,0 0-1,0 1 0,-3-1-19,-44 2 20,43-2 9,-1 1-1,1 0 1,0 0-1,0 0 1,-1 0-1,1 1 1,0 0-1,-5 3 1,3-1-2,0 0 0,1 1 1,-1 0-1,1 0 0,0 0 1,0 0-1,-6 11 0,-6 17 120,17-32-117,-1 1-1,1 0 0,-1-1 0,1 1 1,0 0-1,-1 0 0,1-1 0,0 1 0,0 0 1,0-1-1,0 1 0,1 0 0,-1-1 0,0 1 1,1 0-1,-1-1 0,1 1 0,0 0 0,-1-1 1,1 1-1,0-1 0,0 1 0,2 1 1,1 5 13,-3-7-21,-1 0 0,1 0 1,-1 1-1,1-1 0,0 0 0,-1 0 0,1 0 0,0-1 1,0 1-1,0 0 0,0 0 0,0 0 0,0-1 0,0 1 1,2 1-1,-1-2 11,0 1 1,1-1-1,-1 0 0,0 1 1,1-1-1,-1-1 0,3 1 1,11-1-50,-14 1-13,0 0 1,-1 0-1,1 0 0,0-1 0,-1 1 0,1 0 0,0-1 1,-1 0-1,1 1 0,0-1 0,-1 0 0,1 0 0,1-1 1,5-3-260,6-1-855,-9-5 234,2 7 191,-2 0 121,-3-9-425,-2 2 844,0 8 443,0 3 149,0 3 560,0-1-859,1 1 0,0-1-1,0 1 1,0-1 0,0 1 0,0-1 0,0 1-1,1-1 1,-1 0 0,1 0 0,-1 0-1,1 0 1,0 0 0,0 0 0,0 0 0,0 0-1,0-1 1,1 1 0,1 0 0,7 3 192,-8-4-254,-1 0 0,0 0 0,1 1 0,-1-1 0,0 1 1,0-1-1,0 1 0,2 1 0,3 4 94,-4-3-98,1-1 1,-1 1 0,1-1-1,8 6 1,-11-9-38,0 1-1,1 0 1,-1-1-1,0 1 1,1-1-1,-1 0 1,1 1-1,-1-1 1,0 0-1,1 0 1,-1 0-1,1 0 1,-1 0-1,1 0 1,-1 0-1,1 0 1,-1-1-1,0 1 1,1 0-1,-1-1 1,3-1-1,29-25 547,-22 22-448,-10 5-90,0 0-1,0-1 0,1 1 1,-1-1-1,0 1 0,0-1 1,0 1-1,0-1 0,0 0 1,0 0-1,0 1 0,0-1 1,0 0-1,-1 0 0,1 0 1,0 0-1,1-2 0,3-11 6,-1 12-11,3-4 0,-6 3-1,0-1-1,-1 1 1,1-1 0,-1 0 0,0 1 0,0-8 0,0 0-77,0 9 48,0 0-1,0 0 0,0 1 0,1-1 0,-1 0 1,1 0-1,-1 1 0,1-1 0,0 1 0,-1-1 1,1 1-1,0-1 0,0 1 0,0-1 0,0 1 0,0 0 1,2-3-1,0 2 260,-3 2 64,0 2 209,1 2-361,0 0 0,0 0 0,1 0 1,-1 0-1,1 0 0,0-1 0,0 1 1,0-1-1,4 6 0,7 11 212,31 52 725,-39-65-1036,-4-5-27,0-1 1,0 1-1,1-1 1,-1 1-1,0-1 1,0 0-1,1 0 0,-1 0 1,1 0-1,-1 0 1,1 0-1,0 0 1,-1 0-1,1-1 1,0 1-1,0-1 0,-1 1 1,1-1-1,0 1 1,0-1-1,1 0 1,11 2 119,2 2-24,-10-1-80,1-1 0,-1-1 0,1 1 0,0-1 0,-1-1 0,1 1 1,0-1-1,0 0 0,0-1 0,9-1 0,16-9 49,31-5-672,-60 15 503,0 0 0,-1 0-1,1-1 1,-1 1 0,1 0-1,-1-1 1,1 0 0,-1 0 0,0 0-1,0 0 1,0 0 0,0 0 0,0 0-1,0-1 1,-1 1 0,1-1 0,2-4-1,6-10-362,13-26-163,-19 34 501,0 0 1,1 0 0,0 0-1,1 0 1,13-15-1,-14 18-35,16-14 230,-20 19-62,-1 1 0,1-1-1,-1 1 1,0 0 0,1-1 0,0 1 0,-1-1 0,1 1-1,-1 0 1,1-1 0,-1 1 0,1 0 0,0 0-1,-1 0 1,1-1 0,0 1 0,-1 0 0,1 0-1,0 0 1,-1 0 0,1 0 0,0 0 0,-1 0-1,1 0 1,0 1 0,-1-1 0,1 0 0,-1 0-1,1 0 1,0 1 0,0-1 0,4 11 631,7-4-190,-11-7-421,0 1-1,0-1 0,0 1 0,0-1 1,0 1-1,0-1 0,0 1 0,0 0 1,0 0-1,0-1 0,0 1 0,0 0 1,0 0-1,-1 0 0,2 1 0,14 31 554,-15-31-583,-1-1 0,1 0 0,-1 1 0,0-1 0,1 1 0,-1-1 0,0 1 0,0-1-1,0 3 1,0-3-12,0 1 0,0-1 0,0 1 0,0-1 0,0 1 0,1-1 0,-1 1 0,1-1 0,0 2 0,10 11 3,-11-14 8,0 0 0,1 1 0,-1-1-1,0 0 1,0 1 0,1-1 0,-1 1 0,0-1 0,0 1-1,0-1 1,1 0 0,-1 1 0,0-1 0,0 1 0,0-1-1,0 1 1,0-1 0,0 1 0,0-1 0,0 1 0,0-1-1,0 1 1,0-1 0,0 1 0,0-1 0,-1 1 0,1-1-1,0 1 1,0-1 0,0 0 0,-1 1 0,1-1 0,0 1-1,-1-1 1,1 1 0,0-1-7,-1 0 14,0 1 0,1-1 0,-1 0-1,0 1 1,1-1 0,-1 0 0,0 0 0,1 0 0,-1 1 0,0-1 0,1 0 0,-1 0 0,0 0 0,0 0 0,1 0-15,-3 0 144,0 2 16,-8 9-80,11-10-84,-1-1 0,1 1 0,-1-1-1,0 0 1,1 1 0,-1-1 0,1 0 0,-1 1 0,0-1 0,0 0 0,1 0 0,-1 0 0,0 0 0,1 0 0,-1 1 0,0-1 0,1 0 0,-1-1 0,0 1 0,1 0 0,-1 0 0,0 0 0,0 0-1,-2-1-41,3 1 40,-1 0 1,1 0 0,-1 0 0,1-1 0,-1 1-1,0 0 1,1 0 0,-1 0 0,1 0 0,-1 0-1,1 1 1,-1-1 0,1 0 0,-1 0-1,1 0 1,-1 0 0,1 1 0,-1-1 0,1 0-1,-1 0 1,1 1 0,-1-1 0,1 0-1,0 1 1,-1-1 0,1 0 0,-1 1 0,1-1-1,0 1 1,-1-1 0,1 1 0,0-1 0,0 1-1,-1-1 1,1 1 0,0-1 0,0 1-1,0-1 1,0 1 0,0-1 0,0 1 0,0-1-1,0 1 1,0-1 0,0 2 0,0-2 3,0 0 1,0 0-1,0 0 0,0 0 1,0 0-1,0 0 1,0 0-1,0 0 0,-1 1 1,1-1-1,0 0 1,0 0-1,1 0 0,-1 0 1,0 0-1,0 0 1,0 0-1,0 0 0,0 0 1,0 0-1,0 1 1,0-1-1,0 0 1,0 0-1,0 0 0,0 0 1,0 0-1,0 0 1,0 0-1,0 0 0,0 0 1,0 0-1,0 0 1,0 0-1,1 0 0,-1 0 1,0 1-1,0-1 1,0 0-1,0 0 0,0 0 1,0 0-1,0 0 1,0 0-1,0 0 1,0 0-1,1 0 0,-1 0 1,0 0-1,0 0 1,0 0-1,0 0 0,0 0 1,0 0-1,0 0 1,0-1-1,1 1 0,0 1-1,-1-1 1,1 0-1,0 0 1,-1 0-1,1 0 1,0 0-1,-1 1 1,1-1 0,-1 0-1,1 1 1,0-1-1,-1 0 1,1 1-1,-1-1 1,1 1-1,-1-1 1,1 1 0,-1-1-1,0 1 1,1-1-1,-1 1 1,0-1-1,1 1 1,-1-1-1,0 1 1,1 0 0,-1 0-1,0 1 4,1-1 1,-1 0-1,1 0 0,0 0 0,-1 0 0,1 0 1,0 0-1,0 0 0,0 0 0,0 0 0,-1 0 1,1 0-1,0-1 0,0 1 0,1 0 0,-1-1 1,0 1-1,2 0 0,25 5 95,-13 0-51,-11-5-52,-1 1 0,1-1 1,-1 0-1,1 0 0,-1-1 0,1 1 1,0-1-1,3 1 0,-1-1-1,24 0 34,1 0 1,0-2-1,-1-1 0,36-9 0,-22 0-11,-24 8-36,0-2 0,-1-1 0,29-13-1,-39 15 49,0-1 0,0 0-1,0 0 1,-1-1 0,10-9-1,-16 14-22,0 0 0,0 1 0,-1-1 0,1 0-1,-1 0 1,0 0 0,1 0 0,-1 0 0,0 0 0,0 0-1,0 0 1,-1-1 0,1 1 0,0 0 0,-1 0-1,0-1 1,1 1 0,-1-1 0,0 1 0,0-4-1,0 4 3,-1-2 0,0-1 0,0 1 0,-1-1 0,0 1 0,1-1 0,-1 1 0,0 0 0,-1 0 1,1 0-1,-1 0 0,0 0 0,0 0 0,-4-3 0,6 6-8,0 0 0,0 1-1,0-1 1,0 0 0,0 1 0,0-1-1,0 1 1,0-1 0,0 1 0,0 0-1,-1-1 1,-4-1 24,-3-1 29,6 2-5,-1-1 1,0 1 0,0 0-1,1 0 1,-7-1 0,9 2-33,0 0 1,0 0-1,0 0 1,0 0-1,0 0 1,0 1-1,0-1 0,0 0 1,0 0-1,0 1 1,0-1-1,1 1 1,-1-1-1,0 1 1,0-1-1,0 1 1,0-1-1,1 1 1,-1 0-1,0-1 0,0 1 1,1 0-1,-1 0 1,1 0-1,-1-1 1,0 1-1,1 1 1,-1 0 1,0 0 0,1 0 0,-1 0 0,1 0 0,-1-1 1,1 1-1,0 0 0,0 0 0,0 0 0,0 0 0,0 0 0,0 0 1,1 0-1,-1 0 0,1 0 0,0 2 0,1 1 10,0 0 0,0-1 1,1 1-1,5 7 0,-4-7 37,0-1-1,1 1 1,-1-1-1,1 0 1,0 0 0,0 0-1,1 0 1,6 2-1,4 2-15,30 9-1,3 0-83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1824,'16'-14'587,"-9"11"-450,-6 3-128,-1 0 0,1 0 0,-1 0 0,1-1 0,-1 1 0,0 0 0,1 0 0,-1 0 0,1-1 1,-1 1-1,1 0 0,-1-1 0,0 1 0,1 0 0,-1-1 0,0 1 0,1 0 0,-1-1 0,0 1 0,0-1 0,1 1 0,-1 0 1,0-1-1,0 1 0,0-1 0,1 1 0,-1-1 0,0 1 0,0-1 0,0 1 0,0-1 0,0 1 0,0-1 0,0 1 0,0-1 1,2-5 619,26-21 539,-26 25-1109,0 0 1,0 0-1,0 1 1,1-1-1,-1 0 1,1 1-1,-1 0 1,1-1-1,-1 1 1,1 0-1,0 1 1,-1-1-1,1 0 1,0 1-1,0-1 1,0 1-1,-1 0 1,1 0-1,5 1 1,1-1-13,-3 0-32,-1 1 1,1 0-1,-1 0 0,0 0 0,1 1 0,-1-1 1,0 1-1,0 1 0,0-1 0,8 6 1,-2 0 34,0 0 1,16 17 0,-25-24-22,0 1 0,-1 0 0,1-1 0,0 1 0,-1 0 0,0 0 0,1 0 0,-1 0 0,0 1 0,0-1 0,0 0 0,0 0 0,-1 1 0,1-1 0,0 0 0,-1 1 0,0-1 0,0 0 0,1 1 0,-1-1 0,-1 1 0,1 3 0,-1 12 909,1-15-820,0-2-111,1 1 1,-1 0-1,0 0 1,0 0-1,-1 0 0,1 0 1,0 0-1,-1 0 1,1 0-1,-1 0 1,1-1-1,-1 1 1,0 0-1,0 0 1,0-1-1,0 1 1,0-1-1,0 1 1,0-1-1,-1 1 1,1-1-1,0 1 0,-1-1 1,-1 1-1,-24 17-348,13-3 215,12-14 112,0 1 0,-1 0 0,1-1 1,-1 1-1,1-1 0,-1 0 1,0 0-1,0 0 0,0 0 0,-6 3 1,-16 4-56,22-7 36,-1-1 0,0 1 1,0-1-1,0 0 1,-1 0-1,1 0 0,0-1 1,-5 1-1,9-1 29,0 0 0,0 0-1,0 0 1,0 0 0,0 0-1,-1 0 1,1 0 0,0 0-1,0 0 1,0 0 0,0 0-1,0 0 1,0 0 0,0 0 0,0 0-1,0 0 1,-1 0 0,1 0-1,0 0 1,0 0 0,0 0-1,0 0 1,0 0 0,0 0 0,0 0-1,0 0 1,0 0 0,0 0-1,0 0 1,0 1 0,-1-1-1,1 0 1,0 0 0,0 0-1,0 0 1,0 0 0,0 0 0,0 0-1,0 0 1,0 0 0,0 0-1,0 0 1,0 1 0,0-1-1,0 0 1,0 0 0,0 0 0,0 0-1,0 0 1,0 0 0,0 0-1,0 0 1,0 0 0,0 0-1,0 1 1,0-1 0,0 1-2,0 0 0,1 1 0,-1-1 0,0 0 0,0 0 0,1 0 0,-1 1 0,0-1 0,1 0 0,-1 0 1,1 0-1,0 0 0,-1 0 0,1 0 0,0 0 0,0 0 0,0 0 0,-1 0 0,1 0 0,0 0 0,0-1 0,0 1 0,0 0 0,1-1 1,-1 1-1,0-1 0,0 1 0,2 0 0,0 0-3,-1 0 0,1 0 0,-1 1 1,0-1-1,0 1 0,0-1 0,0 1 1,0 0-1,0 0 0,0 0 0,1 2 0,17 23-39,-6-13 77,-10-11-19,0 0-1,0 1 1,-1 0 0,1 0 0,-1 0 0,0 0-1,4 8 1,1 3-31,-5-11 13,-1 1 0,1 0 1,-1-1-1,0 1 0,0 0 1,0 0-1,-1 0 0,1 8 0,-7 9 91,2-12-38,2-4 1,-1 0-1,1 0 1,-1-1-1,-1 1 1,-3 7-1,0-5 139,-1 0 0,-12 12-1,11-13-73,0 1 33,0-1-1,-1 0 1,0 0 0,-13 7-1,16-11-92,1 0 0,-1-1 0,0 1-1,0-1 1,0 0 0,-1-1-1,1 1 1,0-1 0,-9 0-1,-2 0 81,14-1-115,0 0 0,0 0 0,1 0 0,-1 0 1,0 0-1,-5-1 0,7 0-26,1 1 0,-1 0 1,0-1-1,1 1 0,-1-1 1,0 1-1,1-1 0,-1 1 1,1-1-1,-1 1 0,1-1 0,0 0 1,-1 1-1,1-1 0,-1 1 1,1-1-1,0 0 0,0 0 1,-1 1-1,1-1 0,0 0 1,0 1-1,0-1 0,0 0 0,0 0 1,0 1-1,0-1 0,0-1 1,0-2-210,0 1 1,0-1-1,0 0 1,1 1-1,-1-1 0,1 1 1,0-1-1,0 1 1,1-1-1,-1 1 1,3-5-1,-1 4-212,0 0-1,1 1 0,-1-1 1,1 1-1,0-1 1,0 1-1,0 0 1,8-4-1,34-23-1103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16 2656,'-11'0'788,"21"0"-331,26-3-49,-30 1-382,-1 0 11,0 0-1,1 0 1,-1 1-1,1 0 1,-1 0-1,1 0 1,-1 1-1,1-1 1,0 1-1,-1 1 1,8 0-1,-9 0-18,9 3-8,0-1 1,1-1-1,22 2 0,-27-4-29,39 2-43,-44-2 58,1 1-1,-1 0 0,-1 0 1,1 0-1,0 1 0,0-1 1,0 1-1,5 3 0,8 5-118,3 1 300,-19-11-135,-1 1 0,1-1 0,0 1 0,-1-1 0,1 0 0,-1 1 0,1 0 0,-1-1 1,1 1-1,-1-1 0,1 1 0,-1-1 0,1 1 0,-1 0 0,0-1 0,1 1 0,-1 0 0,0 1 0,-1 0 79,1 1 0,-2-1 0,1 0-1,0 0 1,0 1 0,-1-1-1,1 0 1,-1 0 0,0-1-1,1 1 1,-1 0 0,0 0-1,-2 1 1,-17 19 915,-1 18-331,17-27-602,-1-2-1,-13 20 1,12-21-97,0 0 0,1 0 0,0 1 0,1-1 1,1 1-1,-8 23 0,-53 182 356,60-203-290,-12 24 0,9-22 40,7-13-161,0 1 0,1-1 0,-1 0 0,1 0 1,0 0-1,-1 1 0,1-1 0,0 0 0,1 4 0,-1 1-368,0 10-191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5216,'47'23'2352,"160"81"-1990,-207-104-362,27 13-29,30 21 0,-6 8-18,-35-27 30,20 16-21,35 32-20,-65-56 86,0 0 0,0 0 0,0 1 0,-1 0 0,0 0 0,6 13 0,-7-12 37,-3-7-7,1 1-1,-1-1 0,0 0 1,0 1-1,0 0 1,0-1-1,-1 1 0,1-1 1,-1 4-1,0-4-38,0 0-1,-1-1 1,1 1 0,-1-1-1,0 1 1,0-1-1,1 1 1,-1-1 0,0 1-1,0-1 1,0 0 0,-1 1-1,1-1 1,-2 2-1,-6 4 36,0-1-1,0 0 1,0 0-1,-1-1 1,1 0-1,-1 0 1,-1-1 0,-20 5-1,-1-1 237,-55 6 0,68-12 14,0 0 0,0-2 0,-1 0 0,1-2 0,0 0 0,0 0 0,-34-11 0,52 12-306,0 1 1,0 0-1,1 0 1,-1-1-1,0 1 1,1-1-1,-1 1 1,0-1-1,1 1 1,-1-1-1,0 1 1,1-1-1,-1 1 1,1-1 0,-1 0-1,1 1 1,-1-1-1,1 0 1,0 1-1,-1-1 1,1 0-1,0 0 1,-1 1-1,1-1 1,0 0-1,0 0 1,0 0-1,0 1 1,0-1-1,0 0 1,0 0-1,0 0 1,0 0-1,0 1 1,0-1 0,1 0-1,-1 0 1,0 1-1,0-1 1,1-1-1,1-1-19,-1 0 1,1 0-1,0 1 0,0-1 0,0 0 0,0 1 1,0-1-1,1 1 0,-1 0 0,1 0 1,0 0-1,4-3 0,8-2-55,0 0 0,32-9 0,8-3-80,25-17-41,-58 29 67,30-5 0,-29 7 64,101-21-35,275-9 857,-382 34-739,57-4 52,117-3 65,29-4 40,-212 11-161,120-2 243,-79 3-123,-47 0-137,1 0 0,-1 0 0,0 0 0,0 0 0,1 0 0,-1-1 0,0 0 0,1 1 0,2-2 0,-4 1-33,-1 1 0,1 0 0,-1-1 0,0 1 0,1-1 0,-1 1 0,1 0 0,-1-1 0,0 1 0,1-1 0,-1 1 1,0-1-1,0 1 0,1-1 0,-1 1 0,0-1 0,0 1 0,1-2 0,-1 1-156,0 0 0,-1-1 1,1 1-1,0 0 0,0-1 0,0 1 0,-1 0 0,1 0 1,-1-1-1,1 1 0,-2-2 0,2 2 23,-1-1 0,0 1 1,0 0-1,0 0 0,-1 0 0,1-1 0,0 1 0,0 0 0,-1 0 1,1 1-1,0-1 0,-4-1 0,-36-14-3771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6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2240,'2'0'720,"42"0"-304,-40 0-407,-1 1 0,0-1 0,1 0 0,-1 1 0,0 0 0,1 0 0,-1 0 0,5 2 0,12 3 11,2-3 39,0-2-1,39-1 1,-24-1-32,-14 1-7,-11 0 4,0 0-1,23-3 1,-11-3 0,-17 4-20,-1 0-1,1 1 1,-1 0 0,12-1-1,0 3 126,-15 0-8,0-1-1,1 0 1,-1 1-1,0-1 1,0-1 0,1 1-1,-1 0 1,0-1-1,0 1 1,0-1 0,0 0-1,0 0 1,0-1-1,0 1 1,0 0 0,0-1-1,0 0 1,-1 0-1,1 0 1,3-3-1,-5 4-4,0 0 0,1-1 0,-1 1 0,1 0 0,-1 0 0,1 0 0,0 0 0,-1 0 0,1 1 0,0-1-1,0 0 1,0 1 0,-1-1 0,4 1 0,-2 0 364,-3 0-181,2 0-166,1 0-136,-1-1 1,0 2-1,0-1 0,0 0 1,0 0-1,0 1 0,0-1 1,0 1-1,0-1 0,0 1 1,0 0-1,-1 0 0,1 0 1,0 0-1,3 2 0,-4-1 7,0 0 0,1 0 0,-1 0-1,0 0 1,0 0 0,0 0 0,0 0 0,0 0-1,-1 0 1,1 0 0,-1 0 0,1 0-1,-1 1 1,0-1 0,0 0 0,0 4-1,0-1 9,-1-1 0,0 1 0,0 0 0,0-1 0,0 1 0,-1 0-1,0-1 1,0 0 0,0 1 0,-3 4 0,-10 20 103,6-8 110,0 0 1,-22 33 0,20-35-118,1 0-1,0 1 1,-6 22-1,7-19-34,-17 32 0,15-36-8,0 0 0,1 2 0,1-1 0,1 1-1,-6 26 1,9-11-913,-9-4 198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1 198 832,'2'0'251,"-1"0"-242,-1 0 0,1 0 0,-1 0 0,1 0 0,-1 0 0,1 0 0,-1 0 0,1 0 0,-1 0 0,1 0 0,-1-1 0,1 1 0,-1 0 0,1 0 0,-1 0 0,1-1 0,-1 1 0,1 0 0,-1-1 0,0 1 0,1 0 0,-1-1 0,0 1 0,1 0 0,-1-1 0,0 1 0,1-1 0,-1 1 0,0-1 0,0 1 0,0-1 0,1 1 0,-1-1 0,0 1 0,0-1 0,0 1 0,0-1 0,0 1 0,0-1 0,0 1 0,0-2 0,0 0 999,0 4-256,0 0-693,0 0 0,1 0-1,-1 0 1,1-1 0,-1 1 0,1 0-1,0 0 1,0-1 0,0 1 0,-1-1-1,2 1 1,-1-1 0,0 1 0,0-1-1,0 1 1,1-1 0,1 1-1,13 18 352,-8-6-190,0 0 1,6 17 0,-10-21-143,1 1 0,0-1 1,1 0-1,0 0 1,0 0-1,14 14 0,43 39 589,-59-58-606,1 0-1,1 0 0,-1-1 1,7 4-1,-10-7-66,1 1-1,0-1 0,0 0 1,0 0-1,-1 0 1,1-1-1,0 1 0,0-1 1,0 0-1,5 1 0,-6-1 21,-1 0 0,1-1 0,0 1 0,-1 0 0,1 0 0,0-1 0,0 1 0,-1-1 0,1 1 1,-1-1-1,1 0 0,-1 0 0,1 0 0,-1 0 0,1 0 0,-1 0 0,0 0 0,1 0 0,-1 0 0,0-1 0,0 1 0,2-3 0,0-2 21,-1 1 1,1-1 0,-1 0 0,0 0 0,0-6 0,0 7-30,-1 1-4,2-9-12,0 0 0,0 0 1,0-23-1,-2 29 9,-1 0 1,1 1-1,0-1 0,0 1 0,3-8 1,2-10 20,-1-6 40,-3 18-36,0-1-1,0 1 1,6-14 0,7-21-40,-13 36 5,2 0 0,8-21 1,-8 24-76,0-1 0,1 1-1,0 1 1,8-10 0,-12 16 78,0-1 0,0 1-1,0 0 1,1-1 0,-1 1 0,0 0 0,1 0-1,-1 0 1,1 0 0,-1 0 0,1 0-1,0 1 1,-1-1 0,1 0 0,0 1 0,0-1-1,-1 1 1,1 0 0,0 0 0,0-1-1,0 1 1,-1 0 0,1 1 0,0-1 0,0 0-1,-1 0 1,1 1 0,0-1 0,3 2-1,-2 0 112,1 1 1,-1-1-1,0 1 0,0 0 0,0 0 0,3 3 0,-1-1 91,-1 0 0,1-1 1,8 7-1,1-2 149,1 2 0,19 18 0,-22-18-21,-8-8-283,0 0-1,-1 0 0,1 1 0,-1-1 0,0 1 1,0 0-1,-1 0 0,1-1 0,2 7 0,-4-7-48,0 0-1,0 1 0,-1 0 1,1-1-1,-1 1 0,0-1 1,0 1-1,0-1 0,0 1 1,-1 0-1,0-1 0,-1 6 1,-10 27 243,-18 36 0,9-24-33,18-41-211,-1 0-1,1 0 0,-1-1 0,-9 11 1,-4 7-224,9 6 70,2-13 179,5-14 22,0 0 0,-1 1 0,1-1 1,1 1-1,-1-1 0,0 1 0,1 5 1,0-8-4,0 0 1,0 1-1,0-1 0,0 1 1,0-1-1,0 1 1,1-1-1,-1 0 1,1 1-1,-1-1 1,1 0-1,-1 1 0,1-1 1,0 0-1,0 0 1,0 0-1,-1 0 1,1 0-1,0 1 1,0-2-1,1 1 1,-1 0-1,0 0 0,0 0 1,0 0-1,1-1 1,-1 1-1,0-1 1,0 1-1,1-1 1,2 1-1,3 1 29,1-2 0,-1 1-1,1-1 1,14-1 0,-3 0 47,7 0 98,35-7 0,-39 5-118,27-1 0,-39 3-54,-1 1 0,0-1 0,0-1 1,13-3-1,-15 3-11,0 0 1,-1 1-1,1 0 1,8-1-1,18 2-210,-33 0 166,0 0 1,0 0-1,0 0 1,1 0-1,-1 0 1,0 0-1,0 0 1,0 0-1,0 0 1,0 0 0,0 0-1,0 0 1,0 0-1,0 0 1,1 0-1,-1 0 1,0 0-1,0 0 1,0 0-1,0 0 1,0 0-1,0 0 1,0 0 0,0 0-1,0 0 1,0 1-1,0-1 1,1 0-1,-1 0 1,0 0-1,0 0 1,0 0-1,0 0 1,0 0-1,0 0 1,0 0 0,0 0-1,0 0 1,0 0-1,0 1 1,0-1-1,0 0 1,0 0-1,0 0 1,0 0-1,0 0 1,0 0-1,0 0 1,0 0 0,0 0-1,0 1 1,0-1-1,0 0 1,0 0-1,0 0 1,0 0-1,0 1-43,0-1 0,0 1 0,0-1 0,0 1 0,0 0 0,0-1 0,0 1 0,0-1 0,0 1 0,-1-1 0,1 1 0,0-1 0,0 1 0,0-1 0,-1 1 0,1-1 0,-1 1 0,0 0-282,0-1 1,0 1 0,0-1 0,0 1 0,0-1 0,0 0 0,0 1 0,0-1 0,0 0 0,0 0 0,0 0 0,-1 0 0,0 0-1,-12 0-2673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33 3648,'-16'-32'1344,"16"32"-1024,16 0-128,-16 0 544,0 0-448,0 0 192,0 0-320,17 0-288,-1 0 64,0 0-128,1 16 96,-17 0-3520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1472,'-33'17'544,"33"-1"-416,0 17-32,0-33 224,0 16-192,17 1 320,-17-1-256,16 0 256,-16 1-256,0-17-96,0 16-64,0-16 96,-16 17-64,16-17-1792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19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1888,'-14'0'613,"14"0"-608,0 0-1,0 0 0,0 0 0,0 0 1,0 0-1,0 0 0,0 0 1,0 0-1,0 0 0,0 0 1,-1 0-1,1 0 0,0 0 1,0 0-1,0 0 0,0 0 0,0 0 1,0 0-1,0 0 0,0 0 1,0 0-1,0 0 0,-1 0 1,1 0-1,0 0 0,0 0 0,0 1 1,0-1-1,0 0 0,0 0 1,0 0-1,0 0 0,0 0 1,0 0-1,0 0 0,0 0 1,0 0-1,0 0 0,0 0 0,0 0 1,0 1-1,0-1 0,0 0 1,0 0-1,-1 0 0,1 0 1,0 0-1,0 0 0,1 0 0,-1 0 1,0 0-1,0 1 0,0-1 1,0 0-1,0 0 0,0 0 1,0 1 19,0-1 0,0 1 1,0-1-1,0 1 1,-1 0-1,1-1 1,0 1-1,0-1 1,0 1-1,-1 0 1,1-1-1,0 1 0,0-1 1,-1 1-1,1-1 1,-1 1-1,1-1 1,0 0-1,-1 1 1,1-1-1,-1 1 1,1-1-1,-2 1 0,2-1 19,-1 1-1,0-1 1,1 1-1,-1-1 1,1 1-1,-1-1 1,1 1-1,-1-1 0,1 1 1,-1 0-1,1-1 1,-1 1-1,1 0 1,0 0-1,-1-1 1,1 1-1,0 0 0,0-1 1,0 1-1,-1 0 1,1 0-1,0 0 1,0-1-1,0 2 1,0 47 943,0-36-953,-1-9-12,1-1 1,0 1-1,0-1 1,0 0-1,2 5 1,-2-7-16,0 0-1,0-1 1,0 1 0,1-1 0,-1 1-1,0-1 1,1 1 0,-1 0 0,0-1 0,1 1-1,-1-1 1,1 0 0,-1 1 0,1-1 0,-1 1-1,1-1 1,-1 0 0,1 1 0,-1-1-1,1 0 1,0 1 0,-1-1 0,1 0 0,-1 0-1,1 0 1,0 0 0,-1 0 0,1 0-1,0 1 1,-1-2 0,2 1 0,0 0 21,-1 0-1,1 0 1,0 0 0,0-1 0,0 1-1,-1-1 1,1 1 0,0-1 0,-1 0 0,1 0-1,-1 0 1,1 0 0,1-1 0,5-2-24,5-2 13,-10 2-35,2-3-26,6 4 23,-10 3 23,0 0 1,0 0-1,0-1 1,0 1-1,0 0 1,0-1-1,0 1 1,0 0-1,-1-1 1,1 1-1,0-1 1,0 0-1,0 1 1,-1-1-1,1 0 1,0 1-1,-1-1 1,1 0-1,-1 0 1,1 1-1,-1-1 1,1 0-1,-1 0 1,1 0-1,-1-1 0,11-11 10,-10 12-16,-1 1-1,0-1 0,0 1 1,1 0-1,-1 0 1,0-1-1,1 1 0,-1 0 1,1-1-1,-1 1 1,0 0-1,1 0 0,-1 0 1,1-1-1,-1 1 1,0 0-1,1 0 0,-1 0 1,1 0-1,-1 0 1,1 0-1,-1 0 0,1 0 1,-1 0-1,1 0 1,0 0-1,4-1-51,0-10-178,6 22 881,-11-11-618,1 0 1,-1 1 0,0-1-1,0 0 1,1 0 0,-1 0-1,0 1 1,0-1 0,1 0-1,-1 0 1,0 1 0,0-1-1,0 0 1,0 1 0,1-1-1,-1 0 1,0 1 0,0-1-1,0 0 1,0 0-1,0 1 1,0-1 0,0 0-1,0 1 1,0-1 0,0 0-1,0 1 1,0-1 0,0 0-1,0 1 1,0-1 0,0 0-1,0 1 1,-1-1 0,1 0-1,0 1 1,0-1-1,-1 1 0,1-1-1,0 0 1,0 0 0,0 1 0,0-1 0,0 0 0,0 1 0,0-1-1,0 0 1,0 1 0,0-1 0,0 0 0,0 1 0,0-1 0,0 0-1,0 1 1,0-1 0,0 0 0,0 1 0,0-1 0,0 0-1,0 1 1,0-1 0,1 0 0,-1 0 0,0 1 0,0-1 0,0 0-1,1 0 1,-1 1 0,0-1 0,0 0 0,1 0 0,-1 0 0,1 1-1,9 16 406,-10-15-386,2 0 0,-1 1-1,0-1 1,0 0-1,1 0 1,-1 0 0,1 0-1,-1 0 1,1 0-1,0 0 1,3 2-1,2-1 73,-7-3-171,1 0-1,-1 0 1,1 0 0,-1 1 0,1-1 0,-1 0-1,1 0 1,-1 1 0,1-1 0,-1 0-1,0 1 1,1-1 0,-1 0 0,1 1-1,-1-1 1,0 1 0,1-1 0,-1 0-1,0 1 1,0-1 0,1 1 0,-1-1-1,0 1 1,0-1 0,0 1 0,0-1-1,1 1 1,-1-1 0,0 1 0,0 0-1,0-1 1,0 1 0,0-1 0,0 1 0,-1-1-1,1 1 1,0 0 0,0 0-116,0 1 0,0-1 0,0 1 0,0-1 0,0 1 0,1-1 0,-1 1 0,1-1 0,0 2 0,12 14-2968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20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424 17 1984,'0'-14'640,"0"12"-389,0 4-59,0 2-127,0-1 0,-1 0 0,0 1 0,1-1 0,-1 0 0,-1 0 0,-1 5 0,-5 13 87,-29 98 457,-44 117-504,72-214-49,-12 27 161,-25 90 1,34-86-101,3 1 1,-6 96-1,15-143-88,1 0 1,-1 0 0,1 0-1,0 0 1,1 0 0,2 8-1,1 2 52,-3-5-32,2 3 29,-4-15-72,0 1 0,0-1 0,1 0 0,-1 1 0,0-1 0,1 0 0,-1 1 0,0-1 0,1 0 0,-1 1 0,0-1 0,1 0 0,-1 0 0,1 1 0,-1-1 0,1 0 0,-1 0 0,0 0 0,1 1 0,-1-1 0,1 0 0,-1 0 0,1 0 0,-1 0 0,1 0-1,0 0-3,-1 0 0,0 0-1,0 0 1,0 0-1,0 0 1,0 0 0,0 0-1,0 0 1,0 0-1,0 0 1,1 0 0,-1 0-1,0 0 1,0 0-1,0 0 1,0 0 0,0 0-1,0 0 1,0 0-1,0 0 1,0 0-1,0 0 1,1 0 0,-1 0-1,0 0 1,0 0-1,0-1 1,0 1 0,0 0-1,0 0 1,0 0-1,0 0 1,0 0 0,0 0-1,0 0 1,0 0-1,0 0 1,0 0 0,0 0-1,0 0 1,0-1-1,0 1 1,0 0-1,0 0 1,0 0 0,0 0-1,0 0 1,0 0-1,0 0 1,0 0 0,0 0-1,0 0 1,0-1-1,0 1 1,0 0 0,0 0-1,1-19 96,0 13-104,-1 0 1,0 0-1,0 0 0,0 1 1,-1-1-1,0 0 1,0 0-1,-3-10 0,-43-82-94,42 85 106,-2 0 1,-13-21-1,-21-18 91,16 5-85,-21-18-203,44 63 264,0-1 1,1 1 0,-1-1-1,1 1 1,0-1-1,0 1 1,0-1 0,0 0-1,0 1 1,1-1-1,-1 0 1,1 0-1,-1 0 1,1 1 0,1-6-1,-1 6-75,1 0 0,0-1 0,0 1 0,0 0 0,1 0-1,-1-1 1,0 1 0,1 0 0,-1 0 0,1 1 0,0-1 0,0 0-1,0 1 1,0-1 0,0 1 0,0-1 0,0 1 0,0 0 0,4-2-1,3 0-4,-1 0-1,1 0 1,-1 1-1,1 0 1,12-1-1,-3 0-14,5-2-32,-12 3 19,1-1 0,0 2 0,12-1 1,-20 2 27,0 0 0,0 0 0,1 1 0,-1-1 0,0 1 0,0 0 0,0 1 0,0-1 0,0 1 0,0-1 0,0 1 0,0 0 0,3 3 0,26 20-2,-14-19 13,-17-6-4,0 0 0,-1 1 0,1-1 0,0 1 0,-1-1 0,1 1 0,-1 0 0,1-1 0,0 1 0,-1 0 0,1 0 0,-1 0 1,0 0-1,1 0 0,-1 1 0,0-1 0,0 0 0,0 1 0,1 1 0,1 0 0,-1 1 0,0 0 0,-1 0 0,1 1 0,-1-1 0,0 0 0,0 0 0,1 8 0,0 39 470,-2-34-263,0 15 317,2-34-432,0 0-80,-1 1 0,0 0 1,0 0-1,0-1 0,0 1 0,0-1 1,0 1-1,0-1 0,0 1 0,-1-1 1,1 0-1,-1 1 0,1-1 0,-1 0 1,1 1-1,-1-1 0,0-2 0,0 1-6,0 1-1,1-1 0,-1 1 1,1 0-1,-1-1 0,1 1 0,0 0 1,0 0-1,0-1 0,2-3 1,7-16-127,-7 12 82,0 0 22,0 1 0,0 0-1,1 0 1,0 1 0,6-11-1,1 13-87,-5 4 47,15-11-45,4-2 96,-23 15 12,-1 0-1,1-1 0,-1 1 1,1 0-1,0 0 1,-1-1-1,1 1 1,0 0-1,-1 1 0,1-1 1,0 0-1,-1 0 1,3 1-1,192 29 581,-166-27-523,6 2-13,70 4 32,-106-9-80,14 0 3,24 3 0,6 5 98,-43-8-72,1 0 0,0-1 1,-1 1-1,1 0 0,-1-1 0,0 1 0,1-1 0,-1 1 0,3-2 1,4-1 131,4 2-1,13-2 308,-24 3-459,-1 0 0,0-1 0,1 1 0,-1 0 1,0 0-1,1 0 0,-1 0 0,1-1 0,-1 1 1,0 0-1,1 0 0,-1 0 0,0-1 0,1 1 1,-1 0-1,0-1 0,0 1 0,1 0 1,-1-1-1,0 1 0,0 0 0,0-1 0,1 1 1,-1-1-1,0 1 0,0 0 0,0-1 0,0 1 1,0-1-1,0 1 0,0 0 0,0-1 0,0 1 1,0-1-1,0 1 0,0 0 0,0-1 0,0 1 1,0-1-1,0 1 0,-1 0 0,1-1 0,0 1 1,0-1-1,-1 1 0,0-3-19,-1 1 0,0 0-1,0 0 1,0 0 0,0 1 0,0-1 0,0 1-1,-1-1 1,1 1 0,-1-1 0,-3 0 0,-14-9 4,13 6-12,1 1 0,-1 0 0,0 1 0,-1 0 0,1 0 0,-1 0 0,1 1 1,-1 0-1,0 0 0,-12 0 0,18 2 0,1 0-1,-1 0 1,0 0 0,0 0 0,1 1 0,-1-1 0,0 1 0,1-1 0,-1 1 0,0 0-1,1-1 1,-1 1 0,-1 1 0,-10 5-43,4-5 36,8-2 22,-1 0 0,1 0 0,0 1 0,0-1 0,-1 1 0,1-1 0,0 1 0,0-1 0,-1 1-1,-1 1 1,3-1 2,-1 0 0,0 0-1,1 0 1,-1 1 0,0-1-1,1 0 1,0 0-1,-1 1 1,1-1 0,-1 3-1,-1 4-9,1-4-2,0-1 0,0 1 0,0 0 0,0-1 0,0 6 0,1-7 12,0 0 0,1-1 1,-1 1-1,1 0 1,-1 0-1,1-1 0,0 1 1,-1 0-1,1-1 1,0 1-1,2 2 0,0 0 15,0 0 0,0 0 0,1 0 0,0-1-1,-1 1 1,1-1 0,0 0 0,1 0 0,-1 0 0,9 4-1,0 0 22,1 1-8,1-1 0,0 0 0,0-1 0,0-1 0,1 0-1,32 5 1,-25-7-131,0-1-1,0-2 0,0 0 0,28-4 0,15-7-252,-44 8 115,67-11-416,-78 11 667,0 0 0,-1 0 0,0-1 0,0-1 0,0 0 0,11-7-1,-18 10-19,-1-1 0,1 1 0,0-1 0,-1 1 0,1-1 0,-1 0 0,0 0 0,0 0 0,0 0 0,0-1 0,0 1 0,-1-1 0,2-4 0,-2 6 7,-1 0 0,1 1 0,-1-1 1,0 1-1,0-1 0,0 0 0,0 1 0,0-1 0,0 0 1,0 1-1,0-1 0,-1 1 0,0-3 0,0-1 6,0-1-1,-1 1 0,0 0 1,0 0-1,0 0 0,-1 0 1,1 1-1,-1-1 0,-1 1 1,1-1-1,0 1 0,-1 0 1,0 0-1,0 1 0,-5-4 1,5 4 26,3 2-13,-1-1 0,1 1 0,-1 0 0,0 0 0,0 0 0,0 0 0,0 0 0,0 0 0,0 1 0,0-1 0,0 0 0,0 1 0,0 0 0,0-1-1,0 1 1,0 0 0,0 0 0,0 0 0,-1 1 0,1-1 0,-2 1 0,1 0 35,0-1 1,1 1-1,-1 0 1,0 1-1,1-1 0,-1 0 1,1 1-1,-1 0 0,1-1 1,0 1-1,-1 0 1,1 0-1,0 0 0,0 0 1,1 1-1,-1-1 0,-2 4 1,3-3-18,0 0 1,0 0-1,0 0 1,1 1-1,-1-1 1,1 0-1,0 1 1,0-1-1,0 0 1,0 0-1,1 1 1,-1-1-1,1 0 1,0 0-1,0 1 1,0-1-1,0 0 1,0 0-1,1 0 1,0 0-1,-1 0 1,1-1-1,0 1 1,0-1-1,0 1 1,1-1-1,-1 1 1,1-1-1,-1 0 1,1 0-1,5 2 1,11 4 158,1-1 1,33 7-1,-36-10-199,14 2-532,0-1-1,0-2 1,0 0-1,35-3 0,-43-1-671,43 4-1018,-1 11-299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68 2720,'-12'-8'445,"-17"-14"1,16 3-100,11 17-327,-1 0 0,1 1 0,0-1 0,0 1 1,-1 0-1,1-1 0,-1 1 0,1 0 0,-1 0 0,0 1 0,-3-2 0,-1 1 82,0 0 0,0 1 1,0 0-1,-8 0 0,3 1 90,-1 1 0,1 0 1,0 1-1,-19 7 0,27-8-153,0 0 0,0 0 0,0 0 1,0 1-1,0 0 0,1 0 0,-1 0 0,1 0 0,0 0 1,0 0-1,0 1 0,0 0 0,1 0 0,0-1 1,-4 9-1,5-9-39,-1 0 1,1 0 0,0 0-1,1 1 1,-1-1 0,1 0-1,-1 0 1,1 0-1,0 1 1,0-1 0,0 0-1,1 0 1,-1 1 0,1-1-1,-1 0 1,1 0 0,0 0-1,1 0 1,-1 0 0,0 0-1,1 0 1,2 3-1,6 5-13,1 0-1,0-1 1,0 0-1,1 0 1,1-1-1,17 9 1,0 1 142,-1 1 25,1-2 0,56 26 0,-79-41-111,0 0 0,0 1 1,0 0-1,0 0 0,7 6 0,-13-9-30,0 0 0,0 0-1,0 0 1,0 0 0,0 0-1,-1 0 1,1 0-1,0 0 1,0 1 0,-1-1-1,1 0 1,-1 0 0,1 1-1,0 1 1,-1-2-5,0 0 0,0-1-1,-1 1 1,1 0 0,0 0 0,0 0-1,0 0 1,-1 0 0,1 0 0,0-1-1,-1 1 1,1 0 0,-1 0 0,1-1-1,-1 1 1,1 0 0,-1-1 0,0 1 0,1 0-1,-1-1 1,0 1 0,1-1 0,-1 1-1,-1 0 1,-4 2 7,1-1 1,-1 1-1,0-1 0,0 0 0,-1-1 0,1 1 1,0-1-1,-1-1 0,1 1 0,0-1 1,-1 0-1,-5-1 0,0 1 4,-147 0 174,151 0-195,0 1-7,1-1 0,-1 0 0,0-1 0,0 0 0,0 0 0,0 0 0,0-1 1,1-1-1,-1 1 0,-7-4 0,10 3-96,2 2 90,0 0 1,1 0-1,-1-1 1,0 1-1,1-1 1,-3-1-1,5 2-10,-1 1 0,1-1 0,-1 1 0,1-1 0,0 1-1,-1-1 1,1 1 0,0-1 0,-1 0 0,1 1-1,0-1 1,0 1 0,0-1 0,-1 0 0,1 1 0,0-1-1,0 0 1,0 1 0,0-1 0,0 0 0,0 1-1,0-1 1,0 0 0,1 1 0,-1-1 0,0 0 0,0 1-1,0-1 1,1 1 0,-1-1 0,0 0 0,1 1-1,-1-1 1,1 0 0,26-29-2971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21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 2912,'-3'0'84,"1"0"-29,-1 0 0,1 0 1,0 0-1,-1 0 0,1 0 0,-1 1 0,1-1 0,0 1 0,0-1 0,-1 1 0,1 0 0,0 0 0,0 0 0,0 0 0,0 0 0,0 1 1,0-1-1,0 1 0,0-1 0,0 1 0,-1 1 0,-7 6 19,7-7-7,-1 1 0,1 0 0,0 0 0,0 0 0,0 0 0,0 1 0,1-1 0,-1 1 0,1 0 0,-3 5 0,0 23 322,-14 39 103,12-45-366,0 0-1,-4 32 1,7 5 17,4 67 0,1-48-66,-1 164 301,-1-221-273,-1 0 0,-8 37 0,9-59-92,-11 50-171,10-49 72,1 0 0,-1 0 1,1 0-1,-1 0 0,-1 0 0,1-1 0,0 1 1,-6 5-1,8-9-6,-1 1 0,0 0 0,1-1 1,-1 1-1,0-1 0,0 0 0,1 1 1,-1-1-1,0 0 0,0 1 0,0-1 0,0 0 1,0 0-1,1 0 0,-1 0 0,0 0 0,0 0 1,-1 0-1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2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1728,'0'-1'38,"2"-22"392,-2 22-425,0 1 1,0 0-1,0 0 0,0-1 0,0 1 0,0 0 0,0-1 0,0 1 0,1 0 0,-1-1 0,0 1 1,0 0-1,0-1 0,0 1 0,1 0 0,-1 0 0,0-1 0,0 1 0,0 0 0,1 0 0,-1 0 0,0-1 1,0 1-1,1 0 0,-1 0 0,0 0 0,1 0 0,-1 0 0,0-1 0,1 1 0,-1 0 0,0 0 0,0 0 1,1 0-1,-1 0 0,0 0 0,1 0 0,-1 0 0,0 0 0,1 0 0,-1 0 0,0 0 0,1 0 0,-1 1 1,0-1-1,1 0 0,-1 0 0,0 0 0,0 0 0,1 0 0,-1 1 0,0-1 0,0 0 0,1 0 1,-1 1-1,0-1 0,0 0 0,1 0 0,-1 1 0,0-1 0,0 0 0,0 1 0,15 18 95,-11-13-71,0 0-1,1-1 0,-1 1 1,2-1-1,-1 0 1,7 6-1,28 16 24,2-2 0,0-1 0,74 28 0,-109-49-24,213 76 664,-208-76-543,1 1 1,-1 0-1,0 1 0,21 12 1,-25-12-11,-7-4-65,0 1 0,1-1 0,0 0-1,-1 0 1,1 0 0,-1-1 0,1 1-1,0 0 1,0-1 0,-1 1 0,1-1-1,4 1 1,-443-1 118,434 0-155,6-3-5,1-1-23,-2 1-23,1 0 0,0 1-1,0-1 1,0 0-1,1 1 1,-1 0-1,5-3 1,24 0-61,7-7 47,-25 8 25,0-1 0,18-2 0,-12 5 3,20-4 0,-6-8 8,-14 4 16,-10 6 12,0 0 0,1 1 0,18-3 0,-12 4 3,-10 2-31,0-1-1,0 0 1,7-3-1,40-20-114,-12 4 59,-37 18 73,1 0-1,-1-1 0,1 1 1,-1-2-1,0 1 0,0 0 1,-1-1-1,7-5 0,5-5 531,-8 11-323,-1-2 34,-5-9 169,-2 14-435,0-1 0,0 0 0,0 1-1,0-1 1,0 1 0,0-1 0,0 1 0,-1-1-1,1 0 1,0 1 0,0-1 0,0 1 0,0-1 0,-1 1-1,1-1 1,0 1 0,-1-1 0,0 0 23,0 1-1,0-1 1,0 1 0,0-1-1,0 1 1,0 0 0,0 0 0,0-1-1,-1 1 1,1 0 0,0 0-1,0 0 1,-2 0 0,3 0-29,-1 0 0,1 0 0,-1 0 1,1 0-1,-1 0 0,1 0 0,-1 0 0,1 1 0,-1-1 1,1 0-1,-1 0 0,1 0 0,0 0 0,-1 1 1,1-1-1,-1 0 0,1 0 0,-1 1 0,1-1 1,0 0-1,-1 1 0,1-1 0,0 0 0,-1 1 1,1-1-1,0 1 0,-1-1 0,1 1 0,0-1 0,0 1 1,0-1-1,-1 0 0,1 1 0,0-1 0,0 1 1,0-1-1,0 1 0,0-1 0,0 1 0,0-1 1,0 1-1,0-1 0,0 1 0,0-1 0,1 1 0,-5 20-254,2-15 243,-1 1 12,1 0 1,0 0-1,1 0 1,-1 0 0,1 0-1,0 8 1,1 64 244,0-76-155,0-3 0,0 0-47,0 0-124,3 0 17,-2 0 67,0 0 0,-1 0 0,1 0 0,0 0-1,-1 0 1,1-1 0,0 1 0,-1 0 0,1 0 0,0 0 0,0-1 0,-1 1-1,1 0 1,0-1 0,0-2-5,0 0 0,0 1 0,-1-1 0,1 0 0,-1 0-1,0 0 1,0 0 0,0 0 0,0 0 0,-1-4 0,1-3-123,0-7 18,0 16 105,0 0 0,0 0 1,0 1-1,0-1 0,0 0 0,0 0 0,0 0 0,0 0 0,0 0 1,1 0-1,-1 1 0,0-1 0,2-2 0,-2 3 0,0 0-1,1 0 1,-1-1 0,1 1-1,-1 0 1,1 0 0,-1-1-1,0 1 1,1 0-1,-1 0 1,1 0 0,-1 0-1,1 0 1,-1 0 0,1 0-1,-1 0 1,1 0-1,-1 0 1,1 0 0,-1 0-1,1 0 1,-1 0 0,1 1-1,-1-1 1,1 0-1,-1 0 1,1 0 0,-1 1-1,1-1 1,-1 0 0,1 1-1,16 14-114,-3-3 96,19 4-129,-31-15 173,0 0-1,1 0 0,-1-1 0,1 1 0,-1-1 0,1 1 0,-1-1 0,1 0 0,4-1 0,13 3 63,-9 1-11,11 2 81,-2-9-55,-5 0-30,-9 2-22,0 1 0,0 1 0,1-1 1,8 2-1,11-1 87,-19-1-113,0 0-1,0 0 0,1 0 1,8-4-1,2 0-18,-8 3-14,12-4-32,6-13 29,-19 13 50,0-1 1,11-5-1,1 2 108,0-1-1,0-1 1,-1-1 0,-1-1-1,24-21 1,-43 36-63,0-1 0,1 1-1,-1 0 1,0 0 0,1 0 0,-1 0 0,0-1 0,0 1-1,0 0 1,1 0 0,-1 0 0,0 0 0,-1 1-1,1 83 1616,0-82-1678,0 0 1,0 0-1,1-1 0,-1 1 1,1 0-1,-1 0 0,1-1 1,0 1-1,0 0 0,0-1 1,0 1-1,0-1 0,1 1 1,-1-1-1,1 0 0,0 1 1,0-1-1,-1 0 0,1 0 1,1 0-1,-1 0 0,0-1 1,4 3-1,0-1 54,-1 0 0,1 0 0,0-1 0,0 0 1,0 0-1,0-1 0,1 1 0,-1-2 0,0 1 0,1 0 0,11-2 0,-8 2 11,-5-1-47,0 1 1,-1-1-1,1-1 1,0 1 0,-1-1-1,10-1 1,-6 0-86,0 0 0,0-1-1,0 0 1,-1 0 0,1 0 0,-1-1-1,1 0 1,-1 0 0,0-1 0,-1 0 0,7-7-1,-2 1 13,-1 0 0,-1-1 0,0 0-1,-1-1 1,0 0 0,-1 0 0,0-1 0,-1 0-1,-1 0 1,0-1 0,3-17 0,-7 29 26,-1 1 1,1-1 0,-1 1 0,0-1-1,0 1 1,0 0 0,0-1-1,0 1 1,-1-1 0,1 1-1,-1-1 1,0 1 0,1 0 0,-1-1-1,0 1 1,0 0 0,-1 0-1,1 0 1,0 0 0,-1 0 0,1 0-1,-1 0 1,1 0 0,-1 0-1,0 1 1,0-1 0,0 1 0,0-1-1,-4-1 1,6 3 16,-1 0 1,0-1-1,1 1 1,-1 0-1,1 0 1,-1 0-1,0-1 1,1 1-1,-1 0 0,0 0 1,1 0-1,-1 0 1,0 0-1,1 1 1,-1-1-1,1 0 1,-1 0-1,0 0 0,1 0 1,-1 1-1,1-1 1,-1 0-1,1 0 1,-1 1-1,0-1 1,1 1-1,0-1 0,-1 0 1,1 1-1,-1-1 1,0 2-1,-10 18 145,8-15-77,0 2 25,0 0 0,0 0-1,1 1 1,-3 11 0,4-16-50,1 1 0,-1-1 1,1 1-1,0-1 1,0 1-1,0-1 0,1 1 1,-1-1-1,1 1 0,0-1 1,0 1-1,2 4 1,1-2 5,-1 0 0,1-1 0,0 0 1,0 0-1,0 0 0,1-1 1,0 1-1,0-1 0,0 0 0,0 0 1,1-1-1,-1 0 0,11 5 0,7 1-1132,0-1-1,31 7 1,-54-15 1055,66 16-2154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8:01:2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1673 896,'-8'21'101,"2"0"1,-5 27-1,11-39-79,0 0 1,0 0-1,1 0 1,3 15-1,-1 0 2,-3-16-49,1 0 1,0 0 0,0-1-1,1 1 1,0-1 0,0 1 0,6 10-1,2 4 78,10 33-1,-13-35 71,1 1 1,15 27-1,8 3 12,2-1-1,3-2 1,44 46 0,-48-62-145,1-2 0,55 39 0,16 13-126,-17 4 72,-50-48 91,44 35 0,9-5 31,-3 9 65,101 60 248,-37-28 47,-46-33-111,-85-63-248,1-1 1,1-1-1,28 10 0,240 94 69,-140-49-48,-127-56-43,1 0-1,0-1 1,30 6-1,74 10 20,32 7-114,-117-20 55,88 22 22,-106-27 39,33 13 0,-10-3-56,0-7-162,-38-9 137,0 1 0,0 0 1,11 5-1,13 6 136,49 23 99,-71-31-175,-1-1 0,1 0 1,18 3-1,17 6 44,-20-1-52,-21-8-18,1-1 0,-1 0 0,1-1 1,11 4-1,-7-5 22,0 0 1,13-1-1,-13 0-13,0 1 0,14 1 0,13 9-36,6-5 0,-18 0 42,-20-4-13,0-1 0,1 1 0,-1-1 0,8 0 0,-10-1-3,-1 0 1,1 1 0,-1-1 0,0 1-1,1-1 1,-1 1 0,0 0 0,7 3 0,5 2-18,15-1-83,-8 6 20,8-5 38,-13-2 28,-10-1 14,0-2-1,0 1 1,0-1-1,0 0 1,7 0 0,0 0 3,-1 0 0,27 6 0,-27-5 2,0 1 1,25 0-1,-16-2 56,41 7 1,-36-4-66,-10-1-17,-6-2-13,0 1 1,-1 0 0,1 0-1,16 7 1,-2-1 30,39 7-1,-30-7 120,9 1-101,-32-7-94,0 0 0,14 6 1,63 15 162,-47-13-76,-6 1-82,-14-7 40,-10-3 3,0 1 0,0 1 1,17 6-1,-3 0 8,1-1-1,0-2 1,45 7 0,-44-8 49,50 18 1,-56-15-30,1-1 0,0-1 1,-1-2-1,2 0 1,23 2-1,-20-5 55,0 1 0,25 6 1,-4 0 11,-26-5-78,10 1-47,46 2 0,29 2-68,1 1 142,-87-9-15,1 1 1,-1 1-1,1 1 1,25 7-1,48 9-50,-21-5-22,-41-6 37,-4 0-16,46 6 1,-48-12 34,27 4 5,29 16 14,-20-14 26,-41-6-21,40 10 0,47 20-46,66 18-20,153 32 445,-257-70-582,-46-8 91,46 12 0,-38-7 93,57 8 0,-62-13 36,-11-2 78,31 0 1,2 0-47,5 9-188,9-6 48,-59-4 78,52 6 161,62 15 0,-81-8-103,-26-10-121,-1 0 1,19 4 0,18-2-64,-22-2 76,-9 0 34,0-2 0,25 2 1,-15-4 44,39 8 0,-28-3-48,34 1-123,-67-6 130,164 13 50,-130-12-44,38 7 1,-41-4-54,38 0 0,-31-4 84,107 2 45,-48 9-41,-3-5 5,-46-1-8,79 3 28,18 1-39,-88-4-20,9 0-35,101 9-38,-77-4 13,134-3 1,-217-7 61,175 8 0,8 0 0,341-8 80,-326-8 408,-3 0-555,247 8-381,-249-8 490,51 2 684,-173 11-494,134 1-944,-63-17 254,300 7 746,-272 5-214,-43 0-65,202-5 169,-283 1-132,221-7 15,531 10 67,-565-9-696,-18 1 842,-146 9-125,137-4-4,-77-8-108,18 5 102,-72 1-88,137-3-22,-25-1-55,-112 4 25,72 0 22,-8-6 75,-92 8-63,152-13 99,12 0-16,-144 12-77,59-7 14,-71 8-15,133-13 26,222-33 32,-350 36-114,0-3 0,101-37 0,-90 27 181,46-16 85,-24-2-8,2 6-107,-68 20-125,-1-1-1,-1-2 0,37-29 0,-19 13 71,-19 14-40,77-49 169,-50 40-137,35-21-22,-68 32-18,32-30 1,-31 25-2,-17 14-18,1 2 8,19-23-1,-22 20 2,-1-1-1,0 0 0,12-26 1,20-54 20,-20 42-35,2-9 16,-2-2 1,14-75-1,-10-70 104,-22 159-90,-1-77 83,-3 89-113,-2 1-31,-1 0 0,-3 0 0,0 1 0,-14-39 0,8 26 44,6 26-33,0 1 0,-1 0 0,-2 0 0,-15-28 0,15 32 12,-26-48 1,21 31 0,-13-25-34,11 32-32,-1 1 0,-29-34 0,-47-40 256,15 14-7,6 5-191,-40-43 11,60 65 259,15 16-121,3 4-235,-1 0 0,-58-47 0,-5 22-141,37 27 159,-84-54-119,106 69 2,-77-29 1,-92-31 674,107 36-304,74 34-136,-7-1-55,0-2 0,-48-30-1,29 10-16,-2 2 0,-102-44 0,59 39 80,49 17-30,-94-35-233,-9 5 306,119 38-77,0 3 1,0 0 0,-51-7-1,71 15-24,-84-15-44,-4-7 49,6 13 26,13-10-10,-6-2 21,-174-19 26,218 35-84,-256-61-118,106 18 203,136 33-105,-70-30 1,3-1-147,28 16 187,-314-99 373,374 120-398,-41-6 1,-34 6 2,14-10 155,37 14-82,32 5-65,-193-26-277,118 12 342,-133-2 1,95 9-104,82 4 24,-55-1-10,57 2 54,-111-5 37,114 9-66,-105-3 41,102-1 140,-116-6 218,114 10-424,-124 3-175,127 2 143,-118 4-69,116-10 155,-128 4 37,125 2-66,-105 4-50,-10-1-14,-4 1 159,107-8-114,-98 14-1,98-6 86,-95-2 0,-28 3-35,135-6-84,-290 18 44,237-11 6,-13-6 15,59 0 49,-111 4 53,89-10-139,-176 5-138,201 0 144,-125 5-139,-144-9 341,160-8-167,-8 0-17,80 8 147,-122-17 0,120 7 29,-134 4 0,77-2-386,-7 0 133,-12 17-1,117-5 93,-59 2 46,16 5-31,-8-6-102,77-2 64,-194 8 12,133-8-99,-134 22 0,196-20 91,-222 11-14,75-8 235,93-2-124,-93-6 0,135-4-70,-38-3 245,-135 7 0,163 5-72,-67 3-349,-1035-8-281,1052 3 378,74 1 47,-21 0-19,-4-8-7,22 0 23,-74 1 9,-3 1 151,55-3-68,-93-4-154,-74-7 118,-7-1 147,160 16-154,-128 5 7,161 0-33,-85 6-70,49-11 116,-138 18-1,153-7 75,-180 33-257,5 19 18,202-51 92,-118 45-6,131-47-29,2 1 0,-1 1 0,1 1-1,-34 26 1,36-22-458,0 0 0,1 1 1,-25 33-1,37-43 33,1 0 0,1 1 0,-1 0 0,-2 11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5472,'0'3'1760,"0"-2"-1687,0 1 1,0-1-1,-1 0 0,1 1 1,0-1-1,-1 1 0,1-1 1,-1 0-1,1 0 1,-1 1-1,-1 1 0,0-1-35,1 0-1,0 0 0,0-1 0,0 1 1,1 0-1,-1 0 0,0 0 1,1 0-1,-1 0 0,1 0 1,0 0-1,0 3 0,0 45 736,0-34-596,0 0 319,0 0 0,-3 22-1,-2-16 33,3-11-259,0-1 1,0 1-1,0 12 1,2-1 22,1-10-173,-2 0 1,-2 20-1,-4 0-1,11-20-61,-1-4-29,0 3-19,-2-8 2,0-1 0,-1 1 0,1-1 0,0 1 0,0-1 1,0 0-1,0 1 0,1-1 0,2 4 0,-3-5-12,0 0 1,1-1 0,-1 1-1,0 0 1,0-1 0,1 1 0,-1-1-1,1 1 1,-1-1 0,0 0-1,1 1 1,-1-1 0,1 0-1,-1 0 1,1 0 0,-1 0-1,1 0 1,-1-1 0,0 1-1,1 0 1,-1-1 0,1 1 0,-1-1-1,2 0 1,153-46-1744,-80 19-2437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17 115 3488,'-14'0'1115,"11"0"-673,3 0-68,0 0 441,0 0-233,0 0-38,3 0-182,11-1-167,-1 0 0,0-1 0,0 0 0,0-1 0,16-6 0,24-6 11,54 0 106,15-3-101,-78 8-162,40-10 62,-34 15-74,-23-1-31,-17 4 6,0 0 0,0 0 0,12 0 0,-20 2-2,-1 0 0,1 0 0,0 0 0,-1 1 0,1-1 0,-1 0 0,1 0 0,0 1 0,-1-1 0,1 1 0,-1 0 0,1 0 0,-1-1 0,1 1 0,-1 0 0,0 0 0,1 0 0,-1 0 0,2 2 0,-2-2-2,1 4 189,-2 9-74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557 34 2656,'0'-2'81,"0"0"0,0 1 0,0-1 1,-1 0-1,1 1 0,-1-1 0,1 0 0,-1 1 1,1-1-1,-1 1 0,0-1 0,0 1 0,0-1 0,0 1 1,0-1-1,0 1 0,-2-2 0,0 0 581,-11 3 468,9 3-682,-39 24 603,43-25-1024,-1-1 1,1 0-1,-1 1 0,0-1 1,1 0-1,-1 0 0,0 0 1,0 0-1,-2 1 0,3-1-20,0-1-1,0 0 0,1 0 0,-1 1 1,0-1-1,1 1 0,-1-1 0,0 1 0,1-1 1,-1 1-1,1-1 0,-1 1 0,1-1 1,-1 1-1,0 1 0,-5 16 94,4-9-77,-9 13-50,5 11 38,2-14 57,1-9-26,1-1 0,0 1-1,1 0 1,0 19 0,1 222-79,-9-133 135,1-3 113,8-103-157,1 8 145,-1 0 0,-1 1 0,-1-1 0,-1 0 0,-8 30 0,6-36-59,3-5-12,-1 0 0,0 0 0,-1-1-1,0 1 1,0-1 0,-7 8 0,-16 17 282,21-24-269,4-6-89,-1 1 1,1-1-1,-1 0 1,0 0-1,1 0 0,-1 0 1,-1 0-1,1-1 1,0 1-1,-1-1 1,1 0-1,-1 0 1,-6 2-1,6-2-13,-1 0 9,0 1 1,0-1-1,0-1 0,-1 1 0,1-1 1,-1 0-1,1 0 0,-1-1 1,1 1-1,-1-1 0,0-1 0,-6 0 1,-7-2 56,-47-12 83,60 13-197,0 0 0,1 0 1,-1 0-1,1-1 0,-1 0 0,1 0 0,0-1 0,-8-6 0,-10-18-130,21 25-86,1 1 0,-1-1 0,1 0 0,-1 0 0,1 0 0,0 1 0,0-1 0,1 0 0,-1 0 1,0-4-1,1-9-1119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8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4640,'0'0'1504,"3"0"-912,1 0-478,-2 0 151,0 0 1,0 0-1,0 0 0,0 0 1,1 0-1,-1 0 1,0-1-1,0 1 0,2-2 1,1-4 427,-4 5-641,-1 0-1,1 1 1,0-1 0,-1 0-1,1 0 1,0 1 0,0-1-1,0 1 1,-1-1 0,1 1-1,0-1 1,0 1-1,0-1 1,0 1 0,0 0-1,0-1 1,0 1 0,1 0-1,58-27 536,-46 22-345,-7 2-201,1 0 0,0 1-1,0 0 1,0 0 0,1 1 0,14 0 0,15 1-228,-22 0 154,-2 0-6488,0 0 4041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4160,'0'16'1536,"0"-16"-1216,0 49-64,0-16 640,17 0-544,-17 0 192,0 16-288,0 0 32,0-16-160,0 16 0,0-16-64,0-17 224,0 17-160,0-33-800,0 16 320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8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5056,'0'16'1888,"0"-16"-1472,0 50-128,-16-18 704,-1 1-608,1 0 256,0 0-352,-1 16-256,1-16-32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9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17 2720,'0'-14'891,"0"14"-885,0 0 0,0 0 0,0 0 0,0 0 0,0 0 0,0 0 0,0 0 0,0 0 0,0 0 0,0 0 0,0-1 1,0 1-1,0 0 0,0 0 0,0 0 0,0 0 0,0 0 0,0 0 0,0 0 0,0 0 0,0 0 0,0 0 0,0-1 1,0 1-1,0 0 0,0 0 0,0 0 0,0 0 0,0 0 0,0 0 0,-1 0 0,1 0 0,0 0 0,0 0 0,0 0 0,0 0 1,0 0-1,0 0 0,0 0 0,0 0 0,0 0 0,0 0 0,0 0 0,-1 0 0,1-1 0,0 1 0,0 0 0,0 0 1,0 1-1,0-1 0,0 0 0,0 0 0,0 0 0,0 0 0,0 0 0,-1 0 0,-62 0 3637,61 0-3573,0 0 0,0 0 0,0 1 0,0-1 1,1 1-1,-1 0 0,0-1 0,0 1 0,0 0 0,0 0 1,1 0-1,-4 2 0,-18 18 325,8-6-113,1-3-182,0 0 0,2 0 0,-1 1 0,1 1 0,1 0 0,-9 16-1,-1 5 122,-23 53 0,24-41-111,3 0-1,1 2 1,-12 70 0,24-103-79,-1 5 85,1 0 1,-1 30-1,5-40-71,0 0 1,1 0-1,1 0 0,0 0 1,0 0-1,5 13 0,-2-9-2,-4-8-16,1-1 0,0 0 1,1 1-1,-1-1 0,1 0 0,0 0 1,1-1-1,7 10 0,-8-11-12,1-1-1,0-1 0,0 1 0,1 0 0,5 1 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2240,'0'-14'720,"0"14"-715,0 0-1,0 0 1,0 0 0,0 0 0,0 0 0,0 0-1,0 0 1,0 0 0,0 0 0,0 0-1,0-1 1,0 1 0,0 0 0,0 0-1,0 0 1,0 0 0,0 0 0,0 0 0,0 0-1,0 0 1,0 0 0,0 0 0,0-1-1,0 1 1,0 0 0,0 0 0,0 0 0,0 0-1,0 0 1,0 0 0,0 0 0,0 0-1,0 0 1,0 0 0,1 0 0,-1 0-1,0 0 1,0 0 0,0 0 0,0 0 0,0 0-1,0 0 1,0-1 0,0 1 0,0 0-1,0 0 1,1 0 0,-1 0 0,0 0 0,0 0-1,0 1 1,0-1 0,0 0 0,0 0-1,0 0 1,1 0 0,-1 0 2,24 2 545,-22-2-528,-1 0 1,0 1 0,0-1 0,0 1-1,0-1 1,0 1 0,0-1 0,0 1 0,0 0-1,0-1 1,0 1 0,0 0 0,0 0-1,0 0 1,-1 0 0,1 0 0,0 0-1,0 1 1,5 12 231,-2-12-187,3 4 38,-2 19 101,1-10-104,-5-11-67,1-1 0,-1 1 0,0-1 0,0 1 0,-1-1 0,1 1 0,-1 0 0,1 3 1,0 20 168,-1-18-30,1 1 0,-1-1 1,-1 1-1,1-1 0,-4 13 0,-7 0 416,3 8-170,-19 9 62,10-15-243,1-6 39,15-17-258,0 1 0,-1-1-1,1 0 1,0 1 0,-1-1 0,1 1-1,0-1 1,0 1 0,0-1 0,1 1-1,-1 0 1,0-1 0,0 1 0,1 0-1,-1 0 1,1 0 0,0 0 0,-1 3-1,1-3 0,-1 1-1,1 0 1,-1-1-1,0 1 1,0-1-1,0 1 0,-2 3 1,-6 15 82,9-20-91,-1-1 0,1 1-1,0 0 1,0 0 0,0-1 0,0 1 0,0 0 0,0 0-1,0-1 1,0 1 0,0 0 0,0 0 0,1-1 0,-1 1-1,0 0 1,0 0 0,1-1 0,-1 1 0,1 0 0,-1-1-1,0 1 1,2 0 0,11 5 159,-4-1-79,-8-4-77,1 0 0,-1 0 0,1 0 1,-1 0-1,1-1 0,-1 1 0,1 0 0,0-1 0,-1 0 0,1 1 0,0-1 0,-1 0 1,3 1-1,45-1 289,-32 0-224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4480,'0'0'1664,"0"0"-1312,0 16-64,17-16 800,-17 0-640,16 0-32,1 0-256,15 0 32,-15 17-128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3072,'33'0'1120,"-33"0"-864,16 16-64,0-16 384,1 0-352,-1 0 64,1 16-192,-1-16-64,0 17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1824,'0'0'587,"0"2"-353,0-1-225,0-1 0,-1 1 0,1-1 0,0 0-1,0 1 1,1-1 0,-1 1 0,0-1 0,0 1 0,0-1 0,0 0-1,0 1 1,0-1 0,1 1 0,-1-1 0,0 0 0,0 1-1,0-1 1,1 1 0,-1-1 0,0 0 0,1 1 0,-1-1-1,0 0 1,1 0 0,-1 1 0,0-1 0,1 0 0,-1 0 0,1 1-1,6 4 257,-3 0-135,-1 0 0,0 0 0,-1 1 0,3 5 1,0 19 130,0-12-149,-3-12-71,0 1 0,0 0 0,-1 0 0,0 0-1,0 7 1,-1-6 29,1 0 0,0 0 0,1 0 0,2 9 0,-2-9 23,0 0 1,0 0-1,-1 0 0,0 9 0,-1 82 739,0-98-816,0 1-1,1 0 0,-1 0 1,0-1-1,1 1 1,-1 0-1,1-1 0,-1 1 1,1 0-1,0-1 1,0 1-1,-1-1 0,1 1 1,0-1-1,1 0 1,-1 1-1,2 1 0,-3-3-5,1 1-1,0-1 1,-1 0-1,1 1 1,0-1-1,-1 1 1,1-1-1,0 0 1,-1 0-1,1 1 1,0-1-1,0 0 1,-1 0-1,1 0 0,0 0 1,0 0-1,-1 0 1,1 0-1,0 0 1,0 0-1,1-1 1,3 0 16,9 2 2,-8 0-40,1-1 0,-1 0 0,1 0 0,-1 0 0,1-1 0,-1 0 0,0 0 0,8-3 0,19-18 7,-1 11 37,1-13 112,-27 19-125,-2 3 12,-1 0 1,1-1-1,-1 1 0,0-1 1,0 0-1,0 0 0,0 0 1,-1 0-1,1 0 0,-1-1 1,0 1-1,4-8 0,-2-2 59,-1 5-93,0 0 0,-1 0 0,0 0 0,0 0 1,-1 0-1,1-15 0,-1 10 134,-1 9-73,0 0 0,0 1-1,0-1 1,0 0 0,0 0-1,-1 1 1,0-1 0,-1-5-1,-2 0 33,3 7-67,0-1 0,-1 0-1,1 1 1,0-1-1,0 0 1,0 0-1,1 1 1,-1-1-1,1 0 1,0 0 0,-1 0-1,1 0 1,1 0-1,-1 0 1,0 0-1,1 0 1,0-3-1,1 3-14,0 1 0,-1-1-1,1 1 1,1-1-1,-1 1 1,0 0 0,0 0-1,1 0 1,4-3-1,25-13 16,-27 16-20,-2 1-9,0 0 1,0 0 0,0 0-1,0 1 1,0 0-1,0-1 1,0 1-1,0 0 1,0 0 0,4 1-1,2 0-20,-5-1 49,-1 0 0,1 0-1,-1-1 1,0 0 0,1 1-1,-1-1 1,0 0 0,6-3-1,7-2 169,-1 4 29,0 0 0,1 1 1,-1 1-1,19 1 0,0 1 295,50-2 770,-82-1-1242,0 1 1,0 0-1,0 0 0,1-1 0,-2 0 0,1 1 0,0-1 0,0 0 1,0 0-1,0 0 0,2-1 0,-2 1-238,-1 0 0,1 0 0,-1 0-1,1 0 1,-1 1 0,1-1 0,-1 1 0,1-1 0,0 1 0,-1 0-1,3-1 1,-15 1-3522,8 0 1120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4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16 125 5408,'-16'-31'1984,"32"31"-1536,-16-16-128,15 1 608,1 15-576,-1-16 416,32 1-448,0-1 544,0 1-480,15 15-192,-15 0-128,15 0 0,-15 0-32,0 0-1344,-16 15 704,0-15-3296,-15 31 2208,-1-15-1024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3904,'0'0'1253,"0"3"-762,0 404 4837,-1-406-5319,1-1 0,0 1 0,0 0 0,0-1 0,0 1 0,0-1 0,0 1 0,1 0 0,-1-1 0,0 1 0,0 0 0,0-1 0,1 1 0,-1-1 0,0 1 0,0-1 0,1 1 0,-1-1 0,1 1 0,-1-1 0,0 1 0,1-1 0,-1 1 0,1-1 0,0 1 0,17 1 146,-10-2-107,-6-1-69,0 1 1,-1 0-1,1 0 0,0-1 0,0 1 1,-1 0-1,1-1 0,0 0 0,-1 1 1,1-1-1,-1 0 0,1 0 0,1-1 1,5-3-250,28-14-2498,-6 2 1339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1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 3904,'2'-1'89,"0"1"0,-1 0 0,1 0 0,0 0 0,0 0 0,0 0 1,0 1-1,-1-1 0,1 1 0,0-1 0,0 1 0,-1-1 0,1 1 0,0 0 0,-1 0 0,1 0 1,-1 0-1,1 0 0,-1 0 0,1 0 0,-1 1 0,0-1 0,1 0 0,-1 1 0,0-1 0,0 1 0,0-1 1,0 1-1,-1 0 0,1-1 0,0 1 0,-1 0 0,2 3 0,0 1 276,1 0 0,-1 0-1,2-1 1,4 9 0,-2-6-18,3 3 34,-1 0 1,0 1-1,-1 0 0,0 0 0,8 23 1,10 52 908,-9-50-881,-8-19-168,6 20 0,-2 14 267,-2 0 1,4 79-1,-13-113-406,0 0 0,0 0 0,-2 0 0,0 0 0,-1 0 0,-1 0 0,-1 0 0,-8 24 0,-18 27 232,19-46-226,5-9-52,-1 3 31,-1-2-1,-14 24 0,-5-6-383,-1-1 0,-1-1 0,-2-2 0,-1-1 0,-40 27 1,58-46-821,-1-1 1,0-1 0,-1 0 0,1 0 0,-1-2 0,-27 6-1,-22 6-2637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2304,'0'8'249,"-1"13"266,1 1 0,2-1 0,0 1 0,1-1 0,7 28-1,-3-25-99,5 43-1,2 3-59,-6-41-1,2 0 0,21 47 0,-18-44-17,-12-26-254,1-1-1,0 1 0,0-1 0,1 1 0,0-1 0,4 7 0,7-4 483,-11-2-327,-3-6-226,1 1-1,-1-1 0,0 0 0,0 1 1,0-1-1,0 0 0,0 1 0,1-1 1,-1 1-1,0-1 0,0 0 0,1 0 1,-1 1-1,0-1 0,0 0 0,1 1 1,-1-1-1,0 0 0,1 0 0,-1 0 1,0 1-1,1-1 0,-1 0 0,1 0 0,-1 0 1,0 0-1,1 0 0,-1 0 0,1 0 1,-1 0-1,0 0 0,1 0 0,-1 0 1,1 0-1,-1 0 0,0 0 0,1 0 1,-1 0-1,0 0 0,1 0 0,-1 0 1,1-1-1,-1 1 0,0 0 0,1 0 1,-1 0-1,0-1 0,1 1 0,34-30 608,-7 11-390,-4-11-79,-10 17-115,13-13-1,1-13-19,15-20-19,-5 9-91,-20 24 33,38-40 0,-47 57 20,-1 1 1,-1-2-1,0 1 1,9-15-1,-16 23 24,1-1 0,-1 1 0,1 0 0,-1 0 0,1 0 0,-1 0 0,1 0 0,0 0 0,0 0 0,0 0 0,0 0 0,0 0-1,0 0 1,0 0 0,1 0 0,1-1-45,0-1-86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3808,'-14'0'1712,"21"0"-1245,-14 0 607,4 0-295,0 3-91,-3 6-366,0-1 0,1 2 0,-5 9 1,10-19-322,-1 3 44,0-1-1,1 0 0,-1 1 1,0-1-1,1 1 0,0-1 1,0 1-1,-1-1 0,2 6 1,-2 11 71,-5-2-15,5-14-86,0 1 1,0-1-1,0 0 0,0 1 0,0-1 1,1 1-1,-1-1 0,1 1 0,0 0 0,0-1 1,1 1-1,0 3 0,1 1 0,1 0 1,8 14-1,0 3 78,-10-23-48,-1 1 1,1-1-1,0 1 1,0-1-1,0 0 1,0 1-1,0-1 1,1 0-1,1 3 1,-2-4-33,0-1 1,0 0 0,0 0-1,0 0 1,0 0-1,0 0 1,0 0-1,0 0 1,0 0 0,0 0-1,0 0 1,0 0-1,0 0 1,-1-1-1,1 1 1,0 0-1,0-1 1,2 0 0,3-1 46,19-4 100,-14-7 91,-3 5-180,-7 7-66,1 0 0,-1-1 0,1 1 0,-1 0 0,0-1 0,1 0 0,-1 1 0,0-1 0,0 0 0,0 1 0,0-1 0,0 0 0,-1 0 0,1 0 0,0 0 0,-1 0 0,1 0 0,-1 0 0,0 0 0,0 0 0,0-4 0,0-92 214,0 96-223,0 1 0,0-1 0,-1 0 0,1 0 1,0 1-1,-1-1 0,1 0 0,-1 1 0,0-1 1,0 1-1,1-1 0,-1 1 0,-2-2 0,-2-6-92,2 1-6,-1 2 19,-10 4-692,3 2-819,8 0 442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51 591 2080,'-27'-28'667,"26"28"-658,1 0 1,-1-1 0,1 1 0,0-1 0,-1 1 0,1 0 0,0-1-1,-1 1 1,1-1 0,0 1 0,-1-1 0,1 1 0,0-1-1,0 1 1,0-1 0,-1 1 0,1-1 0,0 0 0,0 1 0,0-1-1,0 1 1,0-1 0,0 1 0,0-1 0,0 0 0,0-5 72,0 1 1,0 0 0,-1 0-1,0 0 1,0 0 0,0 0-1,-1 0 1,0 0 0,-3-7-1,4 9-14,0 0 0,0 1 0,0-1 0,1 0 0,0 0 0,-1 0 0,1 0 0,0-1 1,0 1-1,1-4 0,0-5 127,-1-1 2,-1-7 139,1 0 0,1 0 0,1 0 0,1 1 0,8-33 0,-6 39-202,4-23-1,-7 20-17,-1 11-62,-1 0-1,1 0 1,0 0 0,2-5-1,22-31 192,-15 16-183,-8 19-52,0 1 0,0-1 0,1 1 0,-1 0 0,1-1 0,0 1 0,1 1 0,-1-1 0,1 0 0,0 1 0,6-5 0,5-3 23,-2 2 3,24-15 1,-34 24-31,-1 0 0,1 0-1,-1 1 1,1-1-1,-1 1 1,1-1-1,0 1 1,-1 0-1,1 0 1,0 0 0,-1 0-1,1 1 1,-1-1-1,5 2 1,1 0 12,1 1 1,13 8-1,-7-4 20,-1 2-1,0 0 1,-1 0-1,20 19 1,42 51 137,-72-76-165,54 63 129,-47-51-23,11 20 1,-14-22-51,1 0 24,0 0 1,-2 1 0,1 0-1,-2 1 1,8 28 0,-12-38-62,-1 1 0,1 0 0,-1-1 0,0 1 0,-1 0 0,1-1-1,-1 1 1,0-1 0,-1 1 0,1-1 0,-4 9 0,0-2 18,3-6-21,1 0-1,-2 0 1,1 0 0,-1 0-1,0 0 1,0-1-1,-1 1 1,1-1-1,-1 0 1,0 0-1,-1 0 1,1-1-1,-1 0 1,0 1 0,0-2-1,0 1 1,0-1-1,-11 6 1,4-3 36,5-2-17,0-1-1,0 0 0,-15 5 1,20-8-39,0 1 1,0-1 0,0 0 0,0 0 0,-1 0-1,1 0 1,0 0 0,0 0 0,0-1 0,-1 1 0,1-1-1,0 0 1,0 1 0,0-1 0,0 0 0,0 0 0,-2-2-1,0 1 9,0-1-1,0 0 0,1 0 0,-1 0 1,1 0-1,0 0 0,0-1 0,0 1 1,0-1-1,1 0 0,-1 0 0,1 0 1,0 0-1,0 0 0,1 0 0,-3-9 1,3 7-33,1 0 0,0 1 0,0-1 0,0 0 1,1 0-1,0 0 0,0 0 0,1 0 0,-1 1 0,1-1 1,0 1-1,6-11 0,-4 8-9,5-12-50,2 1-1,0 0 1,19-24 0,7 4-77,75-61 0,-105 94 94,31-28-159,-31 26 179,1 0 0,1 1 0,-1 1 0,1-1 0,16-8 0,-16 11 21,0-2-1,-1 1 0,1-1 0,-1-1 0,0 1 1,9-12-1,-16 18 13,-1-1 0,1 1 0,-1-1 0,1 1 1,-1-1-1,1 1 0,0-1 0,-1 1 0,1 0 0,0-1 1,-1 1-1,1 0 0,0-1 0,-1 1 0,1 0 0,0 0 1,1 0-1,12 5-99,-11-4 95,1 1 3,-1 1 0,0-1 0,0 0 1,0 1-1,0 0 0,0 0 0,-1 0 1,1 0-1,-1 0 0,0 0 0,0 1 1,0-1-1,0 1 0,0-1 0,1 5 1,4 9 29,-3-8 12,0 1 0,-1-1-1,0 1 1,-1 0-1,2 14 1,-3-13 4,1 0-1,1-1 1,4 14-1,5 6 91,2 0 0,26 41 0,-35-63-99,1-1 0,0 0 0,12 10 0,-4-4 15,-12-11-18,0 0-1,0-1 0,0 1 0,0-1 0,0 0 1,1 1-1,-1-1 0,1 0 0,-1 0 1,1 0-1,-1-1 0,1 1 0,-1-1 0,1 1 1,-1-1-1,1 0 0,5 0 0,-4-1 11,0 1-1,0-1 1,0 0-1,0 0 1,0-1-1,0 1 1,0-1-1,0 0 1,0 0-1,-1 0 1,4-3-1,26-22 131,-20 17-136,-1 0 1,0-1-1,-1-1 1,0 0-1,-1 0 1,0-1-1,12-21 1,-8 14 2,62-78 42,-51 51-262,-17 37 127,0-1 1,1 1-1,14-12 1,-11 10-7,-10 9-195,-4 6-331,-9 11-1334,10-13 1788,1 0 0,-1 1-1,1-1 1,0 1-1,-1-1 1,1 1-1,0-1 1,0 1-1,0 1 1,0-3 136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3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1824,'0'-14'587,"0"11"-353,0 3 76,3 0 676,-3 0-955,1 0 0,0 0 0,-1 0 0,1 0-1,-1 0 1,1 0 0,-1 0 0,1 0 0,-1 0 0,1-1 0,-1 1-1,1 0 1,-1 0 0,1-1 0,-1 1 0,1 0 0,-1-1 0,0 1-1,1 0 1,-1-1 0,1 1 0,-1-1 0,0 1 0,1-1 0,-1 1-1,0-1 1,0 1 0,1-1 0,-1 1 0,0-1 0,0 1 0,0-1-1,0 1 1,0-1 0,0 1 0,0-1 0,0 1 0,0-1 0,0 1-1,0-2 1,0 1-3,0 1-1,0-1 1,0 0-1,0 1 0,0-1 1,0 1-1,0-1 1,0 0-1,0 1 0,1-1 1,-1 0-1,0 1 1,0-1-1,1 1 0,-1-1 1,0 0-1,1 1 1,-1-1-1,0 1 0,1-1 1,-1 1-1,1-1 1,-1 1-1,1 0 0,-1-1 1,1 1-1,-1 0 1,1-1-1,-1 1 0,1 0 1,0-1-1,-1 1 1,1 0-1,0 0 0,-1 0 1,1 0-1,-1 0 1,1 0-1,0 0 0,-1 0 1,2 0-1,0 0 64,-1-1-1,1 1 0,0 0 1,0 0-1,0-1 0,-1 1 1,1-1-1,0 0 1,-1 0-1,1 1 0,2-3 1,8-3 141,-6 5-172,0 0 0,0 0 0,0 1-1,9 0 1,255 0 1065,77-24-414,-265 16-643,74-6 1,-20 8-15,-10-5 47,-25 6 16,-19-6 129,-17 6-44,-13-6 97,-36 8-238,-10 3-108,0-1 0,0 0 0,0-1 1,0 0-1,-1 0 0,10-4 0,-15 6-24,1 0-1,0 0 1,-1-1-1,1 1 1,0 0-1,-1-1 1,1 1-1,-1 0 1,1-1-1,0 1 1,-1-1-1,1 1 0,-1-1 1,1 0-1,-1 1 1,1-2-1,-1 2-56,-1-1-1,1 1 1,0-1-1,-1 1 1,1-1-1,0 1 1,-1-1-1,1 1 1,-1-1-1,1 1 1,-1-1-1,1 1 0,-1 0 1,1-1-1,-1 1 1,1 0-1,-1 0 1,0-1-1,0 1 1,-1-1-83,1 1-1,-1-1 1,1 1 0,-1 0 0,1-1 0,-1 1-1,1 0 1,-1 0 0,-1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17 3808,'-14'-14'1227,"15"14"-1192,0-1 1,0 1 0,0-1-1,0 1 1,0 0 0,0 0-1,0-1 1,0 1 0,0 0-1,0 0 1,0 0-1,0 0 1,0 0 0,0 0-1,1 0 1,9 1-168,0 0-1,20 6 0,-5-2 137,0-1 79,-17-3-50,0 0 0,0 0 0,0 1 0,-1 1 0,1-1 0,10 6 0,0 2 22,-1 0 0,-1 1-1,0 1 1,0 1 0,-1 0 0,27 30-1,-34-32-20,0 0-1,0 1 0,-1 0 0,-1 1 0,0 0 0,-1 0 0,0 0 0,-1 1 0,0 0 0,4 24 0,-8-34 5,-1 1 1,0-1-1,1 1 1,-1 0-1,-1-1 1,1 1 0,-1-1-1,1 1 1,-2-1-1,1 1 1,0-1-1,-3 5 1,0-2 80,0 0 1,0 0 0,-1-1-1,0 0 1,0 1 0,-7 5-1,5-6-34,0 1 0,-1-1 0,0 0 0,0 0 0,0-1 0,-1 0 0,0 0 0,0-1-1,0-1 1,0 1 0,-12 1 0,19-4-70,0-1 0,0 1 0,0-1 0,0 0 0,0 0 0,0 0 0,0 0 0,0 0 0,0 0 0,0 0 0,0-1 0,0 1 0,-1-1 0,2 0 0,-1 1-1,0-1 1,0 0 0,0 0 0,0 0 0,-2-2 0,1-1 4,0 1-1,0-1 1,1 1-1,-1-1 0,1 0 1,0 0-1,0-1 1,-2-5-1,2 3-21,0-1-1,0 0 0,0 0 1,1 0-1,0 0 1,1 0-1,0 0 1,0 0-1,1 0 1,0 0-1,0 0 1,1 0-1,0 1 1,3-10-1,2 0-55,0 0 1,2 0-1,-1 1 0,2 0 0,13-17 1,-12 18 6,1 0 0,0 1 0,1 1 1,1-1-1,0 2 0,24-17 0,-19 17-41,-1 1 0,2 1 1,-1 1-1,36-12 0,-13 15-53,-21 4 68,11-4-77,-25 4 131,1 1 1,-1 0 0,1 0 0,0 0 0,0 1-1,-1 0 1,9 1 0,33 10 268,-23-7-123,-13-2-39,1 0 0,0 0 0,-1 2 1,1-1-1,-1 2 0,25 11 0,-30-10-33,-1-1-1,1 2 1,-1-1 0,-1 1-1,1-1 1,-1 2 0,0-1-1,-1 1 1,0 0-1,0 0 1,-1 0 0,7 18-1,-7-14 83,7 26-1,-7-20 12,-3-14-124,0-1 2,0 0 1,0 0-1,0 0 0,-1 0 0,1 0 0,-1 0 0,0 0 0,0 0 1,0 0-1,0 0 0,0 0 0,-1 1 0,1-1 0,-1 0 0,0 0 1,0-1-1,0 1 0,-3 4 0,-2 4 34,0-1 0,-1 0 0,-8 9 0,3-3-3,-10 14 28,-8-8 0,-6 5-21,-43 41-1,67-56-136,6-7 49,0 1-1,0 0 1,1 0 0,-6 9 0,11-15 39,-1 0 0,1 1-1,0-1 1,0 0 0,0 1 0,-1-1-1,1 1 1,0-1 0,0 0-1,0 1 1,0-1 0,0 1 0,0-1-1,0 1 1,0-1 0,0 0-1,0 1 1,0-1 0,0 1-1,0-1 1,1 0 0,-1 1 0,0-1-1,0 1 1,0-1 0,0 0-1,1 1 1,0 0 4,-1-1 0,1 1-1,0-1 1,0 1 0,-1-1-1,1 1 1,0-1 0,0 0-1,0 0 1,0 1 0,0-1-1,1 0 1,6 1 67,1-1 0,13 0 0,-8-1 48,-11 1-118,-1 0 0,1 0 0,-1 0 1,1 0-1,-1 0 0,1-1 0,-1 1 0,1-1 1,-1 0-1,0 0 0,1 0 0,-1 0 1,0 0-1,0 0 0,0 0 0,0-1 1,0 1-1,3-3 0,-4 2-54,0 1 0,0 0 0,1-1 0,-1 1 0,0 0 0,1 0 0,-1 0 1,1 0-1,-1 0 0,1 0 0,0 1 0,-1-1 0,1 0 0,0 1 0,-1-1 0,1 1 0,0 0 0,0-1 0,2 1 0,-2 0-97,0 0-1,0-1 1,0 1-1,0-1 1,0 1-1,0-1 1,0 0-1,0 0 1,0 0-1,0 0 1,0 0-1,0 0 1,-1-1-1,1 1 1,-1-1-1,3-1 1,-3 1-137,0 1 1,1 0 0,-1 0-1,0-1 1,1 1-1,-1 0 1,1 0 0,0 0-1,-1 0 1,1 1 0,0-1-1,0 0 1,-1 1 0,1-1-1,3 0 1,-2 1-1580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4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34 4576,'-17'0'1664,"17"0"-1280,17-17-96,-1 17 384,0 0-416,1 0-32,-1 0-128,17-16 64,0 16-96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3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17 4576,'-16'-16'1664,"16"16"-1280,16 16-96,1-16 96,-1 0-256,17 17-256,0-17 64</inkml:trace>
  <inkml:trace contextRef="#ctx0" brushRef="#br0" timeOffset="1">17 230 3904,'-16'-16'1440,"16"16"-1120,16 16-96,17-32 608,0 16-512,16 0-128,16 0-128,1 0-576,0 0 288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17 100 3328,'-14'0'1061,"11"0"-634,3 0-38,0 0 587,0 0-181,0 0 261,3 0-320,2 0-406,-2 1-217,0-1 0,0 0 1,0 0-1,0-1 1,0 1-1,1-1 1,2-1-1,9-2 37,0 1-1,0 0 1,20-1-1,-17 2-80,61-9 288,3 6-128,-2-6-79,-12 5-33,-5-5 107,35-5 272,-91 15-371,1-1 1,-1 0-1,0 0 0,0 0 1,9-5-1,-6 3 148,-17 5-317,4-1-30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16 171 7136,'-16'0'2656,"16"0"-2080,16 16-160,0-16-288,15 16-160,15-1-32,17 1 0,15-16-2464</inkml:trace>
  <inkml:trace contextRef="#ctx0" brushRef="#br0" timeOffset="0.5">1076 31 10048,'15'0'3712,"1"0"-2880,31 0-224,-32 0-416,32 0-224,15-15-2656,1 15 1472,-1-16-2688,0 16 2240,-31 0-1760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4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2560,'-30'0'1461,"27"0"-655,3 0-119,0 0 327,-2 0-305,-7 0-7,19 0-71,24 0 63,-15 1-453,-3-1-99,-1 0 0,17-3-1,-18 0-103,12-1 34,46-3 0,10 7 93,-80 0-136,-1 0 0,1 0 0,0 0 0,-1 0 0,1 0 0,0 1 0,-1-1 0,1 1 1,-1-1-1,1 1 0,0-1 0,-1 1 0,1 0 0,-1 0 0,0 0 0,1 0 0,-1 0 0,0 0 0,2 2 0,-2-2-18,-1-1-10,1 1 0,-1-1-1,0 1 1,1-1 0,-1 1 0,0-1-1,1 1 1,-1-1 0,0 1 0,0 0 0,1-1-1,-1 1 1,0 0 0,0-1 0,0 1 0,0-1-1,0 1 1,0 0 0,0-1 0,0 1-1,0 0 1,0-1 0,-1 1 0,1-1 0,0 2-1,0-2-73,-3 6-1949,-11 7 524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2560,'-16'-16'960,"16"16"-768,0 0-32,-16 0 1184,32 0-768,-16 0 480,0 0-608,16 16 512,1-16-544,16 0 64,-1 0-288,1 0 32,16 0-128,-16 0 160,0 0-160,0 0-800,-17 33 352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0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4384,'0'16'1632,"0"-16"-1248,33 0-128,0 0 352,-17 0-384,0 0 64,34 0-192,-1 0 96,0 17-128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2560,'-14'0'832,"14"0"-827,0 0 1,0 0-1,0 0 1,0 0-1,0 0 1,0 0 0,0 0-1,0 0 1,0 0-1,-1 0 1,1 0-1,0 0 1,0 0-1,0 0 1,0 0-1,0 0 1,0 0-1,0 0 1,0 0-1,0 0 1,-1 0-1,1 0 1,0 0-1,0 0 1,0 0-1,0 0 1,0 0-1,0 0 1,0 0 0,0 0-1,0 0 1,0 0-1,0 0 1,0 1-1,0-1 1,0 0-1,0 0 1,0 0-1,-1 0 1,1 0-1,0 0 1,0 0-1,0 0 1,0 0-1,0 0 1,0 1-1,0-1 1,0 0-1,0 0 1,0 0-1,0 0 1,0 0-1,0 0 1,0 0 0,1 0-1,-1 1 1,0 14 433,-1 2 85,4 30 1,0-32-353,1 10 158,0 0 0,-1 24 0,-3 94 150,-1-123-304,0 1 0,-6 28 1,2-22 126,3-7-120,1-13-23,0 1 0,0 0-1,-1-1 1,0 1 0,0-1 0,-6 13-1,0-4 120,-17 30 290,-5 6-41,30-51-535,-1 0-1,1 0 1,-1 0-1,1 0 1,0 0-1,-1 0 1,1 0-1,0 0 1,-1 0 0,1 0-1,0 0 1,0 0-1,0 0 1,0 0-1,0 0 1,0 0-1,0 0 1,0 0-1,1 0 1,-1 0-1,0 0 1,1 0-1,-1 0 1,0 0-1,1 0 1,-1-1-1,2 3 1,1-1 27,0 0 1,0 1-1,0-1 1,0 0-1,0 0 0,6 2 1,-1-1 29,2 1 19,1-1 0,0 0 1,0-1-1,-1 0 0,1 0 0,1-2 0,15 0 0,28 4 13,11 7-23,-3-6 42,-11 6-5,-6-6 53,-10 6-69,-6-5-42,-14 0 7,-13-5 0,0 0 1,1 1 0,-1-1-1,1-1 1,-1 1 0,1 0 0,5-1-1,13 0-1127,-9 0 282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33 262 2304,'-13'-27'752,"12"25"-705,0 0 1,0 1-1,0-1 1,0 1-1,0-1 0,0 1 1,0-1-1,-2-1 1,-3-6 90,3-16 454,6 15-186,13-26 39,9-21-197,-22 52-243,0-1-1,1 1 1,-1 0 0,1 0-1,1 0 1,-1 0 0,8-6-1,-4 6 52,0-1-1,0 1 1,16-7-1,-22 11-30,1 0 0,-1 0-1,1 0 1,-1 1 0,1-1-1,0 1 1,-1-1 0,1 1 0,0 0-1,0 0 1,-1 0 0,1 0-1,0 0 1,-1 1 0,1 0-1,0-1 1,3 2 0,0 2 28,-1 0 1,1 0-1,0 0 0,-1 1 1,0-1-1,0 1 1,-1 1-1,7 7 0,28 50 401,-33-52-354,4 7 54,0 0-1,-1 1 0,-1 0 0,-1 0 0,0 1 0,5 31 0,-10-38-111,-1 1-1,0-1 1,-1 0 0,0 1-1,-1-1 1,-1 0-1,0 0 1,-1 0-1,0 0 1,-1 0-1,0 0 1,-1-1-1,-8 15 1,-14 8 102,22-28-96,0-1 1,0 0 0,0 0 0,-1-1 0,0 1-1,-11 7 1,14-11-30,0 0-1,1 0 1,-1 0 0,0-1-1,0 0 1,0 1 0,0-1-1,0 0 1,0 0 0,0-1-1,0 1 1,0-1 0,0 1-1,-1-1 1,-3 0 0,5 0-19,0 0 0,0 0 0,0 0 0,0 0 0,0-1 0,0 1 0,0-1 1,0 1-1,0-1 0,0 1 0,0-1 0,1 0 0,-1 0 0,0 0 0,0 0 0,1 0 1,-1 0-1,1-1 0,-1 1 0,1-1 0,-1 1 0,-1-3 0,-6-6-40,-1 0 9,8 9 30,0 0 1,1-1-1,-1 1 1,1 0-1,0-1 1,-1 1-1,1-1 1,0 0-1,0 1 1,0-1-1,0 0 1,0 0-1,1 1 1,-1-1-1,0 0 1,1 0 0,-1 0-1,1 0 1,0 0-1,0 0 1,0 0-1,0-3 1,-1-6 10,0 8-16,1 1 0,0 0 0,0-1 0,-1 1 0,2-1 0,-1 1 0,0-1 0,0 1 0,1-1 0,-1 1 0,1 0 0,0-1 0,0 1 0,0 0 0,1-3 0,14-12-280,0 0 0,1 2 0,27-21 0,-30 25 6,-7 5-46,1 0 0,0 1-1,1 0 1,-1 0-1,1 0 1,0 1 0,0 1-1,0 0 1,16-4 0,40-9-1269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3072,'4'-4'225,"0"-1"-1,0 0 1,-1 1 0,1-2-1,-1 1 1,0 0 0,2-7-1,-5 11-142,0 0 0,1 0-1,-1 0 1,0 0 0,0 0-1,1 0 1,-1 0 0,1 0-1,-1 0 1,1 1 0,-1-1 0,1 0-1,-1 0 1,1 0 0,0 1-1,-1-1 1,1 0 0,1 0-1,4-4 532,-1-2 240,-5 7-814,0-1 1,1 1-1,-1-1 1,0 1-1,1 0 1,-1-1 0,0 1-1,1-1 1,-1 1-1,0 0 1,1-1-1,-1 1 1,1 0-1,-1-1 1,1 1-1,-1 0 1,0 0-1,1 0 1,-1-1-1,1 1 1,-1 0-1,1 0 1,0 0 0,-1 0-1,1 0 1,-1 0-1,1 0 1,-1 0-1,1 0 1,-1 0-1,2 0 1,0 0 28,1 0 1,-1 0-1,1 0 1,-1 0-1,1-1 1,-1 1 0,0-1-1,1 0 1,-1 0-1,1 0 1,1-1-1,-1 0-44,0 1-1,-1 0 1,1 0-1,0 0 1,-1 0-1,1 0 0,0 1 1,0-1-1,0 1 1,-1 0-1,5 0 1,138 0 333,-144 0-346,0 0 0,0 0-1,0 0 1,0 0 0,0 1 0,0-1-1,0 0 1,0 1 0,0-1 0,0 1-1,1 0 1,-1-1-14,-1 0 1,0 0-1,0 0 0,0 0 0,1 1 0,-1-1 0,0 0 1,0 0-1,0 0 0,0 1 0,0-1 0,1 0 1,-1 0-1,0 1 0,0-1 0,0 0 0,0 0 1,0 0-1,0 1 0,0-1 0,0 0 0,0 0 1,0 1-1,0-1 0,0 0 0,0 1 0,0-1 1,0 0-1,0 0 0,0 0 0,0 1 0,0-1 0,0 0 1,-1 0-1,1 1 0,0-1 0,0 0 0,0 0 1,0 0-1,0 1 0,-1-1 0,1 0 0,0 0 1,0 0-1,-1 1 0,-4 2-316,0 0 0,0 0 0,-1-1 0,-6 3 0,-12 1-625,13 4 304,-16-4 80,20-4 548,1 1 0,0 0 0,1 0 0,-1 1 0,0-1 0,1 1 0,0 0-1,0 1 1,0-1 0,-5 7 0,8-9-2,1 0 0,-1 0 1,1 0-1,0 0 0,-1 0 0,1 0 0,0 0 0,0 1 0,0-1 1,0 0-1,1 1 0,-1-1 0,0 3 0,-2 9 0,-8 10 94,8 1-48,2 0-1,2 43 1,-1-30 92,1-18-61,0-15-16,-1 0 0,1 1-1,-2-1 1,1 1 0,0-1 0,-1 0-1,-2 9 1,-8 11 204,10-24-208,0 1 1,1 0 0,-1-1-1,0 1 1,1 0-1,0 0 1,-1 0 0,1 0-1,0-1 1,0 1 0,0 0-1,1 2 1,-1-3-39,0-1 1,0 1-1,0-1 1,0 1-1,0-1 1,0 1-1,0-1 1,0 1-1,0-1 1,0 1-1,0-1 1,0 0-1,0 1 1,-1-1-1,1 1 1,0-1-1,0 1 1,0-1-1,-1 1 1,0-1 1,0 1 0,0-1 0,0 1 0,0-1 0,0 0 0,0 1 0,0-1 0,0 0 0,-1 0 0,1 0 0,0 0 0,-2 0 0,-8 0-642,25 3 534,-9 0 90,-1 1-1,1 0 1,-1 0 0,5 6 0,-6-8 56,-3-2-43,0 1 0,0-1 0,1 0 1,-1 1-1,0-1 0,1 0 0,-1 1 0,0-1 0,1 0 0,-1 0 0,1 0 0,-1 1 1,0-1-1,1 0 0,-1 0 0,1 0 0,-1 0 0,1 0 0,-1 1 0,1-1 0,-1 0 1,0 0-1,1 0 0,-1 0 0,1-1 0,0 1 0,4 1-16,-5 0 13,1 0 1,-1-1 0,0 1-1,1 0 1,-1-1 0,0 1-1,0 0 1,0-1 0,1 1-1,-1 0 1,0-1 0,0 1-1,0 0 1,0 0-1,0 2 92,0-3-208,0 0-683,0 0-251,0 0-1386,0 0 709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2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49 2720,'-14'0'891,"14"0"-885,0 0 0,0 0 0,0 0 0,-1 0 0,1 0 0,0 0 0,0 0 0,0 0 0,0 0 0,0 0 0,0 0 1,0 0-1,0 0 0,0 0 0,0 0 0,-1 0 0,1 0 0,0 0 0,0 0 0,0 0 0,0 0 0,0 0 0,0 0 1,0 0-1,0 0 0,0 1 0,0-1 0,0 0 0,-1 0 0,1 0 0,0 0 0,0 0 0,0 0 0,0 0 0,0 0 0,0 0 1,0 0-1,0 0 0,0 0 0,0 1 0,0-1 0,0 0 0,0 0 0,0 0 0,0 0 0,0 0 0,0 0 0,0 0 1,0 0-1,0 0 0,0 1 0,0-1 0,0 0 0,0 0 0,0 0 0,0 0 0,0 1 22,0-1-1,0 1 1,0-1-1,0 1 1,0 0 0,0-1-1,-1 1 1,1-1-1,0 1 1,0 0-1,0-1 1,-1 1 0,1-1-1,0 1 1,-1-1-1,1 1 1,-1-1-1,1 0 1,0 1 0,-1-1-1,1 1 1,-1-1-1,1 0 1,-1 1-1,1-1 1,-2 1-1,3-1 402,4 0-242,-2 0 410,-3 0-554,0 1-1,0 0 0,0 0 1,1-1-1,-1 1 0,0 0 0,0 0 1,1-1-1,-1 1 0,0 0 0,1-1 1,-1 1-1,0-1 0,1 1 1,-1 0-1,1-1 0,-1 1 0,1-1 1,-1 1-1,1-1 0,0 1 0,-1-1 1,1 0-1,0 1 0,-1-1 0,1 0 1,0 0-1,-1 1 0,1-1 1,0 0-1,0 0 0,-1 0 0,2 0 1,4 1 68,0-1 0,1 1 0,8-2 0,0 0 327,8 1-106,0 0-61,29 3 1,-33 0-188,-5-1 18,27 1 0,25-8 168,-28 2-129,71-3 184,27-5 112,-75 8-296,146-13 225,-68 3-227,-19 7 15,-8-5-74,-13 6-42,-49-1-19,-25 2-13,31 0 1,26 4 361,-79 0-331,-9 3-522,-6 4-574,6-2 441,0-1 0,0 0 0,-1-1 0,-8 4-1,-39 9-2831,2 1 1146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1664,'-49'0'2901,"49"3"-2517,0-3-380,0 1 0,0-1 1,0 1-1,0-1 0,0 1 0,0-1 0,0 1 0,0-1 1,0 0-1,0 1 0,0-1 0,0 1 0,1-1 0,-1 0 1,0 1-1,0-1 0,0 1 0,1-1 0,-1 0 0,0 1 0,1-1 1,-1 0-1,0 1 0,1-1 0,-1 0 0,0 0 0,1 1 1,-1-1-1,0 0 0,1 0 0,7 5-47,0 9 53,-4-11 31,0 0 1,0 0-1,0-1 0,8 4 0,20 13 57,3 8-130,7-5 6,12 8 47,-42-22 22,1 1 0,-2 0 0,1 1 0,-1 1 0,14 17 0,-22-24-3,0 0 1,0 1-1,0 0 1,0-1-1,0 1 1,-1 0-1,0 1 1,0-1-1,-1 0 1,1 1-1,-1-1 1,-1 0-1,1 1 0,0-1 1,-1 1-1,0-1 1,-2 11-1,1-12-37,0-1 0,0 0-1,-1 1 1,1-1-1,-1 0 1,0 0-1,1 0 1,-1 0-1,-1-1 1,1 1-1,-5 4 1,-3 2 7,-19 13-1,14-12 37,10-6-9,1 0 0,-1-1-1,0 1 1,0-1-1,0 0 1,0-1-1,-1 1 1,1-1 0,-1 0-1,1-1 1,-1 1-1,0-1 1,-8 1-1,-49-2 103,61 0-135,0 0 0,0 0 0,-1-1 0,1 1 0,0 0 0,0-1 0,0 0 0,0 1-1,0-1 1,0 0 0,0 0 0,0 0 0,1 0 0,-1 0 0,0-1 0,1 1 0,-1 0 0,0-1 0,1 1 0,0-1 0,-1 0-1,1 1 1,0-1 0,0 0 0,0 0 0,0 0 0,0 0 0,0 0 0,1 0 0,-1 0 0,0-3 0,-1-3 5,1 0 1,1 0 0,-1 0-1,1 0 1,1 0 0,-1 0-1,4-12 1,0 5 6,2 0 0,0 0 0,0 0 0,2 1 0,11-18 0,-16 29 8,-1 0 1,1 0-1,0 1 1,1 0-1,-1-1 1,0 1 0,1 0-1,-1 0 1,4-1-1,-1 1 28,66-32 887,-59 28-667,1 1 0,0 1 1,26-5-1,-11 7 112,39 2-1,-41 0-145,43-3 0,-50-1-120,12-1 73,0 10-63,-15-1-80,-8-3-19,0 0 1,0 0-1,0 0 0,0-1 1,0-1-1,0 1 0,10-3 1,-2-2 37,-10 3-32,0 0-1,0 0 1,0 1-1,11-1 1,50 2 519,-68 3-420,0 8-28,0-9 70,0-2-160,0 0-378,0 0-310,0 0-1307,0 0 134,0 0-1184,0 0 1002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7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1824,'0'0'587,"0"0"-353,0 0-42,0 0 272,0 0-85,0 0 138,0 0-111,0 3 111,0 7-7,-1 1 0,-1-1 0,-5 20-1,-2 7-31,5-22-249,-1-1 0,-6 15 0,5-15 45,0 1 0,-6 26 0,7 9 110,0-25-181,2-9-64,0 1-1,0 20 1,3 51 538,0-86-660,0 1 0,0-1 0,0 1 0,0-1 0,1 1 0,-1-1 0,1 1 0,-1-1 0,1 1 0,0-1 0,0 1 0,0-1 0,0 0 0,1 0 0,-1 0 0,1 1 0,-1-1-1,1 0 1,0-1 0,-1 1 0,1 0 0,0 0 0,0-1 0,0 1 0,1-1 0,-1 0 0,3 2 0,25 2 95,-26-4-104,9 3 59,0-1 0,0-1 1,23 2-1,5-3 76,-27 0-85,0-1-1,0 0 1,26-5 0,15-6-117,-17 8-10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1 116 736,'13'-14'224,"-7"11"-128,-4 3-74,0 0-1,-1 0 1,1-1 0,0 0-1,0 1 1,0-1 0,-1 0-1,1 0 1,0 1 0,-1-1 0,1-1-1,-1 1 1,1 0 0,1-2-1,3 0 150,-4 3-148,-1 0 1,1-1-1,0 1 1,0-1-1,0 0 1,-1 1-1,1-1 1,0 0-1,-1 0 1,1 0-1,0 0 1,-1 0-1,1 0 0,1-3 1,-3 4-6,1 0 1,0-1-1,-1 1 1,1-1-1,-1 1 1,1 0-1,0-1 1,-1 1-1,1 0 1,0 0-1,-1 0 0,1-1 1,0 1-1,-1 0 1,1 0-1,0 0 1,0 0-1,-1 0 1,1 0-1,0 0 1,-1 1-1,1-1 1,0 0-1,2 1 24,49-1 476,-38 2-561,2 9 171,-9-7-76,-7-4-46,1 0 1,-1 0-1,1 0 1,-1 0-1,1 0 1,-1 1-1,1-1 1,-1 0 0,0 0-1,1 0 1,-1 1-1,1-1 1,-1 0-1,0 1 1,1-1 0,-1 0-1,0 1 1,1-1-1,-1 1 1,0-1-1,0 1 1,1-1 0,-1 0-1,0 1 1,0-1-1,0 1 1,0-1-1,0 1 1,0-1 0,1 1-1,-1-1 1,0 1-1,0-1 1,0 1-1,-1 0 1,4 4 132,24 23 202,-26-28-332,-1 1 0,1-1 1,-1 1-1,0-1 0,1 1 0,-1 0 1,0-1-1,1 1 0,-1 0 0,0-1 1,0 1-1,0 0 0,1-1 0,-1 1 1,0 0-1,0-1 0,0 1 0,0 0 1,-1 0-1,1-1 0,0 1 0,0 0 1,0 0-1,-1 2 9,1-2-23,0 1 0,1 0 1,-1 0-1,0-1 0,1 1 0,-1 0 1,1-1-1,-1 1 0,1 0 0,0-1 1,0 1-1,-1-1 0,1 1 1,0-1-1,1 0 0,-1 1 0,2 1 1,-3-3 10,1 1 1,-1-1-1,1 1 1,-1 0-1,0-1 1,1 1-1,-1-1 1,0 1-1,0 0 1,0-1-1,1 1 1,-1 0-1,0 0 1,0-1-1,0 1 1,0 0-1,0-1 1,0 1-1,0 0 1,0-1-1,0 1 1,-1 0-1,1 0 1,0 2-19,0 76 22,2-74-127,9 6 64,-10-10 57,-1-1 1,1 1 0,-1 0-1,0-1 1,1 1 0,-1-1-1,0 1 1,0 0 0,1-1-1,-1 1 1,0 0 0,0 0-1,0-1 1,0 1 0,0 0-1,0-1 1,0 1 0,0 0-1,0-1 1,0 1 0,0 0-1,0 0 1,-1 0 0,1 2 11,0 92 282,-3-89-276,2-4-37,-1 0 0,0 0 1,1 1-1,0-1 0,0 1 1,0 0-1,0-1 0,0 1 1,0 0-1,0-1 0,1 1 1,0 0-1,-1 0 0,1-1 1,1 6-1,-2-7 8,1-1 0,0 1 0,0 0 0,0 0 0,1-1 0,-1 1 0,0 0 0,0-1 0,0 1 0,0 0 0,1-1 0,-1 1 0,0 0 0,1-1 0,-1 1 0,0 0 0,1-1 0,-1 1 0,1-1 0,-1 1 0,1-1 0,-1 1 1,1-1-1,-1 1 0,2-1 0,-2 1 8,1-1 0,0 1 0,-1-1 1,1 0-1,-1 1 0,1-1 0,-1 1 0,1 0 1,-1-1-1,0 1 0,1-1 0,-1 1 1,0 0-1,1-1 0,-1 1 0,0 0 0,0-1 1,1 1-1,-1 0 0,0-1 0,0 1 1,0 0-1,0-1 0,0 1 0,0 1 1,0 7 55,-1-8-29,1 1 0,0-1 1,0 0-1,0 1 0,0-1 1,0 1-1,1-1 0,-1 1 0,0-1 1,1 2-1,0-3-26,-1 1 1,1 0-1,-1-1 1,1 1-1,0-1 0,-1 1 1,1-1-1,0 0 1,-1 1-1,1-1 1,0 1-1,-1-1 0,1 0 1,0 0-1,0 0 1,0 1-1,-1-1 1,1 0-1,0 0 0,0 0 1,-1 0-1,1 0 1,1 0-1,42 0 569,-39-3-630,6-11 59,-8 9 31,-3 4-22,0 1 0,0-1-1,1 0 1,-1 1 0,0-1-1,1 0 1,-1 1-1,1-1 1,-1 1 0,0-1-1,1 1 1,0-1 0,-1 1-1,1-1 1,-1 1-1,1-1 1,-1 1 0,1 0-1,0-1 1,-1 1 0,2 0-1,3-3 6,4-2 0,-7 4-14,-1 0-1,1 0 1,-1 0 0,1 0-1,-1 0 1,1 1 0,0-1-1,-1 1 1,1-1 0,3 0 0,1-1 90,12-10-22,-14 10-17,0 0 0,0-1 0,0 1 0,0-1 0,7-6-1,16-18 265,-24 21-118,-3 4-194,1 0-1,-1 1 0,0-1 0,1 0 0,0 0 0,-1 0 0,1 1 1,0-1-1,0 0 0,0 1 0,0-1 0,0 1 0,0-1 0,3-1 0,-4 2 0,1 1 0,-1-1 0,0 1 0,1-1 0,-1 0 0,0 1 0,1-1 0,-1 0 0,0 1 0,0-1 0,0 0 0,1 1 0,-1-1 0,0 0-1,0 1 1,0-1 0,0 0 0,0 0 0,0 1 0,0-1 0,-1 0 0,1 1 0,0-2 0,-1 0 21,2-2-36,0 1 0,-1-1 1,1 1-1,0-1 0,1 1 1,-1 0-1,1-1 0,-1 1 1,1 0-1,0 0 0,3-3 1,6-14-76,6-18-8,-14 24 94,-2 10 4,1 0-1,-1 0 1,0 0-1,1 0 1,0 0-1,0 0 1,3-4-1,-1 3 15,0 0 0,0-1-1,-1 0 1,0 0-1,0 0 1,-1 0-1,1-1 1,-1 1-1,0-1 1,1-9-1,-3 14-5,0 0 0,0 0 0,0 0 0,1 0 1,-1 0-1,0 0 0,1 0 0,0 0 0,-1 0 0,1 0 0,0 1 0,2-4 0,-2 3 0,0 1 0,0-1 0,0 1 0,0-1 0,-1 1 0,1-1 0,-1 0 0,1 1 0,-1-1 0,1 0 0,-1 1 0,0-4 0,0 4-7,0 1-1,0-1 1,0 0-1,0 0 1,0 0-1,0 1 1,1-1-1,-1 0 1,0 0-1,0 1 1,1-1-1,-1 0 1,0 1-1,1-1 1,-1 0-1,1 1 1,-1-1-1,1 0 1,-1 1-1,1-1 1,-1 1-1,1-1 1,0 1-1,0-1 1,0 1 2,-1-1 0,1 1 0,-1 0 1,0-1-1,1 1 0,-1-1 0,1 1 0,-1 0 1,1-1-1,-1 1 0,0-1 0,1 1 0,-1-1 0,0 0 1,0 1-1,1-1 0,-1 1 0,0-1 0,0 1 0,0-1 1,0 0-1,0 1 0,0-2 0,3-3 16,6-2-115,0 2-1,0-1 1,10-4-1,-18 10 95,0 0 2,0-1 0,1 1-1,-1-1 1,1 1 0,-1 0 0,1 0 0,-1 0 0,1-1 0,1 2 0,-1-1 12,-1 0 0,1 0 0,-1-1 0,1 1 0,-1 0 0,1 0 0,-1-1 1,0 1-1,2-1 0,6-4 44,-8 4-54,1 0-1,-1 0 1,1 0-1,-1 0 1,1 0-1,-1 1 0,1-1 1,0 1-1,-1-1 1,1 1-1,0 0 1,-1-1-1,3 1 0,48 0 1048,-51 0-1030,-1 0-1,1 0 0,-1 0 1,1 0-1,-1 0 1,1 0-1,-1 0 1,1 0-1,-1 0 1,1 1-1,-1-1 0,1 0 1,-1 0-1,1 0 1,-1 1-1,0-1 1,1 0-1,-1 0 1,1 1-1,-1-1 0,0 0 1,1 1-1,-1-1 1,0 1-1,1-1 1,-1 1-1,0-1 1,1 0-1,-1 1 0,0-1 1,0 1-1,0-1 1,0 1-1,1-1 1,-1 1-1,0-1 1,0 1-1,0-1 0,0 1 1,0-1-1,0 2 1,2 3 421,0-4-421,-1 1-1,0-1 1,0 0-1,0 1 1,0-1-1,0 1 1,0-1-1,0 1 0,0-1 1,-1 1-1,1-1 1,-1 1-1,1 0 1,-1 0-1,1-1 0,-1 1 1,0 2-1,0-2-8,0 0 0,1 0-1,-1 1 1,1-1-1,-1 0 1,1-1 0,0 1-1,-1 0 1,1 0-1,0 0 1,2 2 0,-2-2 0,0-1 0,0 1 0,0-1-1,-1 1 1,1-1 0,-1 1 0,1-1 0,-1 1 0,1 0 0,-1-1 0,0 3 0,3 1 137,8 6-138,-8-8-288,-3-3 53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7712,'-39'-26'2506,"35"23"-1531,6 2-643,9 0-498,-7 1 151,5 0-105,4 0-18,0 0 0,17-3 0,42-7-11,-20 6 90,81-10-47,23-3 21,-19 3 42,-9 0 43,-71 10 0,-7-3 19,24 1 79,-48 6 6,-21 0 2,1 1 1,-1-1-1,1 0 1,-1-1-1,1 1 1,-1-1-1,0 0 0,1-1 1,-1 1-1,0-1 1,9-4-1,-14 5-72,1 1 0,-1 0 0,1 0-1,-1-1 1,1 1 0,-1 0 0,1 0 0,-1 0-1,1 0 1,-1 0 0,1 0 0,-1 0-1,1 0 1,-1 0 0,1 0 0,-1 0 0,1 0-1,-1 0 1,1 0 0,-1 1 0,1-1-1,-1 0 1,1 0 0,-1 0 0,1 1 0,-1-1-21,1 1 1,-1-1 0,0 0 0,0 0 0,0 0 0,0 1 0,1-1-1,-1 0 1,0 0 0,0 1 0,0-1 0,0 0 0,0 0 0,0 1-1,0-1 1,0 0 0,0 0 0,0 1 0,0-1 0,0 0 0,0 1-1,0-1 1,0 0 0,0 0 0,0 1 0,0-1 0,0 0 0,0 0-1,0 1 1,0-1 0,0 0 0,-1 0 0,1 1 0,0-1 0,0 0-1,0 0 1,-1 1 0,1-1 0,-13 8 151,5 4-206,0 0 0,1 1 1,0 0-1,1 0 0,-5 15 0,-5 12-85,1-5 112,-16 58-1,22-60 106,-1-1 0,-2 0-1,-22 43 1,29-65 183,-1 0 1,0 0-1,0-1 0,-1 0 1,-1 0-1,1-1 0,-15 13 1,16-17-74,1 0 0,-1 0 1,0 0-1,-1 0 0,1-1 1,-1 0-1,1-1 0,-1 1 0,0-1 1,0-1-1,0 1 0,0-1 1,-13 1-1,1-2 148,-41-2 734,54 2-985,0-1 1,0 0-1,0-1 0,0 1 1,1-1-1,-1 0 0,-9-6 1,5 2 47,1-1 0,0 0 0,1-1-1,-10-10 1,-9-8 31,2 5-59,9 9-61,2 0-1,-22-24 1,16 11-43,-38-41-22,45 52-98,-17-23 0,24 27-250,-2 1-1,1 0 0,-1 1 1,-16-14-1,8 12-198,-5-5-2341,20 14 2589,0 0 0,0 0 0,1 0 1,-1 0-1,0 0 0,0 0 0,1 0 0,-1 0 0,1-1 0,-1 1 0,1 0 0,-1 0 0,1 0 0,0-1 0,0 1 0,0 0 0,-1-2 0,1 1-5607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04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2560,'0'0'832,"0"0"-517,0-2-59,0-6 236,0 18 408,2-10-543,0 0-249,0 0 1,-1-1-1,1 1 1,0 0-1,-1-1 0,1 0 1,0 1-1,-1-1 1,3-2-1,10-3 178,-5 4-177,0 1 0,1 0 0,-1 1 0,14 0 0,-4 1-14,80-1 273,-95 0-353,1 0 0,-1 0 0,0-1 0,9-1 0,-4-1 16,-9 3-27,1-1 1,0 1 0,0-1-1,0 1 1,0 0-1,0 0 1,0-1-1,0 1 1,0 0-1,0 0 1,0 0-1,0 0 1,0 0-1,0 0 1,0 1-1,0-1 1,0 0-1,0 0 1,0 1-1,0-1 1,-1 0-1,1 1 1,0-1-1,0 1 1,0-1-1,1 2 1,-2-2-3,2 1 15,-1-1 0,0 1 0,1-1 0,-1 0 0,1 1 0,-1-1 0,1 0 0,-1 0 0,3 0 0,-4 0-17,16 0 118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0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1 896,'-14'0'304,"14"0"-302,0 0 0,0 0 0,0 0 0,0 0 0,0 0 0,-1 0 0,1 0 0,0 0 0,0 0 0,0 0 0,0 0 0,0 0 0,0 0-1,0 0 1,0 0 0,0 0 0,0 0 0,-1 0 0,1 0 0,0 0 0,0 0 0,0 0 0,0 0 0,0 0 0,0 0 0,0 0 0,0 0 0,0 0 0,0 0 0,0 0 0,0 0 0,-1 0 0,1 0 0,0 0 0,0 1 0,0-1 0,0 0 0,0 0 0,0 0 0,0 0 0,0 0-1,0 0 1,0 0 0,0 0 0,0 0 0,0 0 0,0 1 0,0-1 0,0 0 0,0 0 0,0 0 0,0 0 0,0 0 0,0 0 0,0 0 0,0 1 0,0-1 14,0 1 1,0 0-1,0-1 0,0 1 1,0 0-1,0-1 0,0 1 1,0 0-1,0 0 1,-1-1-1,1 1 0,0 0 1,-1-1-1,1 1 0,-8 3 830,16-5-188,-6 1-98,-2 0-165,3 3 80,8 8-91,-11-11-363,0 0 1,1 1-1,-1-1 1,0 0-1,0 0 1,1 0-1,-1 1 1,0-1-1,1 0 1,-1 0-1,0 0 1,0 0 0,1 0-1,-1 1 1,0-1-1,1 0 1,-1 0-1,0 0 1,1 0-1,-1 0 1,0 0-1,1 0 1,-1 0-1,0 0 1,1 0 0,6 0 106,-2 1-29,0-1 1,1 1-1,-1-1 1,0-1-1,1 1 1,-1-1-1,0 1 1,6-3-1,-7 1-45,0 0-1,0 0 0,0 0 1,0 1-1,0-1 0,1 1 1,-1 0-1,0 0 1,0 1-1,1-1 0,-1 1 1,1 0-1,4 1 0,12-1 224,-17 0-263,0 0 0,0-1 0,0 0 0,0 0 0,0 0 0,0 0 0,0-1-1,0 1 1,6-4 0,-7 4-1,-1 0-1,0 0 0,1 1 1,-1 0-1,1-1 1,-1 1-1,1 0 1,3 1-1,-2-1 68,-1 0 75,-3 0 74,0 0-48,0 0 49,0 0-204,0 0-388,-3 0-390,-5 0-1589,19 0 650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2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26 992,'0'0'309,"0"0"-175,0 0 31,0 0 320,0 0-74,0 3 133,0-2-507,0-1 0,0 1 0,0-1-1,0 1 1,0-1 0,0 1 0,0-1 0,1 1 0,-1-1 0,0 1 0,0-1-1,0 1 1,0-1 0,1 1 0,-1-1 0,0 1 0,0-1 0,1 1 0,-1-1-1,0 0 1,1 1 0,-1-1 0,1 1 0,-1-1 0,0 0 0,1 1 0,-1-1-1,1 0 1,-1 0 0,1 1 0,-1-1 0,1 0 0,-1 0 0,1 0 0,-1 0 0,1 0-1,-1 0 1,1 0 0,-1 0 0,1 0 0,0 0 0,-1 0 0,1 0 0,-1 0-1,1 0 1,0 0 0,-1-3 118,0-8 69,0 8-64,63 3 837,-58-2-885,-4 1-107,0 0 3,0-1-1,0 1 1,1 0 0,-1 0 0,0 0-1,1 0 1,-1 1 0,1-1 0,-1 0-1,1 0 1,-1 1 0,1-1 0,-1 1 0,1 0-1,0-1 1,-1 1 0,1 0 0,0 0-1,2 0 1,42 0-104,-39 0 167,-5 0-47,-1 1 0,1-1 0,0 0 0,0 0-1,-1 0 1,1-1 0,0 1 0,-1 0 0,1-1 0,0 1 0,2-2-1,0-5 317,-5 14-93,1-4-50,-46-3-42,43 0-208,3 0 69,-3 0 37,-57 0 134,55 0-294,-13 0-49,15-1 143,1 1-1,-1 0 0,0 0 0,1 1 1,-1-1-1,-5 1 0,8 0 8,-1-1 0,1 1 0,-1-1 0,1 1-1,0-1 1,-1 1 0,1-1 0,0 1 0,-1-1 0,1 1 0,0-1 0,0 1-1,-1-1 1,1 1 0,0 0 0,0-1 0,0 1 0,0 0 0,0-1-1,0 1 1,0-1 0,0 1 0,0 0 0,0 0 0,0-1-101,0 0 22,3 0-43,43 0 26,-39 0 120,12-1 36,-19 1-54,1-1 1,-1 1 0,1 0-1,-1 0 1,0 0 0,1-1-1,-1 1 1,1 0-1,-1-1 1,0 1 0,1 0-1,-1-1 1,0 1 0,1-1-1,-1 1 1,0 0 0,0-1-1,0 1 1,1-1 0,-1 1-1,0-1 1,0 1 0,0-1-1,0 1 1,0-1 0,0 1-1,0-1 1,0 1-1,0-1 1,0-2 79,0 3 187,0 0-86,0 0-85,0 0-37,0 0 42,0 0-53,0 0-112,0 0 21,0 0 107,14 0-346,-11 0 58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4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19 992,'-14'-14'309,"14"14"-297,-1-1 0,1 1-1,-1-1 1,1 1-1,-1 0 1,0-1 0,1 1-1,-1 0 1,1 0-1,-1 0 1,0-1 0,1 1-1,-1 0 1,1 0-1,-1 0 1,0 0 0,1 0-1,-1 0 1,0 0-1,1 0 1,-1 0 0,1 0-1,-1 0 1,0 1-1,0-1 1,1 0 33,-3 0 654,-27 0 1770,27 0-2218,3 0-257,3 0-31,9 0 10,-3 0 69,1 0 1,-1 0 0,14 3 0,-6 2 19,-11-3-24,1 0-1,0-1 1,0 1 0,-1-1-1,12 0 1,129-1 255,-144 0-276,0 0 0,0 0-1,0 0 1,0 0 0,0 1 0,4 0-1,-1 6 137,-4-3-60,-2-3-87,1-1-1,-1 0 1,0 0 0,0 0-1,0 1 1,1-1 0,-1 0-1,0 0 1,0 0 0,1 0-1,-1 1 1,0-1 0,0 0 0,1 0-1,-1 0 1,0 0 0,0 0-1,1 0 1,-1 0 0,0 0-1,0 0 1,1 0 0,-1 0 0,0 0-1,1 0 1,-1 0 0,0 0-1,0 0 1,1 0 0,-1 0-1,1-1 1,-3 1 17,1 0 0,0 0 0,0 0 0,-1 0 0,1 0 0,0 0 0,0 0 0,0 1 1,-1-1-1,1 0 0,0 1 0,0-1 0,0 1 0,-2 0 0,-32 13-108,11-5-78,-37 11 0,47-17 100,7-2 20,1 0 1,0 0 0,0 0-1,0 1 1,0 0 0,0 0-1,1 1 1,-1-1 0,1 1-1,-1 0 1,1 1 0,0-1-1,-7 7 1,7-5 13,1 0 0,-1 0 0,1 0 0,0 1 0,0-1-1,1 1 1,0 0 0,0 0 0,0 0 0,1 1 0,-1-1 0,0 8 0,1 3 7,0-1 1,1 0 0,1 0-1,1 1 1,3 20 0,26 87-203,-22-97 260,14 56 130,-17-48-11,-1-24-109,0 11 68,-8 0 87,0-11-98,2-2-40,2-6-38,-1 1 0,0-1 0,0 0-1,1 0 1,-2 0 0,1 0 0,0 0 0,-1 0 0,1 0-1,-1-1 1,0 1 0,0 0 0,0-1 0,0 1 0,0-1-1,-1 0 1,1 0 0,-1 0 0,-3 2 0,3-2-8,-2 2-1,0-1-1,0 1 1,0-1 0,-1 0 0,0-1 0,1 1 0,-1-1 0,0 0 0,0-1 0,0 1 0,-12 0 0,-55-2-51,41 0 76,24 0 181,9 0 206,242 0 958,-207 0-1412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1888,'-13'0'613,"12"0"-608,1 0-1,0 0 0,0 0 0,0 0 1,0 0-1,0 0 0,0 0 1,0 0-1,0 0 0,0 0 1,0 0-1,-1 0 0,1 0 1,0 0-1,0 0 0,0 0 0,0 0 1,0 0-1,0 0 0,0 0 1,0 0-1,0 0 0,0 0 1,-1 0-1,1 0 0,0 0 0,0 0 1,0 0-1,0 0 0,0 0 1,0 0-1,0 0 0,0 1 1,0-1-1,0 0 0,0 0 1,0 0-1,0 0 0,0 0 0,0 0 1,0 0-1,0 0 0,0 0 1,0 0-1,0 1 0,0-1 1,0 0-1,0 0 0,0 0 0,0 0 1,0 0-1,0 0 0,0 0 1,0 0-1,0 0 0,0 1 1,0 0 16,0 1 1,-1-1-1,1 1 1,0-1-1,-1 0 1,1 1-1,-1-1 1,1 1-1,-1-1 1,0 0-1,-1 3 1,1-2 7,-1 0 1,1 0 0,0 0 0,0 0 0,1 0-1,-1 0 1,0 0 0,1 0 0,-1 0 0,1 0-1,0 0 1,-1 4 0,1 3 112,-1-1 1,0 1-1,-5 13 0,4-15-101,1 0 0,-1-1-1,1 1 1,0 0 0,0 0-1,1 0 1,0 0 0,0-1-1,3 13 1,-2-15-8,1 5 86,0-1 1,1 1 0,5 10 0,-7-17-78,1 2 11,-1-1 0,1 1-1,0-1 1,0 0-1,0 0 1,5 5 0,-4-7-35,-1 0 1,1-1 0,-1 1 0,1-1 0,-1 0 0,1 0 0,-1 0-1,1 0 1,-1 0 0,1 0 0,-1-1 0,1 1 0,-1-1 0,1 0 0,-1 1-1,4-3 1,0 0 19,0 0 0,-1 0 0,1 0 0,-1-1 0,0 0 0,6-5 0,-7 5 14,-1 0 0,1 0 0,-1 0 0,0 0 0,-1-1 0,1 1 0,-1-1 0,0 1 0,0-1 0,0 0 0,-1 0 0,1 0 0,-1 0 0,-1 0 0,1 0 0,-1 0 0,1 0 0,-2-10 0,0 8-57,-1 0 0,1 0 0,-1 0 0,0 0 0,-1 1 0,0-1 0,0 1 0,0 0 0,-1-1 0,0 2 0,0-1 0,-1 0 0,-6-6-1,2 3-56,7 8 48,0 0 0,0-1 1,1 0-1,-1 1 0,0-1 0,1 0 0,-1 0 0,1 0 1,0 0-1,0 0 0,-1 0 0,1 0 0,1 0 0,-1-1 0,0 1 1,0 0-1,1 0 0,-1-5 0,1-6-311,0 10-347,3 3-1381,10 0 586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5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1888,'0'-14'613,"0"14"-608,0 0-1,0 0 1,0 0-1,0 0 1,0 0 0,0-1-1,0 1 1,0 0-1,0 0 1,0 0-1,0 0 1,0 0-1,0-1 1,0 1-1,-1 0 1,1 0-1,0 0 1,0 0 0,0 0-1,0 0 1,0 0-1,0-1 1,0 1-1,0 0 1,-1 0-1,1 0 1,0 0-1,0 0 1,0 0 0,0 0-1,0 0 1,0 0-1,-1 0 1,1 0-1,0 0 1,0 0-1,0 0 1,0 0-1,0 0 1,-1 0 0,1 0-1,0 0 1,0 0-1,0 0 1,0 0-1,0 0 1,-1 0-1,1 0 1,0 0-1,0 0 1,0 0-1,0 0 1,0 1 0,-3-1 30,0 0 1,1 0 0,-1-1 0,0 1 0,1 0-1,-4-2 1,5 2-3,1 0 0,-1-1 0,1 1 0,0 0-1,-1-1 1,1 1 0,0 0 0,-1 0 0,1-1-1,0 1 1,-1-1 0,1 1 0,0 0 0,-1-1-1,1 1 1,0-1 0,0 1 0,-1-1 0,2 8 383,-1-4-213,6-3-48,1 0-65,-4 1-45,1-1-1,0 0 1,0 0-1,0 0 0,-1 0 1,1-1-1,0 0 1,5-1-1,1-1 18,0 0 0,0 0-1,0 2 1,0-1 0,1 1-1,13 0 1,459 1 567,-466 1-590,-1 0 0,1 1-1,29 8 1,-42-9 39,1 0-1,-1 0 1,1-1-1,0 1 1,-1-1-1,1 0 1,4-1 0,-1 1 10,-3 0 120,-5 0-90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542 17 992,'-28'-13'309,"17"10"-175,-98 3 1882,107 0-1992,1 0 1,-1 0-1,0 1 1,0-1 0,1 0-1,-1 1 1,0-1-1,1 1 1,-1 0-1,1-1 1,-1 1 0,1 0-1,-1 0 1,1 0-1,-1 0 1,1 0 0,-2 3-1,2-4-5,1 0 0,-1 1 0,1-1 0,-1 1 0,1-1 0,-1 0 0,0 1 0,1-1 0,-1 0 1,0 0-1,1 0 0,-1 1 0,0-1 0,0 0 0,1 0 0,-1 0 0,0 0 0,1 0 0,-1 0 0,0 0 0,1-1 0,-1 1 0,0 0 0,-2-1 47,1 1-55,1 0 0,-1 1-1,1-1 1,-1 0 0,1 1 0,-1-1 0,1 1 0,-1-1-1,1 1 1,0 0 0,-1-1 0,1 1 0,0 0 0,-1 0 0,1 0-1,0 0 1,0 0 0,0 0 0,0 1 0,0-1 0,0 0-1,0 0 1,-1 3 0,-1 3 81,0-1-1,1 1 1,-3 13 0,3-15-26,-4 23 123,-3 31-1,8-48-159,-1 22 41,1 0 0,2 0 1,8 59-1,-5-56-37,1 29 52,0-33-32,-1-9 158,1 37 0,-5 58 1378,0-115-1512,0 1-1,0 0 0,0 0 0,0 0 0,-1 0 0,0 0 0,0 0 0,0 0 0,0-1 0,0 1 0,-1 0 0,0-1 1,0 1-1,-2 3 0,-13 4 382,10-4-355,6-5-72,0-1-1,0 1 1,-1-1-1,1 1 0,-1-1 1,1 0-1,-1 0 1,0 1-1,1-1 0,-1 0 1,0-1-1,0 1 1,0 0-1,0 0 0,0-1 1,0 1-1,1-1 0,-1 0 1,-1 1-1,-2-1 1,-15 0 222,-31-1 87,46 0-318,1 0 1,0 0-1,0 0 0,0 0 1,0 0-1,0-1 1,0 0-1,-7-4 0,7 4-10,-1-1 1,1 0-1,-1 1 0,0 0 0,-7-2 0,7 3-26,0-1 0,0 0 0,0 0 1,0-1-1,-6-3 0,-16-8-157,20 12 34,6 2 71,1 0 1,-1 0-1,1 0 1,-1 0 0,1 0-1,-1-1 1,1 1 0,-1 0-1,1 0 1,-1 0-1,1-1 1,-1 1 0,1 0-1,-1-1 1,1 1-1,-1 0 1,1-1 0,0 1-1,-1 0 1,1-1-1,0 1 1,-1-1 0,1 1-1,0-1 1,-1 1-1,1-1 1,0 1 0,0-1-1,0 1 1,-1-1-1,1 1 1,0-1 0,0 1-1,0-1 1,0 1 0,0-1-1,0 0 1,0 1-1,0-1 1,0 1 0,0-1-1,1 0 1,2 1-2810,10 0 870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6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 1824,'0'0'587,"0"0"-353,-3 0-15,-3 0 231,5 0-308,2 0-91,0 0-1,-1-1 1,1 1 0,-1-1 0,1 1-1,-1 0 1,1-1 0,0 1 0,-1-1-1,0 1 1,1-1 0,-1 1 0,1-1-1,-1 1 1,0-1 0,1 0 0,-1 1-1,0-1 1,0 0 0,1 1 0,-1-1 0,0 0-1,0 1 1,0-1 0,0 0 0,0 1-1,0-1 1,0-1 0,3 2 381,1 0-309,-1 0-46,1 0-1,-1 0 1,0 0-1,0 0 1,0 1 0,0 0-1,3 0 1,0 1-26,1 1 87,0-1 0,0 0 0,1-1 0,-1 1 1,14 0-1,108-2 614,-122 0-744,0 0 0,-1 1 0,1 0 0,0 0 0,10 4 1,-10-3 35,0 0 0,0-1 1,0 1-1,0-2 0,10 1 0,-12-1-3,-1 0 1,0-1-1,0 0 0,0 0 0,0 0 0,0 0 0,0 0 0,0-1 0,6-3 0,-9 4-25,1 0-1,-1 1 0,1 0 1,-1-1-1,1 1 1,-1 0-1,1 0 1,-1 0-1,2 0 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1408,'-16'0'512,"16"0"-384,0 0-64,0 17 768,-16-1-480,-1 17 416,17 0-448,0 32 320,-16-15-352,16-1 192,0 0-256,-33-16-224,33-1 0,-16 1 352,16 0-192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6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3072,'-33'0'1120,"33"0"-864,0 16-64,0 1 512,0-1-416,-17 17-32,17 0-160,-16-17-96,16 17 32,0 0-608,0-17 320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7232,'47'31'2656,"0"0"-2048,15 16-192,-31-32 64,16 1-352,-16 15 32,31 0-96,-15-15 32,-16 15-64,16-16-32,-16 17 32,-15-17-736,-1 1 384,1-16-1792,0 0 1184,-16 0-3456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18 2080,'0'-13'667,"0"13"-663,0-1 1,0 1-1,0 0 1,0 0-1,0 0 1,0 0-1,0 0 1,0 0-1,0 0 0,0 0 1,0 0-1,0 0 1,0-1-1,0 1 1,0 0-1,0 0 1,0 0-1,0 0 1,0 0-1,0 0 1,0 0-1,0 0 1,0 0-1,0 0 1,0-1-1,0 1 1,0 0-1,0 0 1,0 0-1,0 0 1,-1 0-1,1 0 1,0 0-1,0 0 1,0 0-1,0 0 1,0 0-1,0 0 1,0 0-1,0 0 1,0 0-1,0 0 1,0 0-1,-1 0 1,1 0-1,0 0 1,0 0-1,0 0 1,0 0-1,0 0 1,0 0-1,0 0 1,0 0-1,0 0 1,-1 0-1,1 0 1,-26 0 1110,14-1-965,0 1 0,0 0 0,-1 1-1,1 0 1,0 1 0,0 0 0,0 1 0,-12 5 0,10-3-32,1 1 0,-1 0 0,1 1 0,1 1 1,-18 12-1,15-8 26,0 1 0,1 1 0,1 0 0,0 1 0,-12 18 0,14-14 56,-8 21 1,10-20-90,-5 12-2,0 0 0,2 1 1,-10 48-1,13-41-67,1-4-28,1 1 1,-2 60-1,9-90-6,0-1-1,0 1 0,1-1 0,0 1 0,0-1 0,1 0 0,0 0 0,0 1 0,6 10 0,-2-7 37,1 0-1,0-1 1,1 0-1,12 12 0,-15-16-126,-1-1 0,1 0 0,0 0 0,9 6-1,-11-8-173,0-1 0,0-1 0,0 1 0,-1 0 0,1-1 0,0 1 0,0-1 0,0 0 0,4 0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17 832,'0'0'251,"5"-2"-150,-4 2-101,3-3 146,1 1 1,-1 0-1,1 1 1,0-1-1,0 1 0,0 0 1,0 0-1,0 0 1,0 1-1,9 0 1,33 0 391,-45 0-500,0 1 0,1-1 0,-1 1 0,0-1-1,0 1 1,1 0 0,-1 0 0,0 0 0,0 0 0,0 0 0,0 0-1,0 0 1,-1 1 0,1-1 0,0 1 0,0 0 0,-1-1-1,1 1 1,-1 0 0,0 0 0,1 0 0,-1 0 0,0 0 0,0 0-1,0 0 1,-1 0 0,1 1 0,0-1 0,-1 0 0,1 4 0,-1 9 365,1-10-304,-1 0-1,0-1 1,0 1-1,0 0 1,-1-1-1,0 1 1,0-1 0,-3 10-1,-1-6 77,-1 0-1,0 0 0,-1-1 1,-11 10-1,-13 17 367,28-31-501,0 2 10,0-1 1,0 1 0,-1-1 0,1 0-1,-1-1 1,0 1 0,0-1 0,0 1-1,-1-1 1,-7 4 0,5-4-25,0 0-1,1 1 1,0 0 0,0 0 0,-11 11-1,0-2-73,12-10 3,-5 2-51,10-5 95,0 0 0,0 1 0,-1-1 0,1 0 0,0 0-1,0 1 1,0-1 0,0 0 0,0 0 0,0 0 0,0 1 0,0-1-1,0 0 1,0 0 0,0 1 0,0-1 0,0 0 0,0 0 0,0 1 0,0-1-1,0 0 1,0 0 0,0 1 0,0-1 0,0 0 0,0 0 0,0 0-1,0 1 1,1-1 0,-1 0 0,0 0 0,0 0 0,0 1 0,0-1-1,1 0 1,-1 0 0,0 0 0,0 0 0,1 1 0,10 4 17,-7 2 10,-3-7-19,0 1 1,-1 0 0,1 0 0,0-1 0,-1 1 0,1 0 0,0-1 0,0 1 0,0-1 0,-1 1 0,1-1-1,0 1 1,0-1 0,0 0 0,0 1 0,0-1 0,0 0 0,1 1 0,5 1-5,-1 0 61,1 0-1,0 0 1,0 0-1,0-1 1,1 0-1,6 0 1,-3 0 79,-8-1-280,0 0 0,0 1 1,-1-1-1,1 0 1,0-1-1,0 1 0,0 0 1,0-1-1,0 1 0,4-3 1,-7 3 65,0-1 0,1 0 0,-1 0 0,1 0 1,-1 1-1,0-1 0,0 0 0,0 0 0,0 0 0,1 0 0,-1 0 1,0 0-1,-1-1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3072,'-33'0'1120,"33"0"-864,17 0-64,-1 0 672,-16 0-512,17 0 544,15 16-480,1-16-320,16 0-64,-16 0 320,16 0-192,-16-16-1984,0 16 992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2912,'-16'0'1056,"16"0"-800,16 0-96,-16 0 416,0 0-352,33 0 256,-17 0-256,17-16 0,0 16-128,0 0 0,-1 0-32,1 0-2368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8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17 896,'2'0'34,"-1"0"0,1 0 0,0 0-1,0-1 1,0 1 0,-1-1 0,1 1 0,0-1 0,-1 0 0,1 0-1,-1 0 1,1 0 0,1-1 0,5-2-12,-6 3 1,0 0-1,1 1 1,-1-1-1,0 1 1,1-1-1,-1 1 1,1 0-1,3 1 1,-1-1 46,0 3 278,9 8-59,-13-11-264,0 0 0,0 0 0,-1 1 0,1-1 0,0 1 0,0-1 0,0 1 0,0-1 1,-1 1-1,1-1 0,0 1 0,0 0 0,-1-1 0,1 1 0,0 0 0,-1 0 0,1 0 1,-1-1-1,1 1 0,-1 0 0,0 0 0,1 0 0,-1 0 0,0 0 0,1 0 0,-1 0 1,0 0-1,0 0 0,0 0 0,0 0 0,0 0 0,0 0 0,0 0 0,0 0 0,-1 1 1,1 5 147,0 222 1289,0-225-1466,0-1 0,0 0-1,1 0 1,-1 0 0,1 0 0,-1 0 0,1 0 0,0 0-1,0-1 1,2 4 0,0 0 27,1-1 0,0-1 0,0 1 0,6 5 0,-2-1 38,-7-7-39,1-1 0,-1 1 0,1 0 0,0 0 0,-1-1 0,1 1 0,0-1 0,0 1 0,0-1 0,0 0 0,0 0 0,1 0 0,-1 0 0,0 0 0,0 0 0,1-1 0,-1 1 0,0-1 0,5 1 0,-7-1-15,1 0 0,-1 0 0,0 0 0,1 0 0,-1 0 0,1 0-1,-1 0 1,1 0 0,-1 0 0,1 0 0,-1-1 0,0 1 0,1 0 0,-1 0 0,1 0 0,-1-1 0,0 1-1,1 0 1,-1 0 0,0-1 0,1 1 0,-1 0 0,0-1 0,1 1 0,-1 0 0,0-1 0,0 1-1,1 0 1,-1-1 0,0 0 0,5-6 78,2 3 45,-7 3-124,1 1 1,-1 0-1,1 0 1,-1-1-1,1 1 1,-1 0-1,0-1 1,1 1-1,-1 0 0,0-1 1,1 1-1,-1-1 1,0 1-1,1-1 1,-1 1-1,0 0 1,0-1-1,1 1 1,-1-1-1,0 1 1,0-1-1,0 1 1,0-1-1,0 1 1,0-1-1,0 1 0,0-1 1,0 0-1,0 1 1,0-1-1,0 0 1,0-84-22,0 80 8,1 0-1,0-1 1,0 1 0,3-10 0,-1 9-9,-2 0 0,1 0-1,-1 0 1,0 0 0,0-7 0,-1 9 7,0 0 0,1 0 1,-1 0-1,1 0 0,0 0 1,0 0-1,1 0 0,-1 1 1,1-1-1,3-6 0,-4 7 10,0 0-1,-1 0 1,1 0-1,0 0 0,-1 0 1,0 0-1,0 0 1,0 0-1,0 0 1,-1-4-1,1-2 2,-1-1-1,1 8 0,0 1 0,0-1 0,0 1 0,0-1 0,0 0 0,0 1 0,0-1 0,0 1 0,1-1 0,-1 1 0,0-1 0,2-2 0,5-1 74,-2 2 94,-3-11-21,-2 3-8,0 11-137,0 0 0,0 0-1,0 0 1,0 0 0,0 0 0,0-1 0,0 1 0,0 0 0,0 0 0,0 0-1,0 0 1,0 0 0,0 0 0,0 0 0,0 0 0,0 0 0,0-1-1,0 1 1,0 0 0,0 0 0,0 0 0,0 0 0,0 0 0,0 0 0,0 0-1,0 0 1,0 0 0,0 0 0,0 0 0,0 0 0,0-1 0,1 1 0,-1 0-1,0 0 1,0 0 0,0 0 0,0 0 0,0 0 0,0 0 0,0 0 0,0 0-1,0 0 1,0 0 0,0 0 0,1 0 0,-1 0 0,0 0 0,0 0-1,0 0 1,0 0 0,0 0 0,0 0 0,0 0 0,0 0 0,0 0 0,1 0-1,4 0 16,0 1-1,1-1 1,-1 1-1,0 0 1,0 0-1,0 0 1,1 1-1,-1 0 1,-1 0-1,7 4 1,-3-3-2,0 0 0,1 0-1,-1-1 1,0 0 0,1 0 0,15 0 0,56-2 345,-40-1-78,-32 1-208,13-1 447,-21 0-513,1 1 0,-1 0 1,0 0-1,1 0 0,-1-1 0,1 1 0,-1 0 0,0-1 0,1 1 0,-1 0 0,0-1 0,1 1 0,-1 0 0,0-1 1,1 1-1,-1-1 0,0 1 0,0-1 0,0 1 0,1 0 0,-1-1 0,0 1 0,0-1 0,0 1 0,0-1 0,0 1 1,0-1-1,0 1 0,0-2 0,-3-3-35,-8-6-362,9 8-1206,2 3 438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 1824,'-15'-1'610,"12"1"-477,0 0-1,0 0 1,0 0 0,0 0-1,-6 1 1,8-1-102,1 1-1,-1-1 1,1 0 0,-1 1-1,1-1 1,-1 0 0,0 1-1,1-1 1,0 0 0,-1 1 0,1-1-1,-1 1 1,1-1 0,-1 1-1,1-1 1,0 1 0,-1-1-1,1 1 1,0 0 0,0-1-1,0 1 1,-1-1 0,1 1-1,0 0 1,0-1 0,0 1-1,0 0 1,0-1 0,0 1 0,0 0-1,0 7 263,1-6-226,-1 0 1,0 0 0,0 1 0,0-1 0,-1 0 0,1 0-1,0 1 1,-1-1 0,-1 3 0,1-3-44,-1 2-5,0-1 0,1 1 1,-1-1-1,1 1 0,0 0 1,0-1-1,0 1 0,1 0 1,-1 0-1,1 0 0,0 5 1,0 98 406,-1-97-296,1 0-1,-1 0 0,-1 0 0,-3 15 0,0-6-28,-11 60 198,15-75-294,0 0 0,0 0 1,1 0-1,-1 0 0,1-1 1,0 1-1,0 0 0,1 0 1,-1 0-1,1 0 0,0 0 1,0-1-1,2 8 0,-2-10 6,0 1 0,1 0 1,-1 0-1,0-1 0,0 1 0,1 0 0,-1-1 0,1 1 0,-1-1 0,1 0 0,-1 0 0,1 1 1,0-1-1,0 0 0,0 0 0,0-1 0,0 1 0,0 0 0,0-1 0,0 1 0,0-1 0,0 1 1,0-1-1,4 0 0,13 0 115,3 0-21,30-3 0,2-8-223,6 6-703,-48 2 620,1 1 0,13-7-1,-25 9 193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2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2304,'0'0'864,"0"0"-672,16 0-32,-16 0 448,16 16-352,1 1 1184,-1 16-832,1 16 1088,15 16-992,17 50 1568,-32 0-1280,-1 16-192,1-33-512,-34 0 576,1 1-480,-82-1-960,-17 0 288,0-32-4832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34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17 181 992,'-13'-14'309,"10"12"-175,3 2-97,0 0-122,0 0-22,3 2-90,8 9 95,-9-8 193,1-3 293,57 0 731,-56 0-1119,-1 0 0,0 0 0,1-1 0,-1 1 0,0-1 0,1 0 0,-1 0 0,6-3 0,7-2 24,-6 5 48,0-1 1,-1 1-1,1 1 1,0-1 0,16 3-1,-15-1-20,1 0 0,0-1 0,-1-1-1,18-2 1,-17 0 8,-6 2-14,1-1 0,-1 1 0,10 0 0,36 6 108,-13-9-86,-16 0-38,12 1 48,51 3-1,-43 0-1,203 0 216,15-8-121,11 0-46,78 0 63,10 0 11,-320 8-177,728-17 150,-497 3 30,-147 11-116,257-13 507,-69 2-92,40-4 41,-8 1-37,-278 18-408,111-5 161,-125-1-101,43-3 190,-13 8-700,-79 0-395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35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50 576,'0'0'171,"3"-3"-91,-2 2-70,0 0 12,0 0-1,0 0 1,0 0 0,1 0 0,-1 0 0,0 0 0,1 0 0,-1 0 0,0 1 0,1-1 0,-1 0-1,1 1 1,0 0 0,-1-1 0,1 1 0,-1 0 0,1-1 0,0 1 0,2 1 0,0-2-5,-1 1 0,0-1-1,1 1 1,-1-1 0,0 0 0,6-3 0,9-2 35,-13 5-12,1 0 0,-1 0 0,0 1 0,7 0 0,28-3 123,-16 0-95,0-1 20,1 1-1,34 0 1,241 3 296,-231 0-359,143 3 104,-42 7-49,-60-5-29,176 10 80,454 34 279,38 0 326,-524-35-469,-13-9-11,13 6 283,-143-8-357,247 13 339,19 0-9,-224-13-330,-73 3-69,83 2 78,-118-9-143,-17 0 26,49 6 1,-45 1 59,-22-4-77,0 0 0,-1-1 1,15 1-1,3-2-20,-21 0-58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3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1 312 736,'0'-13'224,"0"10"-128,3 3 5,7 0 123,-9 0-219,-1 0-1,0 0 1,0 0-1,0 0 1,0 0-1,0 0 1,0 0-1,0 0 1,0 0-1,0 0 1,0 0-1,1 0 1,-1 0-1,0 0 1,0 0-1,0 0 1,0 0-1,0 0 1,0 0-1,0 0 1,0 0-1,0 0 1,0 0-1,1 0 1,-1 0-1,0 0 1,0 0-1,0 0 1,0 0-1,0 0 1,0-1-1,0 1 0,0 0 1,0 0-1,0 0 1,0 0-1,0 0 1,0 0-1,0 0 1,0 0-1,0 0 1,0 0-1,0 0 1,0-1-1,0 1 1,0 0-1,0 0 1,0 0-1,0 0 1,0 0-1,0 0 1,0 0-1,0 0 1,0 0-1,0 0 1,0-1-1,0-1 66,1 1 0,-1-1 0,0 0 0,1 1 0,0-1 0,-1 0 0,1 1 0,0-1 0,0 0 0,2-2 0,2-5 67,-1 2-41,-3 3-58,0 1 0,1 0 1,0 0-1,0-1 0,0 1 0,0 0 0,1 1 0,-1-1 0,1 0 0,-1 1 1,1-1-1,6-3 0,19-11 225,1 2 0,45-18 0,-58 28-243,27-6 0,-31 9-16,1-1-1,-1 0 0,15-6 1,-23 6 4,0 1 0,1 0 1,-1 0-1,1 0 1,-1 1-1,1 0 0,-1 0 1,1 0-1,0 0 1,0 1-1,8-1 1,-10 1-4,2 1 25,1-1-1,0 1 0,0 0 1,-1 0-1,1 1 0,0 0 0,-1 0 1,0 0-1,1 1 0,-1-1 1,0 1-1,8 7 0,-8-7 22,-3-2-38,0 1 0,-1-1-1,1 0 1,-1 1 0,1-1-1,-1 1 1,0-1 0,0 1 0,0 0-1,0-1 1,0 1 0,0 0-1,0 0 1,0 0 0,-1 0-1,1 0 1,-1 0 0,1 3 0,0-3-3,-1 0 1,1 1-1,-1-1 1,1 0-1,0 1 1,0-1-1,0 0 1,0 0 0,0 0-1,0 0 1,1 0-1,2 3 1,-3-4-17,1 1-1,0 0 1,-1 0 0,0 0-1,1 0 1,-1 1 0,0-1-1,0 0 1,0 0 0,0 1-1,-1-1 1,1 0 0,0 4-1,2 7 32,3 3 127,-5-12-117,1-1-1,-1 0 0,0 1 0,0-1 1,-1 1-1,1-1 0,0 6 1,-1 76 189,0-83-236,0 1 1,1-1-1,-1 1 1,1-1-1,0 0 1,-1 1 0,1-1-1,0 0 1,1 0-1,-1 1 1,0-1 0,1 0-1,-1 0 1,1 0-1,0-1 1,-1 1 0,5 3-1,1 0-27,0 0 0,1 0-1,12 6 1,-16-8 61,1-1 1,-1 0 0,0-1-1,1 1 1,0-1-1,-1 0 1,1 0-1,0 0 1,-1-1-1,1 1 1,0-1 0,8-1-1,-10 1-9,0 0-1,0 0 1,0-1 0,-1 1-1,1-1 1,0 1-1,-1-1 1,1 0 0,0 0-1,2-2 1,1-1 37,-1 1 0,0-1 0,0 0 0,4-6 0,6-4 83,-8 7-45,1 0-1,12-16 1,-18 20-75,0-1 1,0 1-1,-1 0 1,1 0-1,-1-1 1,0 1-1,0-1 1,0 1-1,0-1 1,0 0-1,-1 1 1,1-6-1,-1-97 115,0 15-533,0 87 372,0-1-1,1 0 1,-1 0 0,1 0 0,0 1 0,0-1-1,1 0 1,0 1 0,-1-1 0,2 1-1,-1 0 1,0 0 0,1-1 0,0 2 0,0-1-1,0 0 1,0 0 0,1 1 0,-1 0 0,1 0-1,6-4 1,-4 2 43,0 1 1,1 1-1,0-1 0,0 1 0,0 0 1,0 1-1,1-1 0,-1 2 0,0-1 0,1 1 1,10-1-1,1 2 40,-6-1-10,1 2 0,19 2 0,6 8 35,4-6 5,-7 6 32,-3-5 224,-16-2-199,-10-1-60,0-2 0,0 1 0,0-1 1,10 1-1,-6-2-22,-9 0-302,0-1 0,0 1 0,0 0 0,0 1 0,1-1 0,-1 0 0,0 0 1,0 1-1,0-1 0,2 2 0,12 12-1444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5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0 7392,'-31'0'2720,"31"0"-2080,0 0-224,-16 16 160,1-1-416,-16 16-64,-16 16-64,0 0 32,0 0-32,1 15-512,-1 0 256,0 16-2784,31-31 1632,1-16-2624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3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1824,'-14'0'587,"12"0"-353,2 0 28,2 0 511,160 0 2469,-147 0-3167,29-6 0,-21 2 56,42-2-1,80 6 147,-143 0-290,-1 0-1,1 0 0,0 0 0,0 0 0,-1 0 0,1 1 0,0-1 1,-1 0-1,3 2 0,12 11-98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37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1664,'0'0'528,"2"0"-325,9 0 90,-8 0 646,0 0-113,179 0 4411,92 0-4623,-258 0-1190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4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17 3712,'-17'-16'1408,"17"16"-1120,0 0-64,-16 0 384,32 16-384,-32 1-288,16-1 0,0 17 288,0-1-128,-16 34 352,16-17-256,0 17 96,16-17-160,-32 0 64,16 0-96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2976,'-41'0'971,"34"0"-729,6 2-116,1 9 215,0-8 470,230-3 1306,-181 0-2135,115 3 4,-28 8 35,84-8 118,8-1 63,-140 4-145,86 2-60,-118-9-11,85 5 172,-92 2-47,-30-3 177,30 1 1,-13-4 31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45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2144,'0'27'699,"3"-14"-417,5 22-25,-3-13 393,12 31 1,-11-34-398,-3-11-140,0 1 1,1-1-1,0 0 0,0 0 1,7 11-1,12 9 155,14 23 40,6 11 269,-18-26-157,6 0 76,-28-29-418,1 0 118,10-5 63,-14-2-257,24-2 191,-22 2-187,-1 0 1,0-1-1,0 1 0,0 0 1,0-1-1,0 0 0,1 1 1,-1-1-1,0 1 0,0-1 1,0 0-1,-1 0 0,1 0 0,0 0 1,0 0-1,0 1 0,0-1 1,0-2-1,15-24-23,-13 22-6,0 0-1,0 0 0,-1 0 0,0 0 0,0-1 0,0 1 0,0-1 0,-1 1 0,1-8 0,12-42-371,-10 43 306,-1-1 1,0 1-1,0-1 0,1-23 0,-2 7 0,9-28-66,-9 37 97,-1 0 0,-2-20-1,0 22 48,1 0 0,0 0 1,4-23-1,7 3 64,-5-3 70,5 16-11,-9 13-22,-1 10-77,-1 0 0,0 0 0,0 0 0,1 1 0,-1-1 0,1 0 0,-1 0 0,1 1 0,0-1 0,0 0 0,0 1 0,0-1 0,0 1 0,0-1 0,0 1 0,0 0 0,1-1 0,-1 1 0,0 0-1,3-1 1,6-4 52,1 1 0,-1 0-1,1 1 1,1 0 0,-1 1-1,0 0 1,1 1 0,12-1-1,44-11 149,-38 7-107,1 3 0,-1 0 0,1 2 0,48 2 0,-40 0-23,8 0-11,86 3 144,-80 2-153,58 4 130,-51-8-80,-27 0 52,0-1 0,35-5 0,-37-2 169,-25 5-228,0 1 0,0 0 0,0 0 0,10-1 0,12 2 604,-28 0-701,0 1 1,0-1-1,0 0 1,0 0 0,0 0-1,0 0 1,1 0-1,-1 0 1,0 0-1,0 0 1,0 0 0,0 0-1,0 0 1,1 0-1,-1 0 1,0 0-1,0 0 1,0 0 0,0 0-1,0 0 1,0 0-1,1 0 1,-1 0 0,0 0-1,0 0 1,0 0-1,0 0 1,0 0-1,1 0 1,-1 0 0,0 0-1,0-1 1,0 1-1,0 0 1,0 0 0,0 0-1,0 0 1,0 0-1,1 0 1,-1 0-1,0 0 1,0-1 0,0 1-1,0 0 1,0 0-1,0 0 1,0 0-1,0 0 1,0-1 0,0 1-1,0 0 1,0 0-1,0 0 1,0-11 465,0 11-479,0 0 1,0-1 0,0 1 0,0 0 0,0 0 0,0 0-1,0 0 1,0 0 0,0 0 0,0 0 0,0 0-1,0 0 1,0-1 0,0 1 0,0 0 0,0 0 0,0 0-1,0 0 1,0 0 0,0 0 0,0 0 0,0 0-1,0 0 1,0 0 0,0 0 0,0-1 0,0 1 0,0 0-1,0 0 1,0 0 0,0 0 0,-1 0 0,1 0-1,0 0 1,0 0 0,0 0 0,0 0 0,0 0 0,0 0-1,0 0 1,0 0 0,0 0 0,0 0 0,0 0-1,-1 0 1,1 0 0,0 0 0,0 0 0,0 0 0,0 0-1,0 0 1,0 0 0,0 0 0,0 0 0,0 0-1,-1 0 1,-12 0-1927,-4 0 474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45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2080,'0'0'667,"0"0"-411,0 0 26,0 3 497,0-2-715,-1 1 1,1-1-1,0 1 1,0-1-1,-1 0 1,1 1 0,-1-1-1,1 1 1,-1-1-1,0 0 1,-1 3-1,0-2-18,1 0-1,0 0 1,0 0-1,0 0 0,1 0 1,-1 0-1,0 0 1,1 0-1,-1 0 1,1 0-1,0 0 1,-1 4-1,1 300 2206,0-297-2130,-1-1 0,0 1 0,-1 0 0,-3 11 0,3-13-59,1 0-1,-1 0 0,1 0 0,0 8 1,1-5-15,1-7-39,-1-1 0,0 0 1,0 0-1,0 0 0,-1 0 1,1 0-1,0 0 0,-1 0 1,1 0-1,-2 2 0,-2 4 54,1-1 41,3-7-98,0 0-1,0 0 0,0 0 0,1 1 0,-1-1 0,0 0 1,0 0-1,1 0 0,-1 0 0,0 1 0,0-1 0,1 0 1,-1 0-1,0 0 0,1 0 0,-1 0 0,0 0 0,1 0 0,-1 0 1,0 0-1,0 0 0,1 0 0,-1 0 0,0 0 0,1 0 1,-1 0-1,6 3 156,-6-3-156,0 0 0,1 1-1,-1-1 1,1 1 0,-1-1 0,0 0 0,1 1 0,-1-1 0,1 0 0,-1 0 0,1 1-1,-1-1 1,1 0 0,-1 0 0,1 0 0,0 1 0,-1-1 0,1 0 0,-1 0 0,1 0-1,-1 0 1,1 0 0,-1 0 0,1 0 0,0 0 0,-1-1 0,1 1 0,-1 0 0,1 0-1,-1 0 1,1-1 0,-1 1 0,1-1 0,2 0 2,0 0-1,0 0 0,0 1 1,0-1-1,0 1 1,0-1-1,5 1 1,88 0 26,-90 0 0,1 0 0,0 1 0,-1 0 0,1 1 0,7 1 0,10 3 74,-10-4-40,0-1-1,21-1 0,-21 0-724,0 0 0,20 3 0,-28-2 386,0 1 0,0 0 0,-1 0 0,8 5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46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51 2976,'-38'-19'1339,"30"15"-1066,0-1 0,1 1 1,-11-10-1,17 13-231,1 1 0,-1-1 1,1 1-1,-1 0 0,0-1 1,1 1-1,-1 0 0,0-1 0,1 1 1,-1 0-1,0 0 0,1 0 0,-1 0 1,0-1-1,1 1 0,-1 0 1,0 0-1,1 1 0,-1-1 0,0 0 1,0 0-1,1 0 0,-2 0 1,0 1 120,0-1-117,0 0-1,1 0 0,-1 1 0,0-1 0,0 0 1,1 1-1,-1-1 0,1 1 0,-1 0 0,0 0 0,1-1 1,-1 1-1,-1 2 0,-5 2 149,3-3-121,0 0 0,0 1-1,0 0 1,1 0 0,-1 0 0,1 0 0,0 1-1,-4 4 1,7-7-56,-3 3 38,1-1 0,0 1 0,0 0-1,0 0 1,0 0 0,1 0 0,0 0 0,-4 9-1,-4 9 152,6-16-133,0 0 1,-1 0 0,-9 8-1,10-11-14,0 1-1,1 0 1,-1 0-1,1 0 1,0 1-1,0-1 1,-3 7-1,4-6-18,1 0-1,0 0 1,0 0-1,0 6 0,-1 4 20,-3 11 8,3-19-51,0 1-1,1 0 1,0 0 0,0 1-1,1-1 1,0 0 0,1 9-1,1-6 17,0 0 1,1 0-1,8 22 0,-9-29 15,-1-1 0,2 1 0,-1 0 1,0-1-1,1 1 0,-1-1 0,1 0 0,0 0 1,0 0-1,0 0 0,1-1 0,-1 1 0,8 3 1,21 11 304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8:5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1472,'0'17'544,"0"-17"-416,0 16-32,0 0 160,17 1-160,-17-1 96,0 1-96,-17 15 160,17-15-160,-16 16 320,0-17-224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 3232,'-28'0'1035,"23"0"-614,8 0-229,-3 0-188,1 0 0,-1 0 1,1 0-1,-1 0 0,1 0 0,-1 0 1,1 1-1,-1-1 0,1 0 0,-1 0 1,1 0-1,-1 1 0,1-1 0,-1 0 1,1 0-1,-1 1 0,1-1 0,-1 0 1,1 1-1,-1-1 0,0 1 0,1-1 1,-1 0-1,0 1 0,1 0 1,-1 0 1,1 0 1,-1-1 0,1 1 0,0 0 0,-1-1-1,1 1 1,-1-1 0,1 1 0,0-1 0,0 1 0,-1-1-1,1 1 1,0-1 0,0 0 0,-1 1 0,1-1-1,0 0 1,0 0 0,0 1 0,0-1 0,-1 0 0,1 0-1,0 0 1,0 0 0,1 0 0,225 0 1177,-211-1-1115,1-1-1,17-4 1,-19 3-27,0 1-1,16-1 0,-24 3-37,1 0-1,-1-1 1,0 0-1,0-1 1,-1 0-1,11-3 1,-10 3-18,-4 1 52,-1 0 0,1 0 1,0 1-1,0 0 0,0-1 0,-1 1 0,6 1 1,0-1 503,-10 3-361,1-2-176,-1 0 0,1 0 0,0 0-1,-1 0 1,1 0 0,-1 0 0,1 0-1,-1 0 1,1 0 0,-1-1 0,1 1-1,-1 0 1,0-1 0,0 0 0,1 1-1,-1-1 1,-2 0 0,2 0-9,0 0 1,1 1-1,-1-1 0,0 0 1,0 0-1,1 1 0,-1 0 1,1-1-1,-1 1 0,0 0 1,1-1-1,-1 1 1,1 0-1,0 0 0,-3 2 1,-4 3-25,0-1 1,0 0 0,0 1 0,1 0 0,0 0 0,0 1 0,0 0-1,1 0 1,0 1 0,0 0 0,-6 11 0,-1 7-1,1 0 1,1 0-1,1 1 1,2 0 0,0 1-1,-6 55 1,12-60 46,2 29 1,1-34 47,-1 0 0,-5 32 0,-6-14 50,9-22-67,1-12-41,1 1 1,0-1-1,-1 1 1,0-1-1,1 0 1,-1 1 0,0-1-1,0 0 1,0 0-1,-1 0 1,1 0-1,-1 0 1,1 0 0,-1 0-1,-2 3 1,-5 5 33,7-7-30,-1 0-1,0 1 1,0-1-1,0 0 1,-1 0 0,1 0-1,0-1 1,-1 1-1,0-1 1,-5 3-1,0-4-32,0 0 1,0 0-1,0 0 0,-15-2 1,5 0 74,13 1-57,0 0 0,0-1-1,0 0 1,-1 0 0,1-1-1,1 1 1,-1-1-1,-6-3 1,11 4-24,0 1 0,-1-1 0,1 1-1,0-1 1,0 1 0,0-1 0,0 0 0,0 0-1,0 1 1,0-1 0,0 0 0,0 0 0,0 0 0,1 0-1,-2-1 1,0-2-94,3 4 91,0-1 0,-1 1-1,1 0 1,0-1 0,0 1-1,0 0 1,0 0 0,-1 0-1,1-1 1,0 1 0,0 0-1,0 0 1,2 1 0,0-1 33,0 0 1,0 0 0,1 1-1,-1 0 1,0-1-1,0 1 1,6 3 0,12 2 86,8-1-18,-17-3-65,1 0 1,-1 1-1,14 4 0,-18-3 4,0-1-1,1-1 0,-1 0 1,1 0-1,-1 0 0,1-1 1,14 0-1,-14-1 14,-1 1 0,1 0-1,-1 0 1,12 4 0,-13-3 4,0 0 1,1 0 0,0-1-1,9 0 1,63-1 658,-80 0-694,0 0 0,0 0-1,0 0 1,0 0 0,0 0-1,0 0 1,0 0 0,0 0 0,0 0-1,0 0 1,1 0 0,-1 0 0,0 0-1,0 0 1,0 0 0,0 0 0,0 0-1,0 0 1,0 0 0,0 0-1,0 0 1,0 0 0,1 0 0,-1 0-1,0 0 1,0 0 0,0 0 0,0 0-1,0 0 1,0 0 0,0 0-1,0 0 1,0-1 0,0 1 0,0 0-1,0 0 1,0 0 0,0 0 0,0 0-1,0 0 1,0 0 0,0 0 0,1 0-1,-1 0 1,0-1 0,0 1-1,0 0 1,0 0 0,0 0 0,0 0-1,-1 0 1,1 0 0,0 0 0,0 0-1,0 0 1,0-1 0,0-12-266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0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 2912,'0'0'923,"-2"0"-550,-2-1-315,2 1 10,0 0 1,0 0-1,0 0 1,0 0-1,1 0 0,-1 0 1,0 1-1,0-1 1,0 1-1,-3 0 1,-2 11 293,7-11-341,0 0 1,-1 0-1,1 0 0,-1 0 1,1 0-1,-1 0 0,0 0 1,1 0-1,-1 0 0,0 0 1,0 0-1,0 0 0,0-1 1,0 1-1,-1 1 0,-5 1 83,3-1-53,1-1 0,0 1-1,-1 0 1,1 0 0,0 0-1,0 0 1,0 0 0,1 1-1,-1-1 1,1 1 0,-1 0-1,-3 6 1,-24 37-83,29-44 43,1 0 0,-1-1-1,1 1 1,-1 0 0,1-1 0,0 1-1,-1 0 1,1 0 0,0 0 0,0-1 0,1 1-1,-1 0 1,0 0 0,0-1 0,1 1-1,-1 0 1,1-1 0,0 1 0,-1 0-1,1-1 1,0 1 0,0-1 0,0 1-1,2 1 1,-2-1 23,1 0-1,0 0 0,0-1 1,-1 1-1,1 0 0,0-1 1,0 0-1,0 1 0,1-1 1,-1 0-1,0 0 0,0 0 1,1-1-1,-1 1 0,0 0 1,1-1-1,4 1 0,138-1 506,-139 0-512,0-1 1,0 1-1,0-1 0,0-1 0,1 1 1,-2-1-1,1 0 0,6-3 0,-10 5-9,-1-1 0,1 0 0,-1 0 0,1 0 0,-1 0 0,0 0 0,1 0 0,-1-1 0,0 1 0,0 0 0,3-3 0,-4 3-14,0 0-1,1 0 1,-1 0-1,0 1 0,0-1 1,0 0-1,1 0 1,-1 0-1,0 0 1,0 1-1,0-1 1,0 0-1,0 0 0,-1 0 1,1 0-1,0 1 1,0-1-1,-1-1 1,-1-2-11,0 0 1,0 1 0,-1-1-1,0 1 1,0 0 0,0-1 0,-5-3-1,1 0 6,0 0 5,5 4-2,0 1 0,-1-1 0,0 1 1,1 0-1,-1 0 0,0 0 0,0 1 0,0-1 0,0 1 0,0-1 0,0 1 1,-6-2-1,-2 0-63,-24-10-193,34 13 230,0-1 0,0 1 0,0-1 0,1 1 0,-1-1 0,0 1 0,1-1 0,-1 1 0,0-1 0,1 0 0,-1 0 0,1 1 0,-1-1 0,1 0 0,-1-1 0,1 2-46,1-1 0,-1 1-1,1 0 1,-1-1 0,1 1 0,-1 0-1,1 0 1,-1-1 0,1 1 0,-1 0-1,1 0 1,0 0 0,-1 0-1,1 0 1,-1 0 0,1 0 0,0 0-1,-1 0 1,1 0 0,-1 0 0,1 0-1,0 0 1,29 0-1119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37:06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594 111 5728,'0'-2'162,"0"-1"1,-1 1-1,2 0 0,-1-1 1,0 1-1,0-1 0,1 1 1,-1-1-1,1 1 0,0 0 1,0 0-1,0-1 1,0 1-1,0 0 0,0 0 1,0 0-1,3-3 0,-4 5-158,0 0 0,0 0 0,0 0-1,1 0 1,-1 0 0,0 0 0,0 0-1,0 0 1,0 0 0,0-1 0,0 1-1,0 0 1,0 0 0,0 0 0,0 0-1,1 0 1,-1 0 0,0 0 0,0 0-1,0 0 1,0-1 0,0 1-1,0 0 1,0 0 0,0 0 0,0 0-1,0 0 1,0 0 0,0-1 0,0 1-1,0 0 1,0 0 0,0 0 0,0 0-1,0 0 1,0 0 0,0 0 0,0-1-1,0 1 1,0 0 0,0 0 0,-1 0-1,1 0 1,0 0 0,0 0 0,0 0-1,0 0 1,0-1 0,0 1 0,0 0-1,0 0 1,0 0 0,0 0 0,-1 0-1,1 0 1,0 0 0,-5-5 67,4 3 36,-1 0 0,1 0 1,-1 0-1,0 1 0,0-1 0,0 0 0,0 1 0,0 0 1,0-1-1,-1 1 0,1 0 0,0 0 0,-1 0 0,1 0 1,0 1-1,-5-2 0,5 2-78,1 0-1,-1 0 1,1 0-1,-1-1 1,1 1 0,-1 0-1,1-1 1,-1 1-1,1-1 1,-1 0 0,1 0-1,-2 0 1,-10-6 36,-15 2 15,21 4-56,-5-3 14,1 2 0,-1 0 0,0 0 0,-12 0 0,-16 1 131,20 0-100,0 1 1,-38 5 0,55-5-65,0 1-1,1 0 1,-1 0-1,0 0 0,1 1 1,-1-1-1,-4 4 1,4-3 3,0 0 1,0 0 0,0 0-1,-1-1 1,1 1 0,-7 1-1,-2-1 8,10-2-12,-1 0 0,1 1 0,0-1 0,-1 1 0,1 0 0,-1-1 0,-1 3 0,3-3 0,0 1-1,0 0 0,1 0 1,-1-1-1,0 1 0,1 0 0,-1 0 1,0 0-1,1 0 0,0 0 1,-1 0-1,1 0 0,-1 1 1,-3 8 24,-20 13-33,22-19-16,0 0 0,0 1 0,0-1 0,0 0 0,1 1 0,-1-1 0,1 1 1,0-1-1,1 1 0,-1 5 0,-6 30-53,-7 4 82,7-26 23,1 1 0,-6 35 0,4 13 161,-33 100-11,33-128-157,-13 72 368,5-15 328,15-86-627,0-1 0,0 0-1,1 1 1,0 9 0,1 5 51,-1-22-148,0 0 0,1 0 0,-1 0 0,1 0 0,-1 0 0,1 0 0,0 0 0,-1 0 0,1 0 0,0 0-1,1 0 1,-1-1 0,0 1 0,0 0 0,1-1 0,-1 1 0,1-1 0,-1 1 0,1-1 0,0 0 0,-1 0 0,1 0 0,0 0 0,4 2 0,3 1-3,0-1 1,1 0-1,16 3 1,-21-5 21,24 5 73,0-1 0,0-2 0,45 1 0,-12-4-1357,-59 0 1125,-1 0-1,1 0 1,-1 0 0,1 0-1,-1 1 1,1-1 0,-1 1-1,1-1 1,-1 1 0,1 0-1,-1 0 1,0 0 0,0 1-1,1-1 1,2 3 0,-5-4 122,0 0 0,0 0 0,0 0 0,0 0 0,0 0 0,0 0 0,0 1 1,0-1-1,0 0 0,0 0 0,0 0 0,0 0 0,1 0 0,-1 0 0,0 0 0,0 0 0,0 0 1,0 0-1,0 0 0,0 1 0,0-1 0,1 0 0,-1 0 0,0 0 0,0 0 0,0 0 1,0 0-1,0 0 0,0 0 0,0 0 0,1 0 0,-1 0 0,0 0 0,0 0 0,0 0 0,0 0 1,0 0-1,0-1 0,0 1 0,1 0 0,-1 0 0,0 0 0,0 0 0,0 0 0,0 0 1,0 0-1,0 0 0,0 0 0,0 0 0,0 0 0,1-1 0,-1 1 0,0 0 0,0 0 1,0 0-1,0 0 0,1-1-221,0 0 99,-1 1 1,1-1-1,0 0 0,0 0 0,0 1 1,-1-1-1,1 0 0,-1 0 1,1 0-1,0 0 0,-1 0 0,0 0 1,1 0-1,-1 0 0,1 0 1,-1 0-1,0 0 0,0 0 1,0 0-1,0 0 0,0 0 0,0 0 1,0 0-1,0 0 0,0 0 1,0 0-1,-1-2 0,-12-12-2693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1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98 1888,'-13'-13'613,"10"10"-367,6 3-124,10-3-84,-4-2-82,-8 4 35,1 0 0,-1 0 0,1 0 0,-1 1 0,1-1 0,-1 0 0,1 1-1,0-1 1,-1 1 0,1-1 0,0 1 0,0 0 0,1 0 0,5-1 18,0 0 1,0 0-1,0 0 1,10-4-1,-10 3-1,-1 0-1,1 1 1,0 0 0,10-1-1,-3 2 22,-7 1 0,0-1-1,1 0 0,-1-1 1,9-2-1,0-1 158,-10 1-102,0 2-1,0-1 1,0 1 0,0 0-1,7 0 1,98 1 1591,-107 3-1633,6 7-26,-8-7 123,-3-3-11,0 0 32,0 3-70,0 30-122,0-30 36,0 0 0,0 0 0,-1 0 0,1 1 0,-1-1 0,0 0 0,0 0 0,0 0 0,0 0 0,0 0 0,-1 0-1,1 0 1,-1-1 0,-3 5 0,3-3-20,0 1 0,0 0 0,0-1 0,0 1 0,1 0 1,-1 0-1,0 6 0,-2 8-28,3-12 28,-3 5-5,1 0 0,1 0-1,0 1 1,1 13 0,1 69 175,0-88-145,0 0 0,1 0 1,0 0-1,1 0 0,2 10 0,1-1 11,-2-2 4,-3-11-17,1-1 0,-1 1 0,1-1 0,-1 0-1,1 1 1,0-1 0,0 0 0,0 1 0,0-1 0,0 0-1,1 0 1,-1 0 0,1 0 0,-1 0 0,4 2-1,2 4 54,-6-6-45,0-1 0,0 1 0,1 0 0,-1-1 0,1 1 0,-1-1 0,1 0 0,0 1 0,0-1 0,-1 0 0,1 0 0,0 0 0,0 0 0,0-1 0,0 1 0,0 0 0,0-1 0,1 1 0,-1-1 0,0 0 0,3 0 0,2 0 25,-4 1-20,0-1 0,0 0-1,0 0 1,0 0 0,0 0-1,0-1 1,0 1 0,0-1-1,0 0 1,0 0 0,0 0-1,0 0 1,0 0 0,-1-1-1,1 1 1,0-1 0,3-3-1,1-1 9,-1 0-1,0 0 0,-1-1 0,1 0 0,-1 0 0,0 0 0,-1-1 0,0 0 0,0 0 1,-1 0-1,5-15 0,-3-23 31,1 20 16,-4 16-37,0 0-1,0 0 0,0-19 0,-2 19-70,0-1 1,3-12-1,8-15-9,-9 20 76,-2 14-21,1 1 0,-1-1 0,1 0 0,0 0 0,0 0 0,1 1 0,-1-1-1,1 0 1,-1 1 0,1-1 0,3-3 0,1-4-3,-4 7-10,0 1-1,0 0 1,0 0 0,0 0 0,1 0-1,-1 0 1,1 0 0,-1 0-1,1 1 1,3-3 0,22-14 43,-7-6-10,-19 24-31,0 0 0,0 0 0,0 1 0,1-1 0,-1 0 0,0 1-1,3-1 1,6-1 3,-8 1-1,1-1 0,-1 1 0,1-1 0,-1 0 0,6-4 0,-6 4-1,-1 0 1,1 1-1,-1-1 1,1 1-1,0-1 1,0 1-1,0 0 1,0 0 0,0 0-1,0 0 1,5 0-1,22 1 222,-24 3 75,7 10-75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17 2080,'-14'0'667,"14"0"-663,0 0 1,0 0-1,0 0 1,0 0-1,0 0 1,-1 0-1,1 0 1,0 0-1,0 0 0,0 0 1,0 0-1,0 0 1,0 0-1,0 0 1,0 0-1,0 0 1,-1 0-1,1 0 1,0 0-1,0 0 1,0 0-1,0 0 1,0 0-1,0 0 1,0-1-1,0 1 1,0 0-1,0 0 1,0 0-1,0 0 1,-1 0-1,1 0 1,0 0-1,0 0 1,0 0-1,0 0 1,0 0-1,0 0 1,0-1-1,0 1 1,0 0-1,0 0 1,0 0-1,0 0 1,0 0-1,0 0 1,0 0-1,0 0 1,0 0-1,0 0 1,0-1-1,0 1 1,0 0-1,0 0 1,0 0-1,0 0 1,0-11 235,0 8 346,0 3-170,0 0-32,0 0-133,0 3-6,0-1-222,0 0 0,0-1 0,-1 1 0,1 0-1,0 0 1,-1-1 0,0 1 0,1 0 0,-1-1 0,-2 4 0,1-1 27,0 1 0,0-1 0,0 1 0,-2 7-1,-3 15 206,-13 55 194,18-68-428,1 0-1,1 16 1,1-9-4,-1 1 0,-4 25-1,-7 2 176,8-30-128,0 0 103,0-1 0,-9 27 1,9-39-138,1 1 14,0 0-1,0 0 1,0 0 0,1 0-1,0 0 1,0 8 0,1-15-43,0 1 0,0 0 0,0-1 0,0 1 0,0 0 0,0 0 0,0-1 1,0 1-1,-1 0 0,1-1 0,0 1 0,0 0 0,-1-1 0,1 1 0,0 0 0,-1-1 0,1 1 0,-1-1 1,1 1-1,-1-1 0,1 1 0,-1-1 0,1 1 0,-1-1 0,0 1 0,0-1-5,1 1 0,-1-1 0,0 1 0,1-1 0,-1 1 0,1-1 0,-1 1 0,1-1 0,-1 1 1,1-1-1,0 1 0,-1 0 0,1-1 0,0 1 0,-1-1 0,1 1 0,0 0 0,0 0 0,0-1 0,0 1 0,-1 0 0,1-1 0,0 1 0,0 0 0,1 0 0,-2 0 4,1-1-1,0 1 0,0-1 1,0 1-1,0 0 1,0-1-1,0 1 0,0-1 1,0 1-1,0-1 1,0 1-1,0-1 1,0 1-1,0-1 0,1 1 1,-1-1-1,0 1 1,0-1-1,1 1 1,-1-1-1,0 1 0,0-1 1,1 1-1,-1-1 1,1 0-1,-1 1 0,0-1 1,1 0-1,-1 1 1,1-1-1,-1 0 1,1 1-1,-1-1 0,1 0 1,-1 0-1,1 0 1,-1 1-1,1-1 1,-1 0-1,1 0 0,-1 0 1,1 0-1,-1 0 1,1 0-1,0 0 0,-1 0 2,0 0 0,0 0 0,1 0 0,-1 0 0,0 0-1,0 0 1,0 0 0,0 0 0,0 0 0,0 0 0,0 0 0,0 0-1,0 0 1,0 0 0,1 0 0,-1 0 0,0 0 0,0 0-1,0 0 1,0 0 0,0 0 0,0 0 0,0 0 0,0 0-1,0 0 1,0 0 0,0 0 0,1 0 0,-1 0 0,0 0 0,0 0-1,0 0 1,0 0 0,0 0 0,0 1 0,0-1 0,0 0-1,0 0 1,0 0 0,0 0 0,0 0 0,0 0 0,0 0 0,0 0-1,0 0 1,0 0 0,0 1 0,0-1 0,0 0 0,0 0-1,0 0 1,0 0 0,0 0 0,0 0 0,0 0 0,0 1-1,0-1 1,0 0 0,0 1 0,0-1 0,0 1 0,0-1 0,0 1 0,0-1 0,0 1-1,0-1 1,0 0 0,0 1 0,0-1 0,0 1 0,1-1 0,-1 1 0,0-1-1,0 0 1,0 1 0,1-1 0,-1 1 0,0-1 0,1 0 0,-1 1 0,0-1 0,1 0-1,-1 0 1,0 1 0,1-1 0,-1 0 0,0 0 0,1 1 0,-1-1 0,1 0-1,-1 0 1,1 0 0,-1 0 0,1 0 0,-1 0 0,0 0 0,1 0 0,-1 0 0,1 0-1,-1 0 1,1 0 0,-1 0 0,1 0 0,1 0 1,0 0 1,0 0-1,0 0 1,0 1-1,-1-1 1,1 1-1,0-1 1,3 2-1,3 3 7,-7-4-2,1 0 1,-1 0-1,1 0 0,-1 0 0,1-1 0,-1 1 0,1 0 0,0-1 0,-1 1 0,1-1 1,0 0-1,-1 0 0,1 1 0,0-1 0,1 0 0,112 0 196,-111 0-186,0 0 1,0 1 0,0-1-1,0 1 1,0 1-1,0-1 1,0 0 0,0 1-1,6 3 1,-8-4-8,-1-1 1,1 1-1,-1-1 1,1 0-1,-1 1 1,1-1-1,-1 0 1,1 0-1,1 0 1,-2 0 3,1 0 1,-1 0-1,1 0 1,-1 0-1,1 0 1,-1 1 0,1-1-1,-1 1 1,2 0-1,6 4 38,-8-4-29,0 0 0,1 0 0,-1 0 0,1-1 0,-1 1 0,1 0 0,0-1 0,-1 1 0,1-1 0,0 1 0,-1-1 0,1 0 0,2 0 0,45 0 643,-47 0-640,0 0 0,-1 0-1,1 0 1,0-1-1,-1 1 1,1-1-1,0 1 1,-1-1 0,1 0-1,-1 1 1,1-1-1,-1 0 1,2-1 0,6-3 74,70-28-665,-75 32 220,-1 0 1,1 0 0,0 0 0,-1 1-1,1 0 1,0 0 0,0 0-1,5 0 1,4 1-1021,20-1-875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4160,'0'0'1536,"0"0"-1216,17 0-64,15 0 64,1 0-224,0 0 96,0 0-96,16 0 288,0 16-192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4480,'0'0'1664,"0"0"-1312,82 0-64,-65-16-32,32 32-192,-16-32 192,16 16-160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2144,'0'-14'699,"0"11"-417,0 3-154,0 3-64,0 155 1078,0-117-995,1-1 1,14 79-1,-2-39 37,-9-49 132,1 0-1,2-1 0,14 41 0,-20-67-248,1 0-1,0-1 1,0 1-1,0 0 1,1-1-1,-1 1 0,1-1 1,0 0-1,0 0 1,0 0-1,0 0 1,0-1-1,1 1 0,4 2 1,-6-4-40,-1 0-9,0-1 1,0 1-1,0 0 0,0-1 0,0 1 0,0 0 0,0-1 0,0 0 0,0 1 0,0-1 0,0 1 0,1-1 0,-1 0 0,0 0 0,0 0 0,0 0 0,0 0 0,1 0 0,-1 0 0,0 0 0,0 0 0,0-1 0,0 1 0,1 0 0,-1-1 1,0 1-1,0-1 0,0 1 0,0-1 0,0 1 0,0-1 0,0 0 0,0 0 0,0 1 0,-1-1 0,1 0 0,1-2 0,9-6 128,1 0 8,-1-2-1,0 1 0,-1-1 0,0-1 1,0 0-1,10-18 0,40-83 368,-40 73-429,75-141 41,-86 161-197,8-26 0,-14 35 29,1-1-1,0 1 1,0 0-1,2 0 0,-1 0 1,1 1-1,1 0 1,13-17-1,-6 13-81,-14 14 123,0 0 0,1-1-1,-1 1 1,0 0 0,1 0 0,-1-1 0,1 1 0,-1 0 0,1 0 0,-1 0 0,1-1 0,-1 1 0,0 0 0,1 0-1,-1 0 1,1 0 0,-1 0 0,1 0 0,-1 0 0,1 0 0,-1 0 0,1 0 0,-1 0 0,1 0 0,-1 0-1,1 1 1,-1-1 0,1 0 0,-1 0 0,1 0 0,-1 1 0,0-1 0,1 0 0,-1 1 0,1-1 0,-1 0-6,5 11 149,7-4-158,-11-6-15,0-1-1,0 0 1,0 1-1,0-1 1,0 1 0,0 0-1,0-1 1,0 1-1,0 0 1,0 0-1,0-1 1,0 1 0,0 0-1,-1 0 1,2 2-1,-2-2-129,1 1-1,-1 0 0,1-1 1,-1 1-1,0 0 0,1 0 1,-1-1-1,0 1 0,0 2 1,0 26-966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4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1248,'0'0'389,"0"0"-239,0 0 116,0 0 668,0 0-225,0 2-10,0 0-651,0 0 0,-1-1 1,1 1-1,-1-1 1,1 1-1,-1-1 1,1 0-1,-1 1 1,0-1-1,-1 2 0,-5 12 198,6-5-154,0-1 1,0 1-1,1-1 0,1 16 1,-1-21-73,0 0 1,0 1 0,0-1 0,-1 0 0,-1 5 0,-1 0-18,2-8-5,1 0 1,-1 0-1,1 0 1,0 0 0,-1-1-1,1 1 1,0 0 0,0 0-1,0 0 1,0 0 0,0 0-1,0 0 1,0 0-1,0 0 1,0 0 0,0 0-1,1 0 1,-1 0 0,0 0-1,1 0 1,-1 0 0,0 0-1,1 0 1,0-1-1,-1 1 1,2 1 0,-2-1 3,16 31 462,-15-31-446,-1 0 0,0 0 0,1 0 0,-1 0 0,1 0 0,0 0 0,-1-1 0,1 1 0,0 0 0,-1 0 0,1-1 0,0 1 0,0 0 0,0-1 0,-1 1 0,1-1 0,0 1 0,0-1 0,0 0 0,0 1 0,0-1 0,0 0 0,0 0 0,0 1 0,0-1 0,0 0 0,0 0 0,0 0 0,2-1 0,2 0-10,0 0 0,0-1 0,-1 0 0,1 0 0,6-3 0,-4 1 6,-5 3-7,-1-1 0,1 1-1,-1 0 1,0 0 0,0-1-1,0 1 1,0-1-1,0 1 1,0-1 0,0 1-1,0-1 1,0 0-1,-1 1 1,1-1 0,-1 0-1,1 0 1,-1 1 0,0-1-1,0 0 1,0 0-1,0 0 1,0 1 0,0-3-1,3-16 123,0 11-73,2-4 59,-7 3 10,0 1 0,-1-1 0,0 1 0,0 0 0,-1 0 0,-7-12 0,7 15-64,-1 1 0,1-1 0,-8-5 1,7 6-30,5 5-31,0 0 0,0 0 0,0 0-1,0 0 1,0 0 0,0 0 0,0 0 0,0-1 0,0 1-1,0 0 1,0 0 0,0 0 0,-1 0 0,1 0 0,0 0 0,0 0-1,0 0 1,0 0 0,0 0 0,0 0 0,0 0 0,-1 0-1,1 0 1,0-1 0,0 1 0,0 0 0,0 0 0,0 0-1,0 0 1,-1 0 0,1 0 0,0 0 0,0 0 0,0 1 0,0-1-1,0 0 1,0 0 0,0 0 0,-1 0 0,1 0 0,0 0-1,0 0 1,0 0 0,0 0 0,0 0 0,0 0 0,0 0-1,0 0 1,-1 0 0,1 1 0,0-1 0,0 0 0,0 0 0,0 0-1,0 0 1,0 0 0,-11 14 52,10-12-49,1-1 0,0 0-1,-1 1 1,1-1 0,0 1-1,-1-1 1,1 1 0,0-1 0,0 2-1,0-2-2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1728,'0'0'640,"0"0"-480,0 17-64,-17-17 1024,17 16-640,0 1 64,0-1-320,-32 0 352,15 17-320,-32-16-896,-17 15 320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1248,'14'-13'389,"-14"12"-381,1 1 0,-1 0-1,1-1 1,-1 1 0,0 0-1,1-1 1,-1 1 0,1 0-1,-1 0 1,1 0 0,-1 0-1,0-1 1,1 1 0,-1 0 0,1 0-1,-1 0 1,1 0 0,-1 0-1,1 0 1,-1 0 0,1 0-1,-1 0 1,1 0 0,-1 0-1,1 1 1,-1-1 0,1 0-1,-1 0 1,1 0 0,-1 1-1,0-1 1,1 0 0,-1 0 0,1 1-1,-1 0 1,0-1-7,1 1 34,0 0 0,-1 1 1,1-1-1,-1 1 0,0 0 0,1-1 1,-1 1-1,0-1 0,0 1 1,0-1-1,0 1 0,-1 3 1,1 4 139,1 0 20,0-1-1,1 0 1,-1 1-1,2-1 0,5 15 1,-4-12-15,0 0 0,2 14 0,0 25 140,5-1-91,-8-29-170,-3-12 8,1-1 1,1 1 0,0-1 0,0 1 0,0-1 0,5 10 0,0-2 286,14 18 1,-19-29-240,1 0 0,0 0 0,0-1 0,1 1 0,-1-1 0,1 0 0,0 0-1,7 5 1,-10-7-78,1 0 0,-1-1-1,0 1 1,0 0 0,0-1-1,1 0 1,-1 1-1,0-1 1,0 0 0,1 1-1,-1-1 1,0 0 0,1 0-1,-1 0 1,0 0-1,1 0 1,-1 0 0,0-1-1,1 1 1,-1 0 0,0-1-1,0 1 1,1-1 0,-1 1-1,1-2 1,16-4 296,-9 1-243,0 0-1,0-1 1,-1 1 0,0-2 0,0 1 0,-1-1 0,9-10 0,-11 12-57,13-14 81,14-21 1,-16 20-40,3-6 61,25-42 0,-9 12-56,28-26-123,-60 78 42,-1 0 0,0 0 0,0 0 0,0-1 0,0 1 1,-1 0-1,0-1 0,1-4 0,-1 6 11,-1 0 0,1 0 0,0 0 0,0 0 0,0 0 0,0 0 0,0 1 0,1-1 0,-1 0 0,1 1 0,2-4 0,-4 6-4,0 0 0,1 0 0,-1-1 0,0 1-1,1 0 1,-1 0 0,0-1 0,0 1 0,1 0 0,-1-1 0,0 1 0,0 0 0,0-1-1,0 1 1,1 0 0,-1-1 0,0 1 0,0-1 0,0 1 0,0 0 0,0-1 0,0 1-1,0-1 1,0 1 0,0 0 0,0-1 0,0 1 0,0-1 0,0 1 0,-1 0 0,1-1-1,0 1-4,0 0 0,0 0 0,0 0 0,0 0-1,0 0 1,0 0 0,0-1 0,0 1 0,0 0 0,0 0-1,0 0 1,0 0 0,0 0 0,0 0 0,0 0-1,0 0 1,0 0 0,0 0 0,0 0 0,0 0-1,0 0 1,0-1 0,0 1 0,0 0 0,0 0 0,0 0-1,0 0 1,0 0 0,0 0 0,0 0 0,0 0-1,0 0 1,0 0 0,0 0 0,0 0 0,0 0 0,0 0-1,0 0 1,0 0 0,0 0 0,1 0 0,-1-1-1,0 1 1,0 0 0,0 0 0,0 0 0,0 0-1,0 0 1,0 0 0,0 0 0,0 0 0,0 0 0,0 0-1,0 0 1,0 0 0,0 0 0,1 0 0,-1 0-1,0 0 1,0 0 0,0 0 0,0 0 0,0 0-1,0 1 1,0-1 0,0 0 0,0 0 0,0 0 0,0 0-1,11 8-10,-10-7-24,-1-1 0,1 1 1,-1-1-1,0 1 0,1-1 1,-1 1-1,0 0 0,0-1 1,1 1-1,-1 0 0,0-1 1,0 1-1,0 0 0,0 0 1,0-1-1,0 1 0,0 0 1,0-1-1,0 1 0,0 0 0,0-1 1,0 1-1,-1 0 0,1 2-283,0 13-1928,0 1 656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16 1472,'-1'0'55,"-1"1"1,0-1-1,0 0 1,0 1-1,1-1 1,-1 1-1,0-1 1,1 1-1,-1 0 1,0-1-1,1 1 1,-1 0-1,-1 1 1,-4 3 47,-7-2 478,9 0-106,3-1-392,0 0 1,1 0-1,0 0 1,-1 0-1,1 1 1,0-1-1,0 0 0,0 1 1,1-1-1,-1 1 1,1-1-1,-1 1 1,1 0-1,0-1 1,0 1-1,0 2 1,3 1 118,-3-6-191,1 2 3,1-1 1,-1 0-1,0 0 0,0 0 1,1 0-1,-1 0 1,1 0-1,-1-1 0,1 1 1,-1 0-1,1-1 1,-1 1-1,1-1 0,-1 1 1,1-1-1,0 0 1,-1 0-1,1 0 0,2 0 1,12 1 82,-4-1-53,-1 0-1,1 0 1,17-3 0,-7-4 124,32-14 0,-53 21-154,0-1 1,1 1-1,-1-1 1,0 1-1,0-1 1,0 0-1,0 0 1,0 1-1,0-1 0,0 0 1,-1 0-1,1 0 1,0 0-1,0 0 1,-1 0-1,2-2 1,-2 2-5,0 0 1,0 1 0,0-1 0,0 0 0,0 1-1,0-1 1,0 0 0,0 1 0,0-1-1,-1 0 1,1 1 0,0-1 0,0 0 0,-1 1-1,1-1 1,0 0 0,-1 1 0,1-1-1,0 1 1,-1-1 0,0 0 0,-3-3 35,-1 1 0,1 0 0,-1 0 0,0 0 0,-8-4 0,10 6-43,-6-4-78,8 4 60,0 0-1,-1 0 0,1 0 0,-1 0 0,0 0 0,1 1 0,-1-1 0,1 1 0,-1-1 0,0 1 0,0-1 0,1 1 0,-3 0 0,-10 0 42,12 0 12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7T17:59:0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2496,'0'0'784,"3"0"-464,8 0-123,-11 0-191,0 0 0,0 0 0,0 0 1,0 0-1,0 0 0,0 0 0,0 0 0,0 0 0,0 0 0,1 0 0,-1 0 0,0 0 0,0 0 0,0 0 0,0 0 1,0 0-1,0 0 0,0 0 0,0 0 0,0 0 0,0 0 0,1 0 0,-1 0 0,0 0 0,0 0 0,0 0 0,0 0 1,0 0-1,0 0 0,0 0 0,0 0 0,0 0 0,0 0 0,0 1 0,0-1 0,0 0 0,0 0 0,0 0 0,0 0 0,0 0 1,1 0-1,-1 0 0,0 0 0,0 0 0,0 0 0,0 1 0,0-1 0,0 0 0,0 0 0,0 0 0,0 0 0,0 0 1,-1 0-1,1 0 0,0 0 0,0 1 0,1 0 28,-1 0-1,0 0 1,1 0 0,-1 0 0,1 0 0,-1 0-1,1 0 1,-1 0 0,1 0 0,0 0-1,0 0 1,-1 0 0,1 0 0,0 0-1,0 0 1,0-1 0,0 1 0,0 0 0,0-1-1,0 1 1,0-1 0,0 1 0,0-1-1,0 1 1,1-1 0,0 0 0,9 3 97,-1 0 1,12 0-1,-8-1-99,24 9 128,8-5 123,-13-1-142,-1-1-1,34 0 0,229-4 410,-246 1-520,93-4 9,-91-4 96,-24 4-21,32-1 0,39 4 280,-82 0-310,-11 1-53,1-1 1,-1 0-1,1 0 1,-1-1-1,1 1 1,5-3-1,-5-4 98,-3 3-55,4 1 44,-14 4-55,4-1-25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.png"/><Relationship Id="rId21" Type="http://schemas.openxmlformats.org/officeDocument/2006/relationships/customXml" Target="../ink/ink10.xml"/><Relationship Id="rId42" Type="http://schemas.openxmlformats.org/officeDocument/2006/relationships/image" Target="../media/image21.png"/><Relationship Id="rId47" Type="http://schemas.openxmlformats.org/officeDocument/2006/relationships/customXml" Target="../ink/ink23.xml"/><Relationship Id="rId63" Type="http://schemas.openxmlformats.org/officeDocument/2006/relationships/customXml" Target="../ink/ink31.xml"/><Relationship Id="rId68" Type="http://schemas.openxmlformats.org/officeDocument/2006/relationships/image" Target="../media/image34.png"/><Relationship Id="rId84" Type="http://schemas.openxmlformats.org/officeDocument/2006/relationships/image" Target="../media/image42.png"/><Relationship Id="rId89" Type="http://schemas.openxmlformats.org/officeDocument/2006/relationships/customXml" Target="../ink/ink44.xml"/><Relationship Id="rId112" Type="http://schemas.openxmlformats.org/officeDocument/2006/relationships/image" Target="../media/image56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9" Type="http://schemas.openxmlformats.org/officeDocument/2006/relationships/customXml" Target="../ink/ink14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customXml" Target="../ink/ink18.xml"/><Relationship Id="rId40" Type="http://schemas.openxmlformats.org/officeDocument/2006/relationships/image" Target="../media/image20.png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8" Type="http://schemas.openxmlformats.org/officeDocument/2006/relationships/image" Target="../media/image29.png"/><Relationship Id="rId66" Type="http://schemas.openxmlformats.org/officeDocument/2006/relationships/image" Target="../media/image33.png"/><Relationship Id="rId74" Type="http://schemas.openxmlformats.org/officeDocument/2006/relationships/image" Target="../media/image37.png"/><Relationship Id="rId79" Type="http://schemas.openxmlformats.org/officeDocument/2006/relationships/customXml" Target="../ink/ink39.xml"/><Relationship Id="rId87" Type="http://schemas.openxmlformats.org/officeDocument/2006/relationships/customXml" Target="../ink/ink43.xml"/><Relationship Id="rId102" Type="http://schemas.openxmlformats.org/officeDocument/2006/relationships/image" Target="../media/image51.png"/><Relationship Id="rId110" Type="http://schemas.openxmlformats.org/officeDocument/2006/relationships/image" Target="../media/image55.png"/><Relationship Id="rId5" Type="http://schemas.openxmlformats.org/officeDocument/2006/relationships/customXml" Target="../ink/ink2.xml"/><Relationship Id="rId61" Type="http://schemas.openxmlformats.org/officeDocument/2006/relationships/customXml" Target="../ink/ink30.xml"/><Relationship Id="rId82" Type="http://schemas.openxmlformats.org/officeDocument/2006/relationships/image" Target="../media/image41.png"/><Relationship Id="rId90" Type="http://schemas.openxmlformats.org/officeDocument/2006/relationships/image" Target="../media/image45.png"/><Relationship Id="rId95" Type="http://schemas.openxmlformats.org/officeDocument/2006/relationships/customXml" Target="../ink/ink47.xml"/><Relationship Id="rId19" Type="http://schemas.openxmlformats.org/officeDocument/2006/relationships/customXml" Target="../ink/ink9.xml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customXml" Target="../ink/ink13.xml"/><Relationship Id="rId30" Type="http://schemas.openxmlformats.org/officeDocument/2006/relationships/image" Target="../media/image15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4.png"/><Relationship Id="rId56" Type="http://schemas.openxmlformats.org/officeDocument/2006/relationships/image" Target="../media/image28.png"/><Relationship Id="rId64" Type="http://schemas.openxmlformats.org/officeDocument/2006/relationships/image" Target="../media/image32.png"/><Relationship Id="rId69" Type="http://schemas.openxmlformats.org/officeDocument/2006/relationships/customXml" Target="../ink/ink34.xml"/><Relationship Id="rId77" Type="http://schemas.openxmlformats.org/officeDocument/2006/relationships/customXml" Target="../ink/ink38.xml"/><Relationship Id="rId100" Type="http://schemas.openxmlformats.org/officeDocument/2006/relationships/image" Target="../media/image50.png"/><Relationship Id="rId105" Type="http://schemas.openxmlformats.org/officeDocument/2006/relationships/customXml" Target="../ink/ink52.xml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72" Type="http://schemas.openxmlformats.org/officeDocument/2006/relationships/image" Target="../media/image36.png"/><Relationship Id="rId80" Type="http://schemas.openxmlformats.org/officeDocument/2006/relationships/image" Target="../media/image40.png"/><Relationship Id="rId85" Type="http://schemas.openxmlformats.org/officeDocument/2006/relationships/customXml" Target="../ink/ink42.xml"/><Relationship Id="rId93" Type="http://schemas.openxmlformats.org/officeDocument/2006/relationships/customXml" Target="../ink/ink46.xml"/><Relationship Id="rId98" Type="http://schemas.openxmlformats.org/officeDocument/2006/relationships/image" Target="../media/image49.png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19.png"/><Relationship Id="rId46" Type="http://schemas.openxmlformats.org/officeDocument/2006/relationships/image" Target="../media/image23.png"/><Relationship Id="rId59" Type="http://schemas.openxmlformats.org/officeDocument/2006/relationships/customXml" Target="../ink/ink29.xml"/><Relationship Id="rId67" Type="http://schemas.openxmlformats.org/officeDocument/2006/relationships/customXml" Target="../ink/ink33.xml"/><Relationship Id="rId103" Type="http://schemas.openxmlformats.org/officeDocument/2006/relationships/customXml" Target="../ink/ink51.xml"/><Relationship Id="rId108" Type="http://schemas.openxmlformats.org/officeDocument/2006/relationships/image" Target="../media/image54.png"/><Relationship Id="rId20" Type="http://schemas.openxmlformats.org/officeDocument/2006/relationships/image" Target="../media/image10.png"/><Relationship Id="rId41" Type="http://schemas.openxmlformats.org/officeDocument/2006/relationships/customXml" Target="../ink/ink20.xml"/><Relationship Id="rId54" Type="http://schemas.openxmlformats.org/officeDocument/2006/relationships/image" Target="../media/image27.png"/><Relationship Id="rId62" Type="http://schemas.openxmlformats.org/officeDocument/2006/relationships/image" Target="../media/image31.png"/><Relationship Id="rId70" Type="http://schemas.openxmlformats.org/officeDocument/2006/relationships/image" Target="../media/image35.png"/><Relationship Id="rId75" Type="http://schemas.openxmlformats.org/officeDocument/2006/relationships/customXml" Target="../ink/ink37.xml"/><Relationship Id="rId83" Type="http://schemas.openxmlformats.org/officeDocument/2006/relationships/customXml" Target="../ink/ink41.xml"/><Relationship Id="rId88" Type="http://schemas.openxmlformats.org/officeDocument/2006/relationships/image" Target="../media/image44.png"/><Relationship Id="rId91" Type="http://schemas.openxmlformats.org/officeDocument/2006/relationships/customXml" Target="../ink/ink45.xml"/><Relationship Id="rId96" Type="http://schemas.openxmlformats.org/officeDocument/2006/relationships/image" Target="../media/image48.png"/><Relationship Id="rId11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49" Type="http://schemas.openxmlformats.org/officeDocument/2006/relationships/customXml" Target="../ink/ink24.xml"/><Relationship Id="rId57" Type="http://schemas.openxmlformats.org/officeDocument/2006/relationships/customXml" Target="../ink/ink28.xml"/><Relationship Id="rId106" Type="http://schemas.openxmlformats.org/officeDocument/2006/relationships/image" Target="../media/image53.png"/><Relationship Id="rId10" Type="http://schemas.openxmlformats.org/officeDocument/2006/relationships/image" Target="../media/image5.png"/><Relationship Id="rId31" Type="http://schemas.openxmlformats.org/officeDocument/2006/relationships/customXml" Target="../ink/ink15.xml"/><Relationship Id="rId44" Type="http://schemas.openxmlformats.org/officeDocument/2006/relationships/image" Target="../media/image22.png"/><Relationship Id="rId52" Type="http://schemas.openxmlformats.org/officeDocument/2006/relationships/image" Target="../media/image26.png"/><Relationship Id="rId60" Type="http://schemas.openxmlformats.org/officeDocument/2006/relationships/image" Target="../media/image30.png"/><Relationship Id="rId65" Type="http://schemas.openxmlformats.org/officeDocument/2006/relationships/customXml" Target="../ink/ink32.xml"/><Relationship Id="rId73" Type="http://schemas.openxmlformats.org/officeDocument/2006/relationships/customXml" Target="../ink/ink36.xml"/><Relationship Id="rId78" Type="http://schemas.openxmlformats.org/officeDocument/2006/relationships/image" Target="../media/image39.png"/><Relationship Id="rId81" Type="http://schemas.openxmlformats.org/officeDocument/2006/relationships/customXml" Target="../ink/ink40.xml"/><Relationship Id="rId86" Type="http://schemas.openxmlformats.org/officeDocument/2006/relationships/image" Target="../media/image43.png"/><Relationship Id="rId94" Type="http://schemas.openxmlformats.org/officeDocument/2006/relationships/image" Target="../media/image47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4" Type="http://schemas.openxmlformats.org/officeDocument/2006/relationships/image" Target="../media/image2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9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7.png"/><Relationship Id="rId50" Type="http://schemas.openxmlformats.org/officeDocument/2006/relationships/image" Target="../media/image25.png"/><Relationship Id="rId55" Type="http://schemas.openxmlformats.org/officeDocument/2006/relationships/customXml" Target="../ink/ink27.xml"/><Relationship Id="rId76" Type="http://schemas.openxmlformats.org/officeDocument/2006/relationships/image" Target="../media/image38.png"/><Relationship Id="rId97" Type="http://schemas.openxmlformats.org/officeDocument/2006/relationships/customXml" Target="../ink/ink48.xml"/><Relationship Id="rId104" Type="http://schemas.openxmlformats.org/officeDocument/2006/relationships/image" Target="../media/image52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60.xml"/><Relationship Id="rId117" Type="http://schemas.openxmlformats.org/officeDocument/2006/relationships/image" Target="../media/image1493.png"/><Relationship Id="rId21" Type="http://schemas.openxmlformats.org/officeDocument/2006/relationships/image" Target="../media/image1447.png"/><Relationship Id="rId42" Type="http://schemas.openxmlformats.org/officeDocument/2006/relationships/customXml" Target="../ink/ink1468.xml"/><Relationship Id="rId47" Type="http://schemas.openxmlformats.org/officeDocument/2006/relationships/image" Target="../media/image1458.png"/><Relationship Id="rId63" Type="http://schemas.openxmlformats.org/officeDocument/2006/relationships/image" Target="../media/image1466.png"/><Relationship Id="rId68" Type="http://schemas.openxmlformats.org/officeDocument/2006/relationships/customXml" Target="../ink/ink1481.xml"/><Relationship Id="rId84" Type="http://schemas.openxmlformats.org/officeDocument/2006/relationships/customXml" Target="../ink/ink1489.xml"/><Relationship Id="rId89" Type="http://schemas.openxmlformats.org/officeDocument/2006/relationships/image" Target="../media/image1479.png"/><Relationship Id="rId112" Type="http://schemas.openxmlformats.org/officeDocument/2006/relationships/customXml" Target="../ink/ink1503.xml"/><Relationship Id="rId133" Type="http://schemas.openxmlformats.org/officeDocument/2006/relationships/image" Target="../media/image1500.png"/><Relationship Id="rId138" Type="http://schemas.openxmlformats.org/officeDocument/2006/relationships/customXml" Target="../ink/ink1516.xml"/><Relationship Id="rId154" Type="http://schemas.openxmlformats.org/officeDocument/2006/relationships/customXml" Target="../ink/ink1524.xml"/><Relationship Id="rId16" Type="http://schemas.openxmlformats.org/officeDocument/2006/relationships/customXml" Target="../ink/ink1455.xml"/><Relationship Id="rId107" Type="http://schemas.openxmlformats.org/officeDocument/2006/relationships/image" Target="../media/image1488.png"/><Relationship Id="rId11" Type="http://schemas.openxmlformats.org/officeDocument/2006/relationships/image" Target="../media/image1442.png"/><Relationship Id="rId32" Type="http://schemas.openxmlformats.org/officeDocument/2006/relationships/customXml" Target="../ink/ink1463.xml"/><Relationship Id="rId37" Type="http://schemas.openxmlformats.org/officeDocument/2006/relationships/image" Target="../media/image67.png"/><Relationship Id="rId53" Type="http://schemas.openxmlformats.org/officeDocument/2006/relationships/image" Target="../media/image1461.png"/><Relationship Id="rId58" Type="http://schemas.openxmlformats.org/officeDocument/2006/relationships/customXml" Target="../ink/ink1476.xml"/><Relationship Id="rId74" Type="http://schemas.openxmlformats.org/officeDocument/2006/relationships/customXml" Target="../ink/ink1484.xml"/><Relationship Id="rId79" Type="http://schemas.openxmlformats.org/officeDocument/2006/relationships/image" Target="../media/image1474.png"/><Relationship Id="rId102" Type="http://schemas.openxmlformats.org/officeDocument/2006/relationships/customXml" Target="../ink/ink1498.xml"/><Relationship Id="rId123" Type="http://schemas.openxmlformats.org/officeDocument/2006/relationships/image" Target="../media/image1495.png"/><Relationship Id="rId128" Type="http://schemas.openxmlformats.org/officeDocument/2006/relationships/customXml" Target="../ink/ink1511.xml"/><Relationship Id="rId144" Type="http://schemas.openxmlformats.org/officeDocument/2006/relationships/customXml" Target="../ink/ink1519.xml"/><Relationship Id="rId149" Type="http://schemas.openxmlformats.org/officeDocument/2006/relationships/image" Target="../media/image1508.png"/><Relationship Id="rId5" Type="http://schemas.openxmlformats.org/officeDocument/2006/relationships/image" Target="../media/image1439.png"/><Relationship Id="rId90" Type="http://schemas.openxmlformats.org/officeDocument/2006/relationships/customXml" Target="../ink/ink1492.xml"/><Relationship Id="rId95" Type="http://schemas.openxmlformats.org/officeDocument/2006/relationships/image" Target="../media/image1482.png"/><Relationship Id="rId22" Type="http://schemas.openxmlformats.org/officeDocument/2006/relationships/customXml" Target="../ink/ink1458.xml"/><Relationship Id="rId27" Type="http://schemas.openxmlformats.org/officeDocument/2006/relationships/image" Target="../media/image1449.png"/><Relationship Id="rId43" Type="http://schemas.openxmlformats.org/officeDocument/2006/relationships/image" Target="../media/image1456.png"/><Relationship Id="rId48" Type="http://schemas.openxmlformats.org/officeDocument/2006/relationships/customXml" Target="../ink/ink1471.xml"/><Relationship Id="rId64" Type="http://schemas.openxmlformats.org/officeDocument/2006/relationships/customXml" Target="../ink/ink1479.xml"/><Relationship Id="rId69" Type="http://schemas.openxmlformats.org/officeDocument/2006/relationships/image" Target="../media/image1469.png"/><Relationship Id="rId113" Type="http://schemas.openxmlformats.org/officeDocument/2006/relationships/image" Target="../media/image1491.png"/><Relationship Id="rId118" Type="http://schemas.openxmlformats.org/officeDocument/2006/relationships/customXml" Target="../ink/ink1506.xml"/><Relationship Id="rId134" Type="http://schemas.openxmlformats.org/officeDocument/2006/relationships/customXml" Target="../ink/ink1514.xml"/><Relationship Id="rId139" Type="http://schemas.openxmlformats.org/officeDocument/2006/relationships/image" Target="../media/image1503.png"/><Relationship Id="rId80" Type="http://schemas.openxmlformats.org/officeDocument/2006/relationships/customXml" Target="../ink/ink1487.xml"/><Relationship Id="rId85" Type="http://schemas.openxmlformats.org/officeDocument/2006/relationships/image" Target="../media/image1477.png"/><Relationship Id="rId150" Type="http://schemas.openxmlformats.org/officeDocument/2006/relationships/customXml" Target="../ink/ink1522.xml"/><Relationship Id="rId155" Type="http://schemas.openxmlformats.org/officeDocument/2006/relationships/image" Target="../media/image1511.png"/><Relationship Id="rId12" Type="http://schemas.openxmlformats.org/officeDocument/2006/relationships/customXml" Target="../ink/ink1453.xml"/><Relationship Id="rId17" Type="http://schemas.openxmlformats.org/officeDocument/2006/relationships/image" Target="../media/image1445.png"/><Relationship Id="rId33" Type="http://schemas.openxmlformats.org/officeDocument/2006/relationships/image" Target="../media/image1452.png"/><Relationship Id="rId38" Type="http://schemas.openxmlformats.org/officeDocument/2006/relationships/customXml" Target="../ink/ink1466.xml"/><Relationship Id="rId59" Type="http://schemas.openxmlformats.org/officeDocument/2006/relationships/image" Target="../media/image1464.png"/><Relationship Id="rId103" Type="http://schemas.openxmlformats.org/officeDocument/2006/relationships/image" Target="../media/image1486.png"/><Relationship Id="rId108" Type="http://schemas.openxmlformats.org/officeDocument/2006/relationships/customXml" Target="../ink/ink1501.xml"/><Relationship Id="rId124" Type="http://schemas.openxmlformats.org/officeDocument/2006/relationships/customXml" Target="../ink/ink1509.xml"/><Relationship Id="rId129" Type="http://schemas.openxmlformats.org/officeDocument/2006/relationships/image" Target="../media/image1498.png"/><Relationship Id="rId20" Type="http://schemas.openxmlformats.org/officeDocument/2006/relationships/customXml" Target="../ink/ink1457.xml"/><Relationship Id="rId41" Type="http://schemas.openxmlformats.org/officeDocument/2006/relationships/image" Target="../media/image1455.png"/><Relationship Id="rId54" Type="http://schemas.openxmlformats.org/officeDocument/2006/relationships/customXml" Target="../ink/ink1474.xml"/><Relationship Id="rId62" Type="http://schemas.openxmlformats.org/officeDocument/2006/relationships/customXml" Target="../ink/ink1478.xml"/><Relationship Id="rId70" Type="http://schemas.openxmlformats.org/officeDocument/2006/relationships/customXml" Target="../ink/ink1482.xml"/><Relationship Id="rId75" Type="http://schemas.openxmlformats.org/officeDocument/2006/relationships/image" Target="../media/image1472.png"/><Relationship Id="rId83" Type="http://schemas.openxmlformats.org/officeDocument/2006/relationships/image" Target="../media/image1476.png"/><Relationship Id="rId88" Type="http://schemas.openxmlformats.org/officeDocument/2006/relationships/customXml" Target="../ink/ink1491.xml"/><Relationship Id="rId91" Type="http://schemas.openxmlformats.org/officeDocument/2006/relationships/image" Target="../media/image1480.png"/><Relationship Id="rId96" Type="http://schemas.openxmlformats.org/officeDocument/2006/relationships/customXml" Target="../ink/ink1495.xml"/><Relationship Id="rId111" Type="http://schemas.openxmlformats.org/officeDocument/2006/relationships/image" Target="../media/image1490.png"/><Relationship Id="rId132" Type="http://schemas.openxmlformats.org/officeDocument/2006/relationships/customXml" Target="../ink/ink1513.xml"/><Relationship Id="rId140" Type="http://schemas.openxmlformats.org/officeDocument/2006/relationships/customXml" Target="../ink/ink1517.xml"/><Relationship Id="rId145" Type="http://schemas.openxmlformats.org/officeDocument/2006/relationships/image" Target="../media/image1506.png"/><Relationship Id="rId153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50.xml"/><Relationship Id="rId15" Type="http://schemas.openxmlformats.org/officeDocument/2006/relationships/image" Target="../media/image1444.png"/><Relationship Id="rId23" Type="http://schemas.openxmlformats.org/officeDocument/2006/relationships/image" Target="../media/image1448.png"/><Relationship Id="rId28" Type="http://schemas.openxmlformats.org/officeDocument/2006/relationships/customXml" Target="../ink/ink1461.xml"/><Relationship Id="rId36" Type="http://schemas.openxmlformats.org/officeDocument/2006/relationships/customXml" Target="../ink/ink1465.xml"/><Relationship Id="rId49" Type="http://schemas.openxmlformats.org/officeDocument/2006/relationships/image" Target="../media/image1459.png"/><Relationship Id="rId57" Type="http://schemas.openxmlformats.org/officeDocument/2006/relationships/image" Target="../media/image1463.png"/><Relationship Id="rId106" Type="http://schemas.openxmlformats.org/officeDocument/2006/relationships/customXml" Target="../ink/ink1500.xml"/><Relationship Id="rId114" Type="http://schemas.openxmlformats.org/officeDocument/2006/relationships/customXml" Target="../ink/ink1504.xml"/><Relationship Id="rId119" Type="http://schemas.openxmlformats.org/officeDocument/2006/relationships/image" Target="../media/image279.png"/><Relationship Id="rId127" Type="http://schemas.openxmlformats.org/officeDocument/2006/relationships/image" Target="../media/image1497.png"/><Relationship Id="rId10" Type="http://schemas.openxmlformats.org/officeDocument/2006/relationships/customXml" Target="../ink/ink1452.xml"/><Relationship Id="rId31" Type="http://schemas.openxmlformats.org/officeDocument/2006/relationships/image" Target="../media/image1451.png"/><Relationship Id="rId44" Type="http://schemas.openxmlformats.org/officeDocument/2006/relationships/customXml" Target="../ink/ink1469.xml"/><Relationship Id="rId52" Type="http://schemas.openxmlformats.org/officeDocument/2006/relationships/customXml" Target="../ink/ink1473.xml"/><Relationship Id="rId60" Type="http://schemas.openxmlformats.org/officeDocument/2006/relationships/customXml" Target="../ink/ink1477.xml"/><Relationship Id="rId65" Type="http://schemas.openxmlformats.org/officeDocument/2006/relationships/image" Target="../media/image1467.png"/><Relationship Id="rId73" Type="http://schemas.openxmlformats.org/officeDocument/2006/relationships/image" Target="../media/image1471.png"/><Relationship Id="rId78" Type="http://schemas.openxmlformats.org/officeDocument/2006/relationships/customXml" Target="../ink/ink1486.xml"/><Relationship Id="rId81" Type="http://schemas.openxmlformats.org/officeDocument/2006/relationships/image" Target="../media/image1475.png"/><Relationship Id="rId86" Type="http://schemas.openxmlformats.org/officeDocument/2006/relationships/customXml" Target="../ink/ink1490.xml"/><Relationship Id="rId94" Type="http://schemas.openxmlformats.org/officeDocument/2006/relationships/customXml" Target="../ink/ink1494.xml"/><Relationship Id="rId99" Type="http://schemas.openxmlformats.org/officeDocument/2006/relationships/image" Target="../media/image1484.png"/><Relationship Id="rId101" Type="http://schemas.openxmlformats.org/officeDocument/2006/relationships/image" Target="../media/image1485.png"/><Relationship Id="rId122" Type="http://schemas.openxmlformats.org/officeDocument/2006/relationships/customXml" Target="../ink/ink1508.xml"/><Relationship Id="rId130" Type="http://schemas.openxmlformats.org/officeDocument/2006/relationships/customXml" Target="../ink/ink1512.xml"/><Relationship Id="rId135" Type="http://schemas.openxmlformats.org/officeDocument/2006/relationships/image" Target="../media/image1501.png"/><Relationship Id="rId143" Type="http://schemas.openxmlformats.org/officeDocument/2006/relationships/image" Target="../media/image1505.png"/><Relationship Id="rId148" Type="http://schemas.openxmlformats.org/officeDocument/2006/relationships/customXml" Target="../ink/ink1521.xml"/><Relationship Id="rId151" Type="http://schemas.openxmlformats.org/officeDocument/2006/relationships/image" Target="../media/image1509.png"/><Relationship Id="rId156" Type="http://schemas.openxmlformats.org/officeDocument/2006/relationships/customXml" Target="../ink/ink1525.xml"/><Relationship Id="rId4" Type="http://schemas.openxmlformats.org/officeDocument/2006/relationships/customXml" Target="../ink/ink1449.xml"/><Relationship Id="rId9" Type="http://schemas.openxmlformats.org/officeDocument/2006/relationships/image" Target="../media/image1441.png"/><Relationship Id="rId13" Type="http://schemas.openxmlformats.org/officeDocument/2006/relationships/image" Target="../media/image1443.png"/><Relationship Id="rId18" Type="http://schemas.openxmlformats.org/officeDocument/2006/relationships/customXml" Target="../ink/ink1456.xml"/><Relationship Id="rId39" Type="http://schemas.openxmlformats.org/officeDocument/2006/relationships/image" Target="../media/image1454.png"/><Relationship Id="rId109" Type="http://schemas.openxmlformats.org/officeDocument/2006/relationships/image" Target="../media/image1489.png"/><Relationship Id="rId34" Type="http://schemas.openxmlformats.org/officeDocument/2006/relationships/customXml" Target="../ink/ink1464.xml"/><Relationship Id="rId50" Type="http://schemas.openxmlformats.org/officeDocument/2006/relationships/customXml" Target="../ink/ink1472.xml"/><Relationship Id="rId55" Type="http://schemas.openxmlformats.org/officeDocument/2006/relationships/image" Target="../media/image1462.png"/><Relationship Id="rId76" Type="http://schemas.openxmlformats.org/officeDocument/2006/relationships/customXml" Target="../ink/ink1485.xml"/><Relationship Id="rId97" Type="http://schemas.openxmlformats.org/officeDocument/2006/relationships/image" Target="../media/image1483.png"/><Relationship Id="rId104" Type="http://schemas.openxmlformats.org/officeDocument/2006/relationships/customXml" Target="../ink/ink1499.xml"/><Relationship Id="rId120" Type="http://schemas.openxmlformats.org/officeDocument/2006/relationships/customXml" Target="../ink/ink1507.xml"/><Relationship Id="rId125" Type="http://schemas.openxmlformats.org/officeDocument/2006/relationships/image" Target="../media/image1496.png"/><Relationship Id="rId141" Type="http://schemas.openxmlformats.org/officeDocument/2006/relationships/image" Target="../media/image1504.png"/><Relationship Id="rId146" Type="http://schemas.openxmlformats.org/officeDocument/2006/relationships/customXml" Target="../ink/ink1520.xml"/><Relationship Id="rId7" Type="http://schemas.openxmlformats.org/officeDocument/2006/relationships/image" Target="../media/image1440.png"/><Relationship Id="rId71" Type="http://schemas.openxmlformats.org/officeDocument/2006/relationships/image" Target="../media/image1470.png"/><Relationship Id="rId92" Type="http://schemas.openxmlformats.org/officeDocument/2006/relationships/customXml" Target="../ink/ink1493.xml"/><Relationship Id="rId2" Type="http://schemas.openxmlformats.org/officeDocument/2006/relationships/customXml" Target="../ink/ink1448.xml"/><Relationship Id="rId29" Type="http://schemas.openxmlformats.org/officeDocument/2006/relationships/image" Target="../media/image1450.png"/><Relationship Id="rId24" Type="http://schemas.openxmlformats.org/officeDocument/2006/relationships/customXml" Target="../ink/ink1459.xml"/><Relationship Id="rId40" Type="http://schemas.openxmlformats.org/officeDocument/2006/relationships/customXml" Target="../ink/ink1467.xml"/><Relationship Id="rId45" Type="http://schemas.openxmlformats.org/officeDocument/2006/relationships/image" Target="../media/image1457.png"/><Relationship Id="rId66" Type="http://schemas.openxmlformats.org/officeDocument/2006/relationships/customXml" Target="../ink/ink1480.xml"/><Relationship Id="rId87" Type="http://schemas.openxmlformats.org/officeDocument/2006/relationships/image" Target="../media/image1478.png"/><Relationship Id="rId110" Type="http://schemas.openxmlformats.org/officeDocument/2006/relationships/customXml" Target="../ink/ink1502.xml"/><Relationship Id="rId115" Type="http://schemas.openxmlformats.org/officeDocument/2006/relationships/image" Target="../media/image1492.png"/><Relationship Id="rId131" Type="http://schemas.openxmlformats.org/officeDocument/2006/relationships/image" Target="../media/image1499.png"/><Relationship Id="rId136" Type="http://schemas.openxmlformats.org/officeDocument/2006/relationships/customXml" Target="../ink/ink1515.xml"/><Relationship Id="rId157" Type="http://schemas.openxmlformats.org/officeDocument/2006/relationships/image" Target="../media/image1512.png"/><Relationship Id="rId61" Type="http://schemas.openxmlformats.org/officeDocument/2006/relationships/image" Target="../media/image1465.png"/><Relationship Id="rId82" Type="http://schemas.openxmlformats.org/officeDocument/2006/relationships/customXml" Target="../ink/ink1488.xml"/><Relationship Id="rId152" Type="http://schemas.openxmlformats.org/officeDocument/2006/relationships/customXml" Target="../ink/ink1523.xml"/><Relationship Id="rId19" Type="http://schemas.openxmlformats.org/officeDocument/2006/relationships/image" Target="../media/image1446.png"/><Relationship Id="rId14" Type="http://schemas.openxmlformats.org/officeDocument/2006/relationships/customXml" Target="../ink/ink1454.xml"/><Relationship Id="rId30" Type="http://schemas.openxmlformats.org/officeDocument/2006/relationships/customXml" Target="../ink/ink1462.xml"/><Relationship Id="rId35" Type="http://schemas.openxmlformats.org/officeDocument/2006/relationships/image" Target="../media/image1453.png"/><Relationship Id="rId56" Type="http://schemas.openxmlformats.org/officeDocument/2006/relationships/customXml" Target="../ink/ink1475.xml"/><Relationship Id="rId77" Type="http://schemas.openxmlformats.org/officeDocument/2006/relationships/image" Target="../media/image1473.png"/><Relationship Id="rId100" Type="http://schemas.openxmlformats.org/officeDocument/2006/relationships/customXml" Target="../ink/ink1497.xml"/><Relationship Id="rId105" Type="http://schemas.openxmlformats.org/officeDocument/2006/relationships/image" Target="../media/image1487.png"/><Relationship Id="rId126" Type="http://schemas.openxmlformats.org/officeDocument/2006/relationships/customXml" Target="../ink/ink1510.xml"/><Relationship Id="rId147" Type="http://schemas.openxmlformats.org/officeDocument/2006/relationships/image" Target="../media/image1507.png"/><Relationship Id="rId8" Type="http://schemas.openxmlformats.org/officeDocument/2006/relationships/customXml" Target="../ink/ink1451.xml"/><Relationship Id="rId51" Type="http://schemas.openxmlformats.org/officeDocument/2006/relationships/image" Target="../media/image1460.png"/><Relationship Id="rId72" Type="http://schemas.openxmlformats.org/officeDocument/2006/relationships/customXml" Target="../ink/ink1483.xml"/><Relationship Id="rId93" Type="http://schemas.openxmlformats.org/officeDocument/2006/relationships/image" Target="../media/image1481.png"/><Relationship Id="rId98" Type="http://schemas.openxmlformats.org/officeDocument/2006/relationships/customXml" Target="../ink/ink1496.xml"/><Relationship Id="rId121" Type="http://schemas.openxmlformats.org/officeDocument/2006/relationships/image" Target="../media/image1494.png"/><Relationship Id="rId142" Type="http://schemas.openxmlformats.org/officeDocument/2006/relationships/customXml" Target="../ink/ink1518.xml"/><Relationship Id="rId3" Type="http://schemas.openxmlformats.org/officeDocument/2006/relationships/image" Target="../media/image1438.png"/><Relationship Id="rId25" Type="http://schemas.openxmlformats.org/officeDocument/2006/relationships/image" Target="../media/image830.png"/><Relationship Id="rId46" Type="http://schemas.openxmlformats.org/officeDocument/2006/relationships/customXml" Target="../ink/ink1470.xml"/><Relationship Id="rId67" Type="http://schemas.openxmlformats.org/officeDocument/2006/relationships/image" Target="../media/image1468.png"/><Relationship Id="rId116" Type="http://schemas.openxmlformats.org/officeDocument/2006/relationships/customXml" Target="../ink/ink1505.xml"/><Relationship Id="rId137" Type="http://schemas.openxmlformats.org/officeDocument/2006/relationships/image" Target="../media/image1502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83.xml"/><Relationship Id="rId21" Type="http://schemas.openxmlformats.org/officeDocument/2006/relationships/customXml" Target="../ink/ink1535.xml"/><Relationship Id="rId42" Type="http://schemas.openxmlformats.org/officeDocument/2006/relationships/image" Target="../media/image1533.png"/><Relationship Id="rId63" Type="http://schemas.openxmlformats.org/officeDocument/2006/relationships/customXml" Target="../ink/ink1556.xml"/><Relationship Id="rId84" Type="http://schemas.openxmlformats.org/officeDocument/2006/relationships/image" Target="../media/image1553.png"/><Relationship Id="rId138" Type="http://schemas.openxmlformats.org/officeDocument/2006/relationships/image" Target="../media/image1579.png"/><Relationship Id="rId159" Type="http://schemas.openxmlformats.org/officeDocument/2006/relationships/customXml" Target="../ink/ink1604.xml"/><Relationship Id="rId170" Type="http://schemas.openxmlformats.org/officeDocument/2006/relationships/image" Target="../media/image1594.png"/><Relationship Id="rId191" Type="http://schemas.openxmlformats.org/officeDocument/2006/relationships/customXml" Target="../ink/ink1620.xml"/><Relationship Id="rId205" Type="http://schemas.openxmlformats.org/officeDocument/2006/relationships/customXml" Target="../ink/ink1627.xml"/><Relationship Id="rId226" Type="http://schemas.openxmlformats.org/officeDocument/2006/relationships/image" Target="../media/image1622.png"/><Relationship Id="rId107" Type="http://schemas.openxmlformats.org/officeDocument/2006/relationships/customXml" Target="../ink/ink1578.xml"/><Relationship Id="rId11" Type="http://schemas.openxmlformats.org/officeDocument/2006/relationships/customXml" Target="../ink/ink1530.xml"/><Relationship Id="rId32" Type="http://schemas.openxmlformats.org/officeDocument/2006/relationships/image" Target="../media/image1528.png"/><Relationship Id="rId53" Type="http://schemas.openxmlformats.org/officeDocument/2006/relationships/customXml" Target="../ink/ink1551.xml"/><Relationship Id="rId74" Type="http://schemas.openxmlformats.org/officeDocument/2006/relationships/image" Target="../media/image1549.png"/><Relationship Id="rId128" Type="http://schemas.openxmlformats.org/officeDocument/2006/relationships/image" Target="../media/image1574.png"/><Relationship Id="rId149" Type="http://schemas.openxmlformats.org/officeDocument/2006/relationships/customXml" Target="../ink/ink1599.xml"/><Relationship Id="rId5" Type="http://schemas.openxmlformats.org/officeDocument/2006/relationships/customXml" Target="../ink/ink1527.xml"/><Relationship Id="rId95" Type="http://schemas.openxmlformats.org/officeDocument/2006/relationships/customXml" Target="../ink/ink1572.xml"/><Relationship Id="rId160" Type="http://schemas.openxmlformats.org/officeDocument/2006/relationships/image" Target="../media/image1590.png"/><Relationship Id="rId181" Type="http://schemas.openxmlformats.org/officeDocument/2006/relationships/customXml" Target="../ink/ink1615.xml"/><Relationship Id="rId216" Type="http://schemas.openxmlformats.org/officeDocument/2006/relationships/image" Target="../media/image1617.png"/><Relationship Id="rId22" Type="http://schemas.openxmlformats.org/officeDocument/2006/relationships/image" Target="../media/image1523.png"/><Relationship Id="rId27" Type="http://schemas.openxmlformats.org/officeDocument/2006/relationships/customXml" Target="../ink/ink1538.xml"/><Relationship Id="rId43" Type="http://schemas.openxmlformats.org/officeDocument/2006/relationships/customXml" Target="../ink/ink1546.xml"/><Relationship Id="rId48" Type="http://schemas.openxmlformats.org/officeDocument/2006/relationships/image" Target="../media/image1536.png"/><Relationship Id="rId64" Type="http://schemas.openxmlformats.org/officeDocument/2006/relationships/image" Target="../media/image1544.png"/><Relationship Id="rId69" Type="http://schemas.openxmlformats.org/officeDocument/2006/relationships/customXml" Target="../ink/ink1559.xml"/><Relationship Id="rId113" Type="http://schemas.openxmlformats.org/officeDocument/2006/relationships/customXml" Target="../ink/ink1581.xml"/><Relationship Id="rId118" Type="http://schemas.openxmlformats.org/officeDocument/2006/relationships/image" Target="../media/image1569.png"/><Relationship Id="rId134" Type="http://schemas.openxmlformats.org/officeDocument/2006/relationships/image" Target="../media/image1577.png"/><Relationship Id="rId139" Type="http://schemas.openxmlformats.org/officeDocument/2006/relationships/customXml" Target="../ink/ink1594.xml"/><Relationship Id="rId80" Type="http://schemas.openxmlformats.org/officeDocument/2006/relationships/image" Target="../media/image1017.png"/><Relationship Id="rId85" Type="http://schemas.openxmlformats.org/officeDocument/2006/relationships/customXml" Target="../ink/ink1567.xml"/><Relationship Id="rId150" Type="http://schemas.openxmlformats.org/officeDocument/2006/relationships/image" Target="../media/image1585.png"/><Relationship Id="rId155" Type="http://schemas.openxmlformats.org/officeDocument/2006/relationships/customXml" Target="../ink/ink1602.xml"/><Relationship Id="rId171" Type="http://schemas.openxmlformats.org/officeDocument/2006/relationships/customXml" Target="../ink/ink1610.xml"/><Relationship Id="rId176" Type="http://schemas.openxmlformats.org/officeDocument/2006/relationships/image" Target="../media/image1597.png"/><Relationship Id="rId192" Type="http://schemas.openxmlformats.org/officeDocument/2006/relationships/image" Target="../media/image1605.png"/><Relationship Id="rId197" Type="http://schemas.openxmlformats.org/officeDocument/2006/relationships/customXml" Target="../ink/ink1623.xml"/><Relationship Id="rId206" Type="http://schemas.openxmlformats.org/officeDocument/2006/relationships/image" Target="../media/image1612.png"/><Relationship Id="rId227" Type="http://schemas.openxmlformats.org/officeDocument/2006/relationships/customXml" Target="../ink/ink1638.xml"/><Relationship Id="rId201" Type="http://schemas.openxmlformats.org/officeDocument/2006/relationships/customXml" Target="../ink/ink1625.xml"/><Relationship Id="rId222" Type="http://schemas.openxmlformats.org/officeDocument/2006/relationships/image" Target="../media/image1620.png"/><Relationship Id="rId12" Type="http://schemas.openxmlformats.org/officeDocument/2006/relationships/image" Target="../media/image1518.png"/><Relationship Id="rId17" Type="http://schemas.openxmlformats.org/officeDocument/2006/relationships/customXml" Target="../ink/ink1533.xml"/><Relationship Id="rId33" Type="http://schemas.openxmlformats.org/officeDocument/2006/relationships/customXml" Target="../ink/ink1541.xml"/><Relationship Id="rId38" Type="http://schemas.openxmlformats.org/officeDocument/2006/relationships/image" Target="../media/image1531.png"/><Relationship Id="rId59" Type="http://schemas.openxmlformats.org/officeDocument/2006/relationships/customXml" Target="../ink/ink1554.xml"/><Relationship Id="rId103" Type="http://schemas.openxmlformats.org/officeDocument/2006/relationships/customXml" Target="../ink/ink1576.xml"/><Relationship Id="rId108" Type="http://schemas.openxmlformats.org/officeDocument/2006/relationships/image" Target="../media/image1565.png"/><Relationship Id="rId124" Type="http://schemas.openxmlformats.org/officeDocument/2006/relationships/image" Target="../media/image1572.png"/><Relationship Id="rId129" Type="http://schemas.openxmlformats.org/officeDocument/2006/relationships/customXml" Target="../ink/ink1589.xml"/><Relationship Id="rId54" Type="http://schemas.openxmlformats.org/officeDocument/2006/relationships/image" Target="../media/image1539.png"/><Relationship Id="rId70" Type="http://schemas.openxmlformats.org/officeDocument/2006/relationships/image" Target="../media/image1547.png"/><Relationship Id="rId75" Type="http://schemas.openxmlformats.org/officeDocument/2006/relationships/customXml" Target="../ink/ink1562.xml"/><Relationship Id="rId91" Type="http://schemas.openxmlformats.org/officeDocument/2006/relationships/customXml" Target="../ink/ink1570.xml"/><Relationship Id="rId96" Type="http://schemas.openxmlformats.org/officeDocument/2006/relationships/image" Target="../media/image1559.png"/><Relationship Id="rId140" Type="http://schemas.openxmlformats.org/officeDocument/2006/relationships/image" Target="../media/image1580.png"/><Relationship Id="rId145" Type="http://schemas.openxmlformats.org/officeDocument/2006/relationships/customXml" Target="../ink/ink1597.xml"/><Relationship Id="rId161" Type="http://schemas.openxmlformats.org/officeDocument/2006/relationships/customXml" Target="../ink/ink1605.xml"/><Relationship Id="rId166" Type="http://schemas.openxmlformats.org/officeDocument/2006/relationships/image" Target="../media/image1592.png"/><Relationship Id="rId182" Type="http://schemas.openxmlformats.org/officeDocument/2006/relationships/image" Target="../media/image1600.png"/><Relationship Id="rId187" Type="http://schemas.openxmlformats.org/officeDocument/2006/relationships/customXml" Target="../ink/ink1618.xml"/><Relationship Id="rId217" Type="http://schemas.openxmlformats.org/officeDocument/2006/relationships/customXml" Target="../ink/ink16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5.png"/><Relationship Id="rId212" Type="http://schemas.openxmlformats.org/officeDocument/2006/relationships/image" Target="../media/image1615.png"/><Relationship Id="rId23" Type="http://schemas.openxmlformats.org/officeDocument/2006/relationships/customXml" Target="../ink/ink1536.xml"/><Relationship Id="rId28" Type="http://schemas.openxmlformats.org/officeDocument/2006/relationships/image" Target="../media/image1526.png"/><Relationship Id="rId49" Type="http://schemas.openxmlformats.org/officeDocument/2006/relationships/customXml" Target="../ink/ink1549.xml"/><Relationship Id="rId114" Type="http://schemas.openxmlformats.org/officeDocument/2006/relationships/image" Target="../media/image1567.png"/><Relationship Id="rId119" Type="http://schemas.openxmlformats.org/officeDocument/2006/relationships/customXml" Target="../ink/ink1584.xml"/><Relationship Id="rId44" Type="http://schemas.openxmlformats.org/officeDocument/2006/relationships/image" Target="../media/image1534.png"/><Relationship Id="rId60" Type="http://schemas.openxmlformats.org/officeDocument/2006/relationships/image" Target="../media/image1542.png"/><Relationship Id="rId65" Type="http://schemas.openxmlformats.org/officeDocument/2006/relationships/customXml" Target="../ink/ink1557.xml"/><Relationship Id="rId81" Type="http://schemas.openxmlformats.org/officeDocument/2006/relationships/customXml" Target="../ink/ink1565.xml"/><Relationship Id="rId86" Type="http://schemas.openxmlformats.org/officeDocument/2006/relationships/image" Target="../media/image1554.png"/><Relationship Id="rId130" Type="http://schemas.openxmlformats.org/officeDocument/2006/relationships/image" Target="../media/image1575.png"/><Relationship Id="rId135" Type="http://schemas.openxmlformats.org/officeDocument/2006/relationships/customXml" Target="../ink/ink1592.xml"/><Relationship Id="rId151" Type="http://schemas.openxmlformats.org/officeDocument/2006/relationships/customXml" Target="../ink/ink1600.xml"/><Relationship Id="rId156" Type="http://schemas.openxmlformats.org/officeDocument/2006/relationships/image" Target="../media/image1588.png"/><Relationship Id="rId177" Type="http://schemas.openxmlformats.org/officeDocument/2006/relationships/customXml" Target="../ink/ink1613.xml"/><Relationship Id="rId198" Type="http://schemas.openxmlformats.org/officeDocument/2006/relationships/image" Target="../media/image1608.png"/><Relationship Id="rId172" Type="http://schemas.openxmlformats.org/officeDocument/2006/relationships/image" Target="../media/image1595.png"/><Relationship Id="rId193" Type="http://schemas.openxmlformats.org/officeDocument/2006/relationships/customXml" Target="../ink/ink1621.xml"/><Relationship Id="rId202" Type="http://schemas.openxmlformats.org/officeDocument/2006/relationships/image" Target="../media/image1610.png"/><Relationship Id="rId207" Type="http://schemas.openxmlformats.org/officeDocument/2006/relationships/customXml" Target="../ink/ink1628.xml"/><Relationship Id="rId223" Type="http://schemas.openxmlformats.org/officeDocument/2006/relationships/customXml" Target="../ink/ink1636.xml"/><Relationship Id="rId228" Type="http://schemas.openxmlformats.org/officeDocument/2006/relationships/image" Target="../media/image1623.png"/><Relationship Id="rId13" Type="http://schemas.openxmlformats.org/officeDocument/2006/relationships/customXml" Target="../ink/ink1531.xml"/><Relationship Id="rId18" Type="http://schemas.openxmlformats.org/officeDocument/2006/relationships/image" Target="../media/image1521.png"/><Relationship Id="rId39" Type="http://schemas.openxmlformats.org/officeDocument/2006/relationships/customXml" Target="../ink/ink1544.xml"/><Relationship Id="rId109" Type="http://schemas.openxmlformats.org/officeDocument/2006/relationships/customXml" Target="../ink/ink1579.xml"/><Relationship Id="rId34" Type="http://schemas.openxmlformats.org/officeDocument/2006/relationships/image" Target="../media/image1529.png"/><Relationship Id="rId50" Type="http://schemas.openxmlformats.org/officeDocument/2006/relationships/image" Target="../media/image1537.png"/><Relationship Id="rId55" Type="http://schemas.openxmlformats.org/officeDocument/2006/relationships/customXml" Target="../ink/ink1552.xml"/><Relationship Id="rId76" Type="http://schemas.openxmlformats.org/officeDocument/2006/relationships/image" Target="../media/image1550.png"/><Relationship Id="rId97" Type="http://schemas.openxmlformats.org/officeDocument/2006/relationships/customXml" Target="../ink/ink1573.xml"/><Relationship Id="rId104" Type="http://schemas.openxmlformats.org/officeDocument/2006/relationships/image" Target="../media/image1563.png"/><Relationship Id="rId120" Type="http://schemas.openxmlformats.org/officeDocument/2006/relationships/image" Target="../media/image1570.png"/><Relationship Id="rId125" Type="http://schemas.openxmlformats.org/officeDocument/2006/relationships/customXml" Target="../ink/ink1587.xml"/><Relationship Id="rId141" Type="http://schemas.openxmlformats.org/officeDocument/2006/relationships/customXml" Target="../ink/ink1595.xml"/><Relationship Id="rId146" Type="http://schemas.openxmlformats.org/officeDocument/2006/relationships/image" Target="../media/image1583.png"/><Relationship Id="rId167" Type="http://schemas.openxmlformats.org/officeDocument/2006/relationships/customXml" Target="../ink/ink1608.xml"/><Relationship Id="rId188" Type="http://schemas.openxmlformats.org/officeDocument/2006/relationships/image" Target="../media/image1603.png"/><Relationship Id="rId7" Type="http://schemas.openxmlformats.org/officeDocument/2006/relationships/customXml" Target="../ink/ink1528.xml"/><Relationship Id="rId71" Type="http://schemas.openxmlformats.org/officeDocument/2006/relationships/customXml" Target="../ink/ink1560.xml"/><Relationship Id="rId92" Type="http://schemas.openxmlformats.org/officeDocument/2006/relationships/image" Target="../media/image1557.png"/><Relationship Id="rId162" Type="http://schemas.openxmlformats.org/officeDocument/2006/relationships/image" Target="../media/image1591.png"/><Relationship Id="rId183" Type="http://schemas.openxmlformats.org/officeDocument/2006/relationships/customXml" Target="../ink/ink1616.xml"/><Relationship Id="rId213" Type="http://schemas.openxmlformats.org/officeDocument/2006/relationships/customXml" Target="../ink/ink1631.xml"/><Relationship Id="rId218" Type="http://schemas.openxmlformats.org/officeDocument/2006/relationships/image" Target="../media/image1618.png"/><Relationship Id="rId2" Type="http://schemas.openxmlformats.org/officeDocument/2006/relationships/image" Target="../media/image1513.png"/><Relationship Id="rId29" Type="http://schemas.openxmlformats.org/officeDocument/2006/relationships/customXml" Target="../ink/ink1539.xml"/><Relationship Id="rId24" Type="http://schemas.openxmlformats.org/officeDocument/2006/relationships/image" Target="../media/image1524.png"/><Relationship Id="rId40" Type="http://schemas.openxmlformats.org/officeDocument/2006/relationships/image" Target="../media/image1532.png"/><Relationship Id="rId45" Type="http://schemas.openxmlformats.org/officeDocument/2006/relationships/customXml" Target="../ink/ink1547.xml"/><Relationship Id="rId66" Type="http://schemas.openxmlformats.org/officeDocument/2006/relationships/image" Target="../media/image1545.png"/><Relationship Id="rId87" Type="http://schemas.openxmlformats.org/officeDocument/2006/relationships/customXml" Target="../ink/ink1568.xml"/><Relationship Id="rId110" Type="http://schemas.openxmlformats.org/officeDocument/2006/relationships/image" Target="../media/image830.png"/><Relationship Id="rId115" Type="http://schemas.openxmlformats.org/officeDocument/2006/relationships/customXml" Target="../ink/ink1582.xml"/><Relationship Id="rId131" Type="http://schemas.openxmlformats.org/officeDocument/2006/relationships/customXml" Target="../ink/ink1590.xml"/><Relationship Id="rId136" Type="http://schemas.openxmlformats.org/officeDocument/2006/relationships/image" Target="../media/image1578.png"/><Relationship Id="rId157" Type="http://schemas.openxmlformats.org/officeDocument/2006/relationships/customXml" Target="../ink/ink1603.xml"/><Relationship Id="rId178" Type="http://schemas.openxmlformats.org/officeDocument/2006/relationships/image" Target="../media/image1598.png"/><Relationship Id="rId61" Type="http://schemas.openxmlformats.org/officeDocument/2006/relationships/customXml" Target="../ink/ink1555.xml"/><Relationship Id="rId82" Type="http://schemas.openxmlformats.org/officeDocument/2006/relationships/image" Target="../media/image1552.png"/><Relationship Id="rId152" Type="http://schemas.openxmlformats.org/officeDocument/2006/relationships/image" Target="../media/image1586.png"/><Relationship Id="rId173" Type="http://schemas.openxmlformats.org/officeDocument/2006/relationships/customXml" Target="../ink/ink1611.xml"/><Relationship Id="rId194" Type="http://schemas.openxmlformats.org/officeDocument/2006/relationships/image" Target="../media/image1606.png"/><Relationship Id="rId199" Type="http://schemas.openxmlformats.org/officeDocument/2006/relationships/customXml" Target="../ink/ink1624.xml"/><Relationship Id="rId203" Type="http://schemas.openxmlformats.org/officeDocument/2006/relationships/customXml" Target="../ink/ink1626.xml"/><Relationship Id="rId208" Type="http://schemas.openxmlformats.org/officeDocument/2006/relationships/image" Target="../media/image1613.png"/><Relationship Id="rId229" Type="http://schemas.openxmlformats.org/officeDocument/2006/relationships/customXml" Target="../ink/ink1639.xml"/><Relationship Id="rId19" Type="http://schemas.openxmlformats.org/officeDocument/2006/relationships/customXml" Target="../ink/ink1534.xml"/><Relationship Id="rId224" Type="http://schemas.openxmlformats.org/officeDocument/2006/relationships/image" Target="../media/image1621.png"/><Relationship Id="rId14" Type="http://schemas.openxmlformats.org/officeDocument/2006/relationships/image" Target="../media/image1519.png"/><Relationship Id="rId30" Type="http://schemas.openxmlformats.org/officeDocument/2006/relationships/image" Target="../media/image1527.png"/><Relationship Id="rId35" Type="http://schemas.openxmlformats.org/officeDocument/2006/relationships/customXml" Target="../ink/ink1542.xml"/><Relationship Id="rId56" Type="http://schemas.openxmlformats.org/officeDocument/2006/relationships/image" Target="../media/image1540.png"/><Relationship Id="rId77" Type="http://schemas.openxmlformats.org/officeDocument/2006/relationships/customXml" Target="../ink/ink1563.xml"/><Relationship Id="rId100" Type="http://schemas.openxmlformats.org/officeDocument/2006/relationships/image" Target="../media/image1561.png"/><Relationship Id="rId105" Type="http://schemas.openxmlformats.org/officeDocument/2006/relationships/customXml" Target="../ink/ink1577.xml"/><Relationship Id="rId126" Type="http://schemas.openxmlformats.org/officeDocument/2006/relationships/image" Target="../media/image1573.png"/><Relationship Id="rId147" Type="http://schemas.openxmlformats.org/officeDocument/2006/relationships/customXml" Target="../ink/ink1598.xml"/><Relationship Id="rId168" Type="http://schemas.openxmlformats.org/officeDocument/2006/relationships/image" Target="../media/image1593.png"/><Relationship Id="rId8" Type="http://schemas.openxmlformats.org/officeDocument/2006/relationships/image" Target="../media/image1516.png"/><Relationship Id="rId51" Type="http://schemas.openxmlformats.org/officeDocument/2006/relationships/customXml" Target="../ink/ink1550.xml"/><Relationship Id="rId72" Type="http://schemas.openxmlformats.org/officeDocument/2006/relationships/image" Target="../media/image1548.png"/><Relationship Id="rId93" Type="http://schemas.openxmlformats.org/officeDocument/2006/relationships/customXml" Target="../ink/ink1571.xml"/><Relationship Id="rId98" Type="http://schemas.openxmlformats.org/officeDocument/2006/relationships/image" Target="../media/image1560.png"/><Relationship Id="rId121" Type="http://schemas.openxmlformats.org/officeDocument/2006/relationships/customXml" Target="../ink/ink1585.xml"/><Relationship Id="rId142" Type="http://schemas.openxmlformats.org/officeDocument/2006/relationships/image" Target="../media/image1581.png"/><Relationship Id="rId163" Type="http://schemas.openxmlformats.org/officeDocument/2006/relationships/customXml" Target="../ink/ink1606.xml"/><Relationship Id="rId184" Type="http://schemas.openxmlformats.org/officeDocument/2006/relationships/image" Target="../media/image1601.png"/><Relationship Id="rId189" Type="http://schemas.openxmlformats.org/officeDocument/2006/relationships/customXml" Target="../ink/ink1619.xml"/><Relationship Id="rId219" Type="http://schemas.openxmlformats.org/officeDocument/2006/relationships/customXml" Target="../ink/ink1634.xml"/><Relationship Id="rId3" Type="http://schemas.openxmlformats.org/officeDocument/2006/relationships/customXml" Target="../ink/ink1526.xml"/><Relationship Id="rId214" Type="http://schemas.openxmlformats.org/officeDocument/2006/relationships/image" Target="../media/image1616.png"/><Relationship Id="rId230" Type="http://schemas.openxmlformats.org/officeDocument/2006/relationships/image" Target="../media/image1624.png"/><Relationship Id="rId25" Type="http://schemas.openxmlformats.org/officeDocument/2006/relationships/customXml" Target="../ink/ink1537.xml"/><Relationship Id="rId46" Type="http://schemas.openxmlformats.org/officeDocument/2006/relationships/image" Target="../media/image1535.png"/><Relationship Id="rId67" Type="http://schemas.openxmlformats.org/officeDocument/2006/relationships/customXml" Target="../ink/ink1558.xml"/><Relationship Id="rId116" Type="http://schemas.openxmlformats.org/officeDocument/2006/relationships/image" Target="../media/image1568.png"/><Relationship Id="rId137" Type="http://schemas.openxmlformats.org/officeDocument/2006/relationships/customXml" Target="../ink/ink1593.xml"/><Relationship Id="rId158" Type="http://schemas.openxmlformats.org/officeDocument/2006/relationships/image" Target="../media/image1589.png"/><Relationship Id="rId20" Type="http://schemas.openxmlformats.org/officeDocument/2006/relationships/image" Target="../media/image1522.png"/><Relationship Id="rId41" Type="http://schemas.openxmlformats.org/officeDocument/2006/relationships/customXml" Target="../ink/ink1545.xml"/><Relationship Id="rId62" Type="http://schemas.openxmlformats.org/officeDocument/2006/relationships/image" Target="../media/image1543.png"/><Relationship Id="rId83" Type="http://schemas.openxmlformats.org/officeDocument/2006/relationships/customXml" Target="../ink/ink1566.xml"/><Relationship Id="rId88" Type="http://schemas.openxmlformats.org/officeDocument/2006/relationships/image" Target="../media/image1555.png"/><Relationship Id="rId111" Type="http://schemas.openxmlformats.org/officeDocument/2006/relationships/customXml" Target="../ink/ink1580.xml"/><Relationship Id="rId132" Type="http://schemas.openxmlformats.org/officeDocument/2006/relationships/image" Target="../media/image1576.png"/><Relationship Id="rId153" Type="http://schemas.openxmlformats.org/officeDocument/2006/relationships/customXml" Target="../ink/ink1601.xml"/><Relationship Id="rId174" Type="http://schemas.openxmlformats.org/officeDocument/2006/relationships/image" Target="../media/image1596.png"/><Relationship Id="rId179" Type="http://schemas.openxmlformats.org/officeDocument/2006/relationships/customXml" Target="../ink/ink1614.xml"/><Relationship Id="rId195" Type="http://schemas.openxmlformats.org/officeDocument/2006/relationships/customXml" Target="../ink/ink1622.xml"/><Relationship Id="rId209" Type="http://schemas.openxmlformats.org/officeDocument/2006/relationships/customXml" Target="../ink/ink1629.xml"/><Relationship Id="rId190" Type="http://schemas.openxmlformats.org/officeDocument/2006/relationships/image" Target="../media/image1604.png"/><Relationship Id="rId204" Type="http://schemas.openxmlformats.org/officeDocument/2006/relationships/image" Target="../media/image1611.png"/><Relationship Id="rId220" Type="http://schemas.openxmlformats.org/officeDocument/2006/relationships/image" Target="../media/image1619.png"/><Relationship Id="rId225" Type="http://schemas.openxmlformats.org/officeDocument/2006/relationships/customXml" Target="../ink/ink1637.xml"/><Relationship Id="rId15" Type="http://schemas.openxmlformats.org/officeDocument/2006/relationships/customXml" Target="../ink/ink1532.xml"/><Relationship Id="rId36" Type="http://schemas.openxmlformats.org/officeDocument/2006/relationships/image" Target="../media/image1530.png"/><Relationship Id="rId57" Type="http://schemas.openxmlformats.org/officeDocument/2006/relationships/customXml" Target="../ink/ink1553.xml"/><Relationship Id="rId106" Type="http://schemas.openxmlformats.org/officeDocument/2006/relationships/image" Target="../media/image1564.png"/><Relationship Id="rId127" Type="http://schemas.openxmlformats.org/officeDocument/2006/relationships/customXml" Target="../ink/ink1588.xml"/><Relationship Id="rId10" Type="http://schemas.openxmlformats.org/officeDocument/2006/relationships/image" Target="../media/image1517.png"/><Relationship Id="rId31" Type="http://schemas.openxmlformats.org/officeDocument/2006/relationships/customXml" Target="../ink/ink1540.xml"/><Relationship Id="rId52" Type="http://schemas.openxmlformats.org/officeDocument/2006/relationships/image" Target="../media/image1538.png"/><Relationship Id="rId73" Type="http://schemas.openxmlformats.org/officeDocument/2006/relationships/customXml" Target="../ink/ink1561.xml"/><Relationship Id="rId78" Type="http://schemas.openxmlformats.org/officeDocument/2006/relationships/image" Target="../media/image1551.png"/><Relationship Id="rId94" Type="http://schemas.openxmlformats.org/officeDocument/2006/relationships/image" Target="../media/image1558.png"/><Relationship Id="rId99" Type="http://schemas.openxmlformats.org/officeDocument/2006/relationships/customXml" Target="../ink/ink1574.xml"/><Relationship Id="rId101" Type="http://schemas.openxmlformats.org/officeDocument/2006/relationships/customXml" Target="../ink/ink1575.xml"/><Relationship Id="rId122" Type="http://schemas.openxmlformats.org/officeDocument/2006/relationships/image" Target="../media/image1571.png"/><Relationship Id="rId143" Type="http://schemas.openxmlformats.org/officeDocument/2006/relationships/customXml" Target="../ink/ink1596.xml"/><Relationship Id="rId148" Type="http://schemas.openxmlformats.org/officeDocument/2006/relationships/image" Target="../media/image1584.png"/><Relationship Id="rId164" Type="http://schemas.openxmlformats.org/officeDocument/2006/relationships/image" Target="../media/image67.png"/><Relationship Id="rId169" Type="http://schemas.openxmlformats.org/officeDocument/2006/relationships/customXml" Target="../ink/ink1609.xml"/><Relationship Id="rId185" Type="http://schemas.openxmlformats.org/officeDocument/2006/relationships/customXml" Target="../ink/ink1617.xml"/><Relationship Id="rId4" Type="http://schemas.openxmlformats.org/officeDocument/2006/relationships/image" Target="../media/image1514.png"/><Relationship Id="rId9" Type="http://schemas.openxmlformats.org/officeDocument/2006/relationships/customXml" Target="../ink/ink1529.xml"/><Relationship Id="rId180" Type="http://schemas.openxmlformats.org/officeDocument/2006/relationships/image" Target="../media/image1599.png"/><Relationship Id="rId210" Type="http://schemas.openxmlformats.org/officeDocument/2006/relationships/image" Target="../media/image1614.png"/><Relationship Id="rId215" Type="http://schemas.openxmlformats.org/officeDocument/2006/relationships/customXml" Target="../ink/ink1632.xml"/><Relationship Id="rId26" Type="http://schemas.openxmlformats.org/officeDocument/2006/relationships/image" Target="../media/image1525.png"/><Relationship Id="rId47" Type="http://schemas.openxmlformats.org/officeDocument/2006/relationships/customXml" Target="../ink/ink1548.xml"/><Relationship Id="rId68" Type="http://schemas.openxmlformats.org/officeDocument/2006/relationships/image" Target="../media/image1546.png"/><Relationship Id="rId89" Type="http://schemas.openxmlformats.org/officeDocument/2006/relationships/customXml" Target="../ink/ink1569.xml"/><Relationship Id="rId112" Type="http://schemas.openxmlformats.org/officeDocument/2006/relationships/image" Target="../media/image1566.png"/><Relationship Id="rId133" Type="http://schemas.openxmlformats.org/officeDocument/2006/relationships/customXml" Target="../ink/ink1591.xml"/><Relationship Id="rId154" Type="http://schemas.openxmlformats.org/officeDocument/2006/relationships/image" Target="../media/image1587.png"/><Relationship Id="rId175" Type="http://schemas.openxmlformats.org/officeDocument/2006/relationships/customXml" Target="../ink/ink1612.xml"/><Relationship Id="rId196" Type="http://schemas.openxmlformats.org/officeDocument/2006/relationships/image" Target="../media/image1607.png"/><Relationship Id="rId200" Type="http://schemas.openxmlformats.org/officeDocument/2006/relationships/image" Target="../media/image1609.png"/><Relationship Id="rId16" Type="http://schemas.openxmlformats.org/officeDocument/2006/relationships/image" Target="../media/image1520.png"/><Relationship Id="rId221" Type="http://schemas.openxmlformats.org/officeDocument/2006/relationships/customXml" Target="../ink/ink1635.xml"/><Relationship Id="rId37" Type="http://schemas.openxmlformats.org/officeDocument/2006/relationships/customXml" Target="../ink/ink1543.xml"/><Relationship Id="rId58" Type="http://schemas.openxmlformats.org/officeDocument/2006/relationships/image" Target="../media/image1541.png"/><Relationship Id="rId79" Type="http://schemas.openxmlformats.org/officeDocument/2006/relationships/customXml" Target="../ink/ink1564.xml"/><Relationship Id="rId102" Type="http://schemas.openxmlformats.org/officeDocument/2006/relationships/image" Target="../media/image1562.png"/><Relationship Id="rId123" Type="http://schemas.openxmlformats.org/officeDocument/2006/relationships/customXml" Target="../ink/ink1586.xml"/><Relationship Id="rId144" Type="http://schemas.openxmlformats.org/officeDocument/2006/relationships/image" Target="../media/image1582.png"/><Relationship Id="rId90" Type="http://schemas.openxmlformats.org/officeDocument/2006/relationships/image" Target="../media/image1556.png"/><Relationship Id="rId165" Type="http://schemas.openxmlformats.org/officeDocument/2006/relationships/customXml" Target="../ink/ink1607.xml"/><Relationship Id="rId186" Type="http://schemas.openxmlformats.org/officeDocument/2006/relationships/image" Target="../media/image1602.png"/><Relationship Id="rId211" Type="http://schemas.openxmlformats.org/officeDocument/2006/relationships/customXml" Target="../ink/ink1630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79.png"/><Relationship Id="rId299" Type="http://schemas.openxmlformats.org/officeDocument/2006/relationships/image" Target="../media/image1768.png"/><Relationship Id="rId21" Type="http://schemas.openxmlformats.org/officeDocument/2006/relationships/image" Target="../media/image1634.png"/><Relationship Id="rId63" Type="http://schemas.openxmlformats.org/officeDocument/2006/relationships/image" Target="../media/image1654.png"/><Relationship Id="rId159" Type="http://schemas.openxmlformats.org/officeDocument/2006/relationships/image" Target="../media/image1700.png"/><Relationship Id="rId324" Type="http://schemas.openxmlformats.org/officeDocument/2006/relationships/customXml" Target="../ink/ink1801.xml"/><Relationship Id="rId366" Type="http://schemas.openxmlformats.org/officeDocument/2006/relationships/customXml" Target="../ink/ink1822.xml"/><Relationship Id="rId531" Type="http://schemas.openxmlformats.org/officeDocument/2006/relationships/image" Target="../media/image1883.png"/><Relationship Id="rId573" Type="http://schemas.openxmlformats.org/officeDocument/2006/relationships/image" Target="../media/image1904.png"/><Relationship Id="rId170" Type="http://schemas.openxmlformats.org/officeDocument/2006/relationships/customXml" Target="../ink/ink1724.xml"/><Relationship Id="rId226" Type="http://schemas.openxmlformats.org/officeDocument/2006/relationships/customXml" Target="../ink/ink1752.xml"/><Relationship Id="rId433" Type="http://schemas.openxmlformats.org/officeDocument/2006/relationships/image" Target="../media/image1834.png"/><Relationship Id="rId268" Type="http://schemas.openxmlformats.org/officeDocument/2006/relationships/customXml" Target="../ink/ink1773.xml"/><Relationship Id="rId475" Type="http://schemas.openxmlformats.org/officeDocument/2006/relationships/image" Target="../media/image1855.png"/><Relationship Id="rId32" Type="http://schemas.openxmlformats.org/officeDocument/2006/relationships/customXml" Target="../ink/ink1655.xml"/><Relationship Id="rId74" Type="http://schemas.openxmlformats.org/officeDocument/2006/relationships/customXml" Target="../ink/ink1676.xml"/><Relationship Id="rId128" Type="http://schemas.openxmlformats.org/officeDocument/2006/relationships/customXml" Target="../ink/ink1703.xml"/><Relationship Id="rId335" Type="http://schemas.openxmlformats.org/officeDocument/2006/relationships/image" Target="../media/image1786.png"/><Relationship Id="rId377" Type="http://schemas.openxmlformats.org/officeDocument/2006/relationships/image" Target="../media/image1806.png"/><Relationship Id="rId500" Type="http://schemas.openxmlformats.org/officeDocument/2006/relationships/customXml" Target="../ink/ink1889.xml"/><Relationship Id="rId542" Type="http://schemas.openxmlformats.org/officeDocument/2006/relationships/customXml" Target="../ink/ink1910.xml"/><Relationship Id="rId584" Type="http://schemas.openxmlformats.org/officeDocument/2006/relationships/customXml" Target="../ink/ink1931.xml"/><Relationship Id="rId5" Type="http://schemas.openxmlformats.org/officeDocument/2006/relationships/image" Target="../media/image1626.png"/><Relationship Id="rId181" Type="http://schemas.openxmlformats.org/officeDocument/2006/relationships/image" Target="../media/image1711.png"/><Relationship Id="rId237" Type="http://schemas.openxmlformats.org/officeDocument/2006/relationships/image" Target="../media/image1738.png"/><Relationship Id="rId402" Type="http://schemas.openxmlformats.org/officeDocument/2006/relationships/customXml" Target="../ink/ink1840.xml"/><Relationship Id="rId279" Type="http://schemas.openxmlformats.org/officeDocument/2006/relationships/image" Target="../media/image1759.png"/><Relationship Id="rId444" Type="http://schemas.openxmlformats.org/officeDocument/2006/relationships/customXml" Target="../ink/ink1861.xml"/><Relationship Id="rId486" Type="http://schemas.openxmlformats.org/officeDocument/2006/relationships/customXml" Target="../ink/ink1882.xml"/><Relationship Id="rId43" Type="http://schemas.openxmlformats.org/officeDocument/2006/relationships/image" Target="../media/image1645.png"/><Relationship Id="rId139" Type="http://schemas.openxmlformats.org/officeDocument/2006/relationships/image" Target="../media/image1690.png"/><Relationship Id="rId290" Type="http://schemas.openxmlformats.org/officeDocument/2006/relationships/customXml" Target="../ink/ink1784.xml"/><Relationship Id="rId304" Type="http://schemas.openxmlformats.org/officeDocument/2006/relationships/customXml" Target="../ink/ink1791.xml"/><Relationship Id="rId346" Type="http://schemas.openxmlformats.org/officeDocument/2006/relationships/customXml" Target="../ink/ink1812.xml"/><Relationship Id="rId388" Type="http://schemas.openxmlformats.org/officeDocument/2006/relationships/customXml" Target="../ink/ink1833.xml"/><Relationship Id="rId511" Type="http://schemas.openxmlformats.org/officeDocument/2006/relationships/image" Target="../media/image1873.png"/><Relationship Id="rId553" Type="http://schemas.openxmlformats.org/officeDocument/2006/relationships/image" Target="../media/image1894.png"/><Relationship Id="rId85" Type="http://schemas.openxmlformats.org/officeDocument/2006/relationships/image" Target="../media/image1664.png"/><Relationship Id="rId150" Type="http://schemas.openxmlformats.org/officeDocument/2006/relationships/customXml" Target="../ink/ink1714.xml"/><Relationship Id="rId192" Type="http://schemas.openxmlformats.org/officeDocument/2006/relationships/customXml" Target="../ink/ink1735.xml"/><Relationship Id="rId206" Type="http://schemas.openxmlformats.org/officeDocument/2006/relationships/customXml" Target="../ink/ink1742.xml"/><Relationship Id="rId413" Type="http://schemas.openxmlformats.org/officeDocument/2006/relationships/image" Target="../media/image1824.png"/><Relationship Id="rId248" Type="http://schemas.openxmlformats.org/officeDocument/2006/relationships/customXml" Target="../ink/ink1763.xml"/><Relationship Id="rId455" Type="http://schemas.openxmlformats.org/officeDocument/2006/relationships/image" Target="../media/image1845.png"/><Relationship Id="rId497" Type="http://schemas.openxmlformats.org/officeDocument/2006/relationships/image" Target="../media/image1866.png"/><Relationship Id="rId12" Type="http://schemas.openxmlformats.org/officeDocument/2006/relationships/customXml" Target="../ink/ink1645.xml"/><Relationship Id="rId108" Type="http://schemas.openxmlformats.org/officeDocument/2006/relationships/customXml" Target="../ink/ink1693.xml"/><Relationship Id="rId315" Type="http://schemas.openxmlformats.org/officeDocument/2006/relationships/image" Target="../media/image1776.png"/><Relationship Id="rId357" Type="http://schemas.openxmlformats.org/officeDocument/2006/relationships/image" Target="../media/image1796.png"/><Relationship Id="rId522" Type="http://schemas.openxmlformats.org/officeDocument/2006/relationships/customXml" Target="../ink/ink1900.xml"/><Relationship Id="rId54" Type="http://schemas.openxmlformats.org/officeDocument/2006/relationships/customXml" Target="../ink/ink1666.xml"/><Relationship Id="rId96" Type="http://schemas.openxmlformats.org/officeDocument/2006/relationships/customXml" Target="../ink/ink1687.xml"/><Relationship Id="rId161" Type="http://schemas.openxmlformats.org/officeDocument/2006/relationships/image" Target="../media/image1701.png"/><Relationship Id="rId217" Type="http://schemas.openxmlformats.org/officeDocument/2006/relationships/image" Target="../media/image1729.png"/><Relationship Id="rId399" Type="http://schemas.openxmlformats.org/officeDocument/2006/relationships/image" Target="../media/image1817.png"/><Relationship Id="rId564" Type="http://schemas.openxmlformats.org/officeDocument/2006/relationships/customXml" Target="../ink/ink1921.xml"/><Relationship Id="rId259" Type="http://schemas.openxmlformats.org/officeDocument/2006/relationships/image" Target="../media/image1749.png"/><Relationship Id="rId424" Type="http://schemas.openxmlformats.org/officeDocument/2006/relationships/customXml" Target="../ink/ink1851.xml"/><Relationship Id="rId466" Type="http://schemas.openxmlformats.org/officeDocument/2006/relationships/customXml" Target="../ink/ink1872.xml"/><Relationship Id="rId23" Type="http://schemas.openxmlformats.org/officeDocument/2006/relationships/image" Target="../media/image1635.png"/><Relationship Id="rId119" Type="http://schemas.openxmlformats.org/officeDocument/2006/relationships/image" Target="../media/image1680.png"/><Relationship Id="rId270" Type="http://schemas.openxmlformats.org/officeDocument/2006/relationships/customXml" Target="../ink/ink1774.xml"/><Relationship Id="rId326" Type="http://schemas.openxmlformats.org/officeDocument/2006/relationships/customXml" Target="../ink/ink1802.xml"/><Relationship Id="rId533" Type="http://schemas.openxmlformats.org/officeDocument/2006/relationships/image" Target="../media/image1884.png"/><Relationship Id="rId65" Type="http://schemas.openxmlformats.org/officeDocument/2006/relationships/image" Target="../media/image1655.png"/><Relationship Id="rId130" Type="http://schemas.openxmlformats.org/officeDocument/2006/relationships/customXml" Target="../ink/ink1704.xml"/><Relationship Id="rId368" Type="http://schemas.openxmlformats.org/officeDocument/2006/relationships/customXml" Target="../ink/ink1823.xml"/><Relationship Id="rId575" Type="http://schemas.openxmlformats.org/officeDocument/2006/relationships/image" Target="../media/image1905.png"/><Relationship Id="rId172" Type="http://schemas.openxmlformats.org/officeDocument/2006/relationships/customXml" Target="../ink/ink1725.xml"/><Relationship Id="rId228" Type="http://schemas.openxmlformats.org/officeDocument/2006/relationships/customXml" Target="../ink/ink1753.xml"/><Relationship Id="rId435" Type="http://schemas.openxmlformats.org/officeDocument/2006/relationships/image" Target="../media/image1835.png"/><Relationship Id="rId477" Type="http://schemas.openxmlformats.org/officeDocument/2006/relationships/image" Target="../media/image1856.png"/><Relationship Id="rId281" Type="http://schemas.openxmlformats.org/officeDocument/2006/relationships/image" Target="../media/image1760.png"/><Relationship Id="rId337" Type="http://schemas.openxmlformats.org/officeDocument/2006/relationships/image" Target="../media/image1787.png"/><Relationship Id="rId502" Type="http://schemas.openxmlformats.org/officeDocument/2006/relationships/customXml" Target="../ink/ink1890.xml"/><Relationship Id="rId34" Type="http://schemas.openxmlformats.org/officeDocument/2006/relationships/customXml" Target="../ink/ink1656.xml"/><Relationship Id="rId76" Type="http://schemas.openxmlformats.org/officeDocument/2006/relationships/customXml" Target="../ink/ink1677.xml"/><Relationship Id="rId141" Type="http://schemas.openxmlformats.org/officeDocument/2006/relationships/image" Target="../media/image1691.png"/><Relationship Id="rId379" Type="http://schemas.openxmlformats.org/officeDocument/2006/relationships/image" Target="../media/image1807.png"/><Relationship Id="rId544" Type="http://schemas.openxmlformats.org/officeDocument/2006/relationships/customXml" Target="../ink/ink1911.xml"/><Relationship Id="rId586" Type="http://schemas.openxmlformats.org/officeDocument/2006/relationships/customXml" Target="../ink/ink1932.xml"/><Relationship Id="rId7" Type="http://schemas.openxmlformats.org/officeDocument/2006/relationships/image" Target="../media/image1627.png"/><Relationship Id="rId183" Type="http://schemas.openxmlformats.org/officeDocument/2006/relationships/image" Target="../media/image1712.png"/><Relationship Id="rId239" Type="http://schemas.openxmlformats.org/officeDocument/2006/relationships/image" Target="../media/image1739.png"/><Relationship Id="rId390" Type="http://schemas.openxmlformats.org/officeDocument/2006/relationships/customXml" Target="../ink/ink1834.xml"/><Relationship Id="rId404" Type="http://schemas.openxmlformats.org/officeDocument/2006/relationships/customXml" Target="../ink/ink1841.xml"/><Relationship Id="rId446" Type="http://schemas.openxmlformats.org/officeDocument/2006/relationships/customXml" Target="../ink/ink1862.xml"/><Relationship Id="rId250" Type="http://schemas.openxmlformats.org/officeDocument/2006/relationships/customXml" Target="../ink/ink1764.xml"/><Relationship Id="rId292" Type="http://schemas.openxmlformats.org/officeDocument/2006/relationships/customXml" Target="../ink/ink1785.xml"/><Relationship Id="rId306" Type="http://schemas.openxmlformats.org/officeDocument/2006/relationships/customXml" Target="../ink/ink1792.xml"/><Relationship Id="rId488" Type="http://schemas.openxmlformats.org/officeDocument/2006/relationships/customXml" Target="../ink/ink1883.xml"/><Relationship Id="rId45" Type="http://schemas.openxmlformats.org/officeDocument/2006/relationships/image" Target="../media/image1646.png"/><Relationship Id="rId87" Type="http://schemas.openxmlformats.org/officeDocument/2006/relationships/image" Target="../media/image1665.png"/><Relationship Id="rId110" Type="http://schemas.openxmlformats.org/officeDocument/2006/relationships/customXml" Target="../ink/ink1694.xml"/><Relationship Id="rId348" Type="http://schemas.openxmlformats.org/officeDocument/2006/relationships/customXml" Target="../ink/ink1813.xml"/><Relationship Id="rId513" Type="http://schemas.openxmlformats.org/officeDocument/2006/relationships/image" Target="../media/image1874.png"/><Relationship Id="rId555" Type="http://schemas.openxmlformats.org/officeDocument/2006/relationships/image" Target="../media/image1895.png"/><Relationship Id="rId152" Type="http://schemas.openxmlformats.org/officeDocument/2006/relationships/customXml" Target="../ink/ink1715.xml"/><Relationship Id="rId194" Type="http://schemas.openxmlformats.org/officeDocument/2006/relationships/customXml" Target="../ink/ink1736.xml"/><Relationship Id="rId208" Type="http://schemas.openxmlformats.org/officeDocument/2006/relationships/customXml" Target="../ink/ink1743.xml"/><Relationship Id="rId415" Type="http://schemas.openxmlformats.org/officeDocument/2006/relationships/image" Target="../media/image1825.png"/><Relationship Id="rId457" Type="http://schemas.openxmlformats.org/officeDocument/2006/relationships/image" Target="../media/image1846.png"/><Relationship Id="rId261" Type="http://schemas.openxmlformats.org/officeDocument/2006/relationships/image" Target="../media/image1750.png"/><Relationship Id="rId499" Type="http://schemas.openxmlformats.org/officeDocument/2006/relationships/image" Target="../media/image1867.png"/><Relationship Id="rId14" Type="http://schemas.openxmlformats.org/officeDocument/2006/relationships/customXml" Target="../ink/ink1646.xml"/><Relationship Id="rId56" Type="http://schemas.openxmlformats.org/officeDocument/2006/relationships/customXml" Target="../ink/ink1667.xml"/><Relationship Id="rId317" Type="http://schemas.openxmlformats.org/officeDocument/2006/relationships/image" Target="../media/image1777.png"/><Relationship Id="rId359" Type="http://schemas.openxmlformats.org/officeDocument/2006/relationships/image" Target="../media/image1797.png"/><Relationship Id="rId524" Type="http://schemas.openxmlformats.org/officeDocument/2006/relationships/customXml" Target="../ink/ink1901.xml"/><Relationship Id="rId566" Type="http://schemas.openxmlformats.org/officeDocument/2006/relationships/customXml" Target="../ink/ink1922.xml"/><Relationship Id="rId98" Type="http://schemas.openxmlformats.org/officeDocument/2006/relationships/customXml" Target="../ink/ink1688.xml"/><Relationship Id="rId121" Type="http://schemas.openxmlformats.org/officeDocument/2006/relationships/image" Target="../media/image1681.png"/><Relationship Id="rId163" Type="http://schemas.openxmlformats.org/officeDocument/2006/relationships/image" Target="../media/image1702.png"/><Relationship Id="rId219" Type="http://schemas.openxmlformats.org/officeDocument/2006/relationships/image" Target="../media/image1730.png"/><Relationship Id="rId370" Type="http://schemas.openxmlformats.org/officeDocument/2006/relationships/customXml" Target="../ink/ink1824.xml"/><Relationship Id="rId426" Type="http://schemas.openxmlformats.org/officeDocument/2006/relationships/customXml" Target="../ink/ink1852.xml"/><Relationship Id="rId230" Type="http://schemas.openxmlformats.org/officeDocument/2006/relationships/customXml" Target="../ink/ink1754.xml"/><Relationship Id="rId468" Type="http://schemas.openxmlformats.org/officeDocument/2006/relationships/customXml" Target="../ink/ink1873.xml"/><Relationship Id="rId25" Type="http://schemas.openxmlformats.org/officeDocument/2006/relationships/image" Target="../media/image1636.png"/><Relationship Id="rId67" Type="http://schemas.openxmlformats.org/officeDocument/2006/relationships/image" Target="../media/image1656.png"/><Relationship Id="rId272" Type="http://schemas.openxmlformats.org/officeDocument/2006/relationships/customXml" Target="../ink/ink1775.xml"/><Relationship Id="rId328" Type="http://schemas.openxmlformats.org/officeDocument/2006/relationships/customXml" Target="../ink/ink1803.xml"/><Relationship Id="rId535" Type="http://schemas.openxmlformats.org/officeDocument/2006/relationships/image" Target="../media/image1885.png"/><Relationship Id="rId577" Type="http://schemas.openxmlformats.org/officeDocument/2006/relationships/image" Target="../media/image1906.png"/><Relationship Id="rId132" Type="http://schemas.openxmlformats.org/officeDocument/2006/relationships/customXml" Target="../ink/ink1705.xml"/><Relationship Id="rId174" Type="http://schemas.openxmlformats.org/officeDocument/2006/relationships/customXml" Target="../ink/ink1726.xml"/><Relationship Id="rId381" Type="http://schemas.openxmlformats.org/officeDocument/2006/relationships/image" Target="../media/image1808.png"/><Relationship Id="rId241" Type="http://schemas.openxmlformats.org/officeDocument/2006/relationships/image" Target="../media/image1740.png"/><Relationship Id="rId437" Type="http://schemas.openxmlformats.org/officeDocument/2006/relationships/image" Target="../media/image1836.png"/><Relationship Id="rId479" Type="http://schemas.openxmlformats.org/officeDocument/2006/relationships/image" Target="../media/image1857.png"/><Relationship Id="rId36" Type="http://schemas.openxmlformats.org/officeDocument/2006/relationships/customXml" Target="../ink/ink1657.xml"/><Relationship Id="rId283" Type="http://schemas.openxmlformats.org/officeDocument/2006/relationships/image" Target="../media/image1761.png"/><Relationship Id="rId339" Type="http://schemas.openxmlformats.org/officeDocument/2006/relationships/image" Target="../media/image1788.png"/><Relationship Id="rId490" Type="http://schemas.openxmlformats.org/officeDocument/2006/relationships/customXml" Target="../ink/ink1884.xml"/><Relationship Id="rId504" Type="http://schemas.openxmlformats.org/officeDocument/2006/relationships/customXml" Target="../ink/ink1891.xml"/><Relationship Id="rId546" Type="http://schemas.openxmlformats.org/officeDocument/2006/relationships/customXml" Target="../ink/ink1912.xml"/><Relationship Id="rId78" Type="http://schemas.openxmlformats.org/officeDocument/2006/relationships/customXml" Target="../ink/ink1678.xml"/><Relationship Id="rId101" Type="http://schemas.openxmlformats.org/officeDocument/2006/relationships/image" Target="../media/image1672.png"/><Relationship Id="rId143" Type="http://schemas.openxmlformats.org/officeDocument/2006/relationships/image" Target="../media/image1692.png"/><Relationship Id="rId185" Type="http://schemas.openxmlformats.org/officeDocument/2006/relationships/image" Target="../media/image1713.png"/><Relationship Id="rId350" Type="http://schemas.openxmlformats.org/officeDocument/2006/relationships/customXml" Target="../ink/ink1814.xml"/><Relationship Id="rId406" Type="http://schemas.openxmlformats.org/officeDocument/2006/relationships/customXml" Target="../ink/ink1842.xml"/><Relationship Id="rId9" Type="http://schemas.openxmlformats.org/officeDocument/2006/relationships/image" Target="../media/image1628.png"/><Relationship Id="rId210" Type="http://schemas.openxmlformats.org/officeDocument/2006/relationships/customXml" Target="../ink/ink1744.xml"/><Relationship Id="rId392" Type="http://schemas.openxmlformats.org/officeDocument/2006/relationships/customXml" Target="../ink/ink1835.xml"/><Relationship Id="rId448" Type="http://schemas.openxmlformats.org/officeDocument/2006/relationships/customXml" Target="../ink/ink1863.xml"/><Relationship Id="rId252" Type="http://schemas.openxmlformats.org/officeDocument/2006/relationships/customXml" Target="../ink/ink1765.xml"/><Relationship Id="rId294" Type="http://schemas.openxmlformats.org/officeDocument/2006/relationships/customXml" Target="../ink/ink1786.xml"/><Relationship Id="rId308" Type="http://schemas.openxmlformats.org/officeDocument/2006/relationships/customXml" Target="../ink/ink1793.xml"/><Relationship Id="rId515" Type="http://schemas.openxmlformats.org/officeDocument/2006/relationships/image" Target="../media/image1875.png"/><Relationship Id="rId47" Type="http://schemas.openxmlformats.org/officeDocument/2006/relationships/image" Target="../media/image1647.png"/><Relationship Id="rId89" Type="http://schemas.openxmlformats.org/officeDocument/2006/relationships/image" Target="../media/image1666.png"/><Relationship Id="rId112" Type="http://schemas.openxmlformats.org/officeDocument/2006/relationships/customXml" Target="../ink/ink1695.xml"/><Relationship Id="rId154" Type="http://schemas.openxmlformats.org/officeDocument/2006/relationships/customXml" Target="../ink/ink1716.xml"/><Relationship Id="rId361" Type="http://schemas.openxmlformats.org/officeDocument/2006/relationships/image" Target="../media/image1798.png"/><Relationship Id="rId557" Type="http://schemas.openxmlformats.org/officeDocument/2006/relationships/image" Target="../media/image1896.png"/><Relationship Id="rId196" Type="http://schemas.openxmlformats.org/officeDocument/2006/relationships/customXml" Target="../ink/ink1737.xml"/><Relationship Id="rId200" Type="http://schemas.openxmlformats.org/officeDocument/2006/relationships/customXml" Target="../ink/ink1739.xml"/><Relationship Id="rId382" Type="http://schemas.openxmlformats.org/officeDocument/2006/relationships/customXml" Target="../ink/ink1830.xml"/><Relationship Id="rId417" Type="http://schemas.openxmlformats.org/officeDocument/2006/relationships/image" Target="../media/image1826.png"/><Relationship Id="rId438" Type="http://schemas.openxmlformats.org/officeDocument/2006/relationships/customXml" Target="../ink/ink1858.xml"/><Relationship Id="rId459" Type="http://schemas.openxmlformats.org/officeDocument/2006/relationships/image" Target="../media/image1847.png"/><Relationship Id="rId16" Type="http://schemas.openxmlformats.org/officeDocument/2006/relationships/customXml" Target="../ink/ink1647.xml"/><Relationship Id="rId221" Type="http://schemas.openxmlformats.org/officeDocument/2006/relationships/image" Target="../media/image1731.png"/><Relationship Id="rId242" Type="http://schemas.openxmlformats.org/officeDocument/2006/relationships/customXml" Target="../ink/ink1760.xml"/><Relationship Id="rId263" Type="http://schemas.openxmlformats.org/officeDocument/2006/relationships/image" Target="../media/image1751.png"/><Relationship Id="rId284" Type="http://schemas.openxmlformats.org/officeDocument/2006/relationships/customXml" Target="../ink/ink1781.xml"/><Relationship Id="rId319" Type="http://schemas.openxmlformats.org/officeDocument/2006/relationships/image" Target="../media/image1778.png"/><Relationship Id="rId470" Type="http://schemas.openxmlformats.org/officeDocument/2006/relationships/customXml" Target="../ink/ink1874.xml"/><Relationship Id="rId491" Type="http://schemas.openxmlformats.org/officeDocument/2006/relationships/image" Target="../media/image1863.png"/><Relationship Id="rId505" Type="http://schemas.openxmlformats.org/officeDocument/2006/relationships/image" Target="../media/image1870.png"/><Relationship Id="rId526" Type="http://schemas.openxmlformats.org/officeDocument/2006/relationships/customXml" Target="../ink/ink1902.xml"/><Relationship Id="rId37" Type="http://schemas.openxmlformats.org/officeDocument/2006/relationships/image" Target="../media/image1642.png"/><Relationship Id="rId58" Type="http://schemas.openxmlformats.org/officeDocument/2006/relationships/customXml" Target="../ink/ink1668.xml"/><Relationship Id="rId79" Type="http://schemas.openxmlformats.org/officeDocument/2006/relationships/image" Target="../media/image313.png"/><Relationship Id="rId102" Type="http://schemas.openxmlformats.org/officeDocument/2006/relationships/customXml" Target="../ink/ink1690.xml"/><Relationship Id="rId123" Type="http://schemas.openxmlformats.org/officeDocument/2006/relationships/image" Target="../media/image1682.png"/><Relationship Id="rId144" Type="http://schemas.openxmlformats.org/officeDocument/2006/relationships/customXml" Target="../ink/ink1711.xml"/><Relationship Id="rId330" Type="http://schemas.openxmlformats.org/officeDocument/2006/relationships/customXml" Target="../ink/ink1804.xml"/><Relationship Id="rId547" Type="http://schemas.openxmlformats.org/officeDocument/2006/relationships/image" Target="../media/image1891.png"/><Relationship Id="rId568" Type="http://schemas.openxmlformats.org/officeDocument/2006/relationships/customXml" Target="../ink/ink1923.xml"/><Relationship Id="rId90" Type="http://schemas.openxmlformats.org/officeDocument/2006/relationships/customXml" Target="../ink/ink1684.xml"/><Relationship Id="rId165" Type="http://schemas.openxmlformats.org/officeDocument/2006/relationships/image" Target="../media/image1703.png"/><Relationship Id="rId186" Type="http://schemas.openxmlformats.org/officeDocument/2006/relationships/customXml" Target="../ink/ink1732.xml"/><Relationship Id="rId351" Type="http://schemas.openxmlformats.org/officeDocument/2006/relationships/image" Target="../media/image1794.png"/><Relationship Id="rId372" Type="http://schemas.openxmlformats.org/officeDocument/2006/relationships/customXml" Target="../ink/ink1825.xml"/><Relationship Id="rId393" Type="http://schemas.openxmlformats.org/officeDocument/2006/relationships/image" Target="../media/image1814.png"/><Relationship Id="rId407" Type="http://schemas.openxmlformats.org/officeDocument/2006/relationships/image" Target="../media/image1821.png"/><Relationship Id="rId428" Type="http://schemas.openxmlformats.org/officeDocument/2006/relationships/customXml" Target="../ink/ink1853.xml"/><Relationship Id="rId449" Type="http://schemas.openxmlformats.org/officeDocument/2006/relationships/image" Target="../media/image1842.png"/><Relationship Id="rId211" Type="http://schemas.openxmlformats.org/officeDocument/2006/relationships/image" Target="../media/image1726.png"/><Relationship Id="rId232" Type="http://schemas.openxmlformats.org/officeDocument/2006/relationships/customXml" Target="../ink/ink1755.xml"/><Relationship Id="rId253" Type="http://schemas.openxmlformats.org/officeDocument/2006/relationships/image" Target="../media/image1746.png"/><Relationship Id="rId274" Type="http://schemas.openxmlformats.org/officeDocument/2006/relationships/customXml" Target="../ink/ink1776.xml"/><Relationship Id="rId295" Type="http://schemas.openxmlformats.org/officeDocument/2006/relationships/image" Target="../media/image1766.png"/><Relationship Id="rId309" Type="http://schemas.openxmlformats.org/officeDocument/2006/relationships/image" Target="../media/image1773.png"/><Relationship Id="rId460" Type="http://schemas.openxmlformats.org/officeDocument/2006/relationships/customXml" Target="../ink/ink1869.xml"/><Relationship Id="rId481" Type="http://schemas.openxmlformats.org/officeDocument/2006/relationships/image" Target="../media/image1858.png"/><Relationship Id="rId516" Type="http://schemas.openxmlformats.org/officeDocument/2006/relationships/customXml" Target="../ink/ink1897.xml"/><Relationship Id="rId27" Type="http://schemas.openxmlformats.org/officeDocument/2006/relationships/image" Target="../media/image1637.png"/><Relationship Id="rId48" Type="http://schemas.openxmlformats.org/officeDocument/2006/relationships/customXml" Target="../ink/ink1663.xml"/><Relationship Id="rId69" Type="http://schemas.openxmlformats.org/officeDocument/2006/relationships/image" Target="../media/image1657.png"/><Relationship Id="rId113" Type="http://schemas.openxmlformats.org/officeDocument/2006/relationships/image" Target="../media/image365.png"/><Relationship Id="rId134" Type="http://schemas.openxmlformats.org/officeDocument/2006/relationships/customXml" Target="../ink/ink1706.xml"/><Relationship Id="rId320" Type="http://schemas.openxmlformats.org/officeDocument/2006/relationships/customXml" Target="../ink/ink1799.xml"/><Relationship Id="rId537" Type="http://schemas.openxmlformats.org/officeDocument/2006/relationships/image" Target="../media/image1886.png"/><Relationship Id="rId558" Type="http://schemas.openxmlformats.org/officeDocument/2006/relationships/customXml" Target="../ink/ink1918.xml"/><Relationship Id="rId579" Type="http://schemas.openxmlformats.org/officeDocument/2006/relationships/image" Target="../media/image1907.png"/><Relationship Id="rId80" Type="http://schemas.openxmlformats.org/officeDocument/2006/relationships/customXml" Target="../ink/ink1679.xml"/><Relationship Id="rId155" Type="http://schemas.openxmlformats.org/officeDocument/2006/relationships/image" Target="../media/image1698.png"/><Relationship Id="rId176" Type="http://schemas.openxmlformats.org/officeDocument/2006/relationships/customXml" Target="../ink/ink1727.xml"/><Relationship Id="rId197" Type="http://schemas.openxmlformats.org/officeDocument/2006/relationships/image" Target="../media/image1719.png"/><Relationship Id="rId341" Type="http://schemas.openxmlformats.org/officeDocument/2006/relationships/image" Target="../media/image1789.png"/><Relationship Id="rId362" Type="http://schemas.openxmlformats.org/officeDocument/2006/relationships/customXml" Target="../ink/ink1820.xml"/><Relationship Id="rId383" Type="http://schemas.openxmlformats.org/officeDocument/2006/relationships/image" Target="../media/image1809.png"/><Relationship Id="rId418" Type="http://schemas.openxmlformats.org/officeDocument/2006/relationships/customXml" Target="../ink/ink1848.xml"/><Relationship Id="rId439" Type="http://schemas.openxmlformats.org/officeDocument/2006/relationships/image" Target="../media/image1837.png"/><Relationship Id="rId201" Type="http://schemas.openxmlformats.org/officeDocument/2006/relationships/image" Target="../media/image1721.png"/><Relationship Id="rId222" Type="http://schemas.openxmlformats.org/officeDocument/2006/relationships/customXml" Target="../ink/ink1750.xml"/><Relationship Id="rId243" Type="http://schemas.openxmlformats.org/officeDocument/2006/relationships/image" Target="../media/image1741.png"/><Relationship Id="rId264" Type="http://schemas.openxmlformats.org/officeDocument/2006/relationships/customXml" Target="../ink/ink1771.xml"/><Relationship Id="rId285" Type="http://schemas.openxmlformats.org/officeDocument/2006/relationships/image" Target="../media/image1762.png"/><Relationship Id="rId450" Type="http://schemas.openxmlformats.org/officeDocument/2006/relationships/customXml" Target="../ink/ink1864.xml"/><Relationship Id="rId471" Type="http://schemas.openxmlformats.org/officeDocument/2006/relationships/image" Target="../media/image1853.png"/><Relationship Id="rId506" Type="http://schemas.openxmlformats.org/officeDocument/2006/relationships/customXml" Target="../ink/ink1892.xml"/><Relationship Id="rId17" Type="http://schemas.openxmlformats.org/officeDocument/2006/relationships/image" Target="../media/image1632.png"/><Relationship Id="rId38" Type="http://schemas.openxmlformats.org/officeDocument/2006/relationships/customXml" Target="../ink/ink1658.xml"/><Relationship Id="rId59" Type="http://schemas.openxmlformats.org/officeDocument/2006/relationships/image" Target="../media/image1653.png"/><Relationship Id="rId103" Type="http://schemas.openxmlformats.org/officeDocument/2006/relationships/image" Target="../media/image1673.png"/><Relationship Id="rId124" Type="http://schemas.openxmlformats.org/officeDocument/2006/relationships/customXml" Target="../ink/ink1701.xml"/><Relationship Id="rId310" Type="http://schemas.openxmlformats.org/officeDocument/2006/relationships/customXml" Target="../ink/ink1794.xml"/><Relationship Id="rId492" Type="http://schemas.openxmlformats.org/officeDocument/2006/relationships/customXml" Target="../ink/ink1885.xml"/><Relationship Id="rId527" Type="http://schemas.openxmlformats.org/officeDocument/2006/relationships/image" Target="../media/image1881.png"/><Relationship Id="rId548" Type="http://schemas.openxmlformats.org/officeDocument/2006/relationships/customXml" Target="../ink/ink1913.xml"/><Relationship Id="rId569" Type="http://schemas.openxmlformats.org/officeDocument/2006/relationships/image" Target="../media/image1902.png"/><Relationship Id="rId70" Type="http://schemas.openxmlformats.org/officeDocument/2006/relationships/customXml" Target="../ink/ink1674.xml"/><Relationship Id="rId91" Type="http://schemas.openxmlformats.org/officeDocument/2006/relationships/image" Target="../media/image1667.png"/><Relationship Id="rId145" Type="http://schemas.openxmlformats.org/officeDocument/2006/relationships/image" Target="../media/image1693.png"/><Relationship Id="rId166" Type="http://schemas.openxmlformats.org/officeDocument/2006/relationships/customXml" Target="../ink/ink1722.xml"/><Relationship Id="rId187" Type="http://schemas.openxmlformats.org/officeDocument/2006/relationships/image" Target="../media/image1714.png"/><Relationship Id="rId331" Type="http://schemas.openxmlformats.org/officeDocument/2006/relationships/image" Target="../media/image1784.png"/><Relationship Id="rId352" Type="http://schemas.openxmlformats.org/officeDocument/2006/relationships/customXml" Target="../ink/ink1815.xml"/><Relationship Id="rId373" Type="http://schemas.openxmlformats.org/officeDocument/2006/relationships/image" Target="../media/image1804.png"/><Relationship Id="rId394" Type="http://schemas.openxmlformats.org/officeDocument/2006/relationships/customXml" Target="../ink/ink1836.xml"/><Relationship Id="rId408" Type="http://schemas.openxmlformats.org/officeDocument/2006/relationships/customXml" Target="../ink/ink1843.xml"/><Relationship Id="rId429" Type="http://schemas.openxmlformats.org/officeDocument/2006/relationships/image" Target="../media/image1832.png"/><Relationship Id="rId580" Type="http://schemas.openxmlformats.org/officeDocument/2006/relationships/customXml" Target="../ink/ink1929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45.xml"/><Relationship Id="rId233" Type="http://schemas.openxmlformats.org/officeDocument/2006/relationships/image" Target="../media/image1737.png"/><Relationship Id="rId254" Type="http://schemas.openxmlformats.org/officeDocument/2006/relationships/customXml" Target="../ink/ink1766.xml"/><Relationship Id="rId440" Type="http://schemas.openxmlformats.org/officeDocument/2006/relationships/customXml" Target="../ink/ink1859.xml"/><Relationship Id="rId28" Type="http://schemas.openxmlformats.org/officeDocument/2006/relationships/customXml" Target="../ink/ink1653.xml"/><Relationship Id="rId49" Type="http://schemas.openxmlformats.org/officeDocument/2006/relationships/image" Target="../media/image1648.png"/><Relationship Id="rId114" Type="http://schemas.openxmlformats.org/officeDocument/2006/relationships/customXml" Target="../ink/ink1696.xml"/><Relationship Id="rId275" Type="http://schemas.openxmlformats.org/officeDocument/2006/relationships/image" Target="../media/image1757.png"/><Relationship Id="rId296" Type="http://schemas.openxmlformats.org/officeDocument/2006/relationships/customXml" Target="../ink/ink1787.xml"/><Relationship Id="rId300" Type="http://schemas.openxmlformats.org/officeDocument/2006/relationships/customXml" Target="../ink/ink1789.xml"/><Relationship Id="rId461" Type="http://schemas.openxmlformats.org/officeDocument/2006/relationships/image" Target="../media/image1848.png"/><Relationship Id="rId482" Type="http://schemas.openxmlformats.org/officeDocument/2006/relationships/customXml" Target="../ink/ink1880.xml"/><Relationship Id="rId517" Type="http://schemas.openxmlformats.org/officeDocument/2006/relationships/image" Target="../media/image1876.png"/><Relationship Id="rId538" Type="http://schemas.openxmlformats.org/officeDocument/2006/relationships/customXml" Target="../ink/ink1908.xml"/><Relationship Id="rId559" Type="http://schemas.openxmlformats.org/officeDocument/2006/relationships/image" Target="../media/image1897.png"/><Relationship Id="rId60" Type="http://schemas.openxmlformats.org/officeDocument/2006/relationships/customXml" Target="../ink/ink1669.xml"/><Relationship Id="rId81" Type="http://schemas.openxmlformats.org/officeDocument/2006/relationships/image" Target="../media/image1662.png"/><Relationship Id="rId135" Type="http://schemas.openxmlformats.org/officeDocument/2006/relationships/image" Target="../media/image1688.png"/><Relationship Id="rId156" Type="http://schemas.openxmlformats.org/officeDocument/2006/relationships/customXml" Target="../ink/ink1717.xml"/><Relationship Id="rId177" Type="http://schemas.openxmlformats.org/officeDocument/2006/relationships/image" Target="../media/image1709.png"/><Relationship Id="rId198" Type="http://schemas.openxmlformats.org/officeDocument/2006/relationships/customXml" Target="../ink/ink1738.xml"/><Relationship Id="rId321" Type="http://schemas.openxmlformats.org/officeDocument/2006/relationships/image" Target="../media/image1779.png"/><Relationship Id="rId342" Type="http://schemas.openxmlformats.org/officeDocument/2006/relationships/customXml" Target="../ink/ink1810.xml"/><Relationship Id="rId363" Type="http://schemas.openxmlformats.org/officeDocument/2006/relationships/image" Target="../media/image1799.png"/><Relationship Id="rId384" Type="http://schemas.openxmlformats.org/officeDocument/2006/relationships/customXml" Target="../ink/ink1831.xml"/><Relationship Id="rId419" Type="http://schemas.openxmlformats.org/officeDocument/2006/relationships/image" Target="../media/image1827.png"/><Relationship Id="rId570" Type="http://schemas.openxmlformats.org/officeDocument/2006/relationships/customXml" Target="../ink/ink1924.xml"/><Relationship Id="rId202" Type="http://schemas.openxmlformats.org/officeDocument/2006/relationships/customXml" Target="../ink/ink1740.xml"/><Relationship Id="rId223" Type="http://schemas.openxmlformats.org/officeDocument/2006/relationships/image" Target="../media/image1732.png"/><Relationship Id="rId244" Type="http://schemas.openxmlformats.org/officeDocument/2006/relationships/customXml" Target="../ink/ink1761.xml"/><Relationship Id="rId430" Type="http://schemas.openxmlformats.org/officeDocument/2006/relationships/customXml" Target="../ink/ink1854.xml"/><Relationship Id="rId18" Type="http://schemas.openxmlformats.org/officeDocument/2006/relationships/customXml" Target="../ink/ink1648.xml"/><Relationship Id="rId39" Type="http://schemas.openxmlformats.org/officeDocument/2006/relationships/image" Target="../media/image1643.png"/><Relationship Id="rId265" Type="http://schemas.openxmlformats.org/officeDocument/2006/relationships/image" Target="../media/image1752.png"/><Relationship Id="rId286" Type="http://schemas.openxmlformats.org/officeDocument/2006/relationships/customXml" Target="../ink/ink1782.xml"/><Relationship Id="rId451" Type="http://schemas.openxmlformats.org/officeDocument/2006/relationships/image" Target="../media/image1843.png"/><Relationship Id="rId472" Type="http://schemas.openxmlformats.org/officeDocument/2006/relationships/customXml" Target="../ink/ink1875.xml"/><Relationship Id="rId493" Type="http://schemas.openxmlformats.org/officeDocument/2006/relationships/image" Target="../media/image1864.png"/><Relationship Id="rId507" Type="http://schemas.openxmlformats.org/officeDocument/2006/relationships/image" Target="../media/image1871.png"/><Relationship Id="rId528" Type="http://schemas.openxmlformats.org/officeDocument/2006/relationships/customXml" Target="../ink/ink1903.xml"/><Relationship Id="rId549" Type="http://schemas.openxmlformats.org/officeDocument/2006/relationships/image" Target="../media/image1892.png"/><Relationship Id="rId50" Type="http://schemas.openxmlformats.org/officeDocument/2006/relationships/customXml" Target="../ink/ink1664.xml"/><Relationship Id="rId104" Type="http://schemas.openxmlformats.org/officeDocument/2006/relationships/customXml" Target="../ink/ink1691.xml"/><Relationship Id="rId125" Type="http://schemas.openxmlformats.org/officeDocument/2006/relationships/image" Target="../media/image1683.png"/><Relationship Id="rId146" Type="http://schemas.openxmlformats.org/officeDocument/2006/relationships/customXml" Target="../ink/ink1712.xml"/><Relationship Id="rId167" Type="http://schemas.openxmlformats.org/officeDocument/2006/relationships/image" Target="../media/image1704.png"/><Relationship Id="rId188" Type="http://schemas.openxmlformats.org/officeDocument/2006/relationships/customXml" Target="../ink/ink1733.xml"/><Relationship Id="rId311" Type="http://schemas.openxmlformats.org/officeDocument/2006/relationships/image" Target="../media/image1774.png"/><Relationship Id="rId332" Type="http://schemas.openxmlformats.org/officeDocument/2006/relationships/customXml" Target="../ink/ink1805.xml"/><Relationship Id="rId353" Type="http://schemas.openxmlformats.org/officeDocument/2006/relationships/image" Target="../media/image980.png"/><Relationship Id="rId374" Type="http://schemas.openxmlformats.org/officeDocument/2006/relationships/customXml" Target="../ink/ink1826.xml"/><Relationship Id="rId395" Type="http://schemas.openxmlformats.org/officeDocument/2006/relationships/image" Target="../media/image1815.png"/><Relationship Id="rId409" Type="http://schemas.openxmlformats.org/officeDocument/2006/relationships/image" Target="../media/image1822.png"/><Relationship Id="rId560" Type="http://schemas.openxmlformats.org/officeDocument/2006/relationships/customXml" Target="../ink/ink1919.xml"/><Relationship Id="rId581" Type="http://schemas.openxmlformats.org/officeDocument/2006/relationships/image" Target="../media/image1908.png"/><Relationship Id="rId71" Type="http://schemas.openxmlformats.org/officeDocument/2006/relationships/image" Target="../media/image1658.png"/><Relationship Id="rId92" Type="http://schemas.openxmlformats.org/officeDocument/2006/relationships/customXml" Target="../ink/ink1685.xml"/><Relationship Id="rId213" Type="http://schemas.openxmlformats.org/officeDocument/2006/relationships/image" Target="../media/image1727.png"/><Relationship Id="rId234" Type="http://schemas.openxmlformats.org/officeDocument/2006/relationships/customXml" Target="../ink/ink1756.xml"/><Relationship Id="rId420" Type="http://schemas.openxmlformats.org/officeDocument/2006/relationships/customXml" Target="../ink/ink1849.xml"/><Relationship Id="rId2" Type="http://schemas.openxmlformats.org/officeDocument/2006/relationships/customXml" Target="../ink/ink1640.xml"/><Relationship Id="rId29" Type="http://schemas.openxmlformats.org/officeDocument/2006/relationships/image" Target="../media/image1638.png"/><Relationship Id="rId255" Type="http://schemas.openxmlformats.org/officeDocument/2006/relationships/image" Target="../media/image1747.png"/><Relationship Id="rId276" Type="http://schemas.openxmlformats.org/officeDocument/2006/relationships/customXml" Target="../ink/ink1777.xml"/><Relationship Id="rId297" Type="http://schemas.openxmlformats.org/officeDocument/2006/relationships/image" Target="../media/image1767.png"/><Relationship Id="rId441" Type="http://schemas.openxmlformats.org/officeDocument/2006/relationships/image" Target="../media/image1838.png"/><Relationship Id="rId462" Type="http://schemas.openxmlformats.org/officeDocument/2006/relationships/customXml" Target="../ink/ink1870.xml"/><Relationship Id="rId483" Type="http://schemas.openxmlformats.org/officeDocument/2006/relationships/image" Target="../media/image1859.png"/><Relationship Id="rId518" Type="http://schemas.openxmlformats.org/officeDocument/2006/relationships/customXml" Target="../ink/ink1898.xml"/><Relationship Id="rId539" Type="http://schemas.openxmlformats.org/officeDocument/2006/relationships/image" Target="../media/image1887.png"/><Relationship Id="rId40" Type="http://schemas.openxmlformats.org/officeDocument/2006/relationships/customXml" Target="../ink/ink1659.xml"/><Relationship Id="rId115" Type="http://schemas.openxmlformats.org/officeDocument/2006/relationships/image" Target="../media/image1678.png"/><Relationship Id="rId136" Type="http://schemas.openxmlformats.org/officeDocument/2006/relationships/customXml" Target="../ink/ink1707.xml"/><Relationship Id="rId157" Type="http://schemas.openxmlformats.org/officeDocument/2006/relationships/image" Target="../media/image1699.png"/><Relationship Id="rId178" Type="http://schemas.openxmlformats.org/officeDocument/2006/relationships/customXml" Target="../ink/ink1728.xml"/><Relationship Id="rId301" Type="http://schemas.openxmlformats.org/officeDocument/2006/relationships/image" Target="../media/image1769.png"/><Relationship Id="rId322" Type="http://schemas.openxmlformats.org/officeDocument/2006/relationships/customXml" Target="../ink/ink1800.xml"/><Relationship Id="rId343" Type="http://schemas.openxmlformats.org/officeDocument/2006/relationships/image" Target="../media/image1790.png"/><Relationship Id="rId364" Type="http://schemas.openxmlformats.org/officeDocument/2006/relationships/customXml" Target="../ink/ink1821.xml"/><Relationship Id="rId550" Type="http://schemas.openxmlformats.org/officeDocument/2006/relationships/customXml" Target="../ink/ink1914.xml"/><Relationship Id="rId61" Type="http://schemas.openxmlformats.org/officeDocument/2006/relationships/image" Target="../media/image1573.png"/><Relationship Id="rId82" Type="http://schemas.openxmlformats.org/officeDocument/2006/relationships/customXml" Target="../ink/ink1680.xml"/><Relationship Id="rId199" Type="http://schemas.openxmlformats.org/officeDocument/2006/relationships/image" Target="../media/image1720.png"/><Relationship Id="rId203" Type="http://schemas.openxmlformats.org/officeDocument/2006/relationships/image" Target="../media/image1722.png"/><Relationship Id="rId385" Type="http://schemas.openxmlformats.org/officeDocument/2006/relationships/image" Target="../media/image1810.png"/><Relationship Id="rId571" Type="http://schemas.openxmlformats.org/officeDocument/2006/relationships/image" Target="../media/image1903.png"/><Relationship Id="rId19" Type="http://schemas.openxmlformats.org/officeDocument/2006/relationships/image" Target="../media/image1633.png"/><Relationship Id="rId224" Type="http://schemas.openxmlformats.org/officeDocument/2006/relationships/customXml" Target="../ink/ink1751.xml"/><Relationship Id="rId245" Type="http://schemas.openxmlformats.org/officeDocument/2006/relationships/image" Target="../media/image1742.png"/><Relationship Id="rId266" Type="http://schemas.openxmlformats.org/officeDocument/2006/relationships/customXml" Target="../ink/ink1772.xml"/><Relationship Id="rId287" Type="http://schemas.openxmlformats.org/officeDocument/2006/relationships/image" Target="../media/image1763.png"/><Relationship Id="rId410" Type="http://schemas.openxmlformats.org/officeDocument/2006/relationships/customXml" Target="../ink/ink1844.xml"/><Relationship Id="rId431" Type="http://schemas.openxmlformats.org/officeDocument/2006/relationships/image" Target="../media/image1833.png"/><Relationship Id="rId452" Type="http://schemas.openxmlformats.org/officeDocument/2006/relationships/customXml" Target="../ink/ink1865.xml"/><Relationship Id="rId473" Type="http://schemas.openxmlformats.org/officeDocument/2006/relationships/image" Target="../media/image1854.png"/><Relationship Id="rId494" Type="http://schemas.openxmlformats.org/officeDocument/2006/relationships/customXml" Target="../ink/ink1886.xml"/><Relationship Id="rId508" Type="http://schemas.openxmlformats.org/officeDocument/2006/relationships/customXml" Target="../ink/ink1893.xml"/><Relationship Id="rId529" Type="http://schemas.openxmlformats.org/officeDocument/2006/relationships/image" Target="../media/image1882.png"/><Relationship Id="rId30" Type="http://schemas.openxmlformats.org/officeDocument/2006/relationships/customXml" Target="../ink/ink1654.xml"/><Relationship Id="rId105" Type="http://schemas.openxmlformats.org/officeDocument/2006/relationships/image" Target="../media/image1674.png"/><Relationship Id="rId126" Type="http://schemas.openxmlformats.org/officeDocument/2006/relationships/customXml" Target="../ink/ink1702.xml"/><Relationship Id="rId147" Type="http://schemas.openxmlformats.org/officeDocument/2006/relationships/image" Target="../media/image1694.png"/><Relationship Id="rId168" Type="http://schemas.openxmlformats.org/officeDocument/2006/relationships/customXml" Target="../ink/ink1723.xml"/><Relationship Id="rId312" Type="http://schemas.openxmlformats.org/officeDocument/2006/relationships/customXml" Target="../ink/ink1795.xml"/><Relationship Id="rId333" Type="http://schemas.openxmlformats.org/officeDocument/2006/relationships/image" Target="../media/image1785.png"/><Relationship Id="rId354" Type="http://schemas.openxmlformats.org/officeDocument/2006/relationships/customXml" Target="../ink/ink1816.xml"/><Relationship Id="rId540" Type="http://schemas.openxmlformats.org/officeDocument/2006/relationships/customXml" Target="../ink/ink1909.xml"/><Relationship Id="rId51" Type="http://schemas.openxmlformats.org/officeDocument/2006/relationships/image" Target="../media/image1649.png"/><Relationship Id="rId72" Type="http://schemas.openxmlformats.org/officeDocument/2006/relationships/customXml" Target="../ink/ink1675.xml"/><Relationship Id="rId93" Type="http://schemas.openxmlformats.org/officeDocument/2006/relationships/image" Target="../media/image1668.png"/><Relationship Id="rId189" Type="http://schemas.openxmlformats.org/officeDocument/2006/relationships/image" Target="../media/image1715.png"/><Relationship Id="rId375" Type="http://schemas.openxmlformats.org/officeDocument/2006/relationships/image" Target="../media/image1805.png"/><Relationship Id="rId396" Type="http://schemas.openxmlformats.org/officeDocument/2006/relationships/customXml" Target="../ink/ink1837.xml"/><Relationship Id="rId561" Type="http://schemas.openxmlformats.org/officeDocument/2006/relationships/image" Target="../media/image1898.png"/><Relationship Id="rId582" Type="http://schemas.openxmlformats.org/officeDocument/2006/relationships/customXml" Target="../ink/ink1930.xml"/><Relationship Id="rId3" Type="http://schemas.openxmlformats.org/officeDocument/2006/relationships/image" Target="../media/image1625.png"/><Relationship Id="rId214" Type="http://schemas.openxmlformats.org/officeDocument/2006/relationships/customXml" Target="../ink/ink1746.xml"/><Relationship Id="rId235" Type="http://schemas.openxmlformats.org/officeDocument/2006/relationships/image" Target="../media/image1304.png"/><Relationship Id="rId256" Type="http://schemas.openxmlformats.org/officeDocument/2006/relationships/customXml" Target="../ink/ink1767.xml"/><Relationship Id="rId277" Type="http://schemas.openxmlformats.org/officeDocument/2006/relationships/image" Target="../media/image1758.png"/><Relationship Id="rId298" Type="http://schemas.openxmlformats.org/officeDocument/2006/relationships/customXml" Target="../ink/ink1788.xml"/><Relationship Id="rId400" Type="http://schemas.openxmlformats.org/officeDocument/2006/relationships/customXml" Target="../ink/ink1839.xml"/><Relationship Id="rId421" Type="http://schemas.openxmlformats.org/officeDocument/2006/relationships/image" Target="../media/image1828.png"/><Relationship Id="rId442" Type="http://schemas.openxmlformats.org/officeDocument/2006/relationships/customXml" Target="../ink/ink1860.xml"/><Relationship Id="rId463" Type="http://schemas.openxmlformats.org/officeDocument/2006/relationships/image" Target="../media/image1849.png"/><Relationship Id="rId484" Type="http://schemas.openxmlformats.org/officeDocument/2006/relationships/customXml" Target="../ink/ink1881.xml"/><Relationship Id="rId519" Type="http://schemas.openxmlformats.org/officeDocument/2006/relationships/image" Target="../media/image1877.png"/><Relationship Id="rId116" Type="http://schemas.openxmlformats.org/officeDocument/2006/relationships/customXml" Target="../ink/ink1697.xml"/><Relationship Id="rId137" Type="http://schemas.openxmlformats.org/officeDocument/2006/relationships/image" Target="../media/image1689.png"/><Relationship Id="rId158" Type="http://schemas.openxmlformats.org/officeDocument/2006/relationships/customXml" Target="../ink/ink1718.xml"/><Relationship Id="rId302" Type="http://schemas.openxmlformats.org/officeDocument/2006/relationships/customXml" Target="../ink/ink1790.xml"/><Relationship Id="rId323" Type="http://schemas.openxmlformats.org/officeDocument/2006/relationships/image" Target="../media/image1780.png"/><Relationship Id="rId344" Type="http://schemas.openxmlformats.org/officeDocument/2006/relationships/customXml" Target="../ink/ink1811.xml"/><Relationship Id="rId530" Type="http://schemas.openxmlformats.org/officeDocument/2006/relationships/customXml" Target="../ink/ink1904.xml"/><Relationship Id="rId20" Type="http://schemas.openxmlformats.org/officeDocument/2006/relationships/customXml" Target="../ink/ink1649.xml"/><Relationship Id="rId41" Type="http://schemas.openxmlformats.org/officeDocument/2006/relationships/image" Target="../media/image1644.png"/><Relationship Id="rId62" Type="http://schemas.openxmlformats.org/officeDocument/2006/relationships/customXml" Target="../ink/ink1670.xml"/><Relationship Id="rId83" Type="http://schemas.openxmlformats.org/officeDocument/2006/relationships/image" Target="../media/image1663.png"/><Relationship Id="rId179" Type="http://schemas.openxmlformats.org/officeDocument/2006/relationships/image" Target="../media/image1710.png"/><Relationship Id="rId365" Type="http://schemas.openxmlformats.org/officeDocument/2006/relationships/image" Target="../media/image1800.png"/><Relationship Id="rId386" Type="http://schemas.openxmlformats.org/officeDocument/2006/relationships/customXml" Target="../ink/ink1832.xml"/><Relationship Id="rId551" Type="http://schemas.openxmlformats.org/officeDocument/2006/relationships/image" Target="../media/image1893.png"/><Relationship Id="rId572" Type="http://schemas.openxmlformats.org/officeDocument/2006/relationships/customXml" Target="../ink/ink1925.xml"/><Relationship Id="rId190" Type="http://schemas.openxmlformats.org/officeDocument/2006/relationships/customXml" Target="../ink/ink1734.xml"/><Relationship Id="rId204" Type="http://schemas.openxmlformats.org/officeDocument/2006/relationships/customXml" Target="../ink/ink1741.xml"/><Relationship Id="rId225" Type="http://schemas.openxmlformats.org/officeDocument/2006/relationships/image" Target="../media/image1733.png"/><Relationship Id="rId246" Type="http://schemas.openxmlformats.org/officeDocument/2006/relationships/customXml" Target="../ink/ink1762.xml"/><Relationship Id="rId267" Type="http://schemas.openxmlformats.org/officeDocument/2006/relationships/image" Target="../media/image1753.png"/><Relationship Id="rId288" Type="http://schemas.openxmlformats.org/officeDocument/2006/relationships/customXml" Target="../ink/ink1783.xml"/><Relationship Id="rId411" Type="http://schemas.openxmlformats.org/officeDocument/2006/relationships/image" Target="../media/image1823.png"/><Relationship Id="rId432" Type="http://schemas.openxmlformats.org/officeDocument/2006/relationships/customXml" Target="../ink/ink1855.xml"/><Relationship Id="rId453" Type="http://schemas.openxmlformats.org/officeDocument/2006/relationships/image" Target="../media/image1844.png"/><Relationship Id="rId474" Type="http://schemas.openxmlformats.org/officeDocument/2006/relationships/customXml" Target="../ink/ink1876.xml"/><Relationship Id="rId509" Type="http://schemas.openxmlformats.org/officeDocument/2006/relationships/image" Target="../media/image1872.png"/><Relationship Id="rId106" Type="http://schemas.openxmlformats.org/officeDocument/2006/relationships/customXml" Target="../ink/ink1692.xml"/><Relationship Id="rId127" Type="http://schemas.openxmlformats.org/officeDocument/2006/relationships/image" Target="../media/image1684.png"/><Relationship Id="rId313" Type="http://schemas.openxmlformats.org/officeDocument/2006/relationships/image" Target="../media/image1775.png"/><Relationship Id="rId495" Type="http://schemas.openxmlformats.org/officeDocument/2006/relationships/image" Target="../media/image1865.png"/><Relationship Id="rId10" Type="http://schemas.openxmlformats.org/officeDocument/2006/relationships/customXml" Target="../ink/ink1644.xml"/><Relationship Id="rId31" Type="http://schemas.openxmlformats.org/officeDocument/2006/relationships/image" Target="../media/image1639.png"/><Relationship Id="rId52" Type="http://schemas.openxmlformats.org/officeDocument/2006/relationships/customXml" Target="../ink/ink1665.xml"/><Relationship Id="rId73" Type="http://schemas.openxmlformats.org/officeDocument/2006/relationships/image" Target="../media/image1659.png"/><Relationship Id="rId94" Type="http://schemas.openxmlformats.org/officeDocument/2006/relationships/customXml" Target="../ink/ink1686.xml"/><Relationship Id="rId148" Type="http://schemas.openxmlformats.org/officeDocument/2006/relationships/customXml" Target="../ink/ink1713.xml"/><Relationship Id="rId169" Type="http://schemas.openxmlformats.org/officeDocument/2006/relationships/image" Target="../media/image1705.png"/><Relationship Id="rId334" Type="http://schemas.openxmlformats.org/officeDocument/2006/relationships/customXml" Target="../ink/ink1806.xml"/><Relationship Id="rId355" Type="http://schemas.openxmlformats.org/officeDocument/2006/relationships/image" Target="../media/image1795.png"/><Relationship Id="rId376" Type="http://schemas.openxmlformats.org/officeDocument/2006/relationships/customXml" Target="../ink/ink1827.xml"/><Relationship Id="rId397" Type="http://schemas.openxmlformats.org/officeDocument/2006/relationships/image" Target="../media/image1816.png"/><Relationship Id="rId520" Type="http://schemas.openxmlformats.org/officeDocument/2006/relationships/customXml" Target="../ink/ink1899.xml"/><Relationship Id="rId541" Type="http://schemas.openxmlformats.org/officeDocument/2006/relationships/image" Target="../media/image1888.png"/><Relationship Id="rId562" Type="http://schemas.openxmlformats.org/officeDocument/2006/relationships/customXml" Target="../ink/ink1920.xml"/><Relationship Id="rId583" Type="http://schemas.openxmlformats.org/officeDocument/2006/relationships/image" Target="../media/image1909.png"/><Relationship Id="rId4" Type="http://schemas.openxmlformats.org/officeDocument/2006/relationships/customXml" Target="../ink/ink1641.xml"/><Relationship Id="rId180" Type="http://schemas.openxmlformats.org/officeDocument/2006/relationships/customXml" Target="../ink/ink1729.xml"/><Relationship Id="rId215" Type="http://schemas.openxmlformats.org/officeDocument/2006/relationships/image" Target="../media/image1728.png"/><Relationship Id="rId236" Type="http://schemas.openxmlformats.org/officeDocument/2006/relationships/customXml" Target="../ink/ink1757.xml"/><Relationship Id="rId257" Type="http://schemas.openxmlformats.org/officeDocument/2006/relationships/image" Target="../media/image1748.png"/><Relationship Id="rId278" Type="http://schemas.openxmlformats.org/officeDocument/2006/relationships/customXml" Target="../ink/ink1778.xml"/><Relationship Id="rId401" Type="http://schemas.openxmlformats.org/officeDocument/2006/relationships/image" Target="../media/image1818.png"/><Relationship Id="rId422" Type="http://schemas.openxmlformats.org/officeDocument/2006/relationships/customXml" Target="../ink/ink1850.xml"/><Relationship Id="rId443" Type="http://schemas.openxmlformats.org/officeDocument/2006/relationships/image" Target="../media/image1839.png"/><Relationship Id="rId464" Type="http://schemas.openxmlformats.org/officeDocument/2006/relationships/customXml" Target="../ink/ink1871.xml"/><Relationship Id="rId303" Type="http://schemas.openxmlformats.org/officeDocument/2006/relationships/image" Target="../media/image1770.png"/><Relationship Id="rId485" Type="http://schemas.openxmlformats.org/officeDocument/2006/relationships/image" Target="../media/image1860.png"/><Relationship Id="rId42" Type="http://schemas.openxmlformats.org/officeDocument/2006/relationships/customXml" Target="../ink/ink1660.xml"/><Relationship Id="rId84" Type="http://schemas.openxmlformats.org/officeDocument/2006/relationships/customXml" Target="../ink/ink1681.xml"/><Relationship Id="rId138" Type="http://schemas.openxmlformats.org/officeDocument/2006/relationships/customXml" Target="../ink/ink1708.xml"/><Relationship Id="rId345" Type="http://schemas.openxmlformats.org/officeDocument/2006/relationships/image" Target="../media/image1791.png"/><Relationship Id="rId387" Type="http://schemas.openxmlformats.org/officeDocument/2006/relationships/image" Target="../media/image1811.png"/><Relationship Id="rId510" Type="http://schemas.openxmlformats.org/officeDocument/2006/relationships/customXml" Target="../ink/ink1894.xml"/><Relationship Id="rId552" Type="http://schemas.openxmlformats.org/officeDocument/2006/relationships/customXml" Target="../ink/ink1915.xml"/><Relationship Id="rId191" Type="http://schemas.openxmlformats.org/officeDocument/2006/relationships/image" Target="../media/image1716.png"/><Relationship Id="rId205" Type="http://schemas.openxmlformats.org/officeDocument/2006/relationships/image" Target="../media/image1723.png"/><Relationship Id="rId247" Type="http://schemas.openxmlformats.org/officeDocument/2006/relationships/image" Target="../media/image1743.png"/><Relationship Id="rId412" Type="http://schemas.openxmlformats.org/officeDocument/2006/relationships/customXml" Target="../ink/ink1845.xml"/><Relationship Id="rId107" Type="http://schemas.openxmlformats.org/officeDocument/2006/relationships/image" Target="../media/image1675.png"/><Relationship Id="rId289" Type="http://schemas.openxmlformats.org/officeDocument/2006/relationships/image" Target="../media/image1017.png"/><Relationship Id="rId454" Type="http://schemas.openxmlformats.org/officeDocument/2006/relationships/customXml" Target="../ink/ink1866.xml"/><Relationship Id="rId496" Type="http://schemas.openxmlformats.org/officeDocument/2006/relationships/customXml" Target="../ink/ink1887.xml"/><Relationship Id="rId11" Type="http://schemas.openxmlformats.org/officeDocument/2006/relationships/image" Target="../media/image1629.png"/><Relationship Id="rId53" Type="http://schemas.openxmlformats.org/officeDocument/2006/relationships/image" Target="../media/image1650.png"/><Relationship Id="rId149" Type="http://schemas.openxmlformats.org/officeDocument/2006/relationships/image" Target="../media/image1695.png"/><Relationship Id="rId314" Type="http://schemas.openxmlformats.org/officeDocument/2006/relationships/customXml" Target="../ink/ink1796.xml"/><Relationship Id="rId356" Type="http://schemas.openxmlformats.org/officeDocument/2006/relationships/customXml" Target="../ink/ink1817.xml"/><Relationship Id="rId398" Type="http://schemas.openxmlformats.org/officeDocument/2006/relationships/customXml" Target="../ink/ink1838.xml"/><Relationship Id="rId521" Type="http://schemas.openxmlformats.org/officeDocument/2006/relationships/image" Target="../media/image1878.png"/><Relationship Id="rId563" Type="http://schemas.openxmlformats.org/officeDocument/2006/relationships/image" Target="../media/image1899.png"/><Relationship Id="rId95" Type="http://schemas.openxmlformats.org/officeDocument/2006/relationships/image" Target="../media/image1669.png"/><Relationship Id="rId160" Type="http://schemas.openxmlformats.org/officeDocument/2006/relationships/customXml" Target="../ink/ink1719.xml"/><Relationship Id="rId216" Type="http://schemas.openxmlformats.org/officeDocument/2006/relationships/customXml" Target="../ink/ink1747.xml"/><Relationship Id="rId423" Type="http://schemas.openxmlformats.org/officeDocument/2006/relationships/image" Target="../media/image1829.png"/><Relationship Id="rId258" Type="http://schemas.openxmlformats.org/officeDocument/2006/relationships/customXml" Target="../ink/ink1768.xml"/><Relationship Id="rId465" Type="http://schemas.openxmlformats.org/officeDocument/2006/relationships/image" Target="../media/image1850.png"/><Relationship Id="rId22" Type="http://schemas.openxmlformats.org/officeDocument/2006/relationships/customXml" Target="../ink/ink1650.xml"/><Relationship Id="rId64" Type="http://schemas.openxmlformats.org/officeDocument/2006/relationships/customXml" Target="../ink/ink1671.xml"/><Relationship Id="rId118" Type="http://schemas.openxmlformats.org/officeDocument/2006/relationships/customXml" Target="../ink/ink1698.xml"/><Relationship Id="rId325" Type="http://schemas.openxmlformats.org/officeDocument/2006/relationships/image" Target="../media/image1781.png"/><Relationship Id="rId367" Type="http://schemas.openxmlformats.org/officeDocument/2006/relationships/image" Target="../media/image1801.png"/><Relationship Id="rId532" Type="http://schemas.openxmlformats.org/officeDocument/2006/relationships/customXml" Target="../ink/ink1905.xml"/><Relationship Id="rId574" Type="http://schemas.openxmlformats.org/officeDocument/2006/relationships/customXml" Target="../ink/ink1926.xml"/><Relationship Id="rId171" Type="http://schemas.openxmlformats.org/officeDocument/2006/relationships/image" Target="../media/image1706.png"/><Relationship Id="rId227" Type="http://schemas.openxmlformats.org/officeDocument/2006/relationships/image" Target="../media/image1734.png"/><Relationship Id="rId269" Type="http://schemas.openxmlformats.org/officeDocument/2006/relationships/image" Target="../media/image1754.png"/><Relationship Id="rId434" Type="http://schemas.openxmlformats.org/officeDocument/2006/relationships/customXml" Target="../ink/ink1856.xml"/><Relationship Id="rId476" Type="http://schemas.openxmlformats.org/officeDocument/2006/relationships/customXml" Target="../ink/ink1877.xml"/><Relationship Id="rId33" Type="http://schemas.openxmlformats.org/officeDocument/2006/relationships/image" Target="../media/image1640.png"/><Relationship Id="rId129" Type="http://schemas.openxmlformats.org/officeDocument/2006/relationships/image" Target="../media/image1685.png"/><Relationship Id="rId280" Type="http://schemas.openxmlformats.org/officeDocument/2006/relationships/customXml" Target="../ink/ink1779.xml"/><Relationship Id="rId336" Type="http://schemas.openxmlformats.org/officeDocument/2006/relationships/customXml" Target="../ink/ink1807.xml"/><Relationship Id="rId501" Type="http://schemas.openxmlformats.org/officeDocument/2006/relationships/image" Target="../media/image1868.png"/><Relationship Id="rId543" Type="http://schemas.openxmlformats.org/officeDocument/2006/relationships/image" Target="../media/image1889.png"/><Relationship Id="rId75" Type="http://schemas.openxmlformats.org/officeDocument/2006/relationships/image" Target="../media/image1660.png"/><Relationship Id="rId140" Type="http://schemas.openxmlformats.org/officeDocument/2006/relationships/customXml" Target="../ink/ink1709.xml"/><Relationship Id="rId182" Type="http://schemas.openxmlformats.org/officeDocument/2006/relationships/customXml" Target="../ink/ink1730.xml"/><Relationship Id="rId378" Type="http://schemas.openxmlformats.org/officeDocument/2006/relationships/customXml" Target="../ink/ink1828.xml"/><Relationship Id="rId403" Type="http://schemas.openxmlformats.org/officeDocument/2006/relationships/image" Target="../media/image1819.png"/><Relationship Id="rId585" Type="http://schemas.openxmlformats.org/officeDocument/2006/relationships/image" Target="../media/image1910.png"/><Relationship Id="rId6" Type="http://schemas.openxmlformats.org/officeDocument/2006/relationships/customXml" Target="../ink/ink1642.xml"/><Relationship Id="rId238" Type="http://schemas.openxmlformats.org/officeDocument/2006/relationships/customXml" Target="../ink/ink1758.xml"/><Relationship Id="rId445" Type="http://schemas.openxmlformats.org/officeDocument/2006/relationships/image" Target="../media/image1840.png"/><Relationship Id="rId487" Type="http://schemas.openxmlformats.org/officeDocument/2006/relationships/image" Target="../media/image1861.png"/><Relationship Id="rId291" Type="http://schemas.openxmlformats.org/officeDocument/2006/relationships/image" Target="../media/image1764.png"/><Relationship Id="rId305" Type="http://schemas.openxmlformats.org/officeDocument/2006/relationships/image" Target="../media/image1771.png"/><Relationship Id="rId347" Type="http://schemas.openxmlformats.org/officeDocument/2006/relationships/image" Target="../media/image1792.png"/><Relationship Id="rId512" Type="http://schemas.openxmlformats.org/officeDocument/2006/relationships/customXml" Target="../ink/ink1895.xml"/><Relationship Id="rId44" Type="http://schemas.openxmlformats.org/officeDocument/2006/relationships/customXml" Target="../ink/ink1661.xml"/><Relationship Id="rId86" Type="http://schemas.openxmlformats.org/officeDocument/2006/relationships/customXml" Target="../ink/ink1682.xml"/><Relationship Id="rId151" Type="http://schemas.openxmlformats.org/officeDocument/2006/relationships/image" Target="../media/image1696.png"/><Relationship Id="rId389" Type="http://schemas.openxmlformats.org/officeDocument/2006/relationships/image" Target="../media/image1812.png"/><Relationship Id="rId554" Type="http://schemas.openxmlformats.org/officeDocument/2006/relationships/customXml" Target="../ink/ink1916.xml"/><Relationship Id="rId193" Type="http://schemas.openxmlformats.org/officeDocument/2006/relationships/image" Target="../media/image1717.png"/><Relationship Id="rId207" Type="http://schemas.openxmlformats.org/officeDocument/2006/relationships/image" Target="../media/image1724.png"/><Relationship Id="rId249" Type="http://schemas.openxmlformats.org/officeDocument/2006/relationships/image" Target="../media/image1744.png"/><Relationship Id="rId414" Type="http://schemas.openxmlformats.org/officeDocument/2006/relationships/customXml" Target="../ink/ink1846.xml"/><Relationship Id="rId456" Type="http://schemas.openxmlformats.org/officeDocument/2006/relationships/customXml" Target="../ink/ink1867.xml"/><Relationship Id="rId498" Type="http://schemas.openxmlformats.org/officeDocument/2006/relationships/customXml" Target="../ink/ink1888.xml"/><Relationship Id="rId13" Type="http://schemas.openxmlformats.org/officeDocument/2006/relationships/image" Target="../media/image1630.png"/><Relationship Id="rId109" Type="http://schemas.openxmlformats.org/officeDocument/2006/relationships/image" Target="../media/image1676.png"/><Relationship Id="rId260" Type="http://schemas.openxmlformats.org/officeDocument/2006/relationships/customXml" Target="../ink/ink1769.xml"/><Relationship Id="rId316" Type="http://schemas.openxmlformats.org/officeDocument/2006/relationships/customXml" Target="../ink/ink1797.xml"/><Relationship Id="rId523" Type="http://schemas.openxmlformats.org/officeDocument/2006/relationships/image" Target="../media/image1879.png"/><Relationship Id="rId55" Type="http://schemas.openxmlformats.org/officeDocument/2006/relationships/image" Target="../media/image1651.png"/><Relationship Id="rId97" Type="http://schemas.openxmlformats.org/officeDocument/2006/relationships/image" Target="../media/image1670.png"/><Relationship Id="rId120" Type="http://schemas.openxmlformats.org/officeDocument/2006/relationships/customXml" Target="../ink/ink1699.xml"/><Relationship Id="rId358" Type="http://schemas.openxmlformats.org/officeDocument/2006/relationships/customXml" Target="../ink/ink1818.xml"/><Relationship Id="rId565" Type="http://schemas.openxmlformats.org/officeDocument/2006/relationships/image" Target="../media/image1900.png"/><Relationship Id="rId162" Type="http://schemas.openxmlformats.org/officeDocument/2006/relationships/customXml" Target="../ink/ink1720.xml"/><Relationship Id="rId218" Type="http://schemas.openxmlformats.org/officeDocument/2006/relationships/customXml" Target="../ink/ink1748.xml"/><Relationship Id="rId425" Type="http://schemas.openxmlformats.org/officeDocument/2006/relationships/image" Target="../media/image1830.png"/><Relationship Id="rId467" Type="http://schemas.openxmlformats.org/officeDocument/2006/relationships/image" Target="../media/image1851.png"/><Relationship Id="rId271" Type="http://schemas.openxmlformats.org/officeDocument/2006/relationships/image" Target="../media/image1755.png"/><Relationship Id="rId24" Type="http://schemas.openxmlformats.org/officeDocument/2006/relationships/customXml" Target="../ink/ink1651.xml"/><Relationship Id="rId66" Type="http://schemas.openxmlformats.org/officeDocument/2006/relationships/customXml" Target="../ink/ink1672.xml"/><Relationship Id="rId131" Type="http://schemas.openxmlformats.org/officeDocument/2006/relationships/image" Target="../media/image1686.png"/><Relationship Id="rId327" Type="http://schemas.openxmlformats.org/officeDocument/2006/relationships/image" Target="../media/image1782.png"/><Relationship Id="rId369" Type="http://schemas.openxmlformats.org/officeDocument/2006/relationships/image" Target="../media/image1802.png"/><Relationship Id="rId534" Type="http://schemas.openxmlformats.org/officeDocument/2006/relationships/customXml" Target="../ink/ink1906.xml"/><Relationship Id="rId576" Type="http://schemas.openxmlformats.org/officeDocument/2006/relationships/customXml" Target="../ink/ink1927.xml"/><Relationship Id="rId173" Type="http://schemas.openxmlformats.org/officeDocument/2006/relationships/image" Target="../media/image1707.png"/><Relationship Id="rId229" Type="http://schemas.openxmlformats.org/officeDocument/2006/relationships/image" Target="../media/image1735.png"/><Relationship Id="rId380" Type="http://schemas.openxmlformats.org/officeDocument/2006/relationships/customXml" Target="../ink/ink1829.xml"/><Relationship Id="rId436" Type="http://schemas.openxmlformats.org/officeDocument/2006/relationships/customXml" Target="../ink/ink1857.xml"/><Relationship Id="rId240" Type="http://schemas.openxmlformats.org/officeDocument/2006/relationships/customXml" Target="../ink/ink1759.xml"/><Relationship Id="rId478" Type="http://schemas.openxmlformats.org/officeDocument/2006/relationships/customXml" Target="../ink/ink1878.xml"/><Relationship Id="rId35" Type="http://schemas.openxmlformats.org/officeDocument/2006/relationships/image" Target="../media/image1641.png"/><Relationship Id="rId77" Type="http://schemas.openxmlformats.org/officeDocument/2006/relationships/image" Target="../media/image1661.png"/><Relationship Id="rId100" Type="http://schemas.openxmlformats.org/officeDocument/2006/relationships/customXml" Target="../ink/ink1689.xml"/><Relationship Id="rId282" Type="http://schemas.openxmlformats.org/officeDocument/2006/relationships/customXml" Target="../ink/ink1780.xml"/><Relationship Id="rId338" Type="http://schemas.openxmlformats.org/officeDocument/2006/relationships/customXml" Target="../ink/ink1808.xml"/><Relationship Id="rId503" Type="http://schemas.openxmlformats.org/officeDocument/2006/relationships/image" Target="../media/image1869.png"/><Relationship Id="rId545" Type="http://schemas.openxmlformats.org/officeDocument/2006/relationships/image" Target="../media/image1890.png"/><Relationship Id="rId587" Type="http://schemas.openxmlformats.org/officeDocument/2006/relationships/image" Target="../media/image1911.png"/><Relationship Id="rId8" Type="http://schemas.openxmlformats.org/officeDocument/2006/relationships/customXml" Target="../ink/ink1643.xml"/><Relationship Id="rId142" Type="http://schemas.openxmlformats.org/officeDocument/2006/relationships/customXml" Target="../ink/ink1710.xml"/><Relationship Id="rId184" Type="http://schemas.openxmlformats.org/officeDocument/2006/relationships/customXml" Target="../ink/ink1731.xml"/><Relationship Id="rId391" Type="http://schemas.openxmlformats.org/officeDocument/2006/relationships/image" Target="../media/image1813.png"/><Relationship Id="rId405" Type="http://schemas.openxmlformats.org/officeDocument/2006/relationships/image" Target="../media/image1820.png"/><Relationship Id="rId447" Type="http://schemas.openxmlformats.org/officeDocument/2006/relationships/image" Target="../media/image1841.png"/><Relationship Id="rId251" Type="http://schemas.openxmlformats.org/officeDocument/2006/relationships/image" Target="../media/image1745.png"/><Relationship Id="rId489" Type="http://schemas.openxmlformats.org/officeDocument/2006/relationships/image" Target="../media/image1862.png"/><Relationship Id="rId46" Type="http://schemas.openxmlformats.org/officeDocument/2006/relationships/customXml" Target="../ink/ink1662.xml"/><Relationship Id="rId293" Type="http://schemas.openxmlformats.org/officeDocument/2006/relationships/image" Target="../media/image1765.png"/><Relationship Id="rId307" Type="http://schemas.openxmlformats.org/officeDocument/2006/relationships/image" Target="../media/image1772.png"/><Relationship Id="rId349" Type="http://schemas.openxmlformats.org/officeDocument/2006/relationships/image" Target="../media/image1793.png"/><Relationship Id="rId514" Type="http://schemas.openxmlformats.org/officeDocument/2006/relationships/customXml" Target="../ink/ink1896.xml"/><Relationship Id="rId556" Type="http://schemas.openxmlformats.org/officeDocument/2006/relationships/customXml" Target="../ink/ink1917.xml"/><Relationship Id="rId88" Type="http://schemas.openxmlformats.org/officeDocument/2006/relationships/customXml" Target="../ink/ink1683.xml"/><Relationship Id="rId111" Type="http://schemas.openxmlformats.org/officeDocument/2006/relationships/image" Target="../media/image1677.png"/><Relationship Id="rId153" Type="http://schemas.openxmlformats.org/officeDocument/2006/relationships/image" Target="../media/image1697.png"/><Relationship Id="rId195" Type="http://schemas.openxmlformats.org/officeDocument/2006/relationships/image" Target="../media/image1718.png"/><Relationship Id="rId209" Type="http://schemas.openxmlformats.org/officeDocument/2006/relationships/image" Target="../media/image1725.png"/><Relationship Id="rId360" Type="http://schemas.openxmlformats.org/officeDocument/2006/relationships/customXml" Target="../ink/ink1819.xml"/><Relationship Id="rId416" Type="http://schemas.openxmlformats.org/officeDocument/2006/relationships/customXml" Target="../ink/ink1847.xml"/><Relationship Id="rId220" Type="http://schemas.openxmlformats.org/officeDocument/2006/relationships/customXml" Target="../ink/ink1749.xml"/><Relationship Id="rId458" Type="http://schemas.openxmlformats.org/officeDocument/2006/relationships/customXml" Target="../ink/ink1868.xml"/><Relationship Id="rId15" Type="http://schemas.openxmlformats.org/officeDocument/2006/relationships/image" Target="../media/image1631.png"/><Relationship Id="rId57" Type="http://schemas.openxmlformats.org/officeDocument/2006/relationships/image" Target="../media/image1652.png"/><Relationship Id="rId262" Type="http://schemas.openxmlformats.org/officeDocument/2006/relationships/customXml" Target="../ink/ink1770.xml"/><Relationship Id="rId318" Type="http://schemas.openxmlformats.org/officeDocument/2006/relationships/customXml" Target="../ink/ink1798.xml"/><Relationship Id="rId525" Type="http://schemas.openxmlformats.org/officeDocument/2006/relationships/image" Target="../media/image1880.png"/><Relationship Id="rId567" Type="http://schemas.openxmlformats.org/officeDocument/2006/relationships/image" Target="../media/image1901.png"/><Relationship Id="rId99" Type="http://schemas.openxmlformats.org/officeDocument/2006/relationships/image" Target="../media/image1671.png"/><Relationship Id="rId122" Type="http://schemas.openxmlformats.org/officeDocument/2006/relationships/customXml" Target="../ink/ink1700.xml"/><Relationship Id="rId164" Type="http://schemas.openxmlformats.org/officeDocument/2006/relationships/customXml" Target="../ink/ink1721.xml"/><Relationship Id="rId371" Type="http://schemas.openxmlformats.org/officeDocument/2006/relationships/image" Target="../media/image1803.png"/><Relationship Id="rId427" Type="http://schemas.openxmlformats.org/officeDocument/2006/relationships/image" Target="../media/image1831.png"/><Relationship Id="rId469" Type="http://schemas.openxmlformats.org/officeDocument/2006/relationships/image" Target="../media/image1852.png"/><Relationship Id="rId26" Type="http://schemas.openxmlformats.org/officeDocument/2006/relationships/customXml" Target="../ink/ink1652.xml"/><Relationship Id="rId231" Type="http://schemas.openxmlformats.org/officeDocument/2006/relationships/image" Target="../media/image1736.png"/><Relationship Id="rId273" Type="http://schemas.openxmlformats.org/officeDocument/2006/relationships/image" Target="../media/image1756.png"/><Relationship Id="rId329" Type="http://schemas.openxmlformats.org/officeDocument/2006/relationships/image" Target="../media/image1783.png"/><Relationship Id="rId480" Type="http://schemas.openxmlformats.org/officeDocument/2006/relationships/customXml" Target="../ink/ink1879.xml"/><Relationship Id="rId536" Type="http://schemas.openxmlformats.org/officeDocument/2006/relationships/customXml" Target="../ink/ink1907.xml"/><Relationship Id="rId68" Type="http://schemas.openxmlformats.org/officeDocument/2006/relationships/customXml" Target="../ink/ink1673.xml"/><Relationship Id="rId133" Type="http://schemas.openxmlformats.org/officeDocument/2006/relationships/image" Target="../media/image1687.png"/><Relationship Id="rId175" Type="http://schemas.openxmlformats.org/officeDocument/2006/relationships/image" Target="../media/image1708.png"/><Relationship Id="rId340" Type="http://schemas.openxmlformats.org/officeDocument/2006/relationships/customXml" Target="../ink/ink1809.xml"/><Relationship Id="rId578" Type="http://schemas.openxmlformats.org/officeDocument/2006/relationships/customXml" Target="../ink/ink1928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91.xml"/><Relationship Id="rId299" Type="http://schemas.openxmlformats.org/officeDocument/2006/relationships/customXml" Target="../ink/ink2082.xml"/><Relationship Id="rId21" Type="http://schemas.openxmlformats.org/officeDocument/2006/relationships/image" Target="../media/image1921.png"/><Relationship Id="rId63" Type="http://schemas.openxmlformats.org/officeDocument/2006/relationships/image" Target="../media/image1941.png"/><Relationship Id="rId159" Type="http://schemas.openxmlformats.org/officeDocument/2006/relationships/customXml" Target="../ink/ink2012.xml"/><Relationship Id="rId324" Type="http://schemas.openxmlformats.org/officeDocument/2006/relationships/customXml" Target="../ink/ink2095.xml"/><Relationship Id="rId366" Type="http://schemas.openxmlformats.org/officeDocument/2006/relationships/image" Target="../media/image2089.png"/><Relationship Id="rId170" Type="http://schemas.openxmlformats.org/officeDocument/2006/relationships/image" Target="../media/image1994.png"/><Relationship Id="rId226" Type="http://schemas.openxmlformats.org/officeDocument/2006/relationships/image" Target="../media/image2022.png"/><Relationship Id="rId433" Type="http://schemas.openxmlformats.org/officeDocument/2006/relationships/customXml" Target="../ink/ink2150.xml"/><Relationship Id="rId268" Type="http://schemas.openxmlformats.org/officeDocument/2006/relationships/image" Target="../media/image2042.png"/><Relationship Id="rId32" Type="http://schemas.openxmlformats.org/officeDocument/2006/relationships/customXml" Target="../ink/ink1948.xml"/><Relationship Id="rId74" Type="http://schemas.openxmlformats.org/officeDocument/2006/relationships/customXml" Target="../ink/ink1969.xml"/><Relationship Id="rId128" Type="http://schemas.openxmlformats.org/officeDocument/2006/relationships/image" Target="../media/image1973.png"/><Relationship Id="rId335" Type="http://schemas.openxmlformats.org/officeDocument/2006/relationships/customXml" Target="../ink/ink2101.xml"/><Relationship Id="rId377" Type="http://schemas.openxmlformats.org/officeDocument/2006/relationships/customXml" Target="../ink/ink2122.xml"/><Relationship Id="rId5" Type="http://schemas.openxmlformats.org/officeDocument/2006/relationships/image" Target="../media/image1913.png"/><Relationship Id="rId181" Type="http://schemas.openxmlformats.org/officeDocument/2006/relationships/customXml" Target="../ink/ink2023.xml"/><Relationship Id="rId237" Type="http://schemas.openxmlformats.org/officeDocument/2006/relationships/customXml" Target="../ink/ink2051.xml"/><Relationship Id="rId402" Type="http://schemas.openxmlformats.org/officeDocument/2006/relationships/image" Target="../media/image2107.png"/><Relationship Id="rId279" Type="http://schemas.openxmlformats.org/officeDocument/2006/relationships/customXml" Target="../ink/ink2072.xml"/><Relationship Id="rId444" Type="http://schemas.openxmlformats.org/officeDocument/2006/relationships/image" Target="../media/image2128.png"/><Relationship Id="rId43" Type="http://schemas.openxmlformats.org/officeDocument/2006/relationships/image" Target="../media/image1931.png"/><Relationship Id="rId139" Type="http://schemas.openxmlformats.org/officeDocument/2006/relationships/customXml" Target="../ink/ink2002.xml"/><Relationship Id="rId290" Type="http://schemas.openxmlformats.org/officeDocument/2006/relationships/image" Target="../media/image2053.png"/><Relationship Id="rId304" Type="http://schemas.openxmlformats.org/officeDocument/2006/relationships/image" Target="../media/image2060.png"/><Relationship Id="rId346" Type="http://schemas.openxmlformats.org/officeDocument/2006/relationships/image" Target="../media/image2079.png"/><Relationship Id="rId388" Type="http://schemas.openxmlformats.org/officeDocument/2006/relationships/image" Target="../media/image2100.png"/><Relationship Id="rId85" Type="http://schemas.openxmlformats.org/officeDocument/2006/relationships/image" Target="../media/image1952.png"/><Relationship Id="rId150" Type="http://schemas.openxmlformats.org/officeDocument/2006/relationships/image" Target="../media/image1984.png"/><Relationship Id="rId192" Type="http://schemas.openxmlformats.org/officeDocument/2006/relationships/image" Target="../media/image2005.png"/><Relationship Id="rId206" Type="http://schemas.openxmlformats.org/officeDocument/2006/relationships/image" Target="../media/image2012.png"/><Relationship Id="rId413" Type="http://schemas.openxmlformats.org/officeDocument/2006/relationships/customXml" Target="../ink/ink2140.xml"/><Relationship Id="rId248" Type="http://schemas.openxmlformats.org/officeDocument/2006/relationships/image" Target="../media/image2032.png"/><Relationship Id="rId455" Type="http://schemas.openxmlformats.org/officeDocument/2006/relationships/customXml" Target="../ink/ink2161.xml"/><Relationship Id="rId12" Type="http://schemas.openxmlformats.org/officeDocument/2006/relationships/customXml" Target="../ink/ink1938.xml"/><Relationship Id="rId108" Type="http://schemas.openxmlformats.org/officeDocument/2006/relationships/customXml" Target="../ink/ink1986.xml"/><Relationship Id="rId315" Type="http://schemas.openxmlformats.org/officeDocument/2006/relationships/image" Target="../media/image321.png"/><Relationship Id="rId357" Type="http://schemas.openxmlformats.org/officeDocument/2006/relationships/customXml" Target="../ink/ink2112.xml"/><Relationship Id="rId54" Type="http://schemas.openxmlformats.org/officeDocument/2006/relationships/customXml" Target="../ink/ink1959.xml"/><Relationship Id="rId96" Type="http://schemas.openxmlformats.org/officeDocument/2006/relationships/customXml" Target="../ink/ink1980.xml"/><Relationship Id="rId161" Type="http://schemas.openxmlformats.org/officeDocument/2006/relationships/customXml" Target="../ink/ink2013.xml"/><Relationship Id="rId217" Type="http://schemas.openxmlformats.org/officeDocument/2006/relationships/customXml" Target="../ink/ink2041.xml"/><Relationship Id="rId399" Type="http://schemas.openxmlformats.org/officeDocument/2006/relationships/customXml" Target="../ink/ink2133.xml"/><Relationship Id="rId259" Type="http://schemas.openxmlformats.org/officeDocument/2006/relationships/customXml" Target="../ink/ink2062.xml"/><Relationship Id="rId424" Type="http://schemas.openxmlformats.org/officeDocument/2006/relationships/image" Target="../media/image2118.png"/><Relationship Id="rId23" Type="http://schemas.openxmlformats.org/officeDocument/2006/relationships/image" Target="../media/image1922.png"/><Relationship Id="rId119" Type="http://schemas.openxmlformats.org/officeDocument/2006/relationships/customXml" Target="../ink/ink1992.xml"/><Relationship Id="rId270" Type="http://schemas.openxmlformats.org/officeDocument/2006/relationships/image" Target="../media/image2043.png"/><Relationship Id="rId291" Type="http://schemas.openxmlformats.org/officeDocument/2006/relationships/customXml" Target="../ink/ink2078.xml"/><Relationship Id="rId305" Type="http://schemas.openxmlformats.org/officeDocument/2006/relationships/customXml" Target="../ink/ink2085.xml"/><Relationship Id="rId326" Type="http://schemas.openxmlformats.org/officeDocument/2006/relationships/customXml" Target="../ink/ink2096.xml"/><Relationship Id="rId347" Type="http://schemas.openxmlformats.org/officeDocument/2006/relationships/customXml" Target="../ink/ink2107.xml"/><Relationship Id="rId44" Type="http://schemas.openxmlformats.org/officeDocument/2006/relationships/customXml" Target="../ink/ink1954.xml"/><Relationship Id="rId65" Type="http://schemas.openxmlformats.org/officeDocument/2006/relationships/image" Target="../media/image1942.png"/><Relationship Id="rId86" Type="http://schemas.openxmlformats.org/officeDocument/2006/relationships/customXml" Target="../ink/ink1975.xml"/><Relationship Id="rId130" Type="http://schemas.openxmlformats.org/officeDocument/2006/relationships/image" Target="../media/image1974.png"/><Relationship Id="rId151" Type="http://schemas.openxmlformats.org/officeDocument/2006/relationships/customXml" Target="../ink/ink2008.xml"/><Relationship Id="rId368" Type="http://schemas.openxmlformats.org/officeDocument/2006/relationships/image" Target="../media/image2090.png"/><Relationship Id="rId389" Type="http://schemas.openxmlformats.org/officeDocument/2006/relationships/customXml" Target="../ink/ink2128.xml"/><Relationship Id="rId172" Type="http://schemas.openxmlformats.org/officeDocument/2006/relationships/image" Target="../media/image1995.png"/><Relationship Id="rId193" Type="http://schemas.openxmlformats.org/officeDocument/2006/relationships/customXml" Target="../ink/ink2029.xml"/><Relationship Id="rId207" Type="http://schemas.openxmlformats.org/officeDocument/2006/relationships/customXml" Target="../ink/ink2036.xml"/><Relationship Id="rId228" Type="http://schemas.openxmlformats.org/officeDocument/2006/relationships/image" Target="../media/image2023.png"/><Relationship Id="rId249" Type="http://schemas.openxmlformats.org/officeDocument/2006/relationships/customXml" Target="../ink/ink2057.xml"/><Relationship Id="rId414" Type="http://schemas.openxmlformats.org/officeDocument/2006/relationships/image" Target="../media/image2113.png"/><Relationship Id="rId435" Type="http://schemas.openxmlformats.org/officeDocument/2006/relationships/customXml" Target="../ink/ink2151.xml"/><Relationship Id="rId456" Type="http://schemas.openxmlformats.org/officeDocument/2006/relationships/image" Target="../media/image2134.png"/><Relationship Id="rId13" Type="http://schemas.openxmlformats.org/officeDocument/2006/relationships/image" Target="../media/image1917.png"/><Relationship Id="rId109" Type="http://schemas.openxmlformats.org/officeDocument/2006/relationships/customXml" Target="../ink/ink1987.xml"/><Relationship Id="rId260" Type="http://schemas.openxmlformats.org/officeDocument/2006/relationships/image" Target="../media/image2038.png"/><Relationship Id="rId281" Type="http://schemas.openxmlformats.org/officeDocument/2006/relationships/customXml" Target="../ink/ink2073.xml"/><Relationship Id="rId316" Type="http://schemas.openxmlformats.org/officeDocument/2006/relationships/customXml" Target="../ink/ink2091.xml"/><Relationship Id="rId337" Type="http://schemas.openxmlformats.org/officeDocument/2006/relationships/customXml" Target="../ink/ink2102.xml"/><Relationship Id="rId34" Type="http://schemas.openxmlformats.org/officeDocument/2006/relationships/customXml" Target="../ink/ink1949.xml"/><Relationship Id="rId55" Type="http://schemas.openxmlformats.org/officeDocument/2006/relationships/image" Target="../media/image1937.png"/><Relationship Id="rId76" Type="http://schemas.openxmlformats.org/officeDocument/2006/relationships/customXml" Target="../ink/ink1970.xml"/><Relationship Id="rId97" Type="http://schemas.openxmlformats.org/officeDocument/2006/relationships/image" Target="../media/image1958.png"/><Relationship Id="rId120" Type="http://schemas.openxmlformats.org/officeDocument/2006/relationships/image" Target="../media/image1969.png"/><Relationship Id="rId141" Type="http://schemas.openxmlformats.org/officeDocument/2006/relationships/customXml" Target="../ink/ink2003.xml"/><Relationship Id="rId358" Type="http://schemas.openxmlformats.org/officeDocument/2006/relationships/image" Target="../media/image2085.png"/><Relationship Id="rId379" Type="http://schemas.openxmlformats.org/officeDocument/2006/relationships/customXml" Target="../ink/ink2123.xml"/><Relationship Id="rId7" Type="http://schemas.openxmlformats.org/officeDocument/2006/relationships/image" Target="../media/image1914.png"/><Relationship Id="rId162" Type="http://schemas.openxmlformats.org/officeDocument/2006/relationships/image" Target="../media/image1990.png"/><Relationship Id="rId183" Type="http://schemas.openxmlformats.org/officeDocument/2006/relationships/customXml" Target="../ink/ink2024.xml"/><Relationship Id="rId218" Type="http://schemas.openxmlformats.org/officeDocument/2006/relationships/image" Target="../media/image2018.png"/><Relationship Id="rId239" Type="http://schemas.openxmlformats.org/officeDocument/2006/relationships/customXml" Target="../ink/ink2052.xml"/><Relationship Id="rId390" Type="http://schemas.openxmlformats.org/officeDocument/2006/relationships/image" Target="../media/image2101.png"/><Relationship Id="rId404" Type="http://schemas.openxmlformats.org/officeDocument/2006/relationships/image" Target="../media/image2108.png"/><Relationship Id="rId425" Type="http://schemas.openxmlformats.org/officeDocument/2006/relationships/customXml" Target="../ink/ink2146.xml"/><Relationship Id="rId446" Type="http://schemas.openxmlformats.org/officeDocument/2006/relationships/image" Target="../media/image2129.png"/><Relationship Id="rId250" Type="http://schemas.openxmlformats.org/officeDocument/2006/relationships/image" Target="../media/image2033.png"/><Relationship Id="rId271" Type="http://schemas.openxmlformats.org/officeDocument/2006/relationships/customXml" Target="../ink/ink2068.xml"/><Relationship Id="rId292" Type="http://schemas.openxmlformats.org/officeDocument/2006/relationships/image" Target="../media/image2054.png"/><Relationship Id="rId306" Type="http://schemas.openxmlformats.org/officeDocument/2006/relationships/image" Target="../media/image2061.png"/><Relationship Id="rId24" Type="http://schemas.openxmlformats.org/officeDocument/2006/relationships/customXml" Target="../ink/ink1944.xml"/><Relationship Id="rId45" Type="http://schemas.openxmlformats.org/officeDocument/2006/relationships/image" Target="../media/image1932.png"/><Relationship Id="rId66" Type="http://schemas.openxmlformats.org/officeDocument/2006/relationships/customXml" Target="../ink/ink1965.xml"/><Relationship Id="rId87" Type="http://schemas.openxmlformats.org/officeDocument/2006/relationships/image" Target="../media/image1953.png"/><Relationship Id="rId110" Type="http://schemas.openxmlformats.org/officeDocument/2006/relationships/image" Target="../media/image1964.png"/><Relationship Id="rId131" Type="http://schemas.openxmlformats.org/officeDocument/2006/relationships/customXml" Target="../ink/ink1998.xml"/><Relationship Id="rId327" Type="http://schemas.openxmlformats.org/officeDocument/2006/relationships/image" Target="../media/image2070.png"/><Relationship Id="rId348" Type="http://schemas.openxmlformats.org/officeDocument/2006/relationships/image" Target="../media/image2080.png"/><Relationship Id="rId369" Type="http://schemas.openxmlformats.org/officeDocument/2006/relationships/customXml" Target="../ink/ink2118.xml"/><Relationship Id="rId152" Type="http://schemas.openxmlformats.org/officeDocument/2006/relationships/image" Target="../media/image1985.png"/><Relationship Id="rId173" Type="http://schemas.openxmlformats.org/officeDocument/2006/relationships/customXml" Target="../ink/ink2019.xml"/><Relationship Id="rId194" Type="http://schemas.openxmlformats.org/officeDocument/2006/relationships/image" Target="../media/image2006.png"/><Relationship Id="rId208" Type="http://schemas.openxmlformats.org/officeDocument/2006/relationships/image" Target="../media/image2013.png"/><Relationship Id="rId229" Type="http://schemas.openxmlformats.org/officeDocument/2006/relationships/customXml" Target="../ink/ink2047.xml"/><Relationship Id="rId380" Type="http://schemas.openxmlformats.org/officeDocument/2006/relationships/image" Target="../media/image2096.png"/><Relationship Id="rId415" Type="http://schemas.openxmlformats.org/officeDocument/2006/relationships/customXml" Target="../ink/ink2141.xml"/><Relationship Id="rId436" Type="http://schemas.openxmlformats.org/officeDocument/2006/relationships/image" Target="../media/image2124.png"/><Relationship Id="rId457" Type="http://schemas.openxmlformats.org/officeDocument/2006/relationships/customXml" Target="../ink/ink2162.xml"/><Relationship Id="rId240" Type="http://schemas.openxmlformats.org/officeDocument/2006/relationships/image" Target="../media/image2029.png"/><Relationship Id="rId261" Type="http://schemas.openxmlformats.org/officeDocument/2006/relationships/customXml" Target="../ink/ink2063.xml"/><Relationship Id="rId14" Type="http://schemas.openxmlformats.org/officeDocument/2006/relationships/customXml" Target="../ink/ink1939.xml"/><Relationship Id="rId35" Type="http://schemas.openxmlformats.org/officeDocument/2006/relationships/image" Target="../media/image1927.png"/><Relationship Id="rId56" Type="http://schemas.openxmlformats.org/officeDocument/2006/relationships/customXml" Target="../ink/ink1960.xml"/><Relationship Id="rId77" Type="http://schemas.openxmlformats.org/officeDocument/2006/relationships/image" Target="../media/image1948.png"/><Relationship Id="rId100" Type="http://schemas.openxmlformats.org/officeDocument/2006/relationships/customXml" Target="../ink/ink1982.xml"/><Relationship Id="rId282" Type="http://schemas.openxmlformats.org/officeDocument/2006/relationships/image" Target="../media/image2049.png"/><Relationship Id="rId317" Type="http://schemas.openxmlformats.org/officeDocument/2006/relationships/image" Target="../media/image2065.png"/><Relationship Id="rId338" Type="http://schemas.openxmlformats.org/officeDocument/2006/relationships/image" Target="../media/image2075.png"/><Relationship Id="rId359" Type="http://schemas.openxmlformats.org/officeDocument/2006/relationships/customXml" Target="../ink/ink2113.xml"/><Relationship Id="rId8" Type="http://schemas.openxmlformats.org/officeDocument/2006/relationships/customXml" Target="../ink/ink1936.xml"/><Relationship Id="rId98" Type="http://schemas.openxmlformats.org/officeDocument/2006/relationships/customXml" Target="../ink/ink1981.xml"/><Relationship Id="rId121" Type="http://schemas.openxmlformats.org/officeDocument/2006/relationships/customXml" Target="../ink/ink1993.xml"/><Relationship Id="rId142" Type="http://schemas.openxmlformats.org/officeDocument/2006/relationships/image" Target="../media/image1980.png"/><Relationship Id="rId163" Type="http://schemas.openxmlformats.org/officeDocument/2006/relationships/customXml" Target="../ink/ink2014.xml"/><Relationship Id="rId184" Type="http://schemas.openxmlformats.org/officeDocument/2006/relationships/image" Target="../media/image2001.png"/><Relationship Id="rId219" Type="http://schemas.openxmlformats.org/officeDocument/2006/relationships/customXml" Target="../ink/ink2042.xml"/><Relationship Id="rId370" Type="http://schemas.openxmlformats.org/officeDocument/2006/relationships/image" Target="../media/image2091.png"/><Relationship Id="rId391" Type="http://schemas.openxmlformats.org/officeDocument/2006/relationships/customXml" Target="../ink/ink2129.xml"/><Relationship Id="rId405" Type="http://schemas.openxmlformats.org/officeDocument/2006/relationships/customXml" Target="../ink/ink2136.xml"/><Relationship Id="rId426" Type="http://schemas.openxmlformats.org/officeDocument/2006/relationships/image" Target="../media/image2119.png"/><Relationship Id="rId447" Type="http://schemas.openxmlformats.org/officeDocument/2006/relationships/customXml" Target="../ink/ink2157.xml"/><Relationship Id="rId230" Type="http://schemas.openxmlformats.org/officeDocument/2006/relationships/image" Target="../media/image2024.png"/><Relationship Id="rId251" Type="http://schemas.openxmlformats.org/officeDocument/2006/relationships/customXml" Target="../ink/ink2058.xml"/><Relationship Id="rId25" Type="http://schemas.openxmlformats.org/officeDocument/2006/relationships/image" Target="../media/image67.png"/><Relationship Id="rId46" Type="http://schemas.openxmlformats.org/officeDocument/2006/relationships/customXml" Target="../ink/ink1955.xml"/><Relationship Id="rId67" Type="http://schemas.openxmlformats.org/officeDocument/2006/relationships/image" Target="../media/image1943.png"/><Relationship Id="rId272" Type="http://schemas.openxmlformats.org/officeDocument/2006/relationships/image" Target="../media/image2044.png"/><Relationship Id="rId293" Type="http://schemas.openxmlformats.org/officeDocument/2006/relationships/customXml" Target="../ink/ink2079.xml"/><Relationship Id="rId307" Type="http://schemas.openxmlformats.org/officeDocument/2006/relationships/customXml" Target="../ink/ink2086.xml"/><Relationship Id="rId328" Type="http://schemas.openxmlformats.org/officeDocument/2006/relationships/customXml" Target="../ink/ink2097.xml"/><Relationship Id="rId349" Type="http://schemas.openxmlformats.org/officeDocument/2006/relationships/customXml" Target="../ink/ink2108.xml"/><Relationship Id="rId88" Type="http://schemas.openxmlformats.org/officeDocument/2006/relationships/customXml" Target="../ink/ink1976.xml"/><Relationship Id="rId111" Type="http://schemas.openxmlformats.org/officeDocument/2006/relationships/customXml" Target="../ink/ink1988.xml"/><Relationship Id="rId132" Type="http://schemas.openxmlformats.org/officeDocument/2006/relationships/image" Target="../media/image1975.png"/><Relationship Id="rId153" Type="http://schemas.openxmlformats.org/officeDocument/2006/relationships/customXml" Target="../ink/ink2009.xml"/><Relationship Id="rId174" Type="http://schemas.openxmlformats.org/officeDocument/2006/relationships/image" Target="../media/image1996.png"/><Relationship Id="rId195" Type="http://schemas.openxmlformats.org/officeDocument/2006/relationships/customXml" Target="../ink/ink2030.xml"/><Relationship Id="rId209" Type="http://schemas.openxmlformats.org/officeDocument/2006/relationships/customXml" Target="../ink/ink2037.xml"/><Relationship Id="rId360" Type="http://schemas.openxmlformats.org/officeDocument/2006/relationships/image" Target="../media/image2086.png"/><Relationship Id="rId381" Type="http://schemas.openxmlformats.org/officeDocument/2006/relationships/customXml" Target="../ink/ink2124.xml"/><Relationship Id="rId416" Type="http://schemas.openxmlformats.org/officeDocument/2006/relationships/image" Target="../media/image2114.png"/><Relationship Id="rId220" Type="http://schemas.openxmlformats.org/officeDocument/2006/relationships/image" Target="../media/image2019.png"/><Relationship Id="rId241" Type="http://schemas.openxmlformats.org/officeDocument/2006/relationships/customXml" Target="../ink/ink2053.xml"/><Relationship Id="rId437" Type="http://schemas.openxmlformats.org/officeDocument/2006/relationships/customXml" Target="../ink/ink2152.xml"/><Relationship Id="rId458" Type="http://schemas.openxmlformats.org/officeDocument/2006/relationships/image" Target="../media/image2135.png"/><Relationship Id="rId15" Type="http://schemas.openxmlformats.org/officeDocument/2006/relationships/image" Target="../media/image1918.png"/><Relationship Id="rId36" Type="http://schemas.openxmlformats.org/officeDocument/2006/relationships/customXml" Target="../ink/ink1950.xml"/><Relationship Id="rId57" Type="http://schemas.openxmlformats.org/officeDocument/2006/relationships/image" Target="../media/image1938.png"/><Relationship Id="rId262" Type="http://schemas.openxmlformats.org/officeDocument/2006/relationships/image" Target="../media/image2039.png"/><Relationship Id="rId283" Type="http://schemas.openxmlformats.org/officeDocument/2006/relationships/customXml" Target="../ink/ink2074.xml"/><Relationship Id="rId318" Type="http://schemas.openxmlformats.org/officeDocument/2006/relationships/customXml" Target="../ink/ink2092.xml"/><Relationship Id="rId339" Type="http://schemas.openxmlformats.org/officeDocument/2006/relationships/customXml" Target="../ink/ink2103.xml"/><Relationship Id="rId78" Type="http://schemas.openxmlformats.org/officeDocument/2006/relationships/customXml" Target="../ink/ink1971.xml"/><Relationship Id="rId99" Type="http://schemas.openxmlformats.org/officeDocument/2006/relationships/image" Target="../media/image1959.png"/><Relationship Id="rId101" Type="http://schemas.openxmlformats.org/officeDocument/2006/relationships/image" Target="../media/image1960.png"/><Relationship Id="rId122" Type="http://schemas.openxmlformats.org/officeDocument/2006/relationships/image" Target="../media/image1970.png"/><Relationship Id="rId143" Type="http://schemas.openxmlformats.org/officeDocument/2006/relationships/customXml" Target="../ink/ink2004.xml"/><Relationship Id="rId164" Type="http://schemas.openxmlformats.org/officeDocument/2006/relationships/image" Target="../media/image1991.png"/><Relationship Id="rId185" Type="http://schemas.openxmlformats.org/officeDocument/2006/relationships/customXml" Target="../ink/ink2025.xml"/><Relationship Id="rId350" Type="http://schemas.openxmlformats.org/officeDocument/2006/relationships/image" Target="../media/image2081.png"/><Relationship Id="rId371" Type="http://schemas.openxmlformats.org/officeDocument/2006/relationships/customXml" Target="../ink/ink2119.xml"/><Relationship Id="rId406" Type="http://schemas.openxmlformats.org/officeDocument/2006/relationships/image" Target="../media/image2109.png"/><Relationship Id="rId9" Type="http://schemas.openxmlformats.org/officeDocument/2006/relationships/image" Target="../media/image1915.png"/><Relationship Id="rId210" Type="http://schemas.openxmlformats.org/officeDocument/2006/relationships/image" Target="../media/image2014.png"/><Relationship Id="rId392" Type="http://schemas.openxmlformats.org/officeDocument/2006/relationships/image" Target="../media/image2102.png"/><Relationship Id="rId427" Type="http://schemas.openxmlformats.org/officeDocument/2006/relationships/customXml" Target="../ink/ink2147.xml"/><Relationship Id="rId448" Type="http://schemas.openxmlformats.org/officeDocument/2006/relationships/image" Target="../media/image2130.png"/><Relationship Id="rId26" Type="http://schemas.openxmlformats.org/officeDocument/2006/relationships/customXml" Target="../ink/ink1945.xml"/><Relationship Id="rId231" Type="http://schemas.openxmlformats.org/officeDocument/2006/relationships/customXml" Target="../ink/ink2048.xml"/><Relationship Id="rId252" Type="http://schemas.openxmlformats.org/officeDocument/2006/relationships/image" Target="../media/image2034.png"/><Relationship Id="rId273" Type="http://schemas.openxmlformats.org/officeDocument/2006/relationships/customXml" Target="../ink/ink2069.xml"/><Relationship Id="rId294" Type="http://schemas.openxmlformats.org/officeDocument/2006/relationships/image" Target="../media/image2055.png"/><Relationship Id="rId308" Type="http://schemas.openxmlformats.org/officeDocument/2006/relationships/customXml" Target="../ink/ink2087.xml"/><Relationship Id="rId329" Type="http://schemas.openxmlformats.org/officeDocument/2006/relationships/image" Target="../media/image2071.png"/><Relationship Id="rId47" Type="http://schemas.openxmlformats.org/officeDocument/2006/relationships/image" Target="../media/image1933.png"/><Relationship Id="rId68" Type="http://schemas.openxmlformats.org/officeDocument/2006/relationships/customXml" Target="../ink/ink1966.xml"/><Relationship Id="rId89" Type="http://schemas.openxmlformats.org/officeDocument/2006/relationships/image" Target="../media/image1954.png"/><Relationship Id="rId112" Type="http://schemas.openxmlformats.org/officeDocument/2006/relationships/image" Target="../media/image1965.png"/><Relationship Id="rId133" Type="http://schemas.openxmlformats.org/officeDocument/2006/relationships/customXml" Target="../ink/ink1999.xml"/><Relationship Id="rId154" Type="http://schemas.openxmlformats.org/officeDocument/2006/relationships/image" Target="../media/image1986.png"/><Relationship Id="rId175" Type="http://schemas.openxmlformats.org/officeDocument/2006/relationships/customXml" Target="../ink/ink2020.xml"/><Relationship Id="rId340" Type="http://schemas.openxmlformats.org/officeDocument/2006/relationships/image" Target="../media/image2076.png"/><Relationship Id="rId361" Type="http://schemas.openxmlformats.org/officeDocument/2006/relationships/customXml" Target="../ink/ink2114.xml"/><Relationship Id="rId196" Type="http://schemas.openxmlformats.org/officeDocument/2006/relationships/image" Target="../media/image2007.png"/><Relationship Id="rId200" Type="http://schemas.openxmlformats.org/officeDocument/2006/relationships/image" Target="../media/image2009.png"/><Relationship Id="rId382" Type="http://schemas.openxmlformats.org/officeDocument/2006/relationships/image" Target="../media/image2097.png"/><Relationship Id="rId417" Type="http://schemas.openxmlformats.org/officeDocument/2006/relationships/customXml" Target="../ink/ink2142.xml"/><Relationship Id="rId438" Type="http://schemas.openxmlformats.org/officeDocument/2006/relationships/image" Target="../media/image2125.png"/><Relationship Id="rId16" Type="http://schemas.openxmlformats.org/officeDocument/2006/relationships/customXml" Target="../ink/ink1940.xml"/><Relationship Id="rId221" Type="http://schemas.openxmlformats.org/officeDocument/2006/relationships/customXml" Target="../ink/ink2043.xml"/><Relationship Id="rId242" Type="http://schemas.openxmlformats.org/officeDocument/2006/relationships/image" Target="../media/image2030.png"/><Relationship Id="rId263" Type="http://schemas.openxmlformats.org/officeDocument/2006/relationships/customXml" Target="../ink/ink2064.xml"/><Relationship Id="rId284" Type="http://schemas.openxmlformats.org/officeDocument/2006/relationships/image" Target="../media/image2050.png"/><Relationship Id="rId319" Type="http://schemas.openxmlformats.org/officeDocument/2006/relationships/image" Target="../media/image2066.png"/><Relationship Id="rId37" Type="http://schemas.openxmlformats.org/officeDocument/2006/relationships/image" Target="../media/image1928.png"/><Relationship Id="rId58" Type="http://schemas.openxmlformats.org/officeDocument/2006/relationships/customXml" Target="../ink/ink1961.xml"/><Relationship Id="rId79" Type="http://schemas.openxmlformats.org/officeDocument/2006/relationships/image" Target="../media/image1949.png"/><Relationship Id="rId102" Type="http://schemas.openxmlformats.org/officeDocument/2006/relationships/customXml" Target="../ink/ink1983.xml"/><Relationship Id="rId123" Type="http://schemas.openxmlformats.org/officeDocument/2006/relationships/customXml" Target="../ink/ink1994.xml"/><Relationship Id="rId144" Type="http://schemas.openxmlformats.org/officeDocument/2006/relationships/image" Target="../media/image1981.png"/><Relationship Id="rId330" Type="http://schemas.openxmlformats.org/officeDocument/2006/relationships/customXml" Target="../ink/ink2098.xml"/><Relationship Id="rId90" Type="http://schemas.openxmlformats.org/officeDocument/2006/relationships/customXml" Target="../ink/ink1977.xml"/><Relationship Id="rId165" Type="http://schemas.openxmlformats.org/officeDocument/2006/relationships/customXml" Target="../ink/ink2015.xml"/><Relationship Id="rId186" Type="http://schemas.openxmlformats.org/officeDocument/2006/relationships/image" Target="../media/image2002.png"/><Relationship Id="rId351" Type="http://schemas.openxmlformats.org/officeDocument/2006/relationships/customXml" Target="../ink/ink2109.xml"/><Relationship Id="rId372" Type="http://schemas.openxmlformats.org/officeDocument/2006/relationships/image" Target="../media/image2092.png"/><Relationship Id="rId393" Type="http://schemas.openxmlformats.org/officeDocument/2006/relationships/customXml" Target="../ink/ink2130.xml"/><Relationship Id="rId407" Type="http://schemas.openxmlformats.org/officeDocument/2006/relationships/customXml" Target="../ink/ink2137.xml"/><Relationship Id="rId428" Type="http://schemas.openxmlformats.org/officeDocument/2006/relationships/image" Target="../media/image2120.png"/><Relationship Id="rId449" Type="http://schemas.openxmlformats.org/officeDocument/2006/relationships/customXml" Target="../ink/ink2158.xml"/><Relationship Id="rId211" Type="http://schemas.openxmlformats.org/officeDocument/2006/relationships/customXml" Target="../ink/ink2038.xml"/><Relationship Id="rId232" Type="http://schemas.openxmlformats.org/officeDocument/2006/relationships/image" Target="../media/image2025.png"/><Relationship Id="rId253" Type="http://schemas.openxmlformats.org/officeDocument/2006/relationships/customXml" Target="../ink/ink2059.xml"/><Relationship Id="rId274" Type="http://schemas.openxmlformats.org/officeDocument/2006/relationships/image" Target="../media/image2045.png"/><Relationship Id="rId295" Type="http://schemas.openxmlformats.org/officeDocument/2006/relationships/customXml" Target="../ink/ink2080.xml"/><Relationship Id="rId309" Type="http://schemas.openxmlformats.org/officeDocument/2006/relationships/image" Target="../media/image2062.png"/><Relationship Id="rId27" Type="http://schemas.openxmlformats.org/officeDocument/2006/relationships/image" Target="../media/image1923.png"/><Relationship Id="rId48" Type="http://schemas.openxmlformats.org/officeDocument/2006/relationships/customXml" Target="../ink/ink1956.xml"/><Relationship Id="rId69" Type="http://schemas.openxmlformats.org/officeDocument/2006/relationships/image" Target="../media/image1944.png"/><Relationship Id="rId113" Type="http://schemas.openxmlformats.org/officeDocument/2006/relationships/customXml" Target="../ink/ink1989.xml"/><Relationship Id="rId134" Type="http://schemas.openxmlformats.org/officeDocument/2006/relationships/image" Target="../media/image1976.png"/><Relationship Id="rId320" Type="http://schemas.openxmlformats.org/officeDocument/2006/relationships/customXml" Target="../ink/ink2093.xml"/><Relationship Id="rId80" Type="http://schemas.openxmlformats.org/officeDocument/2006/relationships/customXml" Target="../ink/ink1972.xml"/><Relationship Id="rId155" Type="http://schemas.openxmlformats.org/officeDocument/2006/relationships/customXml" Target="../ink/ink2010.xml"/><Relationship Id="rId176" Type="http://schemas.openxmlformats.org/officeDocument/2006/relationships/image" Target="../media/image1997.png"/><Relationship Id="rId197" Type="http://schemas.openxmlformats.org/officeDocument/2006/relationships/customXml" Target="../ink/ink2031.xml"/><Relationship Id="rId341" Type="http://schemas.openxmlformats.org/officeDocument/2006/relationships/customXml" Target="../ink/ink2104.xml"/><Relationship Id="rId362" Type="http://schemas.openxmlformats.org/officeDocument/2006/relationships/image" Target="../media/image2087.png"/><Relationship Id="rId383" Type="http://schemas.openxmlformats.org/officeDocument/2006/relationships/customXml" Target="../ink/ink2125.xml"/><Relationship Id="rId418" Type="http://schemas.openxmlformats.org/officeDocument/2006/relationships/image" Target="../media/image2115.png"/><Relationship Id="rId439" Type="http://schemas.openxmlformats.org/officeDocument/2006/relationships/customXml" Target="../ink/ink2153.xml"/><Relationship Id="rId201" Type="http://schemas.openxmlformats.org/officeDocument/2006/relationships/customXml" Target="../ink/ink2033.xml"/><Relationship Id="rId222" Type="http://schemas.openxmlformats.org/officeDocument/2006/relationships/image" Target="../media/image2020.png"/><Relationship Id="rId243" Type="http://schemas.openxmlformats.org/officeDocument/2006/relationships/customXml" Target="../ink/ink2054.xml"/><Relationship Id="rId264" Type="http://schemas.openxmlformats.org/officeDocument/2006/relationships/image" Target="../media/image2040.png"/><Relationship Id="rId285" Type="http://schemas.openxmlformats.org/officeDocument/2006/relationships/customXml" Target="../ink/ink2075.xml"/><Relationship Id="rId450" Type="http://schemas.openxmlformats.org/officeDocument/2006/relationships/image" Target="../media/image2131.png"/><Relationship Id="rId17" Type="http://schemas.openxmlformats.org/officeDocument/2006/relationships/image" Target="../media/image1919.png"/><Relationship Id="rId38" Type="http://schemas.openxmlformats.org/officeDocument/2006/relationships/customXml" Target="../ink/ink1951.xml"/><Relationship Id="rId59" Type="http://schemas.openxmlformats.org/officeDocument/2006/relationships/image" Target="../media/image1939.png"/><Relationship Id="rId103" Type="http://schemas.openxmlformats.org/officeDocument/2006/relationships/image" Target="../media/image1961.png"/><Relationship Id="rId124" Type="http://schemas.openxmlformats.org/officeDocument/2006/relationships/image" Target="../media/image1971.png"/><Relationship Id="rId310" Type="http://schemas.openxmlformats.org/officeDocument/2006/relationships/customXml" Target="../ink/ink2088.xml"/><Relationship Id="rId70" Type="http://schemas.openxmlformats.org/officeDocument/2006/relationships/customXml" Target="../ink/ink1967.xml"/><Relationship Id="rId91" Type="http://schemas.openxmlformats.org/officeDocument/2006/relationships/image" Target="../media/image1955.png"/><Relationship Id="rId145" Type="http://schemas.openxmlformats.org/officeDocument/2006/relationships/customXml" Target="../ink/ink2005.xml"/><Relationship Id="rId166" Type="http://schemas.openxmlformats.org/officeDocument/2006/relationships/image" Target="../media/image1992.png"/><Relationship Id="rId187" Type="http://schemas.openxmlformats.org/officeDocument/2006/relationships/customXml" Target="../ink/ink2026.xml"/><Relationship Id="rId331" Type="http://schemas.openxmlformats.org/officeDocument/2006/relationships/customXml" Target="../ink/ink2099.xml"/><Relationship Id="rId352" Type="http://schemas.openxmlformats.org/officeDocument/2006/relationships/image" Target="../media/image2082.png"/><Relationship Id="rId373" Type="http://schemas.openxmlformats.org/officeDocument/2006/relationships/customXml" Target="../ink/ink2120.xml"/><Relationship Id="rId394" Type="http://schemas.openxmlformats.org/officeDocument/2006/relationships/image" Target="../media/image2103.png"/><Relationship Id="rId408" Type="http://schemas.openxmlformats.org/officeDocument/2006/relationships/image" Target="../media/image2110.png"/><Relationship Id="rId429" Type="http://schemas.openxmlformats.org/officeDocument/2006/relationships/customXml" Target="../ink/ink2148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015.png"/><Relationship Id="rId233" Type="http://schemas.openxmlformats.org/officeDocument/2006/relationships/customXml" Target="../ink/ink2049.xml"/><Relationship Id="rId254" Type="http://schemas.openxmlformats.org/officeDocument/2006/relationships/image" Target="../media/image2035.png"/><Relationship Id="rId440" Type="http://schemas.openxmlformats.org/officeDocument/2006/relationships/image" Target="../media/image2126.png"/><Relationship Id="rId28" Type="http://schemas.openxmlformats.org/officeDocument/2006/relationships/customXml" Target="../ink/ink1946.xml"/><Relationship Id="rId49" Type="http://schemas.openxmlformats.org/officeDocument/2006/relationships/image" Target="../media/image1934.png"/><Relationship Id="rId114" Type="http://schemas.openxmlformats.org/officeDocument/2006/relationships/image" Target="../media/image1966.png"/><Relationship Id="rId275" Type="http://schemas.openxmlformats.org/officeDocument/2006/relationships/customXml" Target="../ink/ink2070.xml"/><Relationship Id="rId296" Type="http://schemas.openxmlformats.org/officeDocument/2006/relationships/image" Target="../media/image2056.png"/><Relationship Id="rId300" Type="http://schemas.openxmlformats.org/officeDocument/2006/relationships/image" Target="../media/image2058.png"/><Relationship Id="rId60" Type="http://schemas.openxmlformats.org/officeDocument/2006/relationships/customXml" Target="../ink/ink1962.xml"/><Relationship Id="rId81" Type="http://schemas.openxmlformats.org/officeDocument/2006/relationships/image" Target="../media/image1950.png"/><Relationship Id="rId135" Type="http://schemas.openxmlformats.org/officeDocument/2006/relationships/customXml" Target="../ink/ink2000.xml"/><Relationship Id="rId156" Type="http://schemas.openxmlformats.org/officeDocument/2006/relationships/image" Target="../media/image1987.png"/><Relationship Id="rId177" Type="http://schemas.openxmlformats.org/officeDocument/2006/relationships/customXml" Target="../ink/ink2021.xml"/><Relationship Id="rId198" Type="http://schemas.openxmlformats.org/officeDocument/2006/relationships/image" Target="../media/image2008.png"/><Relationship Id="rId321" Type="http://schemas.openxmlformats.org/officeDocument/2006/relationships/image" Target="../media/image2067.png"/><Relationship Id="rId342" Type="http://schemas.openxmlformats.org/officeDocument/2006/relationships/image" Target="../media/image2077.png"/><Relationship Id="rId363" Type="http://schemas.openxmlformats.org/officeDocument/2006/relationships/customXml" Target="../ink/ink2115.xml"/><Relationship Id="rId384" Type="http://schemas.openxmlformats.org/officeDocument/2006/relationships/image" Target="../media/image2098.png"/><Relationship Id="rId419" Type="http://schemas.openxmlformats.org/officeDocument/2006/relationships/customXml" Target="../ink/ink2143.xml"/><Relationship Id="rId202" Type="http://schemas.openxmlformats.org/officeDocument/2006/relationships/image" Target="../media/image2010.png"/><Relationship Id="rId223" Type="http://schemas.openxmlformats.org/officeDocument/2006/relationships/customXml" Target="../ink/ink2044.xml"/><Relationship Id="rId244" Type="http://schemas.openxmlformats.org/officeDocument/2006/relationships/image" Target="../media/image2031.png"/><Relationship Id="rId430" Type="http://schemas.openxmlformats.org/officeDocument/2006/relationships/image" Target="../media/image2121.png"/><Relationship Id="rId18" Type="http://schemas.openxmlformats.org/officeDocument/2006/relationships/customXml" Target="../ink/ink1941.xml"/><Relationship Id="rId39" Type="http://schemas.openxmlformats.org/officeDocument/2006/relationships/image" Target="../media/image1929.png"/><Relationship Id="rId265" Type="http://schemas.openxmlformats.org/officeDocument/2006/relationships/customXml" Target="../ink/ink2065.xml"/><Relationship Id="rId286" Type="http://schemas.openxmlformats.org/officeDocument/2006/relationships/image" Target="../media/image2051.png"/><Relationship Id="rId451" Type="http://schemas.openxmlformats.org/officeDocument/2006/relationships/customXml" Target="../ink/ink2159.xml"/><Relationship Id="rId50" Type="http://schemas.openxmlformats.org/officeDocument/2006/relationships/customXml" Target="../ink/ink1957.xml"/><Relationship Id="rId104" Type="http://schemas.openxmlformats.org/officeDocument/2006/relationships/customXml" Target="../ink/ink1984.xml"/><Relationship Id="rId125" Type="http://schemas.openxmlformats.org/officeDocument/2006/relationships/customXml" Target="../ink/ink1995.xml"/><Relationship Id="rId146" Type="http://schemas.openxmlformats.org/officeDocument/2006/relationships/image" Target="../media/image1982.png"/><Relationship Id="rId167" Type="http://schemas.openxmlformats.org/officeDocument/2006/relationships/customXml" Target="../ink/ink2016.xml"/><Relationship Id="rId188" Type="http://schemas.openxmlformats.org/officeDocument/2006/relationships/image" Target="../media/image2003.png"/><Relationship Id="rId311" Type="http://schemas.openxmlformats.org/officeDocument/2006/relationships/image" Target="../media/image2063.png"/><Relationship Id="rId332" Type="http://schemas.openxmlformats.org/officeDocument/2006/relationships/image" Target="../media/image2072.png"/><Relationship Id="rId353" Type="http://schemas.openxmlformats.org/officeDocument/2006/relationships/customXml" Target="../ink/ink2110.xml"/><Relationship Id="rId374" Type="http://schemas.openxmlformats.org/officeDocument/2006/relationships/image" Target="../media/image2093.png"/><Relationship Id="rId395" Type="http://schemas.openxmlformats.org/officeDocument/2006/relationships/customXml" Target="../ink/ink2131.xml"/><Relationship Id="rId409" Type="http://schemas.openxmlformats.org/officeDocument/2006/relationships/customXml" Target="../ink/ink2138.xml"/><Relationship Id="rId71" Type="http://schemas.openxmlformats.org/officeDocument/2006/relationships/image" Target="../media/image1945.png"/><Relationship Id="rId92" Type="http://schemas.openxmlformats.org/officeDocument/2006/relationships/customXml" Target="../ink/ink1978.xml"/><Relationship Id="rId213" Type="http://schemas.openxmlformats.org/officeDocument/2006/relationships/customXml" Target="../ink/ink2039.xml"/><Relationship Id="rId234" Type="http://schemas.openxmlformats.org/officeDocument/2006/relationships/image" Target="../media/image2026.png"/><Relationship Id="rId420" Type="http://schemas.openxmlformats.org/officeDocument/2006/relationships/image" Target="../media/image2116.png"/><Relationship Id="rId2" Type="http://schemas.openxmlformats.org/officeDocument/2006/relationships/customXml" Target="../ink/ink1933.xml"/><Relationship Id="rId29" Type="http://schemas.openxmlformats.org/officeDocument/2006/relationships/image" Target="../media/image1924.png"/><Relationship Id="rId255" Type="http://schemas.openxmlformats.org/officeDocument/2006/relationships/customXml" Target="../ink/ink2060.xml"/><Relationship Id="rId276" Type="http://schemas.openxmlformats.org/officeDocument/2006/relationships/image" Target="../media/image2046.png"/><Relationship Id="rId297" Type="http://schemas.openxmlformats.org/officeDocument/2006/relationships/customXml" Target="../ink/ink2081.xml"/><Relationship Id="rId441" Type="http://schemas.openxmlformats.org/officeDocument/2006/relationships/customXml" Target="../ink/ink2154.xml"/><Relationship Id="rId40" Type="http://schemas.openxmlformats.org/officeDocument/2006/relationships/customXml" Target="../ink/ink1952.xml"/><Relationship Id="rId115" Type="http://schemas.openxmlformats.org/officeDocument/2006/relationships/customXml" Target="../ink/ink1990.xml"/><Relationship Id="rId136" Type="http://schemas.openxmlformats.org/officeDocument/2006/relationships/image" Target="../media/image1977.png"/><Relationship Id="rId157" Type="http://schemas.openxmlformats.org/officeDocument/2006/relationships/customXml" Target="../ink/ink2011.xml"/><Relationship Id="rId178" Type="http://schemas.openxmlformats.org/officeDocument/2006/relationships/image" Target="../media/image1998.png"/><Relationship Id="rId301" Type="http://schemas.openxmlformats.org/officeDocument/2006/relationships/customXml" Target="../ink/ink2083.xml"/><Relationship Id="rId322" Type="http://schemas.openxmlformats.org/officeDocument/2006/relationships/customXml" Target="../ink/ink2094.xml"/><Relationship Id="rId343" Type="http://schemas.openxmlformats.org/officeDocument/2006/relationships/customXml" Target="../ink/ink2105.xml"/><Relationship Id="rId364" Type="http://schemas.openxmlformats.org/officeDocument/2006/relationships/image" Target="../media/image2088.png"/><Relationship Id="rId61" Type="http://schemas.openxmlformats.org/officeDocument/2006/relationships/image" Target="../media/image1940.png"/><Relationship Id="rId82" Type="http://schemas.openxmlformats.org/officeDocument/2006/relationships/customXml" Target="../ink/ink1973.xml"/><Relationship Id="rId199" Type="http://schemas.openxmlformats.org/officeDocument/2006/relationships/customXml" Target="../ink/ink2032.xml"/><Relationship Id="rId203" Type="http://schemas.openxmlformats.org/officeDocument/2006/relationships/customXml" Target="../ink/ink2034.xml"/><Relationship Id="rId385" Type="http://schemas.openxmlformats.org/officeDocument/2006/relationships/customXml" Target="../ink/ink2126.xml"/><Relationship Id="rId19" Type="http://schemas.openxmlformats.org/officeDocument/2006/relationships/image" Target="../media/image1920.png"/><Relationship Id="rId224" Type="http://schemas.openxmlformats.org/officeDocument/2006/relationships/image" Target="../media/image2021.png"/><Relationship Id="rId245" Type="http://schemas.openxmlformats.org/officeDocument/2006/relationships/customXml" Target="../ink/ink2055.xml"/><Relationship Id="rId266" Type="http://schemas.openxmlformats.org/officeDocument/2006/relationships/image" Target="../media/image2041.png"/><Relationship Id="rId287" Type="http://schemas.openxmlformats.org/officeDocument/2006/relationships/customXml" Target="../ink/ink2076.xml"/><Relationship Id="rId410" Type="http://schemas.openxmlformats.org/officeDocument/2006/relationships/image" Target="../media/image2111.png"/><Relationship Id="rId431" Type="http://schemas.openxmlformats.org/officeDocument/2006/relationships/customXml" Target="../ink/ink2149.xml"/><Relationship Id="rId452" Type="http://schemas.openxmlformats.org/officeDocument/2006/relationships/image" Target="../media/image2132.png"/><Relationship Id="rId30" Type="http://schemas.openxmlformats.org/officeDocument/2006/relationships/customXml" Target="../ink/ink1947.xml"/><Relationship Id="rId105" Type="http://schemas.openxmlformats.org/officeDocument/2006/relationships/image" Target="../media/image1962.png"/><Relationship Id="rId126" Type="http://schemas.openxmlformats.org/officeDocument/2006/relationships/image" Target="../media/image1972.png"/><Relationship Id="rId147" Type="http://schemas.openxmlformats.org/officeDocument/2006/relationships/customXml" Target="../ink/ink2006.xml"/><Relationship Id="rId168" Type="http://schemas.openxmlformats.org/officeDocument/2006/relationships/image" Target="../media/image1993.png"/><Relationship Id="rId312" Type="http://schemas.openxmlformats.org/officeDocument/2006/relationships/customXml" Target="../ink/ink2089.xml"/><Relationship Id="rId333" Type="http://schemas.openxmlformats.org/officeDocument/2006/relationships/customXml" Target="../ink/ink2100.xml"/><Relationship Id="rId354" Type="http://schemas.openxmlformats.org/officeDocument/2006/relationships/image" Target="../media/image2083.png"/><Relationship Id="rId51" Type="http://schemas.openxmlformats.org/officeDocument/2006/relationships/image" Target="../media/image1935.png"/><Relationship Id="rId72" Type="http://schemas.openxmlformats.org/officeDocument/2006/relationships/customXml" Target="../ink/ink1968.xml"/><Relationship Id="rId93" Type="http://schemas.openxmlformats.org/officeDocument/2006/relationships/image" Target="../media/image1956.png"/><Relationship Id="rId189" Type="http://schemas.openxmlformats.org/officeDocument/2006/relationships/customXml" Target="../ink/ink2027.xml"/><Relationship Id="rId375" Type="http://schemas.openxmlformats.org/officeDocument/2006/relationships/customXml" Target="../ink/ink2121.xml"/><Relationship Id="rId396" Type="http://schemas.openxmlformats.org/officeDocument/2006/relationships/image" Target="../media/image2104.png"/><Relationship Id="rId3" Type="http://schemas.openxmlformats.org/officeDocument/2006/relationships/image" Target="../media/image1912.png"/><Relationship Id="rId214" Type="http://schemas.openxmlformats.org/officeDocument/2006/relationships/image" Target="../media/image2016.png"/><Relationship Id="rId235" Type="http://schemas.openxmlformats.org/officeDocument/2006/relationships/customXml" Target="../ink/ink2050.xml"/><Relationship Id="rId256" Type="http://schemas.openxmlformats.org/officeDocument/2006/relationships/image" Target="../media/image2036.png"/><Relationship Id="rId277" Type="http://schemas.openxmlformats.org/officeDocument/2006/relationships/customXml" Target="../ink/ink2071.xml"/><Relationship Id="rId298" Type="http://schemas.openxmlformats.org/officeDocument/2006/relationships/image" Target="../media/image2057.png"/><Relationship Id="rId400" Type="http://schemas.openxmlformats.org/officeDocument/2006/relationships/image" Target="../media/image2106.png"/><Relationship Id="rId421" Type="http://schemas.openxmlformats.org/officeDocument/2006/relationships/customXml" Target="../ink/ink2144.xml"/><Relationship Id="rId442" Type="http://schemas.openxmlformats.org/officeDocument/2006/relationships/image" Target="../media/image2127.png"/><Relationship Id="rId116" Type="http://schemas.openxmlformats.org/officeDocument/2006/relationships/image" Target="../media/image1967.png"/><Relationship Id="rId137" Type="http://schemas.openxmlformats.org/officeDocument/2006/relationships/customXml" Target="../ink/ink2001.xml"/><Relationship Id="rId158" Type="http://schemas.openxmlformats.org/officeDocument/2006/relationships/image" Target="../media/image1988.png"/><Relationship Id="rId302" Type="http://schemas.openxmlformats.org/officeDocument/2006/relationships/image" Target="../media/image2059.png"/><Relationship Id="rId323" Type="http://schemas.openxmlformats.org/officeDocument/2006/relationships/image" Target="../media/image2068.png"/><Relationship Id="rId344" Type="http://schemas.openxmlformats.org/officeDocument/2006/relationships/image" Target="../media/image2078.png"/><Relationship Id="rId20" Type="http://schemas.openxmlformats.org/officeDocument/2006/relationships/customXml" Target="../ink/ink1942.xml"/><Relationship Id="rId41" Type="http://schemas.openxmlformats.org/officeDocument/2006/relationships/image" Target="../media/image1930.png"/><Relationship Id="rId62" Type="http://schemas.openxmlformats.org/officeDocument/2006/relationships/customXml" Target="../ink/ink1963.xml"/><Relationship Id="rId83" Type="http://schemas.openxmlformats.org/officeDocument/2006/relationships/image" Target="../media/image1951.png"/><Relationship Id="rId179" Type="http://schemas.openxmlformats.org/officeDocument/2006/relationships/customXml" Target="../ink/ink2022.xml"/><Relationship Id="rId365" Type="http://schemas.openxmlformats.org/officeDocument/2006/relationships/customXml" Target="../ink/ink2116.xml"/><Relationship Id="rId386" Type="http://schemas.openxmlformats.org/officeDocument/2006/relationships/image" Target="../media/image2099.png"/><Relationship Id="rId190" Type="http://schemas.openxmlformats.org/officeDocument/2006/relationships/image" Target="../media/image2004.png"/><Relationship Id="rId204" Type="http://schemas.openxmlformats.org/officeDocument/2006/relationships/image" Target="../media/image2011.png"/><Relationship Id="rId225" Type="http://schemas.openxmlformats.org/officeDocument/2006/relationships/customXml" Target="../ink/ink2045.xml"/><Relationship Id="rId246" Type="http://schemas.openxmlformats.org/officeDocument/2006/relationships/image" Target="../media/image1075.png"/><Relationship Id="rId267" Type="http://schemas.openxmlformats.org/officeDocument/2006/relationships/customXml" Target="../ink/ink2066.xml"/><Relationship Id="rId288" Type="http://schemas.openxmlformats.org/officeDocument/2006/relationships/image" Target="../media/image2052.png"/><Relationship Id="rId411" Type="http://schemas.openxmlformats.org/officeDocument/2006/relationships/customXml" Target="../ink/ink2139.xml"/><Relationship Id="rId432" Type="http://schemas.openxmlformats.org/officeDocument/2006/relationships/image" Target="../media/image2122.png"/><Relationship Id="rId453" Type="http://schemas.openxmlformats.org/officeDocument/2006/relationships/customXml" Target="../ink/ink2160.xml"/><Relationship Id="rId106" Type="http://schemas.openxmlformats.org/officeDocument/2006/relationships/customXml" Target="../ink/ink1985.xml"/><Relationship Id="rId127" Type="http://schemas.openxmlformats.org/officeDocument/2006/relationships/customXml" Target="../ink/ink1996.xml"/><Relationship Id="rId313" Type="http://schemas.openxmlformats.org/officeDocument/2006/relationships/image" Target="../media/image2064.png"/><Relationship Id="rId10" Type="http://schemas.openxmlformats.org/officeDocument/2006/relationships/customXml" Target="../ink/ink1937.xml"/><Relationship Id="rId31" Type="http://schemas.openxmlformats.org/officeDocument/2006/relationships/image" Target="../media/image1925.png"/><Relationship Id="rId52" Type="http://schemas.openxmlformats.org/officeDocument/2006/relationships/customXml" Target="../ink/ink1958.xml"/><Relationship Id="rId73" Type="http://schemas.openxmlformats.org/officeDocument/2006/relationships/image" Target="../media/image1946.png"/><Relationship Id="rId94" Type="http://schemas.openxmlformats.org/officeDocument/2006/relationships/customXml" Target="../ink/ink1979.xml"/><Relationship Id="rId148" Type="http://schemas.openxmlformats.org/officeDocument/2006/relationships/image" Target="../media/image1983.png"/><Relationship Id="rId169" Type="http://schemas.openxmlformats.org/officeDocument/2006/relationships/customXml" Target="../ink/ink2017.xml"/><Relationship Id="rId334" Type="http://schemas.openxmlformats.org/officeDocument/2006/relationships/image" Target="../media/image2073.png"/><Relationship Id="rId355" Type="http://schemas.openxmlformats.org/officeDocument/2006/relationships/customXml" Target="../ink/ink2111.xml"/><Relationship Id="rId376" Type="http://schemas.openxmlformats.org/officeDocument/2006/relationships/image" Target="../media/image2094.png"/><Relationship Id="rId397" Type="http://schemas.openxmlformats.org/officeDocument/2006/relationships/customXml" Target="../ink/ink2132.xml"/><Relationship Id="rId4" Type="http://schemas.openxmlformats.org/officeDocument/2006/relationships/customXml" Target="../ink/ink1934.xml"/><Relationship Id="rId180" Type="http://schemas.openxmlformats.org/officeDocument/2006/relationships/image" Target="../media/image1999.png"/><Relationship Id="rId215" Type="http://schemas.openxmlformats.org/officeDocument/2006/relationships/customXml" Target="../ink/ink2040.xml"/><Relationship Id="rId236" Type="http://schemas.openxmlformats.org/officeDocument/2006/relationships/image" Target="../media/image2027.png"/><Relationship Id="rId257" Type="http://schemas.openxmlformats.org/officeDocument/2006/relationships/customXml" Target="../ink/ink2061.xml"/><Relationship Id="rId278" Type="http://schemas.openxmlformats.org/officeDocument/2006/relationships/image" Target="../media/image2047.png"/><Relationship Id="rId401" Type="http://schemas.openxmlformats.org/officeDocument/2006/relationships/customXml" Target="../ink/ink2134.xml"/><Relationship Id="rId422" Type="http://schemas.openxmlformats.org/officeDocument/2006/relationships/image" Target="../media/image2117.png"/><Relationship Id="rId443" Type="http://schemas.openxmlformats.org/officeDocument/2006/relationships/customXml" Target="../ink/ink2155.xml"/><Relationship Id="rId303" Type="http://schemas.openxmlformats.org/officeDocument/2006/relationships/customXml" Target="../ink/ink2084.xml"/><Relationship Id="rId42" Type="http://schemas.openxmlformats.org/officeDocument/2006/relationships/customXml" Target="../ink/ink1953.xml"/><Relationship Id="rId84" Type="http://schemas.openxmlformats.org/officeDocument/2006/relationships/customXml" Target="../ink/ink1974.xml"/><Relationship Id="rId138" Type="http://schemas.openxmlformats.org/officeDocument/2006/relationships/image" Target="../media/image1978.png"/><Relationship Id="rId345" Type="http://schemas.openxmlformats.org/officeDocument/2006/relationships/customXml" Target="../ink/ink2106.xml"/><Relationship Id="rId387" Type="http://schemas.openxmlformats.org/officeDocument/2006/relationships/customXml" Target="../ink/ink2127.xml"/><Relationship Id="rId191" Type="http://schemas.openxmlformats.org/officeDocument/2006/relationships/customXml" Target="../ink/ink2028.xml"/><Relationship Id="rId205" Type="http://schemas.openxmlformats.org/officeDocument/2006/relationships/customXml" Target="../ink/ink2035.xml"/><Relationship Id="rId247" Type="http://schemas.openxmlformats.org/officeDocument/2006/relationships/customXml" Target="../ink/ink2056.xml"/><Relationship Id="rId412" Type="http://schemas.openxmlformats.org/officeDocument/2006/relationships/image" Target="../media/image2112.png"/><Relationship Id="rId107" Type="http://schemas.openxmlformats.org/officeDocument/2006/relationships/image" Target="../media/image1963.png"/><Relationship Id="rId289" Type="http://schemas.openxmlformats.org/officeDocument/2006/relationships/customXml" Target="../ink/ink2077.xml"/><Relationship Id="rId454" Type="http://schemas.openxmlformats.org/officeDocument/2006/relationships/image" Target="../media/image2133.png"/><Relationship Id="rId11" Type="http://schemas.openxmlformats.org/officeDocument/2006/relationships/image" Target="../media/image1916.png"/><Relationship Id="rId53" Type="http://schemas.openxmlformats.org/officeDocument/2006/relationships/image" Target="../media/image1936.png"/><Relationship Id="rId149" Type="http://schemas.openxmlformats.org/officeDocument/2006/relationships/customXml" Target="../ink/ink2007.xml"/><Relationship Id="rId314" Type="http://schemas.openxmlformats.org/officeDocument/2006/relationships/customXml" Target="../ink/ink2090.xml"/><Relationship Id="rId356" Type="http://schemas.openxmlformats.org/officeDocument/2006/relationships/image" Target="../media/image2084.png"/><Relationship Id="rId398" Type="http://schemas.openxmlformats.org/officeDocument/2006/relationships/image" Target="../media/image2105.png"/><Relationship Id="rId95" Type="http://schemas.openxmlformats.org/officeDocument/2006/relationships/image" Target="../media/image1957.png"/><Relationship Id="rId160" Type="http://schemas.openxmlformats.org/officeDocument/2006/relationships/image" Target="../media/image1989.png"/><Relationship Id="rId216" Type="http://schemas.openxmlformats.org/officeDocument/2006/relationships/image" Target="../media/image2017.png"/><Relationship Id="rId423" Type="http://schemas.openxmlformats.org/officeDocument/2006/relationships/customXml" Target="../ink/ink2145.xml"/><Relationship Id="rId258" Type="http://schemas.openxmlformats.org/officeDocument/2006/relationships/image" Target="../media/image2037.png"/><Relationship Id="rId22" Type="http://schemas.openxmlformats.org/officeDocument/2006/relationships/customXml" Target="../ink/ink1943.xml"/><Relationship Id="rId64" Type="http://schemas.openxmlformats.org/officeDocument/2006/relationships/customXml" Target="../ink/ink1964.xml"/><Relationship Id="rId118" Type="http://schemas.openxmlformats.org/officeDocument/2006/relationships/image" Target="../media/image1968.png"/><Relationship Id="rId325" Type="http://schemas.openxmlformats.org/officeDocument/2006/relationships/image" Target="../media/image2069.png"/><Relationship Id="rId367" Type="http://schemas.openxmlformats.org/officeDocument/2006/relationships/customXml" Target="../ink/ink2117.xml"/><Relationship Id="rId171" Type="http://schemas.openxmlformats.org/officeDocument/2006/relationships/customXml" Target="../ink/ink2018.xml"/><Relationship Id="rId227" Type="http://schemas.openxmlformats.org/officeDocument/2006/relationships/customXml" Target="../ink/ink2046.xml"/><Relationship Id="rId269" Type="http://schemas.openxmlformats.org/officeDocument/2006/relationships/customXml" Target="../ink/ink2067.xml"/><Relationship Id="rId434" Type="http://schemas.openxmlformats.org/officeDocument/2006/relationships/image" Target="../media/image2123.png"/><Relationship Id="rId33" Type="http://schemas.openxmlformats.org/officeDocument/2006/relationships/image" Target="../media/image1926.png"/><Relationship Id="rId129" Type="http://schemas.openxmlformats.org/officeDocument/2006/relationships/customXml" Target="../ink/ink1997.xml"/><Relationship Id="rId280" Type="http://schemas.openxmlformats.org/officeDocument/2006/relationships/image" Target="../media/image2048.png"/><Relationship Id="rId336" Type="http://schemas.openxmlformats.org/officeDocument/2006/relationships/image" Target="../media/image2074.png"/><Relationship Id="rId75" Type="http://schemas.openxmlformats.org/officeDocument/2006/relationships/image" Target="../media/image1947.png"/><Relationship Id="rId140" Type="http://schemas.openxmlformats.org/officeDocument/2006/relationships/image" Target="../media/image1979.png"/><Relationship Id="rId182" Type="http://schemas.openxmlformats.org/officeDocument/2006/relationships/image" Target="../media/image2000.png"/><Relationship Id="rId378" Type="http://schemas.openxmlformats.org/officeDocument/2006/relationships/image" Target="../media/image2095.png"/><Relationship Id="rId403" Type="http://schemas.openxmlformats.org/officeDocument/2006/relationships/customXml" Target="../ink/ink2135.xml"/><Relationship Id="rId6" Type="http://schemas.openxmlformats.org/officeDocument/2006/relationships/customXml" Target="../ink/ink1935.xml"/><Relationship Id="rId238" Type="http://schemas.openxmlformats.org/officeDocument/2006/relationships/image" Target="../media/image2028.png"/><Relationship Id="rId445" Type="http://schemas.openxmlformats.org/officeDocument/2006/relationships/customXml" Target="../ink/ink2156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147.png"/><Relationship Id="rId117" Type="http://schemas.openxmlformats.org/officeDocument/2006/relationships/customXml" Target="../ink/ink2220.xml"/><Relationship Id="rId21" Type="http://schemas.openxmlformats.org/officeDocument/2006/relationships/customXml" Target="../ink/ink2172.xml"/><Relationship Id="rId42" Type="http://schemas.openxmlformats.org/officeDocument/2006/relationships/image" Target="../media/image2154.png"/><Relationship Id="rId47" Type="http://schemas.openxmlformats.org/officeDocument/2006/relationships/customXml" Target="../ink/ink2185.xml"/><Relationship Id="rId63" Type="http://schemas.openxmlformats.org/officeDocument/2006/relationships/customXml" Target="../ink/ink2193.xml"/><Relationship Id="rId68" Type="http://schemas.openxmlformats.org/officeDocument/2006/relationships/image" Target="../media/image2166.png"/><Relationship Id="rId84" Type="http://schemas.openxmlformats.org/officeDocument/2006/relationships/image" Target="../media/image2172.png"/><Relationship Id="rId89" Type="http://schemas.openxmlformats.org/officeDocument/2006/relationships/customXml" Target="../ink/ink2206.xml"/><Relationship Id="rId112" Type="http://schemas.openxmlformats.org/officeDocument/2006/relationships/image" Target="../media/image2186.png"/><Relationship Id="rId133" Type="http://schemas.openxmlformats.org/officeDocument/2006/relationships/customXml" Target="../ink/ink2228.xml"/><Relationship Id="rId138" Type="http://schemas.openxmlformats.org/officeDocument/2006/relationships/image" Target="../media/image2199.png"/><Relationship Id="rId154" Type="http://schemas.openxmlformats.org/officeDocument/2006/relationships/image" Target="../media/image2207.png"/><Relationship Id="rId159" Type="http://schemas.openxmlformats.org/officeDocument/2006/relationships/customXml" Target="../ink/ink2241.xml"/><Relationship Id="rId16" Type="http://schemas.openxmlformats.org/officeDocument/2006/relationships/image" Target="../media/image2142.png"/><Relationship Id="rId107" Type="http://schemas.openxmlformats.org/officeDocument/2006/relationships/customXml" Target="../ink/ink2215.xml"/><Relationship Id="rId11" Type="http://schemas.openxmlformats.org/officeDocument/2006/relationships/customXml" Target="../ink/ink2167.xml"/><Relationship Id="rId32" Type="http://schemas.openxmlformats.org/officeDocument/2006/relationships/image" Target="../media/image2150.png"/><Relationship Id="rId37" Type="http://schemas.openxmlformats.org/officeDocument/2006/relationships/customXml" Target="../ink/ink2180.xml"/><Relationship Id="rId53" Type="http://schemas.openxmlformats.org/officeDocument/2006/relationships/customXml" Target="../ink/ink2188.xml"/><Relationship Id="rId58" Type="http://schemas.openxmlformats.org/officeDocument/2006/relationships/image" Target="../media/image2161.png"/><Relationship Id="rId74" Type="http://schemas.openxmlformats.org/officeDocument/2006/relationships/image" Target="../media/image2167.png"/><Relationship Id="rId79" Type="http://schemas.openxmlformats.org/officeDocument/2006/relationships/customXml" Target="../ink/ink2201.xml"/><Relationship Id="rId102" Type="http://schemas.openxmlformats.org/officeDocument/2006/relationships/image" Target="../media/image2181.png"/><Relationship Id="rId123" Type="http://schemas.openxmlformats.org/officeDocument/2006/relationships/customXml" Target="../ink/ink2223.xml"/><Relationship Id="rId128" Type="http://schemas.openxmlformats.org/officeDocument/2006/relationships/image" Target="../media/image2194.png"/><Relationship Id="rId144" Type="http://schemas.openxmlformats.org/officeDocument/2006/relationships/image" Target="../media/image2202.png"/><Relationship Id="rId149" Type="http://schemas.openxmlformats.org/officeDocument/2006/relationships/customXml" Target="../ink/ink2236.xml"/><Relationship Id="rId5" Type="http://schemas.openxmlformats.org/officeDocument/2006/relationships/customXml" Target="../ink/ink2164.xml"/><Relationship Id="rId90" Type="http://schemas.openxmlformats.org/officeDocument/2006/relationships/image" Target="../media/image2175.png"/><Relationship Id="rId95" Type="http://schemas.openxmlformats.org/officeDocument/2006/relationships/customXml" Target="../ink/ink2209.xml"/><Relationship Id="rId160" Type="http://schemas.openxmlformats.org/officeDocument/2006/relationships/image" Target="../media/image2209.png"/><Relationship Id="rId165" Type="http://schemas.openxmlformats.org/officeDocument/2006/relationships/customXml" Target="../ink/ink2244.xml"/><Relationship Id="rId22" Type="http://schemas.openxmlformats.org/officeDocument/2006/relationships/image" Target="../media/image2145.png"/><Relationship Id="rId27" Type="http://schemas.openxmlformats.org/officeDocument/2006/relationships/customXml" Target="../ink/ink2175.xml"/><Relationship Id="rId43" Type="http://schemas.openxmlformats.org/officeDocument/2006/relationships/customXml" Target="../ink/ink2183.xml"/><Relationship Id="rId48" Type="http://schemas.openxmlformats.org/officeDocument/2006/relationships/image" Target="../media/image2157.png"/><Relationship Id="rId64" Type="http://schemas.openxmlformats.org/officeDocument/2006/relationships/image" Target="../media/image2164.png"/><Relationship Id="rId69" Type="http://schemas.openxmlformats.org/officeDocument/2006/relationships/customXml" Target="../ink/ink2196.xml"/><Relationship Id="rId113" Type="http://schemas.openxmlformats.org/officeDocument/2006/relationships/customXml" Target="../ink/ink2218.xml"/><Relationship Id="rId118" Type="http://schemas.openxmlformats.org/officeDocument/2006/relationships/image" Target="../media/image2189.png"/><Relationship Id="rId134" Type="http://schemas.openxmlformats.org/officeDocument/2006/relationships/image" Target="../media/image2197.png"/><Relationship Id="rId139" Type="http://schemas.openxmlformats.org/officeDocument/2006/relationships/customXml" Target="../ink/ink2231.xml"/><Relationship Id="rId80" Type="http://schemas.openxmlformats.org/officeDocument/2006/relationships/image" Target="../media/image2170.png"/><Relationship Id="rId85" Type="http://schemas.openxmlformats.org/officeDocument/2006/relationships/customXml" Target="../ink/ink2204.xml"/><Relationship Id="rId150" Type="http://schemas.openxmlformats.org/officeDocument/2006/relationships/image" Target="../media/image2205.png"/><Relationship Id="rId155" Type="http://schemas.openxmlformats.org/officeDocument/2006/relationships/customXml" Target="../ink/ink2239.xml"/><Relationship Id="rId12" Type="http://schemas.openxmlformats.org/officeDocument/2006/relationships/image" Target="../media/image2140.png"/><Relationship Id="rId17" Type="http://schemas.openxmlformats.org/officeDocument/2006/relationships/customXml" Target="../ink/ink2170.xml"/><Relationship Id="rId33" Type="http://schemas.openxmlformats.org/officeDocument/2006/relationships/customXml" Target="../ink/ink2178.xml"/><Relationship Id="rId38" Type="http://schemas.openxmlformats.org/officeDocument/2006/relationships/image" Target="../media/image2152.png"/><Relationship Id="rId59" Type="http://schemas.openxmlformats.org/officeDocument/2006/relationships/customXml" Target="../ink/ink2191.xml"/><Relationship Id="rId103" Type="http://schemas.openxmlformats.org/officeDocument/2006/relationships/customXml" Target="../ink/ink2213.xml"/><Relationship Id="rId108" Type="http://schemas.openxmlformats.org/officeDocument/2006/relationships/image" Target="../media/image2184.png"/><Relationship Id="rId124" Type="http://schemas.openxmlformats.org/officeDocument/2006/relationships/image" Target="../media/image2192.png"/><Relationship Id="rId129" Type="http://schemas.openxmlformats.org/officeDocument/2006/relationships/customXml" Target="../ink/ink2226.xml"/><Relationship Id="rId54" Type="http://schemas.openxmlformats.org/officeDocument/2006/relationships/image" Target="../media/image2160.png"/><Relationship Id="rId70" Type="http://schemas.openxmlformats.org/officeDocument/2006/relationships/image" Target="../media/image1036.png"/><Relationship Id="rId75" Type="http://schemas.openxmlformats.org/officeDocument/2006/relationships/customXml" Target="../ink/ink2199.xml"/><Relationship Id="rId91" Type="http://schemas.openxmlformats.org/officeDocument/2006/relationships/customXml" Target="../ink/ink2207.xml"/><Relationship Id="rId96" Type="http://schemas.openxmlformats.org/officeDocument/2006/relationships/image" Target="../media/image2178.png"/><Relationship Id="rId140" Type="http://schemas.openxmlformats.org/officeDocument/2006/relationships/image" Target="../media/image2200.png"/><Relationship Id="rId145" Type="http://schemas.openxmlformats.org/officeDocument/2006/relationships/customXml" Target="../ink/ink2234.xml"/><Relationship Id="rId161" Type="http://schemas.openxmlformats.org/officeDocument/2006/relationships/customXml" Target="../ink/ink2242.xml"/><Relationship Id="rId166" Type="http://schemas.openxmlformats.org/officeDocument/2006/relationships/image" Target="../media/image22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7.png"/><Relationship Id="rId15" Type="http://schemas.openxmlformats.org/officeDocument/2006/relationships/customXml" Target="../ink/ink2169.xml"/><Relationship Id="rId23" Type="http://schemas.openxmlformats.org/officeDocument/2006/relationships/customXml" Target="../ink/ink2173.xml"/><Relationship Id="rId28" Type="http://schemas.openxmlformats.org/officeDocument/2006/relationships/image" Target="../media/image2148.png"/><Relationship Id="rId36" Type="http://schemas.openxmlformats.org/officeDocument/2006/relationships/image" Target="../media/image2151.png"/><Relationship Id="rId49" Type="http://schemas.openxmlformats.org/officeDocument/2006/relationships/customXml" Target="../ink/ink2186.xml"/><Relationship Id="rId57" Type="http://schemas.openxmlformats.org/officeDocument/2006/relationships/customXml" Target="../ink/ink2190.xml"/><Relationship Id="rId106" Type="http://schemas.openxmlformats.org/officeDocument/2006/relationships/image" Target="../media/image2183.png"/><Relationship Id="rId114" Type="http://schemas.openxmlformats.org/officeDocument/2006/relationships/image" Target="../media/image2187.png"/><Relationship Id="rId119" Type="http://schemas.openxmlformats.org/officeDocument/2006/relationships/customXml" Target="../ink/ink2221.xml"/><Relationship Id="rId127" Type="http://schemas.openxmlformats.org/officeDocument/2006/relationships/customXml" Target="../ink/ink2225.xml"/><Relationship Id="rId10" Type="http://schemas.openxmlformats.org/officeDocument/2006/relationships/image" Target="../media/image2139.png"/><Relationship Id="rId31" Type="http://schemas.openxmlformats.org/officeDocument/2006/relationships/customXml" Target="../ink/ink2177.xml"/><Relationship Id="rId44" Type="http://schemas.openxmlformats.org/officeDocument/2006/relationships/image" Target="../media/image2155.png"/><Relationship Id="rId52" Type="http://schemas.openxmlformats.org/officeDocument/2006/relationships/image" Target="../media/image2159.png"/><Relationship Id="rId60" Type="http://schemas.openxmlformats.org/officeDocument/2006/relationships/image" Target="../media/image2162.png"/><Relationship Id="rId65" Type="http://schemas.openxmlformats.org/officeDocument/2006/relationships/customXml" Target="../ink/ink2194.xml"/><Relationship Id="rId73" Type="http://schemas.openxmlformats.org/officeDocument/2006/relationships/customXml" Target="../ink/ink2198.xml"/><Relationship Id="rId78" Type="http://schemas.openxmlformats.org/officeDocument/2006/relationships/image" Target="../media/image2169.png"/><Relationship Id="rId81" Type="http://schemas.openxmlformats.org/officeDocument/2006/relationships/customXml" Target="../ink/ink2202.xml"/><Relationship Id="rId86" Type="http://schemas.openxmlformats.org/officeDocument/2006/relationships/image" Target="../media/image2173.png"/><Relationship Id="rId94" Type="http://schemas.openxmlformats.org/officeDocument/2006/relationships/image" Target="../media/image2177.png"/><Relationship Id="rId99" Type="http://schemas.openxmlformats.org/officeDocument/2006/relationships/customXml" Target="../ink/ink2211.xml"/><Relationship Id="rId101" Type="http://schemas.openxmlformats.org/officeDocument/2006/relationships/customXml" Target="../ink/ink2212.xml"/><Relationship Id="rId122" Type="http://schemas.openxmlformats.org/officeDocument/2006/relationships/image" Target="../media/image2191.png"/><Relationship Id="rId130" Type="http://schemas.openxmlformats.org/officeDocument/2006/relationships/image" Target="../media/image2195.png"/><Relationship Id="rId135" Type="http://schemas.openxmlformats.org/officeDocument/2006/relationships/customXml" Target="../ink/ink2229.xml"/><Relationship Id="rId143" Type="http://schemas.openxmlformats.org/officeDocument/2006/relationships/customXml" Target="../ink/ink2233.xml"/><Relationship Id="rId148" Type="http://schemas.openxmlformats.org/officeDocument/2006/relationships/image" Target="../media/image2204.png"/><Relationship Id="rId151" Type="http://schemas.openxmlformats.org/officeDocument/2006/relationships/customXml" Target="../ink/ink2237.xml"/><Relationship Id="rId156" Type="http://schemas.openxmlformats.org/officeDocument/2006/relationships/image" Target="../media/image67.png"/><Relationship Id="rId164" Type="http://schemas.openxmlformats.org/officeDocument/2006/relationships/image" Target="../media/image2211.png"/><Relationship Id="rId4" Type="http://schemas.openxmlformats.org/officeDocument/2006/relationships/image" Target="../media/image2136.png"/><Relationship Id="rId9" Type="http://schemas.openxmlformats.org/officeDocument/2006/relationships/customXml" Target="../ink/ink2166.xml"/><Relationship Id="rId13" Type="http://schemas.openxmlformats.org/officeDocument/2006/relationships/customXml" Target="../ink/ink2168.xml"/><Relationship Id="rId18" Type="http://schemas.openxmlformats.org/officeDocument/2006/relationships/image" Target="../media/image2143.png"/><Relationship Id="rId39" Type="http://schemas.openxmlformats.org/officeDocument/2006/relationships/customXml" Target="../ink/ink2181.xml"/><Relationship Id="rId109" Type="http://schemas.openxmlformats.org/officeDocument/2006/relationships/customXml" Target="../ink/ink2216.xml"/><Relationship Id="rId34" Type="http://schemas.openxmlformats.org/officeDocument/2006/relationships/image" Target="../media/image1075.png"/><Relationship Id="rId50" Type="http://schemas.openxmlformats.org/officeDocument/2006/relationships/image" Target="../media/image2158.png"/><Relationship Id="rId55" Type="http://schemas.openxmlformats.org/officeDocument/2006/relationships/customXml" Target="../ink/ink2189.xml"/><Relationship Id="rId76" Type="http://schemas.openxmlformats.org/officeDocument/2006/relationships/image" Target="../media/image2168.png"/><Relationship Id="rId97" Type="http://schemas.openxmlformats.org/officeDocument/2006/relationships/customXml" Target="../ink/ink2210.xml"/><Relationship Id="rId104" Type="http://schemas.openxmlformats.org/officeDocument/2006/relationships/image" Target="../media/image2182.png"/><Relationship Id="rId120" Type="http://schemas.openxmlformats.org/officeDocument/2006/relationships/image" Target="../media/image2190.png"/><Relationship Id="rId125" Type="http://schemas.openxmlformats.org/officeDocument/2006/relationships/customXml" Target="../ink/ink2224.xml"/><Relationship Id="rId141" Type="http://schemas.openxmlformats.org/officeDocument/2006/relationships/customXml" Target="../ink/ink2232.xml"/><Relationship Id="rId146" Type="http://schemas.openxmlformats.org/officeDocument/2006/relationships/image" Target="../media/image2203.png"/><Relationship Id="rId167" Type="http://schemas.openxmlformats.org/officeDocument/2006/relationships/customXml" Target="../ink/ink2245.xml"/><Relationship Id="rId7" Type="http://schemas.openxmlformats.org/officeDocument/2006/relationships/customXml" Target="../ink/ink2165.xml"/><Relationship Id="rId71" Type="http://schemas.openxmlformats.org/officeDocument/2006/relationships/customXml" Target="../ink/ink2197.xml"/><Relationship Id="rId92" Type="http://schemas.openxmlformats.org/officeDocument/2006/relationships/image" Target="../media/image2176.png"/><Relationship Id="rId162" Type="http://schemas.openxmlformats.org/officeDocument/2006/relationships/image" Target="../media/image2210.png"/><Relationship Id="rId2" Type="http://schemas.openxmlformats.org/officeDocument/2006/relationships/image" Target="../media/image1513.png"/><Relationship Id="rId29" Type="http://schemas.openxmlformats.org/officeDocument/2006/relationships/customXml" Target="../ink/ink2176.xml"/><Relationship Id="rId24" Type="http://schemas.openxmlformats.org/officeDocument/2006/relationships/image" Target="../media/image2146.png"/><Relationship Id="rId40" Type="http://schemas.openxmlformats.org/officeDocument/2006/relationships/image" Target="../media/image2153.png"/><Relationship Id="rId45" Type="http://schemas.openxmlformats.org/officeDocument/2006/relationships/customXml" Target="../ink/ink2184.xml"/><Relationship Id="rId66" Type="http://schemas.openxmlformats.org/officeDocument/2006/relationships/image" Target="../media/image2165.png"/><Relationship Id="rId87" Type="http://schemas.openxmlformats.org/officeDocument/2006/relationships/customXml" Target="../ink/ink2205.xml"/><Relationship Id="rId110" Type="http://schemas.openxmlformats.org/officeDocument/2006/relationships/image" Target="../media/image2185.png"/><Relationship Id="rId115" Type="http://schemas.openxmlformats.org/officeDocument/2006/relationships/customXml" Target="../ink/ink2219.xml"/><Relationship Id="rId131" Type="http://schemas.openxmlformats.org/officeDocument/2006/relationships/customXml" Target="../ink/ink2227.xml"/><Relationship Id="rId136" Type="http://schemas.openxmlformats.org/officeDocument/2006/relationships/image" Target="../media/image2198.png"/><Relationship Id="rId157" Type="http://schemas.openxmlformats.org/officeDocument/2006/relationships/customXml" Target="../ink/ink2240.xml"/><Relationship Id="rId61" Type="http://schemas.openxmlformats.org/officeDocument/2006/relationships/customXml" Target="../ink/ink2192.xml"/><Relationship Id="rId82" Type="http://schemas.openxmlformats.org/officeDocument/2006/relationships/image" Target="../media/image2171.png"/><Relationship Id="rId152" Type="http://schemas.openxmlformats.org/officeDocument/2006/relationships/image" Target="../media/image2206.png"/><Relationship Id="rId19" Type="http://schemas.openxmlformats.org/officeDocument/2006/relationships/customXml" Target="../ink/ink2171.xml"/><Relationship Id="rId14" Type="http://schemas.openxmlformats.org/officeDocument/2006/relationships/image" Target="../media/image2141.png"/><Relationship Id="rId30" Type="http://schemas.openxmlformats.org/officeDocument/2006/relationships/image" Target="../media/image2149.png"/><Relationship Id="rId35" Type="http://schemas.openxmlformats.org/officeDocument/2006/relationships/customXml" Target="../ink/ink2179.xml"/><Relationship Id="rId56" Type="http://schemas.openxmlformats.org/officeDocument/2006/relationships/image" Target="../media/image830.png"/><Relationship Id="rId77" Type="http://schemas.openxmlformats.org/officeDocument/2006/relationships/customXml" Target="../ink/ink2200.xml"/><Relationship Id="rId100" Type="http://schemas.openxmlformats.org/officeDocument/2006/relationships/image" Target="../media/image2180.png"/><Relationship Id="rId105" Type="http://schemas.openxmlformats.org/officeDocument/2006/relationships/customXml" Target="../ink/ink2214.xml"/><Relationship Id="rId126" Type="http://schemas.openxmlformats.org/officeDocument/2006/relationships/image" Target="../media/image2193.png"/><Relationship Id="rId147" Type="http://schemas.openxmlformats.org/officeDocument/2006/relationships/customXml" Target="../ink/ink2235.xml"/><Relationship Id="rId168" Type="http://schemas.openxmlformats.org/officeDocument/2006/relationships/image" Target="../media/image2213.png"/><Relationship Id="rId8" Type="http://schemas.openxmlformats.org/officeDocument/2006/relationships/image" Target="../media/image2138.png"/><Relationship Id="rId51" Type="http://schemas.openxmlformats.org/officeDocument/2006/relationships/customXml" Target="../ink/ink2187.xml"/><Relationship Id="rId72" Type="http://schemas.openxmlformats.org/officeDocument/2006/relationships/image" Target="../media/image1573.png"/><Relationship Id="rId93" Type="http://schemas.openxmlformats.org/officeDocument/2006/relationships/customXml" Target="../ink/ink2208.xml"/><Relationship Id="rId98" Type="http://schemas.openxmlformats.org/officeDocument/2006/relationships/image" Target="../media/image2179.png"/><Relationship Id="rId121" Type="http://schemas.openxmlformats.org/officeDocument/2006/relationships/customXml" Target="../ink/ink2222.xml"/><Relationship Id="rId142" Type="http://schemas.openxmlformats.org/officeDocument/2006/relationships/image" Target="../media/image2201.png"/><Relationship Id="rId163" Type="http://schemas.openxmlformats.org/officeDocument/2006/relationships/customXml" Target="../ink/ink2243.xml"/><Relationship Id="rId3" Type="http://schemas.openxmlformats.org/officeDocument/2006/relationships/customXml" Target="../ink/ink2163.xml"/><Relationship Id="rId25" Type="http://schemas.openxmlformats.org/officeDocument/2006/relationships/customXml" Target="../ink/ink2174.xml"/><Relationship Id="rId46" Type="http://schemas.openxmlformats.org/officeDocument/2006/relationships/image" Target="../media/image2156.png"/><Relationship Id="rId67" Type="http://schemas.openxmlformats.org/officeDocument/2006/relationships/customXml" Target="../ink/ink2195.xml"/><Relationship Id="rId116" Type="http://schemas.openxmlformats.org/officeDocument/2006/relationships/image" Target="../media/image2188.png"/><Relationship Id="rId137" Type="http://schemas.openxmlformats.org/officeDocument/2006/relationships/customXml" Target="../ink/ink2230.xml"/><Relationship Id="rId158" Type="http://schemas.openxmlformats.org/officeDocument/2006/relationships/image" Target="../media/image2208.png"/><Relationship Id="rId20" Type="http://schemas.openxmlformats.org/officeDocument/2006/relationships/image" Target="../media/image2144.png"/><Relationship Id="rId41" Type="http://schemas.openxmlformats.org/officeDocument/2006/relationships/customXml" Target="../ink/ink2182.xml"/><Relationship Id="rId62" Type="http://schemas.openxmlformats.org/officeDocument/2006/relationships/image" Target="../media/image2163.png"/><Relationship Id="rId83" Type="http://schemas.openxmlformats.org/officeDocument/2006/relationships/customXml" Target="../ink/ink2203.xml"/><Relationship Id="rId88" Type="http://schemas.openxmlformats.org/officeDocument/2006/relationships/image" Target="../media/image2174.png"/><Relationship Id="rId111" Type="http://schemas.openxmlformats.org/officeDocument/2006/relationships/customXml" Target="../ink/ink2217.xml"/><Relationship Id="rId132" Type="http://schemas.openxmlformats.org/officeDocument/2006/relationships/image" Target="../media/image2196.png"/><Relationship Id="rId153" Type="http://schemas.openxmlformats.org/officeDocument/2006/relationships/customXml" Target="../ink/ink2238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51.xml"/><Relationship Id="rId18" Type="http://schemas.openxmlformats.org/officeDocument/2006/relationships/image" Target="../media/image2222.png"/><Relationship Id="rId26" Type="http://schemas.openxmlformats.org/officeDocument/2006/relationships/image" Target="../media/image2226.png"/><Relationship Id="rId39" Type="http://schemas.openxmlformats.org/officeDocument/2006/relationships/image" Target="../media/image2232.png"/><Relationship Id="rId21" Type="http://schemas.openxmlformats.org/officeDocument/2006/relationships/customXml" Target="../ink/ink2255.xml"/><Relationship Id="rId34" Type="http://schemas.openxmlformats.org/officeDocument/2006/relationships/image" Target="../media/image2230.png"/><Relationship Id="rId42" Type="http://schemas.openxmlformats.org/officeDocument/2006/relationships/customXml" Target="../ink/ink2266.xml"/><Relationship Id="rId47" Type="http://schemas.openxmlformats.org/officeDocument/2006/relationships/image" Target="../media/image2236.png"/><Relationship Id="rId50" Type="http://schemas.openxmlformats.org/officeDocument/2006/relationships/customXml" Target="../ink/ink2270.xml"/><Relationship Id="rId55" Type="http://schemas.openxmlformats.org/officeDocument/2006/relationships/image" Target="../media/image2240.png"/><Relationship Id="rId63" Type="http://schemas.openxmlformats.org/officeDocument/2006/relationships/image" Target="../media/image2244.png"/><Relationship Id="rId68" Type="http://schemas.openxmlformats.org/officeDocument/2006/relationships/customXml" Target="../ink/ink2279.xml"/><Relationship Id="rId76" Type="http://schemas.openxmlformats.org/officeDocument/2006/relationships/customXml" Target="../ink/ink2283.xml"/><Relationship Id="rId7" Type="http://schemas.openxmlformats.org/officeDocument/2006/relationships/customXml" Target="../ink/ink2248.xml"/><Relationship Id="rId71" Type="http://schemas.openxmlformats.org/officeDocument/2006/relationships/image" Target="../media/image2248.png"/><Relationship Id="rId2" Type="http://schemas.openxmlformats.org/officeDocument/2006/relationships/image" Target="../media/image2214.png"/><Relationship Id="rId16" Type="http://schemas.openxmlformats.org/officeDocument/2006/relationships/image" Target="../media/image2221.png"/><Relationship Id="rId29" Type="http://schemas.openxmlformats.org/officeDocument/2006/relationships/customXml" Target="../ink/ink2259.xml"/><Relationship Id="rId11" Type="http://schemas.openxmlformats.org/officeDocument/2006/relationships/customXml" Target="../ink/ink2250.xml"/><Relationship Id="rId24" Type="http://schemas.openxmlformats.org/officeDocument/2006/relationships/image" Target="../media/image2225.png"/><Relationship Id="rId32" Type="http://schemas.openxmlformats.org/officeDocument/2006/relationships/image" Target="../media/image2229.png"/><Relationship Id="rId37" Type="http://schemas.openxmlformats.org/officeDocument/2006/relationships/customXml" Target="../ink/ink2263.xml"/><Relationship Id="rId40" Type="http://schemas.openxmlformats.org/officeDocument/2006/relationships/customXml" Target="../ink/ink2265.xml"/><Relationship Id="rId45" Type="http://schemas.openxmlformats.org/officeDocument/2006/relationships/image" Target="../media/image2235.png"/><Relationship Id="rId53" Type="http://schemas.openxmlformats.org/officeDocument/2006/relationships/image" Target="../media/image2239.png"/><Relationship Id="rId58" Type="http://schemas.openxmlformats.org/officeDocument/2006/relationships/customXml" Target="../ink/ink2274.xml"/><Relationship Id="rId66" Type="http://schemas.openxmlformats.org/officeDocument/2006/relationships/customXml" Target="../ink/ink2278.xml"/><Relationship Id="rId74" Type="http://schemas.openxmlformats.org/officeDocument/2006/relationships/customXml" Target="../ink/ink2282.xml"/><Relationship Id="rId79" Type="http://schemas.openxmlformats.org/officeDocument/2006/relationships/image" Target="../media/image2252.png"/><Relationship Id="rId5" Type="http://schemas.openxmlformats.org/officeDocument/2006/relationships/customXml" Target="../ink/ink2247.xml"/><Relationship Id="rId61" Type="http://schemas.openxmlformats.org/officeDocument/2006/relationships/image" Target="../media/image2243.png"/><Relationship Id="rId10" Type="http://schemas.openxmlformats.org/officeDocument/2006/relationships/image" Target="../media/image2218.png"/><Relationship Id="rId19" Type="http://schemas.openxmlformats.org/officeDocument/2006/relationships/customXml" Target="../ink/ink2254.xml"/><Relationship Id="rId31" Type="http://schemas.openxmlformats.org/officeDocument/2006/relationships/customXml" Target="../ink/ink2260.xml"/><Relationship Id="rId44" Type="http://schemas.openxmlformats.org/officeDocument/2006/relationships/customXml" Target="../ink/ink2267.xml"/><Relationship Id="rId52" Type="http://schemas.openxmlformats.org/officeDocument/2006/relationships/customXml" Target="../ink/ink2271.xml"/><Relationship Id="rId60" Type="http://schemas.openxmlformats.org/officeDocument/2006/relationships/customXml" Target="../ink/ink2275.xml"/><Relationship Id="rId65" Type="http://schemas.openxmlformats.org/officeDocument/2006/relationships/image" Target="../media/image2245.png"/><Relationship Id="rId73" Type="http://schemas.openxmlformats.org/officeDocument/2006/relationships/image" Target="../media/image2249.png"/><Relationship Id="rId78" Type="http://schemas.openxmlformats.org/officeDocument/2006/relationships/customXml" Target="../ink/ink2284.xml"/><Relationship Id="rId81" Type="http://schemas.openxmlformats.org/officeDocument/2006/relationships/image" Target="../media/image2253.png"/><Relationship Id="rId4" Type="http://schemas.openxmlformats.org/officeDocument/2006/relationships/image" Target="../media/image2215.png"/><Relationship Id="rId9" Type="http://schemas.openxmlformats.org/officeDocument/2006/relationships/customXml" Target="../ink/ink2249.xml"/><Relationship Id="rId14" Type="http://schemas.openxmlformats.org/officeDocument/2006/relationships/image" Target="../media/image2220.png"/><Relationship Id="rId22" Type="http://schemas.openxmlformats.org/officeDocument/2006/relationships/image" Target="../media/image2224.png"/><Relationship Id="rId27" Type="http://schemas.openxmlformats.org/officeDocument/2006/relationships/customXml" Target="../ink/ink2258.xml"/><Relationship Id="rId30" Type="http://schemas.openxmlformats.org/officeDocument/2006/relationships/image" Target="../media/image2228.png"/><Relationship Id="rId35" Type="http://schemas.openxmlformats.org/officeDocument/2006/relationships/customXml" Target="../ink/ink2262.xml"/><Relationship Id="rId43" Type="http://schemas.openxmlformats.org/officeDocument/2006/relationships/image" Target="../media/image2234.png"/><Relationship Id="rId48" Type="http://schemas.openxmlformats.org/officeDocument/2006/relationships/customXml" Target="../ink/ink2269.xml"/><Relationship Id="rId56" Type="http://schemas.openxmlformats.org/officeDocument/2006/relationships/customXml" Target="../ink/ink2273.xml"/><Relationship Id="rId64" Type="http://schemas.openxmlformats.org/officeDocument/2006/relationships/customXml" Target="../ink/ink2277.xml"/><Relationship Id="rId69" Type="http://schemas.openxmlformats.org/officeDocument/2006/relationships/image" Target="../media/image2247.png"/><Relationship Id="rId77" Type="http://schemas.openxmlformats.org/officeDocument/2006/relationships/image" Target="../media/image2251.png"/><Relationship Id="rId8" Type="http://schemas.openxmlformats.org/officeDocument/2006/relationships/image" Target="../media/image2217.png"/><Relationship Id="rId51" Type="http://schemas.openxmlformats.org/officeDocument/2006/relationships/image" Target="../media/image2238.png"/><Relationship Id="rId72" Type="http://schemas.openxmlformats.org/officeDocument/2006/relationships/customXml" Target="../ink/ink2281.xml"/><Relationship Id="rId80" Type="http://schemas.openxmlformats.org/officeDocument/2006/relationships/customXml" Target="../ink/ink2285.xml"/><Relationship Id="rId3" Type="http://schemas.openxmlformats.org/officeDocument/2006/relationships/customXml" Target="../ink/ink2246.xml"/><Relationship Id="rId12" Type="http://schemas.openxmlformats.org/officeDocument/2006/relationships/image" Target="../media/image2219.png"/><Relationship Id="rId17" Type="http://schemas.openxmlformats.org/officeDocument/2006/relationships/customXml" Target="../ink/ink2253.xml"/><Relationship Id="rId25" Type="http://schemas.openxmlformats.org/officeDocument/2006/relationships/customXml" Target="../ink/ink2257.xml"/><Relationship Id="rId33" Type="http://schemas.openxmlformats.org/officeDocument/2006/relationships/customXml" Target="../ink/ink2261.xml"/><Relationship Id="rId38" Type="http://schemas.openxmlformats.org/officeDocument/2006/relationships/customXml" Target="../ink/ink2264.xml"/><Relationship Id="rId46" Type="http://schemas.openxmlformats.org/officeDocument/2006/relationships/customXml" Target="../ink/ink2268.xml"/><Relationship Id="rId59" Type="http://schemas.openxmlformats.org/officeDocument/2006/relationships/image" Target="../media/image2242.png"/><Relationship Id="rId67" Type="http://schemas.openxmlformats.org/officeDocument/2006/relationships/image" Target="../media/image2246.png"/><Relationship Id="rId20" Type="http://schemas.openxmlformats.org/officeDocument/2006/relationships/image" Target="../media/image2223.png"/><Relationship Id="rId41" Type="http://schemas.openxmlformats.org/officeDocument/2006/relationships/image" Target="../media/image2233.png"/><Relationship Id="rId54" Type="http://schemas.openxmlformats.org/officeDocument/2006/relationships/customXml" Target="../ink/ink2272.xml"/><Relationship Id="rId62" Type="http://schemas.openxmlformats.org/officeDocument/2006/relationships/customXml" Target="../ink/ink2276.xml"/><Relationship Id="rId70" Type="http://schemas.openxmlformats.org/officeDocument/2006/relationships/customXml" Target="../ink/ink2280.xml"/><Relationship Id="rId75" Type="http://schemas.openxmlformats.org/officeDocument/2006/relationships/image" Target="../media/image2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6.png"/><Relationship Id="rId15" Type="http://schemas.openxmlformats.org/officeDocument/2006/relationships/customXml" Target="../ink/ink2252.xml"/><Relationship Id="rId23" Type="http://schemas.openxmlformats.org/officeDocument/2006/relationships/customXml" Target="../ink/ink2256.xml"/><Relationship Id="rId28" Type="http://schemas.openxmlformats.org/officeDocument/2006/relationships/image" Target="../media/image2227.png"/><Relationship Id="rId36" Type="http://schemas.openxmlformats.org/officeDocument/2006/relationships/image" Target="../media/image2231.png"/><Relationship Id="rId49" Type="http://schemas.openxmlformats.org/officeDocument/2006/relationships/image" Target="../media/image2237.png"/><Relationship Id="rId57" Type="http://schemas.openxmlformats.org/officeDocument/2006/relationships/image" Target="../media/image224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59.png"/><Relationship Id="rId18" Type="http://schemas.openxmlformats.org/officeDocument/2006/relationships/customXml" Target="../ink/ink2293.xml"/><Relationship Id="rId26" Type="http://schemas.openxmlformats.org/officeDocument/2006/relationships/customXml" Target="../ink/ink2297.xml"/><Relationship Id="rId39" Type="http://schemas.openxmlformats.org/officeDocument/2006/relationships/image" Target="../media/image2269.png"/><Relationship Id="rId21" Type="http://schemas.openxmlformats.org/officeDocument/2006/relationships/image" Target="../media/image2263.png"/><Relationship Id="rId34" Type="http://schemas.openxmlformats.org/officeDocument/2006/relationships/customXml" Target="../ink/ink2301.xml"/><Relationship Id="rId42" Type="http://schemas.openxmlformats.org/officeDocument/2006/relationships/customXml" Target="../ink/ink2305.xml"/><Relationship Id="rId47" Type="http://schemas.openxmlformats.org/officeDocument/2006/relationships/image" Target="../media/image2273.png"/><Relationship Id="rId50" Type="http://schemas.openxmlformats.org/officeDocument/2006/relationships/customXml" Target="../ink/ink2309.xml"/><Relationship Id="rId55" Type="http://schemas.openxmlformats.org/officeDocument/2006/relationships/image" Target="../media/image2277.png"/><Relationship Id="rId63" Type="http://schemas.openxmlformats.org/officeDocument/2006/relationships/image" Target="../media/image2280.png"/><Relationship Id="rId68" Type="http://schemas.openxmlformats.org/officeDocument/2006/relationships/customXml" Target="../ink/ink2318.xml"/><Relationship Id="rId76" Type="http://schemas.openxmlformats.org/officeDocument/2006/relationships/customXml" Target="../ink/ink2322.xml"/><Relationship Id="rId7" Type="http://schemas.openxmlformats.org/officeDocument/2006/relationships/image" Target="../media/image2256.png"/><Relationship Id="rId71" Type="http://schemas.openxmlformats.org/officeDocument/2006/relationships/image" Target="../media/image2284.png"/><Relationship Id="rId2" Type="http://schemas.openxmlformats.org/officeDocument/2006/relationships/image" Target="../media/image2254.png"/><Relationship Id="rId16" Type="http://schemas.openxmlformats.org/officeDocument/2006/relationships/customXml" Target="../ink/ink2292.xml"/><Relationship Id="rId29" Type="http://schemas.openxmlformats.org/officeDocument/2006/relationships/image" Target="../media/image2264.png"/><Relationship Id="rId11" Type="http://schemas.openxmlformats.org/officeDocument/2006/relationships/image" Target="../media/image2258.png"/><Relationship Id="rId24" Type="http://schemas.openxmlformats.org/officeDocument/2006/relationships/customXml" Target="../ink/ink2296.xml"/><Relationship Id="rId32" Type="http://schemas.openxmlformats.org/officeDocument/2006/relationships/customXml" Target="../ink/ink2300.xml"/><Relationship Id="rId37" Type="http://schemas.openxmlformats.org/officeDocument/2006/relationships/image" Target="../media/image2268.png"/><Relationship Id="rId40" Type="http://schemas.openxmlformats.org/officeDocument/2006/relationships/customXml" Target="../ink/ink2304.xml"/><Relationship Id="rId45" Type="http://schemas.openxmlformats.org/officeDocument/2006/relationships/image" Target="../media/image2272.png"/><Relationship Id="rId53" Type="http://schemas.openxmlformats.org/officeDocument/2006/relationships/image" Target="../media/image2276.png"/><Relationship Id="rId58" Type="http://schemas.openxmlformats.org/officeDocument/2006/relationships/customXml" Target="../ink/ink2313.xml"/><Relationship Id="rId66" Type="http://schemas.openxmlformats.org/officeDocument/2006/relationships/customXml" Target="../ink/ink2317.xml"/><Relationship Id="rId74" Type="http://schemas.openxmlformats.org/officeDocument/2006/relationships/customXml" Target="../ink/ink2321.xml"/><Relationship Id="rId79" Type="http://schemas.openxmlformats.org/officeDocument/2006/relationships/image" Target="../media/image2288.png"/><Relationship Id="rId5" Type="http://schemas.openxmlformats.org/officeDocument/2006/relationships/image" Target="../media/image2255.png"/><Relationship Id="rId61" Type="http://schemas.openxmlformats.org/officeDocument/2006/relationships/image" Target="../media/image2279.png"/><Relationship Id="rId10" Type="http://schemas.openxmlformats.org/officeDocument/2006/relationships/customXml" Target="../ink/ink2289.xml"/><Relationship Id="rId19" Type="http://schemas.openxmlformats.org/officeDocument/2006/relationships/image" Target="../media/image2262.png"/><Relationship Id="rId31" Type="http://schemas.openxmlformats.org/officeDocument/2006/relationships/image" Target="../media/image2265.png"/><Relationship Id="rId44" Type="http://schemas.openxmlformats.org/officeDocument/2006/relationships/customXml" Target="../ink/ink2306.xml"/><Relationship Id="rId52" Type="http://schemas.openxmlformats.org/officeDocument/2006/relationships/customXml" Target="../ink/ink2310.xml"/><Relationship Id="rId60" Type="http://schemas.openxmlformats.org/officeDocument/2006/relationships/customXml" Target="../ink/ink2314.xml"/><Relationship Id="rId65" Type="http://schemas.openxmlformats.org/officeDocument/2006/relationships/image" Target="../media/image2281.png"/><Relationship Id="rId73" Type="http://schemas.openxmlformats.org/officeDocument/2006/relationships/image" Target="../media/image2285.png"/><Relationship Id="rId78" Type="http://schemas.openxmlformats.org/officeDocument/2006/relationships/customXml" Target="../ink/ink2323.xml"/><Relationship Id="rId4" Type="http://schemas.openxmlformats.org/officeDocument/2006/relationships/customXml" Target="../ink/ink2286.xml"/><Relationship Id="rId9" Type="http://schemas.openxmlformats.org/officeDocument/2006/relationships/image" Target="../media/image2257.png"/><Relationship Id="rId14" Type="http://schemas.openxmlformats.org/officeDocument/2006/relationships/customXml" Target="../ink/ink2291.xml"/><Relationship Id="rId22" Type="http://schemas.openxmlformats.org/officeDocument/2006/relationships/customXml" Target="../ink/ink2295.xml"/><Relationship Id="rId27" Type="http://schemas.openxmlformats.org/officeDocument/2006/relationships/image" Target="../media/image1864.png"/><Relationship Id="rId30" Type="http://schemas.openxmlformats.org/officeDocument/2006/relationships/customXml" Target="../ink/ink2299.xml"/><Relationship Id="rId35" Type="http://schemas.openxmlformats.org/officeDocument/2006/relationships/image" Target="../media/image2267.png"/><Relationship Id="rId43" Type="http://schemas.openxmlformats.org/officeDocument/2006/relationships/image" Target="../media/image2271.png"/><Relationship Id="rId48" Type="http://schemas.openxmlformats.org/officeDocument/2006/relationships/customXml" Target="../ink/ink2308.xml"/><Relationship Id="rId56" Type="http://schemas.openxmlformats.org/officeDocument/2006/relationships/customXml" Target="../ink/ink2312.xml"/><Relationship Id="rId64" Type="http://schemas.openxmlformats.org/officeDocument/2006/relationships/customXml" Target="../ink/ink2316.xml"/><Relationship Id="rId69" Type="http://schemas.openxmlformats.org/officeDocument/2006/relationships/image" Target="../media/image2283.png"/><Relationship Id="rId77" Type="http://schemas.openxmlformats.org/officeDocument/2006/relationships/image" Target="../media/image2287.png"/><Relationship Id="rId8" Type="http://schemas.openxmlformats.org/officeDocument/2006/relationships/customXml" Target="../ink/ink2288.xml"/><Relationship Id="rId51" Type="http://schemas.openxmlformats.org/officeDocument/2006/relationships/image" Target="../media/image2275.png"/><Relationship Id="rId72" Type="http://schemas.openxmlformats.org/officeDocument/2006/relationships/customXml" Target="../ink/ink2320.xml"/><Relationship Id="rId3" Type="http://schemas.openxmlformats.org/officeDocument/2006/relationships/image" Target="../media/image1513.png"/><Relationship Id="rId12" Type="http://schemas.openxmlformats.org/officeDocument/2006/relationships/customXml" Target="../ink/ink2290.xml"/><Relationship Id="rId17" Type="http://schemas.openxmlformats.org/officeDocument/2006/relationships/image" Target="../media/image2261.png"/><Relationship Id="rId25" Type="http://schemas.openxmlformats.org/officeDocument/2006/relationships/image" Target="../media/image1649.png"/><Relationship Id="rId33" Type="http://schemas.openxmlformats.org/officeDocument/2006/relationships/image" Target="../media/image2266.png"/><Relationship Id="rId38" Type="http://schemas.openxmlformats.org/officeDocument/2006/relationships/customXml" Target="../ink/ink2303.xml"/><Relationship Id="rId46" Type="http://schemas.openxmlformats.org/officeDocument/2006/relationships/customXml" Target="../ink/ink2307.xml"/><Relationship Id="rId59" Type="http://schemas.openxmlformats.org/officeDocument/2006/relationships/image" Target="../media/image67.png"/><Relationship Id="rId67" Type="http://schemas.openxmlformats.org/officeDocument/2006/relationships/image" Target="../media/image2282.png"/><Relationship Id="rId20" Type="http://schemas.openxmlformats.org/officeDocument/2006/relationships/customXml" Target="../ink/ink2294.xml"/><Relationship Id="rId41" Type="http://schemas.openxmlformats.org/officeDocument/2006/relationships/image" Target="../media/image2270.png"/><Relationship Id="rId54" Type="http://schemas.openxmlformats.org/officeDocument/2006/relationships/customXml" Target="../ink/ink2311.xml"/><Relationship Id="rId62" Type="http://schemas.openxmlformats.org/officeDocument/2006/relationships/customXml" Target="../ink/ink2315.xml"/><Relationship Id="rId70" Type="http://schemas.openxmlformats.org/officeDocument/2006/relationships/customXml" Target="../ink/ink2319.xml"/><Relationship Id="rId75" Type="http://schemas.openxmlformats.org/officeDocument/2006/relationships/image" Target="../media/image228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87.xml"/><Relationship Id="rId15" Type="http://schemas.openxmlformats.org/officeDocument/2006/relationships/image" Target="../media/image2260.png"/><Relationship Id="rId23" Type="http://schemas.openxmlformats.org/officeDocument/2006/relationships/image" Target="../media/image1669.png"/><Relationship Id="rId28" Type="http://schemas.openxmlformats.org/officeDocument/2006/relationships/customXml" Target="../ink/ink2298.xml"/><Relationship Id="rId36" Type="http://schemas.openxmlformats.org/officeDocument/2006/relationships/customXml" Target="../ink/ink2302.xml"/><Relationship Id="rId49" Type="http://schemas.openxmlformats.org/officeDocument/2006/relationships/image" Target="../media/image2274.png"/><Relationship Id="rId57" Type="http://schemas.openxmlformats.org/officeDocument/2006/relationships/image" Target="../media/image227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94.png"/><Relationship Id="rId18" Type="http://schemas.openxmlformats.org/officeDocument/2006/relationships/customXml" Target="../ink/ink2332.xml"/><Relationship Id="rId26" Type="http://schemas.openxmlformats.org/officeDocument/2006/relationships/customXml" Target="../ink/ink2336.xml"/><Relationship Id="rId39" Type="http://schemas.openxmlformats.org/officeDocument/2006/relationships/image" Target="../media/image2307.png"/><Relationship Id="rId21" Type="http://schemas.openxmlformats.org/officeDocument/2006/relationships/image" Target="../media/image2298.png"/><Relationship Id="rId34" Type="http://schemas.openxmlformats.org/officeDocument/2006/relationships/customXml" Target="../ink/ink2340.xml"/><Relationship Id="rId42" Type="http://schemas.openxmlformats.org/officeDocument/2006/relationships/customXml" Target="../ink/ink2344.xml"/><Relationship Id="rId47" Type="http://schemas.openxmlformats.org/officeDocument/2006/relationships/image" Target="../media/image2311.png"/><Relationship Id="rId50" Type="http://schemas.openxmlformats.org/officeDocument/2006/relationships/customXml" Target="../ink/ink2348.xml"/><Relationship Id="rId55" Type="http://schemas.openxmlformats.org/officeDocument/2006/relationships/image" Target="../media/image2315.png"/><Relationship Id="rId7" Type="http://schemas.openxmlformats.org/officeDocument/2006/relationships/image" Target="../media/image2291.png"/><Relationship Id="rId12" Type="http://schemas.openxmlformats.org/officeDocument/2006/relationships/customXml" Target="../ink/ink2329.xml"/><Relationship Id="rId17" Type="http://schemas.openxmlformats.org/officeDocument/2006/relationships/image" Target="../media/image2296.png"/><Relationship Id="rId25" Type="http://schemas.openxmlformats.org/officeDocument/2006/relationships/image" Target="../media/image2300.png"/><Relationship Id="rId33" Type="http://schemas.openxmlformats.org/officeDocument/2006/relationships/image" Target="../media/image2304.png"/><Relationship Id="rId38" Type="http://schemas.openxmlformats.org/officeDocument/2006/relationships/customXml" Target="../ink/ink2342.xml"/><Relationship Id="rId46" Type="http://schemas.openxmlformats.org/officeDocument/2006/relationships/customXml" Target="../ink/ink2346.xml"/><Relationship Id="rId2" Type="http://schemas.openxmlformats.org/officeDocument/2006/relationships/customXml" Target="../ink/ink2324.xml"/><Relationship Id="rId16" Type="http://schemas.openxmlformats.org/officeDocument/2006/relationships/customXml" Target="../ink/ink2331.xml"/><Relationship Id="rId20" Type="http://schemas.openxmlformats.org/officeDocument/2006/relationships/customXml" Target="../ink/ink2333.xml"/><Relationship Id="rId29" Type="http://schemas.openxmlformats.org/officeDocument/2006/relationships/image" Target="../media/image2302.png"/><Relationship Id="rId41" Type="http://schemas.openxmlformats.org/officeDocument/2006/relationships/image" Target="../media/image2308.png"/><Relationship Id="rId54" Type="http://schemas.openxmlformats.org/officeDocument/2006/relationships/customXml" Target="../ink/ink23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26.xml"/><Relationship Id="rId11" Type="http://schemas.openxmlformats.org/officeDocument/2006/relationships/image" Target="../media/image2293.png"/><Relationship Id="rId24" Type="http://schemas.openxmlformats.org/officeDocument/2006/relationships/customXml" Target="../ink/ink2335.xml"/><Relationship Id="rId32" Type="http://schemas.openxmlformats.org/officeDocument/2006/relationships/customXml" Target="../ink/ink2339.xml"/><Relationship Id="rId37" Type="http://schemas.openxmlformats.org/officeDocument/2006/relationships/image" Target="../media/image2306.png"/><Relationship Id="rId40" Type="http://schemas.openxmlformats.org/officeDocument/2006/relationships/customXml" Target="../ink/ink2343.xml"/><Relationship Id="rId45" Type="http://schemas.openxmlformats.org/officeDocument/2006/relationships/image" Target="../media/image2310.png"/><Relationship Id="rId53" Type="http://schemas.openxmlformats.org/officeDocument/2006/relationships/image" Target="../media/image2314.png"/><Relationship Id="rId5" Type="http://schemas.openxmlformats.org/officeDocument/2006/relationships/image" Target="../media/image2290.png"/><Relationship Id="rId15" Type="http://schemas.openxmlformats.org/officeDocument/2006/relationships/image" Target="../media/image2295.png"/><Relationship Id="rId23" Type="http://schemas.openxmlformats.org/officeDocument/2006/relationships/image" Target="../media/image2299.png"/><Relationship Id="rId28" Type="http://schemas.openxmlformats.org/officeDocument/2006/relationships/customXml" Target="../ink/ink2337.xml"/><Relationship Id="rId36" Type="http://schemas.openxmlformats.org/officeDocument/2006/relationships/customXml" Target="../ink/ink2341.xml"/><Relationship Id="rId49" Type="http://schemas.openxmlformats.org/officeDocument/2006/relationships/image" Target="../media/image2312.png"/><Relationship Id="rId10" Type="http://schemas.openxmlformats.org/officeDocument/2006/relationships/customXml" Target="../ink/ink2328.xml"/><Relationship Id="rId19" Type="http://schemas.openxmlformats.org/officeDocument/2006/relationships/image" Target="../media/image2297.png"/><Relationship Id="rId31" Type="http://schemas.openxmlformats.org/officeDocument/2006/relationships/image" Target="../media/image2303.png"/><Relationship Id="rId44" Type="http://schemas.openxmlformats.org/officeDocument/2006/relationships/customXml" Target="../ink/ink2345.xml"/><Relationship Id="rId52" Type="http://schemas.openxmlformats.org/officeDocument/2006/relationships/customXml" Target="../ink/ink2349.xml"/><Relationship Id="rId4" Type="http://schemas.openxmlformats.org/officeDocument/2006/relationships/customXml" Target="../ink/ink2325.xml"/><Relationship Id="rId9" Type="http://schemas.openxmlformats.org/officeDocument/2006/relationships/image" Target="../media/image2292.png"/><Relationship Id="rId14" Type="http://schemas.openxmlformats.org/officeDocument/2006/relationships/customXml" Target="../ink/ink2330.xml"/><Relationship Id="rId22" Type="http://schemas.openxmlformats.org/officeDocument/2006/relationships/customXml" Target="../ink/ink2334.xml"/><Relationship Id="rId27" Type="http://schemas.openxmlformats.org/officeDocument/2006/relationships/image" Target="../media/image2301.png"/><Relationship Id="rId30" Type="http://schemas.openxmlformats.org/officeDocument/2006/relationships/customXml" Target="../ink/ink2338.xml"/><Relationship Id="rId35" Type="http://schemas.openxmlformats.org/officeDocument/2006/relationships/image" Target="../media/image2305.png"/><Relationship Id="rId43" Type="http://schemas.openxmlformats.org/officeDocument/2006/relationships/image" Target="../media/image2309.png"/><Relationship Id="rId48" Type="http://schemas.openxmlformats.org/officeDocument/2006/relationships/customXml" Target="../ink/ink2347.xml"/><Relationship Id="rId8" Type="http://schemas.openxmlformats.org/officeDocument/2006/relationships/customXml" Target="../ink/ink2327.xml"/><Relationship Id="rId51" Type="http://schemas.openxmlformats.org/officeDocument/2006/relationships/image" Target="../media/image2313.png"/><Relationship Id="rId3" Type="http://schemas.openxmlformats.org/officeDocument/2006/relationships/image" Target="../media/image2289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356.xml"/><Relationship Id="rId18" Type="http://schemas.openxmlformats.org/officeDocument/2006/relationships/image" Target="../media/image2324.png"/><Relationship Id="rId26" Type="http://schemas.openxmlformats.org/officeDocument/2006/relationships/image" Target="../media/image2328.png"/><Relationship Id="rId39" Type="http://schemas.openxmlformats.org/officeDocument/2006/relationships/customXml" Target="../ink/ink2369.xml"/><Relationship Id="rId21" Type="http://schemas.openxmlformats.org/officeDocument/2006/relationships/customXml" Target="../ink/ink2360.xml"/><Relationship Id="rId34" Type="http://schemas.openxmlformats.org/officeDocument/2006/relationships/image" Target="../media/image2332.png"/><Relationship Id="rId42" Type="http://schemas.openxmlformats.org/officeDocument/2006/relationships/image" Target="../media/image186.png"/><Relationship Id="rId47" Type="http://schemas.openxmlformats.org/officeDocument/2006/relationships/customXml" Target="../ink/ink2373.xml"/><Relationship Id="rId50" Type="http://schemas.openxmlformats.org/officeDocument/2006/relationships/image" Target="../media/image2339.png"/><Relationship Id="rId55" Type="http://schemas.openxmlformats.org/officeDocument/2006/relationships/customXml" Target="../ink/ink2377.xml"/><Relationship Id="rId7" Type="http://schemas.openxmlformats.org/officeDocument/2006/relationships/customXml" Target="../ink/ink2353.xml"/><Relationship Id="rId12" Type="http://schemas.openxmlformats.org/officeDocument/2006/relationships/image" Target="../media/image2321.png"/><Relationship Id="rId17" Type="http://schemas.openxmlformats.org/officeDocument/2006/relationships/customXml" Target="../ink/ink2358.xml"/><Relationship Id="rId25" Type="http://schemas.openxmlformats.org/officeDocument/2006/relationships/customXml" Target="../ink/ink2362.xml"/><Relationship Id="rId33" Type="http://schemas.openxmlformats.org/officeDocument/2006/relationships/customXml" Target="../ink/ink2366.xml"/><Relationship Id="rId38" Type="http://schemas.openxmlformats.org/officeDocument/2006/relationships/image" Target="../media/image2334.png"/><Relationship Id="rId46" Type="http://schemas.openxmlformats.org/officeDocument/2006/relationships/image" Target="../media/image2337.png"/><Relationship Id="rId2" Type="http://schemas.openxmlformats.org/officeDocument/2006/relationships/image" Target="../media/image2316.png"/><Relationship Id="rId16" Type="http://schemas.openxmlformats.org/officeDocument/2006/relationships/image" Target="../media/image2323.png"/><Relationship Id="rId20" Type="http://schemas.openxmlformats.org/officeDocument/2006/relationships/image" Target="../media/image2325.png"/><Relationship Id="rId29" Type="http://schemas.openxmlformats.org/officeDocument/2006/relationships/customXml" Target="../ink/ink2364.xml"/><Relationship Id="rId41" Type="http://schemas.openxmlformats.org/officeDocument/2006/relationships/customXml" Target="../ink/ink2370.xml"/><Relationship Id="rId54" Type="http://schemas.openxmlformats.org/officeDocument/2006/relationships/image" Target="../media/image2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8.png"/><Relationship Id="rId11" Type="http://schemas.openxmlformats.org/officeDocument/2006/relationships/customXml" Target="../ink/ink2355.xml"/><Relationship Id="rId24" Type="http://schemas.openxmlformats.org/officeDocument/2006/relationships/image" Target="../media/image2327.png"/><Relationship Id="rId32" Type="http://schemas.openxmlformats.org/officeDocument/2006/relationships/image" Target="../media/image2331.png"/><Relationship Id="rId37" Type="http://schemas.openxmlformats.org/officeDocument/2006/relationships/customXml" Target="../ink/ink2368.xml"/><Relationship Id="rId40" Type="http://schemas.openxmlformats.org/officeDocument/2006/relationships/image" Target="../media/image2335.png"/><Relationship Id="rId45" Type="http://schemas.openxmlformats.org/officeDocument/2006/relationships/customXml" Target="../ink/ink2372.xml"/><Relationship Id="rId53" Type="http://schemas.openxmlformats.org/officeDocument/2006/relationships/customXml" Target="../ink/ink2376.xml"/><Relationship Id="rId5" Type="http://schemas.openxmlformats.org/officeDocument/2006/relationships/customXml" Target="../ink/ink2352.xml"/><Relationship Id="rId15" Type="http://schemas.openxmlformats.org/officeDocument/2006/relationships/customXml" Target="../ink/ink2357.xml"/><Relationship Id="rId23" Type="http://schemas.openxmlformats.org/officeDocument/2006/relationships/customXml" Target="../ink/ink2361.xml"/><Relationship Id="rId28" Type="http://schemas.openxmlformats.org/officeDocument/2006/relationships/image" Target="../media/image2329.png"/><Relationship Id="rId36" Type="http://schemas.openxmlformats.org/officeDocument/2006/relationships/image" Target="../media/image2333.png"/><Relationship Id="rId49" Type="http://schemas.openxmlformats.org/officeDocument/2006/relationships/customXml" Target="../ink/ink2374.xml"/><Relationship Id="rId10" Type="http://schemas.openxmlformats.org/officeDocument/2006/relationships/image" Target="../media/image2320.png"/><Relationship Id="rId19" Type="http://schemas.openxmlformats.org/officeDocument/2006/relationships/customXml" Target="../ink/ink2359.xml"/><Relationship Id="rId31" Type="http://schemas.openxmlformats.org/officeDocument/2006/relationships/customXml" Target="../ink/ink2365.xml"/><Relationship Id="rId44" Type="http://schemas.openxmlformats.org/officeDocument/2006/relationships/image" Target="../media/image2336.png"/><Relationship Id="rId52" Type="http://schemas.openxmlformats.org/officeDocument/2006/relationships/image" Target="../media/image2340.png"/><Relationship Id="rId4" Type="http://schemas.openxmlformats.org/officeDocument/2006/relationships/image" Target="../media/image2317.png"/><Relationship Id="rId9" Type="http://schemas.openxmlformats.org/officeDocument/2006/relationships/customXml" Target="../ink/ink2354.xml"/><Relationship Id="rId14" Type="http://schemas.openxmlformats.org/officeDocument/2006/relationships/image" Target="../media/image2322.png"/><Relationship Id="rId22" Type="http://schemas.openxmlformats.org/officeDocument/2006/relationships/image" Target="../media/image2326.png"/><Relationship Id="rId27" Type="http://schemas.openxmlformats.org/officeDocument/2006/relationships/customXml" Target="../ink/ink2363.xml"/><Relationship Id="rId30" Type="http://schemas.openxmlformats.org/officeDocument/2006/relationships/image" Target="../media/image2330.png"/><Relationship Id="rId35" Type="http://schemas.openxmlformats.org/officeDocument/2006/relationships/customXml" Target="../ink/ink2367.xml"/><Relationship Id="rId43" Type="http://schemas.openxmlformats.org/officeDocument/2006/relationships/customXml" Target="../ink/ink2371.xml"/><Relationship Id="rId48" Type="http://schemas.openxmlformats.org/officeDocument/2006/relationships/image" Target="../media/image2338.png"/><Relationship Id="rId56" Type="http://schemas.openxmlformats.org/officeDocument/2006/relationships/image" Target="../media/image2342.png"/><Relationship Id="rId8" Type="http://schemas.openxmlformats.org/officeDocument/2006/relationships/image" Target="../media/image2319.png"/><Relationship Id="rId51" Type="http://schemas.openxmlformats.org/officeDocument/2006/relationships/customXml" Target="../ink/ink2375.xml"/><Relationship Id="rId3" Type="http://schemas.openxmlformats.org/officeDocument/2006/relationships/customXml" Target="../ink/ink23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9.png"/><Relationship Id="rId117" Type="http://schemas.openxmlformats.org/officeDocument/2006/relationships/image" Target="../media/image114.png"/><Relationship Id="rId21" Type="http://schemas.openxmlformats.org/officeDocument/2006/relationships/customXml" Target="../ink/ink65.xml"/><Relationship Id="rId42" Type="http://schemas.openxmlformats.org/officeDocument/2006/relationships/image" Target="../media/image77.png"/><Relationship Id="rId47" Type="http://schemas.openxmlformats.org/officeDocument/2006/relationships/customXml" Target="../ink/ink78.xml"/><Relationship Id="rId63" Type="http://schemas.openxmlformats.org/officeDocument/2006/relationships/customXml" Target="../ink/ink86.xml"/><Relationship Id="rId68" Type="http://schemas.openxmlformats.org/officeDocument/2006/relationships/image" Target="../media/image90.png"/><Relationship Id="rId84" Type="http://schemas.openxmlformats.org/officeDocument/2006/relationships/image" Target="../media/image98.png"/><Relationship Id="rId89" Type="http://schemas.openxmlformats.org/officeDocument/2006/relationships/customXml" Target="../ink/ink99.xml"/><Relationship Id="rId112" Type="http://schemas.openxmlformats.org/officeDocument/2006/relationships/customXml" Target="../ink/ink111.xml"/><Relationship Id="rId133" Type="http://schemas.openxmlformats.org/officeDocument/2006/relationships/image" Target="../media/image122.png"/><Relationship Id="rId138" Type="http://schemas.openxmlformats.org/officeDocument/2006/relationships/customXml" Target="../ink/ink124.xml"/><Relationship Id="rId16" Type="http://schemas.openxmlformats.org/officeDocument/2006/relationships/image" Target="../media/image64.png"/><Relationship Id="rId107" Type="http://schemas.openxmlformats.org/officeDocument/2006/relationships/image" Target="../media/image109.png"/><Relationship Id="rId11" Type="http://schemas.openxmlformats.org/officeDocument/2006/relationships/customXml" Target="../ink/ink60.xml"/><Relationship Id="rId32" Type="http://schemas.openxmlformats.org/officeDocument/2006/relationships/image" Target="../media/image72.png"/><Relationship Id="rId37" Type="http://schemas.openxmlformats.org/officeDocument/2006/relationships/customXml" Target="../ink/ink73.xml"/><Relationship Id="rId53" Type="http://schemas.openxmlformats.org/officeDocument/2006/relationships/customXml" Target="../ink/ink81.xml"/><Relationship Id="rId58" Type="http://schemas.openxmlformats.org/officeDocument/2006/relationships/image" Target="../media/image85.png"/><Relationship Id="rId74" Type="http://schemas.openxmlformats.org/officeDocument/2006/relationships/image" Target="../media/image93.png"/><Relationship Id="rId79" Type="http://schemas.openxmlformats.org/officeDocument/2006/relationships/customXml" Target="../ink/ink94.xml"/><Relationship Id="rId102" Type="http://schemas.openxmlformats.org/officeDocument/2006/relationships/customXml" Target="../ink/ink106.xml"/><Relationship Id="rId123" Type="http://schemas.openxmlformats.org/officeDocument/2006/relationships/image" Target="../media/image117.png"/><Relationship Id="rId128" Type="http://schemas.openxmlformats.org/officeDocument/2006/relationships/customXml" Target="../ink/ink119.xml"/><Relationship Id="rId144" Type="http://schemas.openxmlformats.org/officeDocument/2006/relationships/customXml" Target="../ink/ink127.xml"/><Relationship Id="rId149" Type="http://schemas.openxmlformats.org/officeDocument/2006/relationships/image" Target="../media/image130.png"/><Relationship Id="rId5" Type="http://schemas.openxmlformats.org/officeDocument/2006/relationships/customXml" Target="../ink/ink57.xml"/><Relationship Id="rId90" Type="http://schemas.openxmlformats.org/officeDocument/2006/relationships/image" Target="../media/image101.png"/><Relationship Id="rId95" Type="http://schemas.openxmlformats.org/officeDocument/2006/relationships/customXml" Target="../ink/ink102.xml"/><Relationship Id="rId22" Type="http://schemas.openxmlformats.org/officeDocument/2006/relationships/image" Target="../media/image67.png"/><Relationship Id="rId27" Type="http://schemas.openxmlformats.org/officeDocument/2006/relationships/customXml" Target="../ink/ink68.xml"/><Relationship Id="rId43" Type="http://schemas.openxmlformats.org/officeDocument/2006/relationships/customXml" Target="../ink/ink76.xml"/><Relationship Id="rId48" Type="http://schemas.openxmlformats.org/officeDocument/2006/relationships/image" Target="../media/image80.png"/><Relationship Id="rId64" Type="http://schemas.openxmlformats.org/officeDocument/2006/relationships/image" Target="../media/image88.png"/><Relationship Id="rId69" Type="http://schemas.openxmlformats.org/officeDocument/2006/relationships/customXml" Target="../ink/ink89.xml"/><Relationship Id="rId113" Type="http://schemas.openxmlformats.org/officeDocument/2006/relationships/image" Target="../media/image112.png"/><Relationship Id="rId118" Type="http://schemas.openxmlformats.org/officeDocument/2006/relationships/customXml" Target="../ink/ink114.xml"/><Relationship Id="rId134" Type="http://schemas.openxmlformats.org/officeDocument/2006/relationships/customXml" Target="../ink/ink122.xml"/><Relationship Id="rId139" Type="http://schemas.openxmlformats.org/officeDocument/2006/relationships/image" Target="../media/image125.png"/><Relationship Id="rId80" Type="http://schemas.openxmlformats.org/officeDocument/2006/relationships/image" Target="../media/image96.png"/><Relationship Id="rId85" Type="http://schemas.openxmlformats.org/officeDocument/2006/relationships/customXml" Target="../ink/ink97.xml"/><Relationship Id="rId3" Type="http://schemas.openxmlformats.org/officeDocument/2006/relationships/customXml" Target="../ink/ink56.xml"/><Relationship Id="rId12" Type="http://schemas.openxmlformats.org/officeDocument/2006/relationships/image" Target="../media/image62.png"/><Relationship Id="rId17" Type="http://schemas.openxmlformats.org/officeDocument/2006/relationships/customXml" Target="../ink/ink63.xml"/><Relationship Id="rId25" Type="http://schemas.openxmlformats.org/officeDocument/2006/relationships/customXml" Target="../ink/ink67.xml"/><Relationship Id="rId33" Type="http://schemas.openxmlformats.org/officeDocument/2006/relationships/customXml" Target="../ink/ink71.xml"/><Relationship Id="rId38" Type="http://schemas.openxmlformats.org/officeDocument/2006/relationships/image" Target="../media/image75.png"/><Relationship Id="rId46" Type="http://schemas.openxmlformats.org/officeDocument/2006/relationships/image" Target="../media/image79.png"/><Relationship Id="rId59" Type="http://schemas.openxmlformats.org/officeDocument/2006/relationships/customXml" Target="../ink/ink84.xml"/><Relationship Id="rId67" Type="http://schemas.openxmlformats.org/officeDocument/2006/relationships/customXml" Target="../ink/ink88.xml"/><Relationship Id="rId103" Type="http://schemas.openxmlformats.org/officeDocument/2006/relationships/image" Target="../media/image107.png"/><Relationship Id="rId108" Type="http://schemas.openxmlformats.org/officeDocument/2006/relationships/customXml" Target="../ink/ink109.xml"/><Relationship Id="rId116" Type="http://schemas.openxmlformats.org/officeDocument/2006/relationships/customXml" Target="../ink/ink113.xml"/><Relationship Id="rId124" Type="http://schemas.openxmlformats.org/officeDocument/2006/relationships/customXml" Target="../ink/ink117.xml"/><Relationship Id="rId129" Type="http://schemas.openxmlformats.org/officeDocument/2006/relationships/image" Target="../media/image120.png"/><Relationship Id="rId137" Type="http://schemas.openxmlformats.org/officeDocument/2006/relationships/image" Target="../media/image124.png"/><Relationship Id="rId20" Type="http://schemas.openxmlformats.org/officeDocument/2006/relationships/image" Target="../media/image66.png"/><Relationship Id="rId41" Type="http://schemas.openxmlformats.org/officeDocument/2006/relationships/customXml" Target="../ink/ink75.xml"/><Relationship Id="rId54" Type="http://schemas.openxmlformats.org/officeDocument/2006/relationships/image" Target="../media/image83.png"/><Relationship Id="rId62" Type="http://schemas.openxmlformats.org/officeDocument/2006/relationships/image" Target="../media/image87.png"/><Relationship Id="rId70" Type="http://schemas.openxmlformats.org/officeDocument/2006/relationships/image" Target="../media/image91.png"/><Relationship Id="rId75" Type="http://schemas.openxmlformats.org/officeDocument/2006/relationships/customXml" Target="../ink/ink92.xml"/><Relationship Id="rId83" Type="http://schemas.openxmlformats.org/officeDocument/2006/relationships/customXml" Target="../ink/ink96.xml"/><Relationship Id="rId88" Type="http://schemas.openxmlformats.org/officeDocument/2006/relationships/image" Target="../media/image100.png"/><Relationship Id="rId91" Type="http://schemas.openxmlformats.org/officeDocument/2006/relationships/customXml" Target="../ink/ink100.xml"/><Relationship Id="rId96" Type="http://schemas.openxmlformats.org/officeDocument/2006/relationships/customXml" Target="../ink/ink103.xml"/><Relationship Id="rId111" Type="http://schemas.openxmlformats.org/officeDocument/2006/relationships/image" Target="../media/image111.png"/><Relationship Id="rId132" Type="http://schemas.openxmlformats.org/officeDocument/2006/relationships/customXml" Target="../ink/ink121.xml"/><Relationship Id="rId140" Type="http://schemas.openxmlformats.org/officeDocument/2006/relationships/customXml" Target="../ink/ink125.xml"/><Relationship Id="rId145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5" Type="http://schemas.openxmlformats.org/officeDocument/2006/relationships/customXml" Target="../ink/ink62.xml"/><Relationship Id="rId23" Type="http://schemas.openxmlformats.org/officeDocument/2006/relationships/customXml" Target="../ink/ink66.xml"/><Relationship Id="rId28" Type="http://schemas.openxmlformats.org/officeDocument/2006/relationships/image" Target="../media/image70.png"/><Relationship Id="rId36" Type="http://schemas.openxmlformats.org/officeDocument/2006/relationships/image" Target="../media/image74.png"/><Relationship Id="rId49" Type="http://schemas.openxmlformats.org/officeDocument/2006/relationships/customXml" Target="../ink/ink79.xml"/><Relationship Id="rId57" Type="http://schemas.openxmlformats.org/officeDocument/2006/relationships/customXml" Target="../ink/ink83.xml"/><Relationship Id="rId106" Type="http://schemas.openxmlformats.org/officeDocument/2006/relationships/customXml" Target="../ink/ink108.xml"/><Relationship Id="rId114" Type="http://schemas.openxmlformats.org/officeDocument/2006/relationships/customXml" Target="../ink/ink112.xml"/><Relationship Id="rId119" Type="http://schemas.openxmlformats.org/officeDocument/2006/relationships/image" Target="../media/image115.png"/><Relationship Id="rId127" Type="http://schemas.openxmlformats.org/officeDocument/2006/relationships/image" Target="../media/image119.png"/><Relationship Id="rId10" Type="http://schemas.openxmlformats.org/officeDocument/2006/relationships/image" Target="../media/image61.png"/><Relationship Id="rId31" Type="http://schemas.openxmlformats.org/officeDocument/2006/relationships/customXml" Target="../ink/ink70.xml"/><Relationship Id="rId44" Type="http://schemas.openxmlformats.org/officeDocument/2006/relationships/image" Target="../media/image78.png"/><Relationship Id="rId52" Type="http://schemas.openxmlformats.org/officeDocument/2006/relationships/image" Target="../media/image82.png"/><Relationship Id="rId60" Type="http://schemas.openxmlformats.org/officeDocument/2006/relationships/image" Target="../media/image86.png"/><Relationship Id="rId65" Type="http://schemas.openxmlformats.org/officeDocument/2006/relationships/customXml" Target="../ink/ink87.xml"/><Relationship Id="rId73" Type="http://schemas.openxmlformats.org/officeDocument/2006/relationships/customXml" Target="../ink/ink91.xml"/><Relationship Id="rId78" Type="http://schemas.openxmlformats.org/officeDocument/2006/relationships/image" Target="../media/image95.png"/><Relationship Id="rId81" Type="http://schemas.openxmlformats.org/officeDocument/2006/relationships/customXml" Target="../ink/ink95.xml"/><Relationship Id="rId86" Type="http://schemas.openxmlformats.org/officeDocument/2006/relationships/image" Target="../media/image99.png"/><Relationship Id="rId94" Type="http://schemas.openxmlformats.org/officeDocument/2006/relationships/image" Target="../media/image103.png"/><Relationship Id="rId99" Type="http://schemas.openxmlformats.org/officeDocument/2006/relationships/image" Target="../media/image105.png"/><Relationship Id="rId101" Type="http://schemas.openxmlformats.org/officeDocument/2006/relationships/image" Target="../media/image106.png"/><Relationship Id="rId122" Type="http://schemas.openxmlformats.org/officeDocument/2006/relationships/customXml" Target="../ink/ink116.xml"/><Relationship Id="rId130" Type="http://schemas.openxmlformats.org/officeDocument/2006/relationships/customXml" Target="../ink/ink120.xml"/><Relationship Id="rId135" Type="http://schemas.openxmlformats.org/officeDocument/2006/relationships/image" Target="../media/image123.png"/><Relationship Id="rId143" Type="http://schemas.openxmlformats.org/officeDocument/2006/relationships/image" Target="../media/image127.png"/><Relationship Id="rId148" Type="http://schemas.openxmlformats.org/officeDocument/2006/relationships/customXml" Target="../ink/ink129.xml"/><Relationship Id="rId4" Type="http://schemas.openxmlformats.org/officeDocument/2006/relationships/image" Target="../media/image58.png"/><Relationship Id="rId9" Type="http://schemas.openxmlformats.org/officeDocument/2006/relationships/customXml" Target="../ink/ink59.xml"/><Relationship Id="rId13" Type="http://schemas.openxmlformats.org/officeDocument/2006/relationships/customXml" Target="../ink/ink61.xml"/><Relationship Id="rId18" Type="http://schemas.openxmlformats.org/officeDocument/2006/relationships/image" Target="../media/image65.png"/><Relationship Id="rId39" Type="http://schemas.openxmlformats.org/officeDocument/2006/relationships/customXml" Target="../ink/ink74.xml"/><Relationship Id="rId109" Type="http://schemas.openxmlformats.org/officeDocument/2006/relationships/image" Target="../media/image110.png"/><Relationship Id="rId34" Type="http://schemas.openxmlformats.org/officeDocument/2006/relationships/image" Target="../media/image73.png"/><Relationship Id="rId50" Type="http://schemas.openxmlformats.org/officeDocument/2006/relationships/image" Target="../media/image81.png"/><Relationship Id="rId55" Type="http://schemas.openxmlformats.org/officeDocument/2006/relationships/customXml" Target="../ink/ink82.xml"/><Relationship Id="rId76" Type="http://schemas.openxmlformats.org/officeDocument/2006/relationships/image" Target="../media/image94.png"/><Relationship Id="rId97" Type="http://schemas.openxmlformats.org/officeDocument/2006/relationships/image" Target="../media/image104.png"/><Relationship Id="rId104" Type="http://schemas.openxmlformats.org/officeDocument/2006/relationships/customXml" Target="../ink/ink107.xml"/><Relationship Id="rId120" Type="http://schemas.openxmlformats.org/officeDocument/2006/relationships/customXml" Target="../ink/ink115.xml"/><Relationship Id="rId125" Type="http://schemas.openxmlformats.org/officeDocument/2006/relationships/image" Target="../media/image118.png"/><Relationship Id="rId141" Type="http://schemas.openxmlformats.org/officeDocument/2006/relationships/image" Target="../media/image126.png"/><Relationship Id="rId146" Type="http://schemas.openxmlformats.org/officeDocument/2006/relationships/customXml" Target="../ink/ink128.xml"/><Relationship Id="rId7" Type="http://schemas.openxmlformats.org/officeDocument/2006/relationships/customXml" Target="../ink/ink58.xml"/><Relationship Id="rId71" Type="http://schemas.openxmlformats.org/officeDocument/2006/relationships/customXml" Target="../ink/ink90.xml"/><Relationship Id="rId92" Type="http://schemas.openxmlformats.org/officeDocument/2006/relationships/image" Target="../media/image102.png"/><Relationship Id="rId2" Type="http://schemas.openxmlformats.org/officeDocument/2006/relationships/image" Target="../media/image57.png"/><Relationship Id="rId29" Type="http://schemas.openxmlformats.org/officeDocument/2006/relationships/customXml" Target="../ink/ink69.xml"/><Relationship Id="rId24" Type="http://schemas.openxmlformats.org/officeDocument/2006/relationships/image" Target="../media/image68.png"/><Relationship Id="rId40" Type="http://schemas.openxmlformats.org/officeDocument/2006/relationships/image" Target="../media/image76.png"/><Relationship Id="rId45" Type="http://schemas.openxmlformats.org/officeDocument/2006/relationships/customXml" Target="../ink/ink77.xml"/><Relationship Id="rId66" Type="http://schemas.openxmlformats.org/officeDocument/2006/relationships/image" Target="../media/image89.png"/><Relationship Id="rId87" Type="http://schemas.openxmlformats.org/officeDocument/2006/relationships/customXml" Target="../ink/ink98.xml"/><Relationship Id="rId110" Type="http://schemas.openxmlformats.org/officeDocument/2006/relationships/customXml" Target="../ink/ink110.xml"/><Relationship Id="rId115" Type="http://schemas.openxmlformats.org/officeDocument/2006/relationships/image" Target="../media/image113.png"/><Relationship Id="rId131" Type="http://schemas.openxmlformats.org/officeDocument/2006/relationships/image" Target="../media/image121.png"/><Relationship Id="rId136" Type="http://schemas.openxmlformats.org/officeDocument/2006/relationships/customXml" Target="../ink/ink123.xml"/><Relationship Id="rId61" Type="http://schemas.openxmlformats.org/officeDocument/2006/relationships/customXml" Target="../ink/ink85.xml"/><Relationship Id="rId82" Type="http://schemas.openxmlformats.org/officeDocument/2006/relationships/image" Target="../media/image97.png"/><Relationship Id="rId19" Type="http://schemas.openxmlformats.org/officeDocument/2006/relationships/customXml" Target="../ink/ink64.xml"/><Relationship Id="rId14" Type="http://schemas.openxmlformats.org/officeDocument/2006/relationships/image" Target="../media/image63.png"/><Relationship Id="rId30" Type="http://schemas.openxmlformats.org/officeDocument/2006/relationships/image" Target="../media/image71.png"/><Relationship Id="rId35" Type="http://schemas.openxmlformats.org/officeDocument/2006/relationships/customXml" Target="../ink/ink72.xml"/><Relationship Id="rId56" Type="http://schemas.openxmlformats.org/officeDocument/2006/relationships/image" Target="../media/image84.png"/><Relationship Id="rId77" Type="http://schemas.openxmlformats.org/officeDocument/2006/relationships/customXml" Target="../ink/ink93.xml"/><Relationship Id="rId100" Type="http://schemas.openxmlformats.org/officeDocument/2006/relationships/customXml" Target="../ink/ink105.xml"/><Relationship Id="rId105" Type="http://schemas.openxmlformats.org/officeDocument/2006/relationships/image" Target="../media/image108.png"/><Relationship Id="rId126" Type="http://schemas.openxmlformats.org/officeDocument/2006/relationships/customXml" Target="../ink/ink118.xml"/><Relationship Id="rId147" Type="http://schemas.openxmlformats.org/officeDocument/2006/relationships/image" Target="../media/image129.png"/><Relationship Id="rId8" Type="http://schemas.openxmlformats.org/officeDocument/2006/relationships/image" Target="../media/image60.png"/><Relationship Id="rId51" Type="http://schemas.openxmlformats.org/officeDocument/2006/relationships/customXml" Target="../ink/ink80.xml"/><Relationship Id="rId72" Type="http://schemas.openxmlformats.org/officeDocument/2006/relationships/image" Target="../media/image92.png"/><Relationship Id="rId93" Type="http://schemas.openxmlformats.org/officeDocument/2006/relationships/customXml" Target="../ink/ink101.xml"/><Relationship Id="rId98" Type="http://schemas.openxmlformats.org/officeDocument/2006/relationships/customXml" Target="../ink/ink104.xml"/><Relationship Id="rId121" Type="http://schemas.openxmlformats.org/officeDocument/2006/relationships/image" Target="../media/image116.png"/><Relationship Id="rId142" Type="http://schemas.openxmlformats.org/officeDocument/2006/relationships/customXml" Target="../ink/ink1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78.xml"/><Relationship Id="rId7" Type="http://schemas.openxmlformats.org/officeDocument/2006/relationships/customXml" Target="../ink/ink2379.xml"/><Relationship Id="rId2" Type="http://schemas.openxmlformats.org/officeDocument/2006/relationships/image" Target="../media/image2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0.emf"/><Relationship Id="rId10" Type="http://schemas.openxmlformats.org/officeDocument/2006/relationships/image" Target="../media/image82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emf"/><Relationship Id="rId3" Type="http://schemas.openxmlformats.org/officeDocument/2006/relationships/customXml" Target="../ink/ink2380.xml"/><Relationship Id="rId7" Type="http://schemas.openxmlformats.org/officeDocument/2006/relationships/customXml" Target="../ink/ink2381.xml"/><Relationship Id="rId2" Type="http://schemas.openxmlformats.org/officeDocument/2006/relationships/image" Target="../media/image23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9.png"/><Relationship Id="rId21" Type="http://schemas.openxmlformats.org/officeDocument/2006/relationships/image" Target="../media/image141.png"/><Relationship Id="rId42" Type="http://schemas.openxmlformats.org/officeDocument/2006/relationships/customXml" Target="../ink/ink149.xml"/><Relationship Id="rId63" Type="http://schemas.openxmlformats.org/officeDocument/2006/relationships/image" Target="../media/image162.png"/><Relationship Id="rId84" Type="http://schemas.openxmlformats.org/officeDocument/2006/relationships/customXml" Target="../ink/ink170.xml"/><Relationship Id="rId138" Type="http://schemas.openxmlformats.org/officeDocument/2006/relationships/customXml" Target="../ink/ink197.xml"/><Relationship Id="rId159" Type="http://schemas.openxmlformats.org/officeDocument/2006/relationships/image" Target="../media/image210.png"/><Relationship Id="rId170" Type="http://schemas.openxmlformats.org/officeDocument/2006/relationships/customXml" Target="../ink/ink213.xml"/><Relationship Id="rId191" Type="http://schemas.openxmlformats.org/officeDocument/2006/relationships/image" Target="../media/image226.png"/><Relationship Id="rId205" Type="http://schemas.openxmlformats.org/officeDocument/2006/relationships/image" Target="../media/image233.png"/><Relationship Id="rId107" Type="http://schemas.openxmlformats.org/officeDocument/2006/relationships/image" Target="../media/image184.png"/><Relationship Id="rId11" Type="http://schemas.openxmlformats.org/officeDocument/2006/relationships/image" Target="../media/image136.png"/><Relationship Id="rId32" Type="http://schemas.openxmlformats.org/officeDocument/2006/relationships/customXml" Target="../ink/ink144.xml"/><Relationship Id="rId53" Type="http://schemas.openxmlformats.org/officeDocument/2006/relationships/image" Target="../media/image157.png"/><Relationship Id="rId74" Type="http://schemas.openxmlformats.org/officeDocument/2006/relationships/customXml" Target="../ink/ink165.xml"/><Relationship Id="rId128" Type="http://schemas.openxmlformats.org/officeDocument/2006/relationships/customXml" Target="../ink/ink192.xml"/><Relationship Id="rId149" Type="http://schemas.openxmlformats.org/officeDocument/2006/relationships/image" Target="../media/image205.png"/><Relationship Id="rId5" Type="http://schemas.openxmlformats.org/officeDocument/2006/relationships/image" Target="../media/image133.png"/><Relationship Id="rId95" Type="http://schemas.openxmlformats.org/officeDocument/2006/relationships/image" Target="../media/image178.png"/><Relationship Id="rId160" Type="http://schemas.openxmlformats.org/officeDocument/2006/relationships/customXml" Target="../ink/ink208.xml"/><Relationship Id="rId181" Type="http://schemas.openxmlformats.org/officeDocument/2006/relationships/image" Target="../media/image221.png"/><Relationship Id="rId216" Type="http://schemas.openxmlformats.org/officeDocument/2006/relationships/customXml" Target="../ink/ink236.xml"/><Relationship Id="rId211" Type="http://schemas.openxmlformats.org/officeDocument/2006/relationships/image" Target="../media/image236.png"/><Relationship Id="rId22" Type="http://schemas.openxmlformats.org/officeDocument/2006/relationships/customXml" Target="../ink/ink139.xml"/><Relationship Id="rId27" Type="http://schemas.openxmlformats.org/officeDocument/2006/relationships/image" Target="../media/image144.png"/><Relationship Id="rId43" Type="http://schemas.openxmlformats.org/officeDocument/2006/relationships/image" Target="../media/image152.png"/><Relationship Id="rId48" Type="http://schemas.openxmlformats.org/officeDocument/2006/relationships/customXml" Target="../ink/ink152.xml"/><Relationship Id="rId64" Type="http://schemas.openxmlformats.org/officeDocument/2006/relationships/customXml" Target="../ink/ink160.xml"/><Relationship Id="rId69" Type="http://schemas.openxmlformats.org/officeDocument/2006/relationships/image" Target="../media/image165.png"/><Relationship Id="rId113" Type="http://schemas.openxmlformats.org/officeDocument/2006/relationships/image" Target="../media/image187.png"/><Relationship Id="rId118" Type="http://schemas.openxmlformats.org/officeDocument/2006/relationships/customXml" Target="../ink/ink187.xml"/><Relationship Id="rId134" Type="http://schemas.openxmlformats.org/officeDocument/2006/relationships/customXml" Target="../ink/ink195.xml"/><Relationship Id="rId139" Type="http://schemas.openxmlformats.org/officeDocument/2006/relationships/image" Target="../media/image200.png"/><Relationship Id="rId80" Type="http://schemas.openxmlformats.org/officeDocument/2006/relationships/customXml" Target="../ink/ink168.xml"/><Relationship Id="rId85" Type="http://schemas.openxmlformats.org/officeDocument/2006/relationships/image" Target="../media/image173.png"/><Relationship Id="rId150" Type="http://schemas.openxmlformats.org/officeDocument/2006/relationships/customXml" Target="../ink/ink203.xml"/><Relationship Id="rId155" Type="http://schemas.openxmlformats.org/officeDocument/2006/relationships/image" Target="../media/image208.png"/><Relationship Id="rId171" Type="http://schemas.openxmlformats.org/officeDocument/2006/relationships/image" Target="../media/image216.png"/><Relationship Id="rId176" Type="http://schemas.openxmlformats.org/officeDocument/2006/relationships/customXml" Target="../ink/ink216.xml"/><Relationship Id="rId192" Type="http://schemas.openxmlformats.org/officeDocument/2006/relationships/customXml" Target="../ink/ink224.xml"/><Relationship Id="rId197" Type="http://schemas.openxmlformats.org/officeDocument/2006/relationships/image" Target="../media/image229.png"/><Relationship Id="rId206" Type="http://schemas.openxmlformats.org/officeDocument/2006/relationships/customXml" Target="../ink/ink231.xml"/><Relationship Id="rId201" Type="http://schemas.openxmlformats.org/officeDocument/2006/relationships/image" Target="../media/image231.png"/><Relationship Id="rId222" Type="http://schemas.openxmlformats.org/officeDocument/2006/relationships/customXml" Target="../ink/ink239.xml"/><Relationship Id="rId12" Type="http://schemas.openxmlformats.org/officeDocument/2006/relationships/customXml" Target="../ink/ink134.xml"/><Relationship Id="rId17" Type="http://schemas.openxmlformats.org/officeDocument/2006/relationships/image" Target="../media/image139.png"/><Relationship Id="rId33" Type="http://schemas.openxmlformats.org/officeDocument/2006/relationships/image" Target="../media/image147.png"/><Relationship Id="rId38" Type="http://schemas.openxmlformats.org/officeDocument/2006/relationships/customXml" Target="../ink/ink147.xml"/><Relationship Id="rId59" Type="http://schemas.openxmlformats.org/officeDocument/2006/relationships/image" Target="../media/image160.png"/><Relationship Id="rId103" Type="http://schemas.openxmlformats.org/officeDocument/2006/relationships/image" Target="../media/image182.png"/><Relationship Id="rId108" Type="http://schemas.openxmlformats.org/officeDocument/2006/relationships/customXml" Target="../ink/ink182.xml"/><Relationship Id="rId124" Type="http://schemas.openxmlformats.org/officeDocument/2006/relationships/customXml" Target="../ink/ink190.xml"/><Relationship Id="rId129" Type="http://schemas.openxmlformats.org/officeDocument/2006/relationships/image" Target="../media/image195.png"/><Relationship Id="rId54" Type="http://schemas.openxmlformats.org/officeDocument/2006/relationships/customXml" Target="../ink/ink155.xml"/><Relationship Id="rId70" Type="http://schemas.openxmlformats.org/officeDocument/2006/relationships/customXml" Target="../ink/ink163.xml"/><Relationship Id="rId75" Type="http://schemas.openxmlformats.org/officeDocument/2006/relationships/image" Target="../media/image168.png"/><Relationship Id="rId91" Type="http://schemas.openxmlformats.org/officeDocument/2006/relationships/image" Target="../media/image176.png"/><Relationship Id="rId96" Type="http://schemas.openxmlformats.org/officeDocument/2006/relationships/customXml" Target="../ink/ink176.xml"/><Relationship Id="rId140" Type="http://schemas.openxmlformats.org/officeDocument/2006/relationships/customXml" Target="../ink/ink198.xml"/><Relationship Id="rId145" Type="http://schemas.openxmlformats.org/officeDocument/2006/relationships/image" Target="../media/image203.png"/><Relationship Id="rId161" Type="http://schemas.openxmlformats.org/officeDocument/2006/relationships/image" Target="../media/image211.png"/><Relationship Id="rId166" Type="http://schemas.openxmlformats.org/officeDocument/2006/relationships/customXml" Target="../ink/ink211.xml"/><Relationship Id="rId182" Type="http://schemas.openxmlformats.org/officeDocument/2006/relationships/customXml" Target="../ink/ink219.xml"/><Relationship Id="rId187" Type="http://schemas.openxmlformats.org/officeDocument/2006/relationships/image" Target="../media/image224.png"/><Relationship Id="rId217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.xml"/><Relationship Id="rId212" Type="http://schemas.openxmlformats.org/officeDocument/2006/relationships/customXml" Target="../ink/ink234.xml"/><Relationship Id="rId23" Type="http://schemas.openxmlformats.org/officeDocument/2006/relationships/image" Target="../media/image142.png"/><Relationship Id="rId28" Type="http://schemas.openxmlformats.org/officeDocument/2006/relationships/customXml" Target="../ink/ink142.xml"/><Relationship Id="rId49" Type="http://schemas.openxmlformats.org/officeDocument/2006/relationships/image" Target="../media/image155.png"/><Relationship Id="rId114" Type="http://schemas.openxmlformats.org/officeDocument/2006/relationships/customXml" Target="../ink/ink185.xml"/><Relationship Id="rId119" Type="http://schemas.openxmlformats.org/officeDocument/2006/relationships/image" Target="../media/image190.png"/><Relationship Id="rId44" Type="http://schemas.openxmlformats.org/officeDocument/2006/relationships/customXml" Target="../ink/ink150.xml"/><Relationship Id="rId60" Type="http://schemas.openxmlformats.org/officeDocument/2006/relationships/customXml" Target="../ink/ink158.xml"/><Relationship Id="rId65" Type="http://schemas.openxmlformats.org/officeDocument/2006/relationships/image" Target="../media/image163.png"/><Relationship Id="rId81" Type="http://schemas.openxmlformats.org/officeDocument/2006/relationships/image" Target="../media/image171.png"/><Relationship Id="rId86" Type="http://schemas.openxmlformats.org/officeDocument/2006/relationships/customXml" Target="../ink/ink171.xml"/><Relationship Id="rId130" Type="http://schemas.openxmlformats.org/officeDocument/2006/relationships/customXml" Target="../ink/ink193.xml"/><Relationship Id="rId135" Type="http://schemas.openxmlformats.org/officeDocument/2006/relationships/image" Target="../media/image198.png"/><Relationship Id="rId151" Type="http://schemas.openxmlformats.org/officeDocument/2006/relationships/image" Target="../media/image206.png"/><Relationship Id="rId156" Type="http://schemas.openxmlformats.org/officeDocument/2006/relationships/customXml" Target="../ink/ink206.xml"/><Relationship Id="rId177" Type="http://schemas.openxmlformats.org/officeDocument/2006/relationships/image" Target="../media/image219.png"/><Relationship Id="rId198" Type="http://schemas.openxmlformats.org/officeDocument/2006/relationships/customXml" Target="../ink/ink227.xml"/><Relationship Id="rId172" Type="http://schemas.openxmlformats.org/officeDocument/2006/relationships/customXml" Target="../ink/ink214.xml"/><Relationship Id="rId193" Type="http://schemas.openxmlformats.org/officeDocument/2006/relationships/image" Target="../media/image227.png"/><Relationship Id="rId202" Type="http://schemas.openxmlformats.org/officeDocument/2006/relationships/customXml" Target="../ink/ink229.xml"/><Relationship Id="rId207" Type="http://schemas.openxmlformats.org/officeDocument/2006/relationships/image" Target="../media/image234.png"/><Relationship Id="rId223" Type="http://schemas.openxmlformats.org/officeDocument/2006/relationships/image" Target="../media/image242.png"/><Relationship Id="rId13" Type="http://schemas.openxmlformats.org/officeDocument/2006/relationships/image" Target="../media/image137.png"/><Relationship Id="rId18" Type="http://schemas.openxmlformats.org/officeDocument/2006/relationships/customXml" Target="../ink/ink137.xml"/><Relationship Id="rId39" Type="http://schemas.openxmlformats.org/officeDocument/2006/relationships/image" Target="../media/image150.png"/><Relationship Id="rId109" Type="http://schemas.openxmlformats.org/officeDocument/2006/relationships/image" Target="../media/image185.png"/><Relationship Id="rId34" Type="http://schemas.openxmlformats.org/officeDocument/2006/relationships/customXml" Target="../ink/ink145.xml"/><Relationship Id="rId50" Type="http://schemas.openxmlformats.org/officeDocument/2006/relationships/customXml" Target="../ink/ink153.xml"/><Relationship Id="rId55" Type="http://schemas.openxmlformats.org/officeDocument/2006/relationships/image" Target="../media/image158.png"/><Relationship Id="rId76" Type="http://schemas.openxmlformats.org/officeDocument/2006/relationships/customXml" Target="../ink/ink166.xml"/><Relationship Id="rId97" Type="http://schemas.openxmlformats.org/officeDocument/2006/relationships/image" Target="../media/image179.png"/><Relationship Id="rId104" Type="http://schemas.openxmlformats.org/officeDocument/2006/relationships/customXml" Target="../ink/ink180.xml"/><Relationship Id="rId120" Type="http://schemas.openxmlformats.org/officeDocument/2006/relationships/customXml" Target="../ink/ink188.xml"/><Relationship Id="rId125" Type="http://schemas.openxmlformats.org/officeDocument/2006/relationships/image" Target="../media/image193.png"/><Relationship Id="rId141" Type="http://schemas.openxmlformats.org/officeDocument/2006/relationships/image" Target="../media/image201.png"/><Relationship Id="rId146" Type="http://schemas.openxmlformats.org/officeDocument/2006/relationships/customXml" Target="../ink/ink201.xml"/><Relationship Id="rId167" Type="http://schemas.openxmlformats.org/officeDocument/2006/relationships/image" Target="../media/image214.png"/><Relationship Id="rId188" Type="http://schemas.openxmlformats.org/officeDocument/2006/relationships/customXml" Target="../ink/ink222.xml"/><Relationship Id="rId7" Type="http://schemas.openxmlformats.org/officeDocument/2006/relationships/image" Target="../media/image134.png"/><Relationship Id="rId71" Type="http://schemas.openxmlformats.org/officeDocument/2006/relationships/image" Target="../media/image166.png"/><Relationship Id="rId92" Type="http://schemas.openxmlformats.org/officeDocument/2006/relationships/customXml" Target="../ink/ink174.xml"/><Relationship Id="rId162" Type="http://schemas.openxmlformats.org/officeDocument/2006/relationships/customXml" Target="../ink/ink209.xml"/><Relationship Id="rId183" Type="http://schemas.openxmlformats.org/officeDocument/2006/relationships/image" Target="../media/image222.png"/><Relationship Id="rId213" Type="http://schemas.openxmlformats.org/officeDocument/2006/relationships/image" Target="../media/image237.png"/><Relationship Id="rId218" Type="http://schemas.openxmlformats.org/officeDocument/2006/relationships/customXml" Target="../ink/ink237.xml"/><Relationship Id="rId2" Type="http://schemas.openxmlformats.org/officeDocument/2006/relationships/image" Target="../media/image131.png"/><Relationship Id="rId29" Type="http://schemas.openxmlformats.org/officeDocument/2006/relationships/image" Target="../media/image145.png"/><Relationship Id="rId24" Type="http://schemas.openxmlformats.org/officeDocument/2006/relationships/customXml" Target="../ink/ink140.xml"/><Relationship Id="rId40" Type="http://schemas.openxmlformats.org/officeDocument/2006/relationships/customXml" Target="../ink/ink148.xml"/><Relationship Id="rId45" Type="http://schemas.openxmlformats.org/officeDocument/2006/relationships/image" Target="../media/image153.png"/><Relationship Id="rId66" Type="http://schemas.openxmlformats.org/officeDocument/2006/relationships/customXml" Target="../ink/ink161.xml"/><Relationship Id="rId87" Type="http://schemas.openxmlformats.org/officeDocument/2006/relationships/image" Target="../media/image174.png"/><Relationship Id="rId110" Type="http://schemas.openxmlformats.org/officeDocument/2006/relationships/customXml" Target="../ink/ink183.xml"/><Relationship Id="rId115" Type="http://schemas.openxmlformats.org/officeDocument/2006/relationships/image" Target="../media/image188.png"/><Relationship Id="rId131" Type="http://schemas.openxmlformats.org/officeDocument/2006/relationships/image" Target="../media/image196.png"/><Relationship Id="rId136" Type="http://schemas.openxmlformats.org/officeDocument/2006/relationships/customXml" Target="../ink/ink196.xml"/><Relationship Id="rId157" Type="http://schemas.openxmlformats.org/officeDocument/2006/relationships/image" Target="../media/image209.png"/><Relationship Id="rId178" Type="http://schemas.openxmlformats.org/officeDocument/2006/relationships/customXml" Target="../ink/ink217.xml"/><Relationship Id="rId61" Type="http://schemas.openxmlformats.org/officeDocument/2006/relationships/image" Target="../media/image161.png"/><Relationship Id="rId82" Type="http://schemas.openxmlformats.org/officeDocument/2006/relationships/customXml" Target="../ink/ink169.xml"/><Relationship Id="rId152" Type="http://schemas.openxmlformats.org/officeDocument/2006/relationships/customXml" Target="../ink/ink204.xml"/><Relationship Id="rId173" Type="http://schemas.openxmlformats.org/officeDocument/2006/relationships/image" Target="../media/image217.png"/><Relationship Id="rId194" Type="http://schemas.openxmlformats.org/officeDocument/2006/relationships/customXml" Target="../ink/ink225.xml"/><Relationship Id="rId199" Type="http://schemas.openxmlformats.org/officeDocument/2006/relationships/image" Target="../media/image230.png"/><Relationship Id="rId203" Type="http://schemas.openxmlformats.org/officeDocument/2006/relationships/image" Target="../media/image232.png"/><Relationship Id="rId208" Type="http://schemas.openxmlformats.org/officeDocument/2006/relationships/customXml" Target="../ink/ink232.xml"/><Relationship Id="rId19" Type="http://schemas.openxmlformats.org/officeDocument/2006/relationships/image" Target="../media/image140.png"/><Relationship Id="rId224" Type="http://schemas.openxmlformats.org/officeDocument/2006/relationships/customXml" Target="../ink/ink240.xml"/><Relationship Id="rId14" Type="http://schemas.openxmlformats.org/officeDocument/2006/relationships/customXml" Target="../ink/ink135.xml"/><Relationship Id="rId30" Type="http://schemas.openxmlformats.org/officeDocument/2006/relationships/customXml" Target="../ink/ink143.xml"/><Relationship Id="rId35" Type="http://schemas.openxmlformats.org/officeDocument/2006/relationships/image" Target="../media/image148.png"/><Relationship Id="rId56" Type="http://schemas.openxmlformats.org/officeDocument/2006/relationships/customXml" Target="../ink/ink156.xml"/><Relationship Id="rId77" Type="http://schemas.openxmlformats.org/officeDocument/2006/relationships/image" Target="../media/image169.png"/><Relationship Id="rId100" Type="http://schemas.openxmlformats.org/officeDocument/2006/relationships/customXml" Target="../ink/ink178.xml"/><Relationship Id="rId105" Type="http://schemas.openxmlformats.org/officeDocument/2006/relationships/image" Target="../media/image183.png"/><Relationship Id="rId126" Type="http://schemas.openxmlformats.org/officeDocument/2006/relationships/customXml" Target="../ink/ink191.xml"/><Relationship Id="rId147" Type="http://schemas.openxmlformats.org/officeDocument/2006/relationships/image" Target="../media/image204.png"/><Relationship Id="rId168" Type="http://schemas.openxmlformats.org/officeDocument/2006/relationships/customXml" Target="../ink/ink212.xml"/><Relationship Id="rId8" Type="http://schemas.openxmlformats.org/officeDocument/2006/relationships/customXml" Target="../ink/ink132.xml"/><Relationship Id="rId51" Type="http://schemas.openxmlformats.org/officeDocument/2006/relationships/image" Target="../media/image156.png"/><Relationship Id="rId72" Type="http://schemas.openxmlformats.org/officeDocument/2006/relationships/customXml" Target="../ink/ink164.xml"/><Relationship Id="rId93" Type="http://schemas.openxmlformats.org/officeDocument/2006/relationships/image" Target="../media/image177.png"/><Relationship Id="rId98" Type="http://schemas.openxmlformats.org/officeDocument/2006/relationships/customXml" Target="../ink/ink177.xml"/><Relationship Id="rId121" Type="http://schemas.openxmlformats.org/officeDocument/2006/relationships/image" Target="../media/image191.png"/><Relationship Id="rId142" Type="http://schemas.openxmlformats.org/officeDocument/2006/relationships/customXml" Target="../ink/ink199.xml"/><Relationship Id="rId163" Type="http://schemas.openxmlformats.org/officeDocument/2006/relationships/image" Target="../media/image212.png"/><Relationship Id="rId184" Type="http://schemas.openxmlformats.org/officeDocument/2006/relationships/customXml" Target="../ink/ink220.xml"/><Relationship Id="rId189" Type="http://schemas.openxmlformats.org/officeDocument/2006/relationships/image" Target="../media/image225.png"/><Relationship Id="rId219" Type="http://schemas.openxmlformats.org/officeDocument/2006/relationships/image" Target="../media/image240.png"/><Relationship Id="rId3" Type="http://schemas.openxmlformats.org/officeDocument/2006/relationships/image" Target="../media/image132.png"/><Relationship Id="rId214" Type="http://schemas.openxmlformats.org/officeDocument/2006/relationships/customXml" Target="../ink/ink235.xml"/><Relationship Id="rId25" Type="http://schemas.openxmlformats.org/officeDocument/2006/relationships/image" Target="../media/image143.png"/><Relationship Id="rId46" Type="http://schemas.openxmlformats.org/officeDocument/2006/relationships/customXml" Target="../ink/ink151.xml"/><Relationship Id="rId67" Type="http://schemas.openxmlformats.org/officeDocument/2006/relationships/image" Target="../media/image164.png"/><Relationship Id="rId116" Type="http://schemas.openxmlformats.org/officeDocument/2006/relationships/customXml" Target="../ink/ink186.xml"/><Relationship Id="rId137" Type="http://schemas.openxmlformats.org/officeDocument/2006/relationships/image" Target="../media/image199.png"/><Relationship Id="rId158" Type="http://schemas.openxmlformats.org/officeDocument/2006/relationships/customXml" Target="../ink/ink207.xml"/><Relationship Id="rId20" Type="http://schemas.openxmlformats.org/officeDocument/2006/relationships/customXml" Target="../ink/ink138.xml"/><Relationship Id="rId41" Type="http://schemas.openxmlformats.org/officeDocument/2006/relationships/image" Target="../media/image151.png"/><Relationship Id="rId62" Type="http://schemas.openxmlformats.org/officeDocument/2006/relationships/customXml" Target="../ink/ink159.xml"/><Relationship Id="rId83" Type="http://schemas.openxmlformats.org/officeDocument/2006/relationships/image" Target="../media/image172.png"/><Relationship Id="rId88" Type="http://schemas.openxmlformats.org/officeDocument/2006/relationships/customXml" Target="../ink/ink172.xml"/><Relationship Id="rId111" Type="http://schemas.openxmlformats.org/officeDocument/2006/relationships/image" Target="../media/image186.png"/><Relationship Id="rId132" Type="http://schemas.openxmlformats.org/officeDocument/2006/relationships/customXml" Target="../ink/ink194.xml"/><Relationship Id="rId153" Type="http://schemas.openxmlformats.org/officeDocument/2006/relationships/image" Target="../media/image207.png"/><Relationship Id="rId174" Type="http://schemas.openxmlformats.org/officeDocument/2006/relationships/customXml" Target="../ink/ink215.xml"/><Relationship Id="rId179" Type="http://schemas.openxmlformats.org/officeDocument/2006/relationships/image" Target="../media/image220.png"/><Relationship Id="rId195" Type="http://schemas.openxmlformats.org/officeDocument/2006/relationships/image" Target="../media/image228.png"/><Relationship Id="rId209" Type="http://schemas.openxmlformats.org/officeDocument/2006/relationships/image" Target="../media/image235.png"/><Relationship Id="rId190" Type="http://schemas.openxmlformats.org/officeDocument/2006/relationships/customXml" Target="../ink/ink223.xml"/><Relationship Id="rId204" Type="http://schemas.openxmlformats.org/officeDocument/2006/relationships/customXml" Target="../ink/ink230.xml"/><Relationship Id="rId220" Type="http://schemas.openxmlformats.org/officeDocument/2006/relationships/customXml" Target="../ink/ink238.xml"/><Relationship Id="rId225" Type="http://schemas.openxmlformats.org/officeDocument/2006/relationships/image" Target="../media/image243.png"/><Relationship Id="rId15" Type="http://schemas.openxmlformats.org/officeDocument/2006/relationships/image" Target="../media/image138.png"/><Relationship Id="rId36" Type="http://schemas.openxmlformats.org/officeDocument/2006/relationships/customXml" Target="../ink/ink146.xml"/><Relationship Id="rId57" Type="http://schemas.openxmlformats.org/officeDocument/2006/relationships/image" Target="../media/image159.png"/><Relationship Id="rId106" Type="http://schemas.openxmlformats.org/officeDocument/2006/relationships/customXml" Target="../ink/ink181.xml"/><Relationship Id="rId127" Type="http://schemas.openxmlformats.org/officeDocument/2006/relationships/image" Target="../media/image194.png"/><Relationship Id="rId10" Type="http://schemas.openxmlformats.org/officeDocument/2006/relationships/customXml" Target="../ink/ink133.xml"/><Relationship Id="rId31" Type="http://schemas.openxmlformats.org/officeDocument/2006/relationships/image" Target="../media/image146.png"/><Relationship Id="rId52" Type="http://schemas.openxmlformats.org/officeDocument/2006/relationships/customXml" Target="../ink/ink154.xml"/><Relationship Id="rId73" Type="http://schemas.openxmlformats.org/officeDocument/2006/relationships/image" Target="../media/image167.png"/><Relationship Id="rId78" Type="http://schemas.openxmlformats.org/officeDocument/2006/relationships/customXml" Target="../ink/ink167.xml"/><Relationship Id="rId94" Type="http://schemas.openxmlformats.org/officeDocument/2006/relationships/customXml" Target="../ink/ink175.xml"/><Relationship Id="rId99" Type="http://schemas.openxmlformats.org/officeDocument/2006/relationships/image" Target="../media/image180.png"/><Relationship Id="rId101" Type="http://schemas.openxmlformats.org/officeDocument/2006/relationships/image" Target="../media/image181.png"/><Relationship Id="rId122" Type="http://schemas.openxmlformats.org/officeDocument/2006/relationships/customXml" Target="../ink/ink189.xml"/><Relationship Id="rId143" Type="http://schemas.openxmlformats.org/officeDocument/2006/relationships/image" Target="../media/image202.png"/><Relationship Id="rId148" Type="http://schemas.openxmlformats.org/officeDocument/2006/relationships/customXml" Target="../ink/ink202.xml"/><Relationship Id="rId164" Type="http://schemas.openxmlformats.org/officeDocument/2006/relationships/customXml" Target="../ink/ink210.xml"/><Relationship Id="rId169" Type="http://schemas.openxmlformats.org/officeDocument/2006/relationships/image" Target="../media/image215.png"/><Relationship Id="rId185" Type="http://schemas.openxmlformats.org/officeDocument/2006/relationships/image" Target="../media/image223.png"/><Relationship Id="rId4" Type="http://schemas.openxmlformats.org/officeDocument/2006/relationships/customXml" Target="../ink/ink130.xml"/><Relationship Id="rId9" Type="http://schemas.openxmlformats.org/officeDocument/2006/relationships/image" Target="../media/image135.png"/><Relationship Id="rId180" Type="http://schemas.openxmlformats.org/officeDocument/2006/relationships/customXml" Target="../ink/ink218.xml"/><Relationship Id="rId210" Type="http://schemas.openxmlformats.org/officeDocument/2006/relationships/customXml" Target="../ink/ink233.xml"/><Relationship Id="rId215" Type="http://schemas.openxmlformats.org/officeDocument/2006/relationships/image" Target="../media/image238.png"/><Relationship Id="rId26" Type="http://schemas.openxmlformats.org/officeDocument/2006/relationships/customXml" Target="../ink/ink141.xml"/><Relationship Id="rId47" Type="http://schemas.openxmlformats.org/officeDocument/2006/relationships/image" Target="../media/image154.png"/><Relationship Id="rId68" Type="http://schemas.openxmlformats.org/officeDocument/2006/relationships/customXml" Target="../ink/ink162.xml"/><Relationship Id="rId89" Type="http://schemas.openxmlformats.org/officeDocument/2006/relationships/image" Target="../media/image175.png"/><Relationship Id="rId112" Type="http://schemas.openxmlformats.org/officeDocument/2006/relationships/customXml" Target="../ink/ink184.xml"/><Relationship Id="rId133" Type="http://schemas.openxmlformats.org/officeDocument/2006/relationships/image" Target="../media/image197.png"/><Relationship Id="rId154" Type="http://schemas.openxmlformats.org/officeDocument/2006/relationships/customXml" Target="../ink/ink205.xml"/><Relationship Id="rId175" Type="http://schemas.openxmlformats.org/officeDocument/2006/relationships/image" Target="../media/image218.png"/><Relationship Id="rId196" Type="http://schemas.openxmlformats.org/officeDocument/2006/relationships/customXml" Target="../ink/ink226.xml"/><Relationship Id="rId200" Type="http://schemas.openxmlformats.org/officeDocument/2006/relationships/customXml" Target="../ink/ink228.xml"/><Relationship Id="rId16" Type="http://schemas.openxmlformats.org/officeDocument/2006/relationships/customXml" Target="../ink/ink136.xml"/><Relationship Id="rId221" Type="http://schemas.openxmlformats.org/officeDocument/2006/relationships/image" Target="../media/image241.png"/><Relationship Id="rId37" Type="http://schemas.openxmlformats.org/officeDocument/2006/relationships/image" Target="../media/image149.png"/><Relationship Id="rId58" Type="http://schemas.openxmlformats.org/officeDocument/2006/relationships/customXml" Target="../ink/ink157.xml"/><Relationship Id="rId79" Type="http://schemas.openxmlformats.org/officeDocument/2006/relationships/image" Target="../media/image170.png"/><Relationship Id="rId102" Type="http://schemas.openxmlformats.org/officeDocument/2006/relationships/customXml" Target="../ink/ink179.xml"/><Relationship Id="rId123" Type="http://schemas.openxmlformats.org/officeDocument/2006/relationships/image" Target="../media/image192.png"/><Relationship Id="rId144" Type="http://schemas.openxmlformats.org/officeDocument/2006/relationships/customXml" Target="../ink/ink200.xml"/><Relationship Id="rId90" Type="http://schemas.openxmlformats.org/officeDocument/2006/relationships/customXml" Target="../ink/ink173.xml"/><Relationship Id="rId165" Type="http://schemas.openxmlformats.org/officeDocument/2006/relationships/image" Target="../media/image213.png"/><Relationship Id="rId186" Type="http://schemas.openxmlformats.org/officeDocument/2006/relationships/customXml" Target="../ink/ink2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13" Type="http://schemas.openxmlformats.org/officeDocument/2006/relationships/customXml" Target="../ink/ink246.xml"/><Relationship Id="rId18" Type="http://schemas.openxmlformats.org/officeDocument/2006/relationships/image" Target="../media/image252.png"/><Relationship Id="rId3" Type="http://schemas.openxmlformats.org/officeDocument/2006/relationships/customXml" Target="../ink/ink241.xml"/><Relationship Id="rId7" Type="http://schemas.openxmlformats.org/officeDocument/2006/relationships/customXml" Target="../ink/ink243.xml"/><Relationship Id="rId12" Type="http://schemas.openxmlformats.org/officeDocument/2006/relationships/image" Target="../media/image249.png"/><Relationship Id="rId17" Type="http://schemas.openxmlformats.org/officeDocument/2006/relationships/customXml" Target="../ink/ink248.xml"/><Relationship Id="rId2" Type="http://schemas.openxmlformats.org/officeDocument/2006/relationships/image" Target="../media/image244.png"/><Relationship Id="rId16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6.png"/><Relationship Id="rId11" Type="http://schemas.openxmlformats.org/officeDocument/2006/relationships/customXml" Target="../ink/ink245.xml"/><Relationship Id="rId5" Type="http://schemas.openxmlformats.org/officeDocument/2006/relationships/customXml" Target="../ink/ink242.xml"/><Relationship Id="rId15" Type="http://schemas.openxmlformats.org/officeDocument/2006/relationships/customXml" Target="../ink/ink247.xml"/><Relationship Id="rId10" Type="http://schemas.openxmlformats.org/officeDocument/2006/relationships/image" Target="../media/image248.png"/><Relationship Id="rId4" Type="http://schemas.openxmlformats.org/officeDocument/2006/relationships/image" Target="../media/image245.png"/><Relationship Id="rId9" Type="http://schemas.openxmlformats.org/officeDocument/2006/relationships/customXml" Target="../ink/ink244.xml"/><Relationship Id="rId14" Type="http://schemas.openxmlformats.org/officeDocument/2006/relationships/image" Target="../media/image25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9.png"/><Relationship Id="rId299" Type="http://schemas.openxmlformats.org/officeDocument/2006/relationships/customXml" Target="../ink/ink398.xml"/><Relationship Id="rId21" Type="http://schemas.openxmlformats.org/officeDocument/2006/relationships/image" Target="../media/image261.png"/><Relationship Id="rId63" Type="http://schemas.openxmlformats.org/officeDocument/2006/relationships/image" Target="../media/image282.png"/><Relationship Id="rId159" Type="http://schemas.openxmlformats.org/officeDocument/2006/relationships/image" Target="../media/image330.png"/><Relationship Id="rId324" Type="http://schemas.openxmlformats.org/officeDocument/2006/relationships/image" Target="../media/image412.png"/><Relationship Id="rId366" Type="http://schemas.openxmlformats.org/officeDocument/2006/relationships/image" Target="../media/image433.png"/><Relationship Id="rId531" Type="http://schemas.openxmlformats.org/officeDocument/2006/relationships/image" Target="../media/image515.png"/><Relationship Id="rId573" Type="http://schemas.openxmlformats.org/officeDocument/2006/relationships/image" Target="../media/image536.png"/><Relationship Id="rId170" Type="http://schemas.openxmlformats.org/officeDocument/2006/relationships/customXml" Target="../ink/ink333.xml"/><Relationship Id="rId226" Type="http://schemas.openxmlformats.org/officeDocument/2006/relationships/customXml" Target="../ink/ink361.xml"/><Relationship Id="rId433" Type="http://schemas.openxmlformats.org/officeDocument/2006/relationships/customXml" Target="../ink/ink465.xml"/><Relationship Id="rId268" Type="http://schemas.openxmlformats.org/officeDocument/2006/relationships/customXml" Target="../ink/ink382.xml"/><Relationship Id="rId475" Type="http://schemas.openxmlformats.org/officeDocument/2006/relationships/customXml" Target="../ink/ink486.xml"/><Relationship Id="rId32" Type="http://schemas.openxmlformats.org/officeDocument/2006/relationships/customXml" Target="../ink/ink264.xml"/><Relationship Id="rId74" Type="http://schemas.openxmlformats.org/officeDocument/2006/relationships/customXml" Target="../ink/ink285.xml"/><Relationship Id="rId128" Type="http://schemas.openxmlformats.org/officeDocument/2006/relationships/customXml" Target="../ink/ink312.xml"/><Relationship Id="rId335" Type="http://schemas.openxmlformats.org/officeDocument/2006/relationships/customXml" Target="../ink/ink416.xml"/><Relationship Id="rId377" Type="http://schemas.openxmlformats.org/officeDocument/2006/relationships/customXml" Target="../ink/ink437.xml"/><Relationship Id="rId500" Type="http://schemas.openxmlformats.org/officeDocument/2006/relationships/customXml" Target="../ink/ink499.xml"/><Relationship Id="rId542" Type="http://schemas.openxmlformats.org/officeDocument/2006/relationships/customXml" Target="../ink/ink520.xml"/><Relationship Id="rId584" Type="http://schemas.openxmlformats.org/officeDocument/2006/relationships/customXml" Target="../ink/ink541.xml"/><Relationship Id="rId5" Type="http://schemas.openxmlformats.org/officeDocument/2006/relationships/image" Target="../media/image253.png"/><Relationship Id="rId181" Type="http://schemas.openxmlformats.org/officeDocument/2006/relationships/image" Target="../media/image341.png"/><Relationship Id="rId237" Type="http://schemas.openxmlformats.org/officeDocument/2006/relationships/image" Target="../media/image369.png"/><Relationship Id="rId402" Type="http://schemas.openxmlformats.org/officeDocument/2006/relationships/image" Target="../media/image451.png"/><Relationship Id="rId279" Type="http://schemas.openxmlformats.org/officeDocument/2006/relationships/image" Target="../media/image390.png"/><Relationship Id="rId444" Type="http://schemas.openxmlformats.org/officeDocument/2006/relationships/image" Target="../media/image472.png"/><Relationship Id="rId486" Type="http://schemas.openxmlformats.org/officeDocument/2006/relationships/image" Target="../media/image493.png"/><Relationship Id="rId43" Type="http://schemas.openxmlformats.org/officeDocument/2006/relationships/image" Target="../media/image272.png"/><Relationship Id="rId139" Type="http://schemas.openxmlformats.org/officeDocument/2006/relationships/image" Target="../media/image320.png"/><Relationship Id="rId290" Type="http://schemas.openxmlformats.org/officeDocument/2006/relationships/customXml" Target="../ink/ink393.xml"/><Relationship Id="rId304" Type="http://schemas.openxmlformats.org/officeDocument/2006/relationships/image" Target="../media/image402.png"/><Relationship Id="rId346" Type="http://schemas.openxmlformats.org/officeDocument/2006/relationships/image" Target="../media/image423.png"/><Relationship Id="rId388" Type="http://schemas.openxmlformats.org/officeDocument/2006/relationships/image" Target="../media/image444.png"/><Relationship Id="rId511" Type="http://schemas.openxmlformats.org/officeDocument/2006/relationships/image" Target="../media/image505.png"/><Relationship Id="rId553" Type="http://schemas.openxmlformats.org/officeDocument/2006/relationships/image" Target="../media/image526.png"/><Relationship Id="rId609" Type="http://schemas.openxmlformats.org/officeDocument/2006/relationships/image" Target="../media/image554.png"/><Relationship Id="rId85" Type="http://schemas.openxmlformats.org/officeDocument/2006/relationships/image" Target="../media/image293.png"/><Relationship Id="rId150" Type="http://schemas.openxmlformats.org/officeDocument/2006/relationships/customXml" Target="../ink/ink323.xml"/><Relationship Id="rId192" Type="http://schemas.openxmlformats.org/officeDocument/2006/relationships/customXml" Target="../ink/ink344.xml"/><Relationship Id="rId206" Type="http://schemas.openxmlformats.org/officeDocument/2006/relationships/customXml" Target="../ink/ink351.xml"/><Relationship Id="rId413" Type="http://schemas.openxmlformats.org/officeDocument/2006/relationships/customXml" Target="../ink/ink455.xml"/><Relationship Id="rId595" Type="http://schemas.openxmlformats.org/officeDocument/2006/relationships/image" Target="../media/image547.png"/><Relationship Id="rId248" Type="http://schemas.openxmlformats.org/officeDocument/2006/relationships/customXml" Target="../ink/ink372.xml"/><Relationship Id="rId455" Type="http://schemas.openxmlformats.org/officeDocument/2006/relationships/customXml" Target="../ink/ink476.xml"/><Relationship Id="rId497" Type="http://schemas.openxmlformats.org/officeDocument/2006/relationships/image" Target="../media/image498.png"/><Relationship Id="rId620" Type="http://schemas.openxmlformats.org/officeDocument/2006/relationships/customXml" Target="../ink/ink559.xml"/><Relationship Id="rId12" Type="http://schemas.openxmlformats.org/officeDocument/2006/relationships/customXml" Target="../ink/ink254.xml"/><Relationship Id="rId108" Type="http://schemas.openxmlformats.org/officeDocument/2006/relationships/customXml" Target="../ink/ink302.xml"/><Relationship Id="rId315" Type="http://schemas.openxmlformats.org/officeDocument/2006/relationships/customXml" Target="../ink/ink406.xml"/><Relationship Id="rId357" Type="http://schemas.openxmlformats.org/officeDocument/2006/relationships/customXml" Target="../ink/ink427.xml"/><Relationship Id="rId522" Type="http://schemas.openxmlformats.org/officeDocument/2006/relationships/customXml" Target="../ink/ink510.xml"/><Relationship Id="rId54" Type="http://schemas.openxmlformats.org/officeDocument/2006/relationships/customXml" Target="../ink/ink275.xml"/><Relationship Id="rId96" Type="http://schemas.openxmlformats.org/officeDocument/2006/relationships/customXml" Target="../ink/ink296.xml"/><Relationship Id="rId161" Type="http://schemas.openxmlformats.org/officeDocument/2006/relationships/image" Target="../media/image331.png"/><Relationship Id="rId217" Type="http://schemas.openxmlformats.org/officeDocument/2006/relationships/image" Target="../media/image359.png"/><Relationship Id="rId399" Type="http://schemas.openxmlformats.org/officeDocument/2006/relationships/customXml" Target="../ink/ink448.xml"/><Relationship Id="rId564" Type="http://schemas.openxmlformats.org/officeDocument/2006/relationships/customXml" Target="../ink/ink531.xml"/><Relationship Id="rId259" Type="http://schemas.openxmlformats.org/officeDocument/2006/relationships/image" Target="../media/image380.png"/><Relationship Id="rId424" Type="http://schemas.openxmlformats.org/officeDocument/2006/relationships/image" Target="../media/image462.png"/><Relationship Id="rId466" Type="http://schemas.openxmlformats.org/officeDocument/2006/relationships/image" Target="../media/image483.png"/><Relationship Id="rId23" Type="http://schemas.openxmlformats.org/officeDocument/2006/relationships/image" Target="../media/image262.png"/><Relationship Id="rId119" Type="http://schemas.openxmlformats.org/officeDocument/2006/relationships/image" Target="../media/image310.png"/><Relationship Id="rId270" Type="http://schemas.openxmlformats.org/officeDocument/2006/relationships/customXml" Target="../ink/ink383.xml"/><Relationship Id="rId326" Type="http://schemas.openxmlformats.org/officeDocument/2006/relationships/image" Target="../media/image413.png"/><Relationship Id="rId533" Type="http://schemas.openxmlformats.org/officeDocument/2006/relationships/image" Target="../media/image516.png"/><Relationship Id="rId65" Type="http://schemas.openxmlformats.org/officeDocument/2006/relationships/image" Target="../media/image283.png"/><Relationship Id="rId130" Type="http://schemas.openxmlformats.org/officeDocument/2006/relationships/customXml" Target="../ink/ink313.xml"/><Relationship Id="rId368" Type="http://schemas.openxmlformats.org/officeDocument/2006/relationships/image" Target="../media/image434.png"/><Relationship Id="rId575" Type="http://schemas.openxmlformats.org/officeDocument/2006/relationships/image" Target="../media/image537.png"/><Relationship Id="rId172" Type="http://schemas.openxmlformats.org/officeDocument/2006/relationships/customXml" Target="../ink/ink334.xml"/><Relationship Id="rId228" Type="http://schemas.openxmlformats.org/officeDocument/2006/relationships/customXml" Target="../ink/ink362.xml"/><Relationship Id="rId435" Type="http://schemas.openxmlformats.org/officeDocument/2006/relationships/customXml" Target="../ink/ink466.xml"/><Relationship Id="rId477" Type="http://schemas.openxmlformats.org/officeDocument/2006/relationships/customXml" Target="../ink/ink487.xml"/><Relationship Id="rId600" Type="http://schemas.openxmlformats.org/officeDocument/2006/relationships/customXml" Target="../ink/ink549.xml"/><Relationship Id="rId281" Type="http://schemas.openxmlformats.org/officeDocument/2006/relationships/image" Target="../media/image391.png"/><Relationship Id="rId337" Type="http://schemas.openxmlformats.org/officeDocument/2006/relationships/customXml" Target="../ink/ink417.xml"/><Relationship Id="rId502" Type="http://schemas.openxmlformats.org/officeDocument/2006/relationships/customXml" Target="../ink/ink500.xml"/><Relationship Id="rId34" Type="http://schemas.openxmlformats.org/officeDocument/2006/relationships/customXml" Target="../ink/ink265.xml"/><Relationship Id="rId76" Type="http://schemas.openxmlformats.org/officeDocument/2006/relationships/customXml" Target="../ink/ink286.xml"/><Relationship Id="rId141" Type="http://schemas.openxmlformats.org/officeDocument/2006/relationships/image" Target="../media/image321.png"/><Relationship Id="rId379" Type="http://schemas.openxmlformats.org/officeDocument/2006/relationships/customXml" Target="../ink/ink438.xml"/><Relationship Id="rId544" Type="http://schemas.openxmlformats.org/officeDocument/2006/relationships/customXml" Target="../ink/ink521.xml"/><Relationship Id="rId586" Type="http://schemas.openxmlformats.org/officeDocument/2006/relationships/customXml" Target="../ink/ink542.xml"/><Relationship Id="rId7" Type="http://schemas.openxmlformats.org/officeDocument/2006/relationships/image" Target="../media/image254.png"/><Relationship Id="rId183" Type="http://schemas.openxmlformats.org/officeDocument/2006/relationships/image" Target="../media/image342.png"/><Relationship Id="rId239" Type="http://schemas.openxmlformats.org/officeDocument/2006/relationships/image" Target="../media/image370.png"/><Relationship Id="rId390" Type="http://schemas.openxmlformats.org/officeDocument/2006/relationships/image" Target="../media/image445.png"/><Relationship Id="rId404" Type="http://schemas.openxmlformats.org/officeDocument/2006/relationships/image" Target="../media/image452.png"/><Relationship Id="rId446" Type="http://schemas.openxmlformats.org/officeDocument/2006/relationships/image" Target="../media/image473.png"/><Relationship Id="rId611" Type="http://schemas.openxmlformats.org/officeDocument/2006/relationships/image" Target="../media/image555.png"/><Relationship Id="rId250" Type="http://schemas.openxmlformats.org/officeDocument/2006/relationships/customXml" Target="../ink/ink373.xml"/><Relationship Id="rId292" Type="http://schemas.openxmlformats.org/officeDocument/2006/relationships/customXml" Target="../ink/ink394.xml"/><Relationship Id="rId306" Type="http://schemas.openxmlformats.org/officeDocument/2006/relationships/image" Target="../media/image403.png"/><Relationship Id="rId488" Type="http://schemas.openxmlformats.org/officeDocument/2006/relationships/customXml" Target="../ink/ink493.xml"/><Relationship Id="rId45" Type="http://schemas.openxmlformats.org/officeDocument/2006/relationships/image" Target="../media/image273.png"/><Relationship Id="rId87" Type="http://schemas.openxmlformats.org/officeDocument/2006/relationships/image" Target="../media/image294.png"/><Relationship Id="rId110" Type="http://schemas.openxmlformats.org/officeDocument/2006/relationships/customXml" Target="../ink/ink303.xml"/><Relationship Id="rId348" Type="http://schemas.openxmlformats.org/officeDocument/2006/relationships/image" Target="../media/image424.png"/><Relationship Id="rId513" Type="http://schemas.openxmlformats.org/officeDocument/2006/relationships/image" Target="../media/image506.png"/><Relationship Id="rId555" Type="http://schemas.openxmlformats.org/officeDocument/2006/relationships/image" Target="../media/image527.png"/><Relationship Id="rId597" Type="http://schemas.openxmlformats.org/officeDocument/2006/relationships/image" Target="../media/image548.png"/><Relationship Id="rId152" Type="http://schemas.openxmlformats.org/officeDocument/2006/relationships/customXml" Target="../ink/ink324.xml"/><Relationship Id="rId194" Type="http://schemas.openxmlformats.org/officeDocument/2006/relationships/customXml" Target="../ink/ink345.xml"/><Relationship Id="rId208" Type="http://schemas.openxmlformats.org/officeDocument/2006/relationships/customXml" Target="../ink/ink352.xml"/><Relationship Id="rId415" Type="http://schemas.openxmlformats.org/officeDocument/2006/relationships/customXml" Target="../ink/ink456.xml"/><Relationship Id="rId457" Type="http://schemas.openxmlformats.org/officeDocument/2006/relationships/customXml" Target="../ink/ink477.xml"/><Relationship Id="rId622" Type="http://schemas.openxmlformats.org/officeDocument/2006/relationships/customXml" Target="../ink/ink560.xml"/><Relationship Id="rId261" Type="http://schemas.openxmlformats.org/officeDocument/2006/relationships/image" Target="../media/image381.png"/><Relationship Id="rId499" Type="http://schemas.openxmlformats.org/officeDocument/2006/relationships/image" Target="../media/image499.png"/><Relationship Id="rId14" Type="http://schemas.openxmlformats.org/officeDocument/2006/relationships/customXml" Target="../ink/ink255.xml"/><Relationship Id="rId56" Type="http://schemas.openxmlformats.org/officeDocument/2006/relationships/customXml" Target="../ink/ink276.xml"/><Relationship Id="rId317" Type="http://schemas.openxmlformats.org/officeDocument/2006/relationships/customXml" Target="../ink/ink407.xml"/><Relationship Id="rId359" Type="http://schemas.openxmlformats.org/officeDocument/2006/relationships/customXml" Target="../ink/ink428.xml"/><Relationship Id="rId524" Type="http://schemas.openxmlformats.org/officeDocument/2006/relationships/customXml" Target="../ink/ink511.xml"/><Relationship Id="rId566" Type="http://schemas.openxmlformats.org/officeDocument/2006/relationships/customXml" Target="../ink/ink532.xml"/><Relationship Id="rId98" Type="http://schemas.openxmlformats.org/officeDocument/2006/relationships/customXml" Target="../ink/ink297.xml"/><Relationship Id="rId121" Type="http://schemas.openxmlformats.org/officeDocument/2006/relationships/image" Target="../media/image311.png"/><Relationship Id="rId163" Type="http://schemas.openxmlformats.org/officeDocument/2006/relationships/image" Target="../media/image332.png"/><Relationship Id="rId219" Type="http://schemas.openxmlformats.org/officeDocument/2006/relationships/image" Target="../media/image360.png"/><Relationship Id="rId370" Type="http://schemas.openxmlformats.org/officeDocument/2006/relationships/image" Target="../media/image435.png"/><Relationship Id="rId426" Type="http://schemas.openxmlformats.org/officeDocument/2006/relationships/image" Target="../media/image463.png"/><Relationship Id="rId230" Type="http://schemas.openxmlformats.org/officeDocument/2006/relationships/customXml" Target="../ink/ink363.xml"/><Relationship Id="rId468" Type="http://schemas.openxmlformats.org/officeDocument/2006/relationships/image" Target="../media/image484.png"/><Relationship Id="rId25" Type="http://schemas.openxmlformats.org/officeDocument/2006/relationships/image" Target="../media/image263.png"/><Relationship Id="rId67" Type="http://schemas.openxmlformats.org/officeDocument/2006/relationships/image" Target="../media/image284.png"/><Relationship Id="rId272" Type="http://schemas.openxmlformats.org/officeDocument/2006/relationships/customXml" Target="../ink/ink384.xml"/><Relationship Id="rId328" Type="http://schemas.openxmlformats.org/officeDocument/2006/relationships/image" Target="../media/image414.png"/><Relationship Id="rId535" Type="http://schemas.openxmlformats.org/officeDocument/2006/relationships/image" Target="../media/image517.png"/><Relationship Id="rId577" Type="http://schemas.openxmlformats.org/officeDocument/2006/relationships/image" Target="../media/image538.png"/><Relationship Id="rId132" Type="http://schemas.openxmlformats.org/officeDocument/2006/relationships/customXml" Target="../ink/ink314.xml"/><Relationship Id="rId174" Type="http://schemas.openxmlformats.org/officeDocument/2006/relationships/customXml" Target="../ink/ink335.xml"/><Relationship Id="rId381" Type="http://schemas.openxmlformats.org/officeDocument/2006/relationships/customXml" Target="../ink/ink439.xml"/><Relationship Id="rId602" Type="http://schemas.openxmlformats.org/officeDocument/2006/relationships/customXml" Target="../ink/ink550.xml"/><Relationship Id="rId241" Type="http://schemas.openxmlformats.org/officeDocument/2006/relationships/image" Target="../media/image371.png"/><Relationship Id="rId437" Type="http://schemas.openxmlformats.org/officeDocument/2006/relationships/customXml" Target="../ink/ink467.xml"/><Relationship Id="rId479" Type="http://schemas.openxmlformats.org/officeDocument/2006/relationships/customXml" Target="../ink/ink488.xml"/><Relationship Id="rId36" Type="http://schemas.openxmlformats.org/officeDocument/2006/relationships/customXml" Target="../ink/ink266.xml"/><Relationship Id="rId283" Type="http://schemas.openxmlformats.org/officeDocument/2006/relationships/image" Target="../media/image392.png"/><Relationship Id="rId339" Type="http://schemas.openxmlformats.org/officeDocument/2006/relationships/customXml" Target="../ink/ink418.xml"/><Relationship Id="rId490" Type="http://schemas.openxmlformats.org/officeDocument/2006/relationships/customXml" Target="../ink/ink494.xml"/><Relationship Id="rId504" Type="http://schemas.openxmlformats.org/officeDocument/2006/relationships/customXml" Target="../ink/ink501.xml"/><Relationship Id="rId546" Type="http://schemas.openxmlformats.org/officeDocument/2006/relationships/customXml" Target="../ink/ink522.xml"/><Relationship Id="rId78" Type="http://schemas.openxmlformats.org/officeDocument/2006/relationships/customXml" Target="../ink/ink287.xml"/><Relationship Id="rId101" Type="http://schemas.openxmlformats.org/officeDocument/2006/relationships/image" Target="../media/image301.png"/><Relationship Id="rId143" Type="http://schemas.openxmlformats.org/officeDocument/2006/relationships/image" Target="../media/image322.png"/><Relationship Id="rId185" Type="http://schemas.openxmlformats.org/officeDocument/2006/relationships/image" Target="../media/image343.png"/><Relationship Id="rId350" Type="http://schemas.openxmlformats.org/officeDocument/2006/relationships/image" Target="../media/image425.png"/><Relationship Id="rId406" Type="http://schemas.openxmlformats.org/officeDocument/2006/relationships/image" Target="../media/image453.png"/><Relationship Id="rId588" Type="http://schemas.openxmlformats.org/officeDocument/2006/relationships/customXml" Target="../ink/ink543.xml"/><Relationship Id="rId9" Type="http://schemas.openxmlformats.org/officeDocument/2006/relationships/image" Target="../media/image255.png"/><Relationship Id="rId210" Type="http://schemas.openxmlformats.org/officeDocument/2006/relationships/customXml" Target="../ink/ink353.xml"/><Relationship Id="rId392" Type="http://schemas.openxmlformats.org/officeDocument/2006/relationships/image" Target="../media/image446.png"/><Relationship Id="rId448" Type="http://schemas.openxmlformats.org/officeDocument/2006/relationships/image" Target="../media/image474.png"/><Relationship Id="rId613" Type="http://schemas.openxmlformats.org/officeDocument/2006/relationships/image" Target="../media/image556.png"/><Relationship Id="rId252" Type="http://schemas.openxmlformats.org/officeDocument/2006/relationships/customXml" Target="../ink/ink374.xml"/><Relationship Id="rId294" Type="http://schemas.openxmlformats.org/officeDocument/2006/relationships/customXml" Target="../ink/ink395.xml"/><Relationship Id="rId308" Type="http://schemas.openxmlformats.org/officeDocument/2006/relationships/image" Target="../media/image404.png"/><Relationship Id="rId515" Type="http://schemas.openxmlformats.org/officeDocument/2006/relationships/image" Target="../media/image507.png"/><Relationship Id="rId47" Type="http://schemas.openxmlformats.org/officeDocument/2006/relationships/image" Target="../media/image274.png"/><Relationship Id="rId89" Type="http://schemas.openxmlformats.org/officeDocument/2006/relationships/image" Target="../media/image295.png"/><Relationship Id="rId112" Type="http://schemas.openxmlformats.org/officeDocument/2006/relationships/customXml" Target="../ink/ink304.xml"/><Relationship Id="rId154" Type="http://schemas.openxmlformats.org/officeDocument/2006/relationships/customXml" Target="../ink/ink325.xml"/><Relationship Id="rId361" Type="http://schemas.openxmlformats.org/officeDocument/2006/relationships/customXml" Target="../ink/ink429.xml"/><Relationship Id="rId557" Type="http://schemas.openxmlformats.org/officeDocument/2006/relationships/image" Target="../media/image528.png"/><Relationship Id="rId599" Type="http://schemas.openxmlformats.org/officeDocument/2006/relationships/image" Target="../media/image549.png"/><Relationship Id="rId196" Type="http://schemas.openxmlformats.org/officeDocument/2006/relationships/customXml" Target="../ink/ink346.xml"/><Relationship Id="rId417" Type="http://schemas.openxmlformats.org/officeDocument/2006/relationships/customXml" Target="../ink/ink457.xml"/><Relationship Id="rId459" Type="http://schemas.openxmlformats.org/officeDocument/2006/relationships/customXml" Target="../ink/ink478.xml"/><Relationship Id="rId624" Type="http://schemas.openxmlformats.org/officeDocument/2006/relationships/customXml" Target="../ink/ink561.xml"/><Relationship Id="rId16" Type="http://schemas.openxmlformats.org/officeDocument/2006/relationships/customXml" Target="../ink/ink256.xml"/><Relationship Id="rId221" Type="http://schemas.openxmlformats.org/officeDocument/2006/relationships/image" Target="../media/image361.png"/><Relationship Id="rId263" Type="http://schemas.openxmlformats.org/officeDocument/2006/relationships/image" Target="../media/image382.png"/><Relationship Id="rId319" Type="http://schemas.openxmlformats.org/officeDocument/2006/relationships/customXml" Target="../ink/ink408.xml"/><Relationship Id="rId470" Type="http://schemas.openxmlformats.org/officeDocument/2006/relationships/image" Target="../media/image485.png"/><Relationship Id="rId526" Type="http://schemas.openxmlformats.org/officeDocument/2006/relationships/customXml" Target="../ink/ink512.xml"/><Relationship Id="rId58" Type="http://schemas.openxmlformats.org/officeDocument/2006/relationships/customXml" Target="../ink/ink277.xml"/><Relationship Id="rId123" Type="http://schemas.openxmlformats.org/officeDocument/2006/relationships/image" Target="../media/image312.png"/><Relationship Id="rId330" Type="http://schemas.openxmlformats.org/officeDocument/2006/relationships/image" Target="../media/image415.png"/><Relationship Id="rId568" Type="http://schemas.openxmlformats.org/officeDocument/2006/relationships/customXml" Target="../ink/ink533.xml"/><Relationship Id="rId165" Type="http://schemas.openxmlformats.org/officeDocument/2006/relationships/image" Target="../media/image333.png"/><Relationship Id="rId372" Type="http://schemas.openxmlformats.org/officeDocument/2006/relationships/image" Target="../media/image436.png"/><Relationship Id="rId428" Type="http://schemas.openxmlformats.org/officeDocument/2006/relationships/image" Target="../media/image464.png"/><Relationship Id="rId232" Type="http://schemas.openxmlformats.org/officeDocument/2006/relationships/customXml" Target="../ink/ink364.xml"/><Relationship Id="rId274" Type="http://schemas.openxmlformats.org/officeDocument/2006/relationships/customXml" Target="../ink/ink385.xml"/><Relationship Id="rId481" Type="http://schemas.openxmlformats.org/officeDocument/2006/relationships/customXml" Target="../ink/ink489.xml"/><Relationship Id="rId27" Type="http://schemas.openxmlformats.org/officeDocument/2006/relationships/image" Target="../media/image264.png"/><Relationship Id="rId69" Type="http://schemas.openxmlformats.org/officeDocument/2006/relationships/image" Target="../media/image285.png"/><Relationship Id="rId134" Type="http://schemas.openxmlformats.org/officeDocument/2006/relationships/customXml" Target="../ink/ink315.xml"/><Relationship Id="rId537" Type="http://schemas.openxmlformats.org/officeDocument/2006/relationships/image" Target="../media/image518.png"/><Relationship Id="rId579" Type="http://schemas.openxmlformats.org/officeDocument/2006/relationships/image" Target="../media/image539.png"/><Relationship Id="rId80" Type="http://schemas.openxmlformats.org/officeDocument/2006/relationships/customXml" Target="../ink/ink288.xml"/><Relationship Id="rId176" Type="http://schemas.openxmlformats.org/officeDocument/2006/relationships/customXml" Target="../ink/ink336.xml"/><Relationship Id="rId341" Type="http://schemas.openxmlformats.org/officeDocument/2006/relationships/customXml" Target="../ink/ink419.xml"/><Relationship Id="rId383" Type="http://schemas.openxmlformats.org/officeDocument/2006/relationships/customXml" Target="../ink/ink440.xml"/><Relationship Id="rId439" Type="http://schemas.openxmlformats.org/officeDocument/2006/relationships/customXml" Target="../ink/ink468.xml"/><Relationship Id="rId590" Type="http://schemas.openxmlformats.org/officeDocument/2006/relationships/customXml" Target="../ink/ink544.xml"/><Relationship Id="rId604" Type="http://schemas.openxmlformats.org/officeDocument/2006/relationships/customXml" Target="../ink/ink551.xml"/><Relationship Id="rId201" Type="http://schemas.openxmlformats.org/officeDocument/2006/relationships/image" Target="../media/image351.png"/><Relationship Id="rId222" Type="http://schemas.openxmlformats.org/officeDocument/2006/relationships/customXml" Target="../ink/ink359.xml"/><Relationship Id="rId243" Type="http://schemas.openxmlformats.org/officeDocument/2006/relationships/image" Target="../media/image372.png"/><Relationship Id="rId264" Type="http://schemas.openxmlformats.org/officeDocument/2006/relationships/customXml" Target="../ink/ink380.xml"/><Relationship Id="rId285" Type="http://schemas.openxmlformats.org/officeDocument/2006/relationships/image" Target="../media/image393.png"/><Relationship Id="rId450" Type="http://schemas.openxmlformats.org/officeDocument/2006/relationships/image" Target="../media/image475.png"/><Relationship Id="rId471" Type="http://schemas.openxmlformats.org/officeDocument/2006/relationships/customXml" Target="../ink/ink484.xml"/><Relationship Id="rId506" Type="http://schemas.openxmlformats.org/officeDocument/2006/relationships/customXml" Target="../ink/ink502.xml"/><Relationship Id="rId17" Type="http://schemas.openxmlformats.org/officeDocument/2006/relationships/image" Target="../media/image259.png"/><Relationship Id="rId38" Type="http://schemas.openxmlformats.org/officeDocument/2006/relationships/customXml" Target="../ink/ink267.xml"/><Relationship Id="rId59" Type="http://schemas.openxmlformats.org/officeDocument/2006/relationships/image" Target="../media/image280.png"/><Relationship Id="rId103" Type="http://schemas.openxmlformats.org/officeDocument/2006/relationships/image" Target="../media/image302.png"/><Relationship Id="rId124" Type="http://schemas.openxmlformats.org/officeDocument/2006/relationships/customXml" Target="../ink/ink310.xml"/><Relationship Id="rId310" Type="http://schemas.openxmlformats.org/officeDocument/2006/relationships/image" Target="../media/image405.png"/><Relationship Id="rId492" Type="http://schemas.openxmlformats.org/officeDocument/2006/relationships/customXml" Target="../ink/ink495.xml"/><Relationship Id="rId527" Type="http://schemas.openxmlformats.org/officeDocument/2006/relationships/image" Target="../media/image513.png"/><Relationship Id="rId548" Type="http://schemas.openxmlformats.org/officeDocument/2006/relationships/customXml" Target="../ink/ink523.xml"/><Relationship Id="rId569" Type="http://schemas.openxmlformats.org/officeDocument/2006/relationships/image" Target="../media/image534.png"/><Relationship Id="rId70" Type="http://schemas.openxmlformats.org/officeDocument/2006/relationships/customXml" Target="../ink/ink283.xml"/><Relationship Id="rId91" Type="http://schemas.openxmlformats.org/officeDocument/2006/relationships/image" Target="../media/image296.png"/><Relationship Id="rId145" Type="http://schemas.openxmlformats.org/officeDocument/2006/relationships/image" Target="../media/image323.png"/><Relationship Id="rId166" Type="http://schemas.openxmlformats.org/officeDocument/2006/relationships/customXml" Target="../ink/ink331.xml"/><Relationship Id="rId187" Type="http://schemas.openxmlformats.org/officeDocument/2006/relationships/image" Target="../media/image344.png"/><Relationship Id="rId331" Type="http://schemas.openxmlformats.org/officeDocument/2006/relationships/customXml" Target="../ink/ink414.xml"/><Relationship Id="rId352" Type="http://schemas.openxmlformats.org/officeDocument/2006/relationships/image" Target="../media/image426.png"/><Relationship Id="rId373" Type="http://schemas.openxmlformats.org/officeDocument/2006/relationships/customXml" Target="../ink/ink435.xml"/><Relationship Id="rId394" Type="http://schemas.openxmlformats.org/officeDocument/2006/relationships/image" Target="../media/image447.png"/><Relationship Id="rId408" Type="http://schemas.openxmlformats.org/officeDocument/2006/relationships/image" Target="../media/image454.png"/><Relationship Id="rId429" Type="http://schemas.openxmlformats.org/officeDocument/2006/relationships/customXml" Target="../ink/ink463.xml"/><Relationship Id="rId580" Type="http://schemas.openxmlformats.org/officeDocument/2006/relationships/customXml" Target="../ink/ink539.xml"/><Relationship Id="rId615" Type="http://schemas.openxmlformats.org/officeDocument/2006/relationships/image" Target="../media/image5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54.xml"/><Relationship Id="rId233" Type="http://schemas.openxmlformats.org/officeDocument/2006/relationships/image" Target="../media/image367.png"/><Relationship Id="rId254" Type="http://schemas.openxmlformats.org/officeDocument/2006/relationships/customXml" Target="../ink/ink375.xml"/><Relationship Id="rId440" Type="http://schemas.openxmlformats.org/officeDocument/2006/relationships/image" Target="../media/image470.png"/><Relationship Id="rId28" Type="http://schemas.openxmlformats.org/officeDocument/2006/relationships/customXml" Target="../ink/ink262.xml"/><Relationship Id="rId49" Type="http://schemas.openxmlformats.org/officeDocument/2006/relationships/image" Target="../media/image275.png"/><Relationship Id="rId114" Type="http://schemas.openxmlformats.org/officeDocument/2006/relationships/customXml" Target="../ink/ink305.xml"/><Relationship Id="rId275" Type="http://schemas.openxmlformats.org/officeDocument/2006/relationships/image" Target="../media/image388.png"/><Relationship Id="rId296" Type="http://schemas.openxmlformats.org/officeDocument/2006/relationships/customXml" Target="../ink/ink396.xml"/><Relationship Id="rId300" Type="http://schemas.openxmlformats.org/officeDocument/2006/relationships/image" Target="../media/image400.png"/><Relationship Id="rId461" Type="http://schemas.openxmlformats.org/officeDocument/2006/relationships/customXml" Target="../ink/ink479.xml"/><Relationship Id="rId482" Type="http://schemas.openxmlformats.org/officeDocument/2006/relationships/image" Target="../media/image491.png"/><Relationship Id="rId517" Type="http://schemas.openxmlformats.org/officeDocument/2006/relationships/image" Target="../media/image508.png"/><Relationship Id="rId538" Type="http://schemas.openxmlformats.org/officeDocument/2006/relationships/customXml" Target="../ink/ink518.xml"/><Relationship Id="rId559" Type="http://schemas.openxmlformats.org/officeDocument/2006/relationships/image" Target="../media/image529.png"/><Relationship Id="rId60" Type="http://schemas.openxmlformats.org/officeDocument/2006/relationships/customXml" Target="../ink/ink278.xml"/><Relationship Id="rId81" Type="http://schemas.openxmlformats.org/officeDocument/2006/relationships/image" Target="../media/image291.png"/><Relationship Id="rId135" Type="http://schemas.openxmlformats.org/officeDocument/2006/relationships/image" Target="../media/image318.png"/><Relationship Id="rId156" Type="http://schemas.openxmlformats.org/officeDocument/2006/relationships/customXml" Target="../ink/ink326.xml"/><Relationship Id="rId177" Type="http://schemas.openxmlformats.org/officeDocument/2006/relationships/image" Target="../media/image339.png"/><Relationship Id="rId198" Type="http://schemas.openxmlformats.org/officeDocument/2006/relationships/customXml" Target="../ink/ink347.xml"/><Relationship Id="rId321" Type="http://schemas.openxmlformats.org/officeDocument/2006/relationships/customXml" Target="../ink/ink409.xml"/><Relationship Id="rId342" Type="http://schemas.openxmlformats.org/officeDocument/2006/relationships/image" Target="../media/image421.png"/><Relationship Id="rId363" Type="http://schemas.openxmlformats.org/officeDocument/2006/relationships/customXml" Target="../ink/ink430.xml"/><Relationship Id="rId384" Type="http://schemas.openxmlformats.org/officeDocument/2006/relationships/image" Target="../media/image442.png"/><Relationship Id="rId419" Type="http://schemas.openxmlformats.org/officeDocument/2006/relationships/customXml" Target="../ink/ink458.xml"/><Relationship Id="rId570" Type="http://schemas.openxmlformats.org/officeDocument/2006/relationships/customXml" Target="../ink/ink534.xml"/><Relationship Id="rId591" Type="http://schemas.openxmlformats.org/officeDocument/2006/relationships/image" Target="../media/image545.png"/><Relationship Id="rId605" Type="http://schemas.openxmlformats.org/officeDocument/2006/relationships/image" Target="../media/image552.png"/><Relationship Id="rId626" Type="http://schemas.openxmlformats.org/officeDocument/2006/relationships/customXml" Target="../ink/ink562.xml"/><Relationship Id="rId202" Type="http://schemas.openxmlformats.org/officeDocument/2006/relationships/customXml" Target="../ink/ink349.xml"/><Relationship Id="rId223" Type="http://schemas.openxmlformats.org/officeDocument/2006/relationships/image" Target="../media/image362.png"/><Relationship Id="rId244" Type="http://schemas.openxmlformats.org/officeDocument/2006/relationships/customXml" Target="../ink/ink370.xml"/><Relationship Id="rId430" Type="http://schemas.openxmlformats.org/officeDocument/2006/relationships/image" Target="../media/image465.png"/><Relationship Id="rId18" Type="http://schemas.openxmlformats.org/officeDocument/2006/relationships/customXml" Target="../ink/ink257.xml"/><Relationship Id="rId39" Type="http://schemas.openxmlformats.org/officeDocument/2006/relationships/image" Target="../media/image270.png"/><Relationship Id="rId265" Type="http://schemas.openxmlformats.org/officeDocument/2006/relationships/image" Target="../media/image383.png"/><Relationship Id="rId286" Type="http://schemas.openxmlformats.org/officeDocument/2006/relationships/customXml" Target="../ink/ink391.xml"/><Relationship Id="rId451" Type="http://schemas.openxmlformats.org/officeDocument/2006/relationships/customXml" Target="../ink/ink474.xml"/><Relationship Id="rId472" Type="http://schemas.openxmlformats.org/officeDocument/2006/relationships/image" Target="../media/image486.png"/><Relationship Id="rId493" Type="http://schemas.openxmlformats.org/officeDocument/2006/relationships/image" Target="../media/image496.png"/><Relationship Id="rId507" Type="http://schemas.openxmlformats.org/officeDocument/2006/relationships/image" Target="../media/image503.png"/><Relationship Id="rId528" Type="http://schemas.openxmlformats.org/officeDocument/2006/relationships/customXml" Target="../ink/ink513.xml"/><Relationship Id="rId549" Type="http://schemas.openxmlformats.org/officeDocument/2006/relationships/image" Target="../media/image524.png"/><Relationship Id="rId50" Type="http://schemas.openxmlformats.org/officeDocument/2006/relationships/customXml" Target="../ink/ink273.xml"/><Relationship Id="rId104" Type="http://schemas.openxmlformats.org/officeDocument/2006/relationships/customXml" Target="../ink/ink300.xml"/><Relationship Id="rId125" Type="http://schemas.openxmlformats.org/officeDocument/2006/relationships/image" Target="../media/image313.png"/><Relationship Id="rId146" Type="http://schemas.openxmlformats.org/officeDocument/2006/relationships/customXml" Target="../ink/ink321.xml"/><Relationship Id="rId167" Type="http://schemas.openxmlformats.org/officeDocument/2006/relationships/image" Target="../media/image334.png"/><Relationship Id="rId188" Type="http://schemas.openxmlformats.org/officeDocument/2006/relationships/customXml" Target="../ink/ink342.xml"/><Relationship Id="rId311" Type="http://schemas.openxmlformats.org/officeDocument/2006/relationships/customXml" Target="../ink/ink404.xml"/><Relationship Id="rId332" Type="http://schemas.openxmlformats.org/officeDocument/2006/relationships/image" Target="../media/image416.png"/><Relationship Id="rId353" Type="http://schemas.openxmlformats.org/officeDocument/2006/relationships/customXml" Target="../ink/ink425.xml"/><Relationship Id="rId374" Type="http://schemas.openxmlformats.org/officeDocument/2006/relationships/image" Target="../media/image437.png"/><Relationship Id="rId395" Type="http://schemas.openxmlformats.org/officeDocument/2006/relationships/customXml" Target="../ink/ink446.xml"/><Relationship Id="rId409" Type="http://schemas.openxmlformats.org/officeDocument/2006/relationships/customXml" Target="../ink/ink453.xml"/><Relationship Id="rId560" Type="http://schemas.openxmlformats.org/officeDocument/2006/relationships/customXml" Target="../ink/ink529.xml"/><Relationship Id="rId581" Type="http://schemas.openxmlformats.org/officeDocument/2006/relationships/image" Target="../media/image540.png"/><Relationship Id="rId71" Type="http://schemas.openxmlformats.org/officeDocument/2006/relationships/image" Target="../media/image286.png"/><Relationship Id="rId92" Type="http://schemas.openxmlformats.org/officeDocument/2006/relationships/customXml" Target="../ink/ink294.xml"/><Relationship Id="rId213" Type="http://schemas.openxmlformats.org/officeDocument/2006/relationships/image" Target="../media/image357.png"/><Relationship Id="rId234" Type="http://schemas.openxmlformats.org/officeDocument/2006/relationships/customXml" Target="../ink/ink365.xml"/><Relationship Id="rId420" Type="http://schemas.openxmlformats.org/officeDocument/2006/relationships/image" Target="../media/image460.png"/><Relationship Id="rId616" Type="http://schemas.openxmlformats.org/officeDocument/2006/relationships/customXml" Target="../ink/ink557.xml"/><Relationship Id="rId2" Type="http://schemas.openxmlformats.org/officeDocument/2006/relationships/customXml" Target="../ink/ink249.xml"/><Relationship Id="rId29" Type="http://schemas.openxmlformats.org/officeDocument/2006/relationships/image" Target="../media/image265.png"/><Relationship Id="rId255" Type="http://schemas.openxmlformats.org/officeDocument/2006/relationships/image" Target="../media/image378.png"/><Relationship Id="rId276" Type="http://schemas.openxmlformats.org/officeDocument/2006/relationships/customXml" Target="../ink/ink386.xml"/><Relationship Id="rId297" Type="http://schemas.openxmlformats.org/officeDocument/2006/relationships/customXml" Target="../ink/ink397.xml"/><Relationship Id="rId441" Type="http://schemas.openxmlformats.org/officeDocument/2006/relationships/customXml" Target="../ink/ink469.xml"/><Relationship Id="rId462" Type="http://schemas.openxmlformats.org/officeDocument/2006/relationships/image" Target="../media/image481.png"/><Relationship Id="rId483" Type="http://schemas.openxmlformats.org/officeDocument/2006/relationships/customXml" Target="../ink/ink490.xml"/><Relationship Id="rId518" Type="http://schemas.openxmlformats.org/officeDocument/2006/relationships/customXml" Target="../ink/ink508.xml"/><Relationship Id="rId539" Type="http://schemas.openxmlformats.org/officeDocument/2006/relationships/image" Target="../media/image519.png"/><Relationship Id="rId40" Type="http://schemas.openxmlformats.org/officeDocument/2006/relationships/customXml" Target="../ink/ink268.xml"/><Relationship Id="rId115" Type="http://schemas.openxmlformats.org/officeDocument/2006/relationships/image" Target="../media/image308.png"/><Relationship Id="rId136" Type="http://schemas.openxmlformats.org/officeDocument/2006/relationships/customXml" Target="../ink/ink316.xml"/><Relationship Id="rId157" Type="http://schemas.openxmlformats.org/officeDocument/2006/relationships/image" Target="../media/image329.png"/><Relationship Id="rId178" Type="http://schemas.openxmlformats.org/officeDocument/2006/relationships/customXml" Target="../ink/ink337.xml"/><Relationship Id="rId301" Type="http://schemas.openxmlformats.org/officeDocument/2006/relationships/customXml" Target="../ink/ink399.xml"/><Relationship Id="rId322" Type="http://schemas.openxmlformats.org/officeDocument/2006/relationships/image" Target="../media/image411.png"/><Relationship Id="rId343" Type="http://schemas.openxmlformats.org/officeDocument/2006/relationships/customXml" Target="../ink/ink420.xml"/><Relationship Id="rId364" Type="http://schemas.openxmlformats.org/officeDocument/2006/relationships/image" Target="../media/image432.png"/><Relationship Id="rId550" Type="http://schemas.openxmlformats.org/officeDocument/2006/relationships/customXml" Target="../ink/ink524.xml"/><Relationship Id="rId61" Type="http://schemas.openxmlformats.org/officeDocument/2006/relationships/image" Target="../media/image281.png"/><Relationship Id="rId82" Type="http://schemas.openxmlformats.org/officeDocument/2006/relationships/customXml" Target="../ink/ink289.xml"/><Relationship Id="rId199" Type="http://schemas.openxmlformats.org/officeDocument/2006/relationships/image" Target="../media/image350.png"/><Relationship Id="rId203" Type="http://schemas.openxmlformats.org/officeDocument/2006/relationships/image" Target="../media/image352.png"/><Relationship Id="rId385" Type="http://schemas.openxmlformats.org/officeDocument/2006/relationships/customXml" Target="../ink/ink441.xml"/><Relationship Id="rId571" Type="http://schemas.openxmlformats.org/officeDocument/2006/relationships/image" Target="../media/image535.png"/><Relationship Id="rId592" Type="http://schemas.openxmlformats.org/officeDocument/2006/relationships/customXml" Target="../ink/ink545.xml"/><Relationship Id="rId606" Type="http://schemas.openxmlformats.org/officeDocument/2006/relationships/customXml" Target="../ink/ink552.xml"/><Relationship Id="rId627" Type="http://schemas.openxmlformats.org/officeDocument/2006/relationships/image" Target="../media/image563.png"/><Relationship Id="rId19" Type="http://schemas.openxmlformats.org/officeDocument/2006/relationships/image" Target="../media/image260.png"/><Relationship Id="rId224" Type="http://schemas.openxmlformats.org/officeDocument/2006/relationships/customXml" Target="../ink/ink360.xml"/><Relationship Id="rId245" Type="http://schemas.openxmlformats.org/officeDocument/2006/relationships/image" Target="../media/image373.png"/><Relationship Id="rId266" Type="http://schemas.openxmlformats.org/officeDocument/2006/relationships/customXml" Target="../ink/ink381.xml"/><Relationship Id="rId287" Type="http://schemas.openxmlformats.org/officeDocument/2006/relationships/image" Target="../media/image394.png"/><Relationship Id="rId410" Type="http://schemas.openxmlformats.org/officeDocument/2006/relationships/image" Target="../media/image455.png"/><Relationship Id="rId431" Type="http://schemas.openxmlformats.org/officeDocument/2006/relationships/customXml" Target="../ink/ink464.xml"/><Relationship Id="rId452" Type="http://schemas.openxmlformats.org/officeDocument/2006/relationships/image" Target="../media/image476.png"/><Relationship Id="rId473" Type="http://schemas.openxmlformats.org/officeDocument/2006/relationships/customXml" Target="../ink/ink485.xml"/><Relationship Id="rId494" Type="http://schemas.openxmlformats.org/officeDocument/2006/relationships/customXml" Target="../ink/ink496.xml"/><Relationship Id="rId508" Type="http://schemas.openxmlformats.org/officeDocument/2006/relationships/customXml" Target="../ink/ink503.xml"/><Relationship Id="rId529" Type="http://schemas.openxmlformats.org/officeDocument/2006/relationships/image" Target="../media/image514.png"/><Relationship Id="rId30" Type="http://schemas.openxmlformats.org/officeDocument/2006/relationships/customXml" Target="../ink/ink263.xml"/><Relationship Id="rId105" Type="http://schemas.openxmlformats.org/officeDocument/2006/relationships/image" Target="../media/image303.png"/><Relationship Id="rId126" Type="http://schemas.openxmlformats.org/officeDocument/2006/relationships/customXml" Target="../ink/ink311.xml"/><Relationship Id="rId147" Type="http://schemas.openxmlformats.org/officeDocument/2006/relationships/image" Target="../media/image324.png"/><Relationship Id="rId168" Type="http://schemas.openxmlformats.org/officeDocument/2006/relationships/customXml" Target="../ink/ink332.xml"/><Relationship Id="rId312" Type="http://schemas.openxmlformats.org/officeDocument/2006/relationships/image" Target="../media/image406.png"/><Relationship Id="rId333" Type="http://schemas.openxmlformats.org/officeDocument/2006/relationships/customXml" Target="../ink/ink415.xml"/><Relationship Id="rId354" Type="http://schemas.openxmlformats.org/officeDocument/2006/relationships/image" Target="../media/image427.png"/><Relationship Id="rId540" Type="http://schemas.openxmlformats.org/officeDocument/2006/relationships/customXml" Target="../ink/ink519.xml"/><Relationship Id="rId51" Type="http://schemas.openxmlformats.org/officeDocument/2006/relationships/image" Target="../media/image276.png"/><Relationship Id="rId72" Type="http://schemas.openxmlformats.org/officeDocument/2006/relationships/customXml" Target="../ink/ink284.xml"/><Relationship Id="rId93" Type="http://schemas.openxmlformats.org/officeDocument/2006/relationships/image" Target="../media/image297.png"/><Relationship Id="rId189" Type="http://schemas.openxmlformats.org/officeDocument/2006/relationships/image" Target="../media/image345.png"/><Relationship Id="rId375" Type="http://schemas.openxmlformats.org/officeDocument/2006/relationships/customXml" Target="../ink/ink436.xml"/><Relationship Id="rId396" Type="http://schemas.openxmlformats.org/officeDocument/2006/relationships/image" Target="../media/image448.png"/><Relationship Id="rId561" Type="http://schemas.openxmlformats.org/officeDocument/2006/relationships/image" Target="../media/image530.png"/><Relationship Id="rId582" Type="http://schemas.openxmlformats.org/officeDocument/2006/relationships/customXml" Target="../ink/ink540.xml"/><Relationship Id="rId617" Type="http://schemas.openxmlformats.org/officeDocument/2006/relationships/image" Target="../media/image558.png"/><Relationship Id="rId3" Type="http://schemas.openxmlformats.org/officeDocument/2006/relationships/image" Target="../media/image67.png"/><Relationship Id="rId214" Type="http://schemas.openxmlformats.org/officeDocument/2006/relationships/customXml" Target="../ink/ink355.xml"/><Relationship Id="rId235" Type="http://schemas.openxmlformats.org/officeDocument/2006/relationships/image" Target="../media/image368.png"/><Relationship Id="rId256" Type="http://schemas.openxmlformats.org/officeDocument/2006/relationships/customXml" Target="../ink/ink376.xml"/><Relationship Id="rId277" Type="http://schemas.openxmlformats.org/officeDocument/2006/relationships/image" Target="../media/image389.png"/><Relationship Id="rId298" Type="http://schemas.openxmlformats.org/officeDocument/2006/relationships/image" Target="../media/image399.png"/><Relationship Id="rId400" Type="http://schemas.openxmlformats.org/officeDocument/2006/relationships/image" Target="../media/image450.png"/><Relationship Id="rId421" Type="http://schemas.openxmlformats.org/officeDocument/2006/relationships/customXml" Target="../ink/ink459.xml"/><Relationship Id="rId442" Type="http://schemas.openxmlformats.org/officeDocument/2006/relationships/image" Target="../media/image471.png"/><Relationship Id="rId463" Type="http://schemas.openxmlformats.org/officeDocument/2006/relationships/customXml" Target="../ink/ink480.xml"/><Relationship Id="rId484" Type="http://schemas.openxmlformats.org/officeDocument/2006/relationships/image" Target="../media/image492.png"/><Relationship Id="rId519" Type="http://schemas.openxmlformats.org/officeDocument/2006/relationships/image" Target="../media/image509.png"/><Relationship Id="rId116" Type="http://schemas.openxmlformats.org/officeDocument/2006/relationships/customXml" Target="../ink/ink306.xml"/><Relationship Id="rId137" Type="http://schemas.openxmlformats.org/officeDocument/2006/relationships/image" Target="../media/image319.png"/><Relationship Id="rId158" Type="http://schemas.openxmlformats.org/officeDocument/2006/relationships/customXml" Target="../ink/ink327.xml"/><Relationship Id="rId302" Type="http://schemas.openxmlformats.org/officeDocument/2006/relationships/image" Target="../media/image401.png"/><Relationship Id="rId323" Type="http://schemas.openxmlformats.org/officeDocument/2006/relationships/customXml" Target="../ink/ink410.xml"/><Relationship Id="rId344" Type="http://schemas.openxmlformats.org/officeDocument/2006/relationships/image" Target="../media/image422.png"/><Relationship Id="rId530" Type="http://schemas.openxmlformats.org/officeDocument/2006/relationships/customXml" Target="../ink/ink514.xml"/><Relationship Id="rId20" Type="http://schemas.openxmlformats.org/officeDocument/2006/relationships/customXml" Target="../ink/ink258.xml"/><Relationship Id="rId41" Type="http://schemas.openxmlformats.org/officeDocument/2006/relationships/image" Target="../media/image271.png"/><Relationship Id="rId62" Type="http://schemas.openxmlformats.org/officeDocument/2006/relationships/customXml" Target="../ink/ink279.xml"/><Relationship Id="rId83" Type="http://schemas.openxmlformats.org/officeDocument/2006/relationships/image" Target="../media/image292.png"/><Relationship Id="rId179" Type="http://schemas.openxmlformats.org/officeDocument/2006/relationships/image" Target="../media/image340.png"/><Relationship Id="rId365" Type="http://schemas.openxmlformats.org/officeDocument/2006/relationships/customXml" Target="../ink/ink431.xml"/><Relationship Id="rId386" Type="http://schemas.openxmlformats.org/officeDocument/2006/relationships/image" Target="../media/image443.png"/><Relationship Id="rId551" Type="http://schemas.openxmlformats.org/officeDocument/2006/relationships/image" Target="../media/image525.png"/><Relationship Id="rId572" Type="http://schemas.openxmlformats.org/officeDocument/2006/relationships/customXml" Target="../ink/ink535.xml"/><Relationship Id="rId593" Type="http://schemas.openxmlformats.org/officeDocument/2006/relationships/image" Target="../media/image546.png"/><Relationship Id="rId607" Type="http://schemas.openxmlformats.org/officeDocument/2006/relationships/image" Target="../media/image553.png"/><Relationship Id="rId190" Type="http://schemas.openxmlformats.org/officeDocument/2006/relationships/customXml" Target="../ink/ink343.xml"/><Relationship Id="rId204" Type="http://schemas.openxmlformats.org/officeDocument/2006/relationships/customXml" Target="../ink/ink350.xml"/><Relationship Id="rId225" Type="http://schemas.openxmlformats.org/officeDocument/2006/relationships/image" Target="../media/image363.png"/><Relationship Id="rId246" Type="http://schemas.openxmlformats.org/officeDocument/2006/relationships/customXml" Target="../ink/ink371.xml"/><Relationship Id="rId267" Type="http://schemas.openxmlformats.org/officeDocument/2006/relationships/image" Target="../media/image384.png"/><Relationship Id="rId288" Type="http://schemas.openxmlformats.org/officeDocument/2006/relationships/customXml" Target="../ink/ink392.xml"/><Relationship Id="rId411" Type="http://schemas.openxmlformats.org/officeDocument/2006/relationships/customXml" Target="../ink/ink454.xml"/><Relationship Id="rId432" Type="http://schemas.openxmlformats.org/officeDocument/2006/relationships/image" Target="../media/image466.png"/><Relationship Id="rId453" Type="http://schemas.openxmlformats.org/officeDocument/2006/relationships/customXml" Target="../ink/ink475.xml"/><Relationship Id="rId474" Type="http://schemas.openxmlformats.org/officeDocument/2006/relationships/image" Target="../media/image487.png"/><Relationship Id="rId509" Type="http://schemas.openxmlformats.org/officeDocument/2006/relationships/image" Target="../media/image504.png"/><Relationship Id="rId106" Type="http://schemas.openxmlformats.org/officeDocument/2006/relationships/customXml" Target="../ink/ink301.xml"/><Relationship Id="rId127" Type="http://schemas.openxmlformats.org/officeDocument/2006/relationships/image" Target="../media/image314.png"/><Relationship Id="rId313" Type="http://schemas.openxmlformats.org/officeDocument/2006/relationships/customXml" Target="../ink/ink405.xml"/><Relationship Id="rId495" Type="http://schemas.openxmlformats.org/officeDocument/2006/relationships/image" Target="../media/image497.png"/><Relationship Id="rId10" Type="http://schemas.openxmlformats.org/officeDocument/2006/relationships/customXml" Target="../ink/ink253.xml"/><Relationship Id="rId31" Type="http://schemas.openxmlformats.org/officeDocument/2006/relationships/image" Target="../media/image266.png"/><Relationship Id="rId52" Type="http://schemas.openxmlformats.org/officeDocument/2006/relationships/customXml" Target="../ink/ink274.xml"/><Relationship Id="rId73" Type="http://schemas.openxmlformats.org/officeDocument/2006/relationships/image" Target="../media/image287.png"/><Relationship Id="rId94" Type="http://schemas.openxmlformats.org/officeDocument/2006/relationships/customXml" Target="../ink/ink295.xml"/><Relationship Id="rId148" Type="http://schemas.openxmlformats.org/officeDocument/2006/relationships/customXml" Target="../ink/ink322.xml"/><Relationship Id="rId169" Type="http://schemas.openxmlformats.org/officeDocument/2006/relationships/image" Target="../media/image335.png"/><Relationship Id="rId334" Type="http://schemas.openxmlformats.org/officeDocument/2006/relationships/image" Target="../media/image417.png"/><Relationship Id="rId355" Type="http://schemas.openxmlformats.org/officeDocument/2006/relationships/customXml" Target="../ink/ink426.xml"/><Relationship Id="rId376" Type="http://schemas.openxmlformats.org/officeDocument/2006/relationships/image" Target="../media/image438.png"/><Relationship Id="rId397" Type="http://schemas.openxmlformats.org/officeDocument/2006/relationships/customXml" Target="../ink/ink447.xml"/><Relationship Id="rId520" Type="http://schemas.openxmlformats.org/officeDocument/2006/relationships/customXml" Target="../ink/ink509.xml"/><Relationship Id="rId541" Type="http://schemas.openxmlformats.org/officeDocument/2006/relationships/image" Target="../media/image520.png"/><Relationship Id="rId562" Type="http://schemas.openxmlformats.org/officeDocument/2006/relationships/customXml" Target="../ink/ink530.xml"/><Relationship Id="rId583" Type="http://schemas.openxmlformats.org/officeDocument/2006/relationships/image" Target="../media/image541.png"/><Relationship Id="rId618" Type="http://schemas.openxmlformats.org/officeDocument/2006/relationships/customXml" Target="../ink/ink558.xml"/><Relationship Id="rId4" Type="http://schemas.openxmlformats.org/officeDocument/2006/relationships/customXml" Target="../ink/ink250.xml"/><Relationship Id="rId180" Type="http://schemas.openxmlformats.org/officeDocument/2006/relationships/customXml" Target="../ink/ink338.xml"/><Relationship Id="rId215" Type="http://schemas.openxmlformats.org/officeDocument/2006/relationships/image" Target="../media/image358.png"/><Relationship Id="rId236" Type="http://schemas.openxmlformats.org/officeDocument/2006/relationships/customXml" Target="../ink/ink366.xml"/><Relationship Id="rId257" Type="http://schemas.openxmlformats.org/officeDocument/2006/relationships/image" Target="../media/image379.png"/><Relationship Id="rId278" Type="http://schemas.openxmlformats.org/officeDocument/2006/relationships/customXml" Target="../ink/ink387.xml"/><Relationship Id="rId401" Type="http://schemas.openxmlformats.org/officeDocument/2006/relationships/customXml" Target="../ink/ink449.xml"/><Relationship Id="rId422" Type="http://schemas.openxmlformats.org/officeDocument/2006/relationships/image" Target="../media/image461.png"/><Relationship Id="rId443" Type="http://schemas.openxmlformats.org/officeDocument/2006/relationships/customXml" Target="../ink/ink470.xml"/><Relationship Id="rId464" Type="http://schemas.openxmlformats.org/officeDocument/2006/relationships/image" Target="../media/image482.png"/><Relationship Id="rId303" Type="http://schemas.openxmlformats.org/officeDocument/2006/relationships/customXml" Target="../ink/ink400.xml"/><Relationship Id="rId485" Type="http://schemas.openxmlformats.org/officeDocument/2006/relationships/customXml" Target="../ink/ink491.xml"/><Relationship Id="rId42" Type="http://schemas.openxmlformats.org/officeDocument/2006/relationships/customXml" Target="../ink/ink269.xml"/><Relationship Id="rId84" Type="http://schemas.openxmlformats.org/officeDocument/2006/relationships/customXml" Target="../ink/ink290.xml"/><Relationship Id="rId138" Type="http://schemas.openxmlformats.org/officeDocument/2006/relationships/customXml" Target="../ink/ink317.xml"/><Relationship Id="rId345" Type="http://schemas.openxmlformats.org/officeDocument/2006/relationships/customXml" Target="../ink/ink421.xml"/><Relationship Id="rId387" Type="http://schemas.openxmlformats.org/officeDocument/2006/relationships/customXml" Target="../ink/ink442.xml"/><Relationship Id="rId510" Type="http://schemas.openxmlformats.org/officeDocument/2006/relationships/customXml" Target="../ink/ink504.xml"/><Relationship Id="rId552" Type="http://schemas.openxmlformats.org/officeDocument/2006/relationships/customXml" Target="../ink/ink525.xml"/><Relationship Id="rId594" Type="http://schemas.openxmlformats.org/officeDocument/2006/relationships/customXml" Target="../ink/ink546.xml"/><Relationship Id="rId608" Type="http://schemas.openxmlformats.org/officeDocument/2006/relationships/customXml" Target="../ink/ink553.xml"/><Relationship Id="rId191" Type="http://schemas.openxmlformats.org/officeDocument/2006/relationships/image" Target="../media/image346.png"/><Relationship Id="rId205" Type="http://schemas.openxmlformats.org/officeDocument/2006/relationships/image" Target="../media/image353.png"/><Relationship Id="rId247" Type="http://schemas.openxmlformats.org/officeDocument/2006/relationships/image" Target="../media/image374.png"/><Relationship Id="rId412" Type="http://schemas.openxmlformats.org/officeDocument/2006/relationships/image" Target="../media/image456.png"/><Relationship Id="rId107" Type="http://schemas.openxmlformats.org/officeDocument/2006/relationships/image" Target="../media/image304.png"/><Relationship Id="rId289" Type="http://schemas.openxmlformats.org/officeDocument/2006/relationships/image" Target="../media/image395.png"/><Relationship Id="rId454" Type="http://schemas.openxmlformats.org/officeDocument/2006/relationships/image" Target="../media/image477.png"/><Relationship Id="rId496" Type="http://schemas.openxmlformats.org/officeDocument/2006/relationships/customXml" Target="../ink/ink497.xml"/><Relationship Id="rId11" Type="http://schemas.openxmlformats.org/officeDocument/2006/relationships/image" Target="../media/image256.png"/><Relationship Id="rId53" Type="http://schemas.openxmlformats.org/officeDocument/2006/relationships/image" Target="../media/image277.png"/><Relationship Id="rId149" Type="http://schemas.openxmlformats.org/officeDocument/2006/relationships/image" Target="../media/image325.png"/><Relationship Id="rId314" Type="http://schemas.openxmlformats.org/officeDocument/2006/relationships/image" Target="../media/image407.png"/><Relationship Id="rId356" Type="http://schemas.openxmlformats.org/officeDocument/2006/relationships/image" Target="../media/image428.png"/><Relationship Id="rId398" Type="http://schemas.openxmlformats.org/officeDocument/2006/relationships/image" Target="../media/image449.png"/><Relationship Id="rId521" Type="http://schemas.openxmlformats.org/officeDocument/2006/relationships/image" Target="../media/image510.png"/><Relationship Id="rId563" Type="http://schemas.openxmlformats.org/officeDocument/2006/relationships/image" Target="../media/image531.png"/><Relationship Id="rId619" Type="http://schemas.openxmlformats.org/officeDocument/2006/relationships/image" Target="../media/image559.png"/><Relationship Id="rId95" Type="http://schemas.openxmlformats.org/officeDocument/2006/relationships/image" Target="../media/image298.png"/><Relationship Id="rId160" Type="http://schemas.openxmlformats.org/officeDocument/2006/relationships/customXml" Target="../ink/ink328.xml"/><Relationship Id="rId216" Type="http://schemas.openxmlformats.org/officeDocument/2006/relationships/customXml" Target="../ink/ink356.xml"/><Relationship Id="rId423" Type="http://schemas.openxmlformats.org/officeDocument/2006/relationships/customXml" Target="../ink/ink460.xml"/><Relationship Id="rId258" Type="http://schemas.openxmlformats.org/officeDocument/2006/relationships/customXml" Target="../ink/ink377.xml"/><Relationship Id="rId465" Type="http://schemas.openxmlformats.org/officeDocument/2006/relationships/customXml" Target="../ink/ink481.xml"/><Relationship Id="rId22" Type="http://schemas.openxmlformats.org/officeDocument/2006/relationships/customXml" Target="../ink/ink259.xml"/><Relationship Id="rId64" Type="http://schemas.openxmlformats.org/officeDocument/2006/relationships/customXml" Target="../ink/ink280.xml"/><Relationship Id="rId118" Type="http://schemas.openxmlformats.org/officeDocument/2006/relationships/customXml" Target="../ink/ink307.xml"/><Relationship Id="rId325" Type="http://schemas.openxmlformats.org/officeDocument/2006/relationships/customXml" Target="../ink/ink411.xml"/><Relationship Id="rId367" Type="http://schemas.openxmlformats.org/officeDocument/2006/relationships/customXml" Target="../ink/ink432.xml"/><Relationship Id="rId532" Type="http://schemas.openxmlformats.org/officeDocument/2006/relationships/customXml" Target="../ink/ink515.xml"/><Relationship Id="rId574" Type="http://schemas.openxmlformats.org/officeDocument/2006/relationships/customXml" Target="../ink/ink536.xml"/><Relationship Id="rId171" Type="http://schemas.openxmlformats.org/officeDocument/2006/relationships/image" Target="../media/image336.png"/><Relationship Id="rId227" Type="http://schemas.openxmlformats.org/officeDocument/2006/relationships/image" Target="../media/image364.png"/><Relationship Id="rId269" Type="http://schemas.openxmlformats.org/officeDocument/2006/relationships/image" Target="../media/image385.png"/><Relationship Id="rId434" Type="http://schemas.openxmlformats.org/officeDocument/2006/relationships/image" Target="../media/image467.png"/><Relationship Id="rId476" Type="http://schemas.openxmlformats.org/officeDocument/2006/relationships/image" Target="../media/image488.png"/><Relationship Id="rId33" Type="http://schemas.openxmlformats.org/officeDocument/2006/relationships/image" Target="../media/image267.png"/><Relationship Id="rId129" Type="http://schemas.openxmlformats.org/officeDocument/2006/relationships/image" Target="../media/image315.png"/><Relationship Id="rId280" Type="http://schemas.openxmlformats.org/officeDocument/2006/relationships/customXml" Target="../ink/ink388.xml"/><Relationship Id="rId336" Type="http://schemas.openxmlformats.org/officeDocument/2006/relationships/image" Target="../media/image418.png"/><Relationship Id="rId501" Type="http://schemas.openxmlformats.org/officeDocument/2006/relationships/image" Target="../media/image500.png"/><Relationship Id="rId543" Type="http://schemas.openxmlformats.org/officeDocument/2006/relationships/image" Target="../media/image521.png"/><Relationship Id="rId75" Type="http://schemas.openxmlformats.org/officeDocument/2006/relationships/image" Target="../media/image288.png"/><Relationship Id="rId140" Type="http://schemas.openxmlformats.org/officeDocument/2006/relationships/customXml" Target="../ink/ink318.xml"/><Relationship Id="rId182" Type="http://schemas.openxmlformats.org/officeDocument/2006/relationships/customXml" Target="../ink/ink339.xml"/><Relationship Id="rId378" Type="http://schemas.openxmlformats.org/officeDocument/2006/relationships/image" Target="../media/image439.png"/><Relationship Id="rId403" Type="http://schemas.openxmlformats.org/officeDocument/2006/relationships/customXml" Target="../ink/ink450.xml"/><Relationship Id="rId585" Type="http://schemas.openxmlformats.org/officeDocument/2006/relationships/image" Target="../media/image542.png"/><Relationship Id="rId6" Type="http://schemas.openxmlformats.org/officeDocument/2006/relationships/customXml" Target="../ink/ink251.xml"/><Relationship Id="rId238" Type="http://schemas.openxmlformats.org/officeDocument/2006/relationships/customXml" Target="../ink/ink367.xml"/><Relationship Id="rId445" Type="http://schemas.openxmlformats.org/officeDocument/2006/relationships/customXml" Target="../ink/ink471.xml"/><Relationship Id="rId487" Type="http://schemas.openxmlformats.org/officeDocument/2006/relationships/customXml" Target="../ink/ink492.xml"/><Relationship Id="rId610" Type="http://schemas.openxmlformats.org/officeDocument/2006/relationships/customXml" Target="../ink/ink554.xml"/><Relationship Id="rId291" Type="http://schemas.openxmlformats.org/officeDocument/2006/relationships/image" Target="../media/image396.png"/><Relationship Id="rId305" Type="http://schemas.openxmlformats.org/officeDocument/2006/relationships/customXml" Target="../ink/ink401.xml"/><Relationship Id="rId347" Type="http://schemas.openxmlformats.org/officeDocument/2006/relationships/customXml" Target="../ink/ink422.xml"/><Relationship Id="rId512" Type="http://schemas.openxmlformats.org/officeDocument/2006/relationships/customXml" Target="../ink/ink505.xml"/><Relationship Id="rId44" Type="http://schemas.openxmlformats.org/officeDocument/2006/relationships/customXml" Target="../ink/ink270.xml"/><Relationship Id="rId86" Type="http://schemas.openxmlformats.org/officeDocument/2006/relationships/customXml" Target="../ink/ink291.xml"/><Relationship Id="rId151" Type="http://schemas.openxmlformats.org/officeDocument/2006/relationships/image" Target="../media/image326.png"/><Relationship Id="rId389" Type="http://schemas.openxmlformats.org/officeDocument/2006/relationships/customXml" Target="../ink/ink443.xml"/><Relationship Id="rId554" Type="http://schemas.openxmlformats.org/officeDocument/2006/relationships/customXml" Target="../ink/ink526.xml"/><Relationship Id="rId596" Type="http://schemas.openxmlformats.org/officeDocument/2006/relationships/customXml" Target="../ink/ink547.xml"/><Relationship Id="rId193" Type="http://schemas.openxmlformats.org/officeDocument/2006/relationships/image" Target="../media/image347.png"/><Relationship Id="rId207" Type="http://schemas.openxmlformats.org/officeDocument/2006/relationships/image" Target="../media/image354.png"/><Relationship Id="rId249" Type="http://schemas.openxmlformats.org/officeDocument/2006/relationships/image" Target="../media/image375.png"/><Relationship Id="rId414" Type="http://schemas.openxmlformats.org/officeDocument/2006/relationships/image" Target="../media/image457.png"/><Relationship Id="rId456" Type="http://schemas.openxmlformats.org/officeDocument/2006/relationships/image" Target="../media/image478.png"/><Relationship Id="rId498" Type="http://schemas.openxmlformats.org/officeDocument/2006/relationships/customXml" Target="../ink/ink498.xml"/><Relationship Id="rId621" Type="http://schemas.openxmlformats.org/officeDocument/2006/relationships/image" Target="../media/image560.png"/><Relationship Id="rId13" Type="http://schemas.openxmlformats.org/officeDocument/2006/relationships/image" Target="../media/image257.png"/><Relationship Id="rId109" Type="http://schemas.openxmlformats.org/officeDocument/2006/relationships/image" Target="../media/image305.png"/><Relationship Id="rId260" Type="http://schemas.openxmlformats.org/officeDocument/2006/relationships/customXml" Target="../ink/ink378.xml"/><Relationship Id="rId316" Type="http://schemas.openxmlformats.org/officeDocument/2006/relationships/image" Target="../media/image408.png"/><Relationship Id="rId523" Type="http://schemas.openxmlformats.org/officeDocument/2006/relationships/image" Target="../media/image511.png"/><Relationship Id="rId55" Type="http://schemas.openxmlformats.org/officeDocument/2006/relationships/image" Target="../media/image278.png"/><Relationship Id="rId97" Type="http://schemas.openxmlformats.org/officeDocument/2006/relationships/image" Target="../media/image299.png"/><Relationship Id="rId120" Type="http://schemas.openxmlformats.org/officeDocument/2006/relationships/customXml" Target="../ink/ink308.xml"/><Relationship Id="rId358" Type="http://schemas.openxmlformats.org/officeDocument/2006/relationships/image" Target="../media/image429.png"/><Relationship Id="rId565" Type="http://schemas.openxmlformats.org/officeDocument/2006/relationships/image" Target="../media/image532.png"/><Relationship Id="rId162" Type="http://schemas.openxmlformats.org/officeDocument/2006/relationships/customXml" Target="../ink/ink329.xml"/><Relationship Id="rId218" Type="http://schemas.openxmlformats.org/officeDocument/2006/relationships/customXml" Target="../ink/ink357.xml"/><Relationship Id="rId425" Type="http://schemas.openxmlformats.org/officeDocument/2006/relationships/customXml" Target="../ink/ink461.xml"/><Relationship Id="rId467" Type="http://schemas.openxmlformats.org/officeDocument/2006/relationships/customXml" Target="../ink/ink482.xml"/><Relationship Id="rId271" Type="http://schemas.openxmlformats.org/officeDocument/2006/relationships/image" Target="../media/image386.png"/><Relationship Id="rId24" Type="http://schemas.openxmlformats.org/officeDocument/2006/relationships/customXml" Target="../ink/ink260.xml"/><Relationship Id="rId66" Type="http://schemas.openxmlformats.org/officeDocument/2006/relationships/customXml" Target="../ink/ink281.xml"/><Relationship Id="rId131" Type="http://schemas.openxmlformats.org/officeDocument/2006/relationships/image" Target="../media/image316.png"/><Relationship Id="rId327" Type="http://schemas.openxmlformats.org/officeDocument/2006/relationships/customXml" Target="../ink/ink412.xml"/><Relationship Id="rId369" Type="http://schemas.openxmlformats.org/officeDocument/2006/relationships/customXml" Target="../ink/ink433.xml"/><Relationship Id="rId534" Type="http://schemas.openxmlformats.org/officeDocument/2006/relationships/customXml" Target="../ink/ink516.xml"/><Relationship Id="rId576" Type="http://schemas.openxmlformats.org/officeDocument/2006/relationships/customXml" Target="../ink/ink537.xml"/><Relationship Id="rId173" Type="http://schemas.openxmlformats.org/officeDocument/2006/relationships/image" Target="../media/image337.png"/><Relationship Id="rId229" Type="http://schemas.openxmlformats.org/officeDocument/2006/relationships/image" Target="../media/image365.png"/><Relationship Id="rId380" Type="http://schemas.openxmlformats.org/officeDocument/2006/relationships/image" Target="../media/image440.png"/><Relationship Id="rId436" Type="http://schemas.openxmlformats.org/officeDocument/2006/relationships/image" Target="../media/image468.png"/><Relationship Id="rId601" Type="http://schemas.openxmlformats.org/officeDocument/2006/relationships/image" Target="../media/image550.png"/><Relationship Id="rId240" Type="http://schemas.openxmlformats.org/officeDocument/2006/relationships/customXml" Target="../ink/ink368.xml"/><Relationship Id="rId478" Type="http://schemas.openxmlformats.org/officeDocument/2006/relationships/image" Target="../media/image489.png"/><Relationship Id="rId35" Type="http://schemas.openxmlformats.org/officeDocument/2006/relationships/image" Target="../media/image268.png"/><Relationship Id="rId77" Type="http://schemas.openxmlformats.org/officeDocument/2006/relationships/image" Target="../media/image289.png"/><Relationship Id="rId100" Type="http://schemas.openxmlformats.org/officeDocument/2006/relationships/customXml" Target="../ink/ink298.xml"/><Relationship Id="rId282" Type="http://schemas.openxmlformats.org/officeDocument/2006/relationships/customXml" Target="../ink/ink389.xml"/><Relationship Id="rId338" Type="http://schemas.openxmlformats.org/officeDocument/2006/relationships/image" Target="../media/image419.png"/><Relationship Id="rId503" Type="http://schemas.openxmlformats.org/officeDocument/2006/relationships/image" Target="../media/image501.png"/><Relationship Id="rId545" Type="http://schemas.openxmlformats.org/officeDocument/2006/relationships/image" Target="../media/image522.png"/><Relationship Id="rId587" Type="http://schemas.openxmlformats.org/officeDocument/2006/relationships/image" Target="../media/image543.png"/><Relationship Id="rId8" Type="http://schemas.openxmlformats.org/officeDocument/2006/relationships/customXml" Target="../ink/ink252.xml"/><Relationship Id="rId142" Type="http://schemas.openxmlformats.org/officeDocument/2006/relationships/customXml" Target="../ink/ink319.xml"/><Relationship Id="rId184" Type="http://schemas.openxmlformats.org/officeDocument/2006/relationships/customXml" Target="../ink/ink340.xml"/><Relationship Id="rId391" Type="http://schemas.openxmlformats.org/officeDocument/2006/relationships/customXml" Target="../ink/ink444.xml"/><Relationship Id="rId405" Type="http://schemas.openxmlformats.org/officeDocument/2006/relationships/customXml" Target="../ink/ink451.xml"/><Relationship Id="rId447" Type="http://schemas.openxmlformats.org/officeDocument/2006/relationships/customXml" Target="../ink/ink472.xml"/><Relationship Id="rId612" Type="http://schemas.openxmlformats.org/officeDocument/2006/relationships/customXml" Target="../ink/ink555.xml"/><Relationship Id="rId251" Type="http://schemas.openxmlformats.org/officeDocument/2006/relationships/image" Target="../media/image376.png"/><Relationship Id="rId489" Type="http://schemas.openxmlformats.org/officeDocument/2006/relationships/image" Target="../media/image494.png"/><Relationship Id="rId46" Type="http://schemas.openxmlformats.org/officeDocument/2006/relationships/customXml" Target="../ink/ink271.xml"/><Relationship Id="rId293" Type="http://schemas.openxmlformats.org/officeDocument/2006/relationships/image" Target="../media/image397.png"/><Relationship Id="rId307" Type="http://schemas.openxmlformats.org/officeDocument/2006/relationships/customXml" Target="../ink/ink402.xml"/><Relationship Id="rId349" Type="http://schemas.openxmlformats.org/officeDocument/2006/relationships/customXml" Target="../ink/ink423.xml"/><Relationship Id="rId514" Type="http://schemas.openxmlformats.org/officeDocument/2006/relationships/customXml" Target="../ink/ink506.xml"/><Relationship Id="rId556" Type="http://schemas.openxmlformats.org/officeDocument/2006/relationships/customXml" Target="../ink/ink527.xml"/><Relationship Id="rId88" Type="http://schemas.openxmlformats.org/officeDocument/2006/relationships/customXml" Target="../ink/ink292.xml"/><Relationship Id="rId111" Type="http://schemas.openxmlformats.org/officeDocument/2006/relationships/image" Target="../media/image306.png"/><Relationship Id="rId153" Type="http://schemas.openxmlformats.org/officeDocument/2006/relationships/image" Target="../media/image327.png"/><Relationship Id="rId195" Type="http://schemas.openxmlformats.org/officeDocument/2006/relationships/image" Target="../media/image348.png"/><Relationship Id="rId209" Type="http://schemas.openxmlformats.org/officeDocument/2006/relationships/image" Target="../media/image355.png"/><Relationship Id="rId360" Type="http://schemas.openxmlformats.org/officeDocument/2006/relationships/image" Target="../media/image430.png"/><Relationship Id="rId416" Type="http://schemas.openxmlformats.org/officeDocument/2006/relationships/image" Target="../media/image458.png"/><Relationship Id="rId598" Type="http://schemas.openxmlformats.org/officeDocument/2006/relationships/customXml" Target="../ink/ink548.xml"/><Relationship Id="rId220" Type="http://schemas.openxmlformats.org/officeDocument/2006/relationships/customXml" Target="../ink/ink358.xml"/><Relationship Id="rId458" Type="http://schemas.openxmlformats.org/officeDocument/2006/relationships/image" Target="../media/image479.png"/><Relationship Id="rId623" Type="http://schemas.openxmlformats.org/officeDocument/2006/relationships/image" Target="../media/image561.png"/><Relationship Id="rId15" Type="http://schemas.openxmlformats.org/officeDocument/2006/relationships/image" Target="../media/image258.png"/><Relationship Id="rId57" Type="http://schemas.openxmlformats.org/officeDocument/2006/relationships/image" Target="../media/image279.png"/><Relationship Id="rId262" Type="http://schemas.openxmlformats.org/officeDocument/2006/relationships/customXml" Target="../ink/ink379.xml"/><Relationship Id="rId318" Type="http://schemas.openxmlformats.org/officeDocument/2006/relationships/image" Target="../media/image409.png"/><Relationship Id="rId525" Type="http://schemas.openxmlformats.org/officeDocument/2006/relationships/image" Target="../media/image512.png"/><Relationship Id="rId567" Type="http://schemas.openxmlformats.org/officeDocument/2006/relationships/image" Target="../media/image533.png"/><Relationship Id="rId99" Type="http://schemas.openxmlformats.org/officeDocument/2006/relationships/image" Target="../media/image300.png"/><Relationship Id="rId122" Type="http://schemas.openxmlformats.org/officeDocument/2006/relationships/customXml" Target="../ink/ink309.xml"/><Relationship Id="rId164" Type="http://schemas.openxmlformats.org/officeDocument/2006/relationships/customXml" Target="../ink/ink330.xml"/><Relationship Id="rId371" Type="http://schemas.openxmlformats.org/officeDocument/2006/relationships/customXml" Target="../ink/ink434.xml"/><Relationship Id="rId427" Type="http://schemas.openxmlformats.org/officeDocument/2006/relationships/customXml" Target="../ink/ink462.xml"/><Relationship Id="rId469" Type="http://schemas.openxmlformats.org/officeDocument/2006/relationships/customXml" Target="../ink/ink483.xml"/><Relationship Id="rId26" Type="http://schemas.openxmlformats.org/officeDocument/2006/relationships/customXml" Target="../ink/ink261.xml"/><Relationship Id="rId231" Type="http://schemas.openxmlformats.org/officeDocument/2006/relationships/image" Target="../media/image366.png"/><Relationship Id="rId273" Type="http://schemas.openxmlformats.org/officeDocument/2006/relationships/image" Target="../media/image387.png"/><Relationship Id="rId329" Type="http://schemas.openxmlformats.org/officeDocument/2006/relationships/customXml" Target="../ink/ink413.xml"/><Relationship Id="rId480" Type="http://schemas.openxmlformats.org/officeDocument/2006/relationships/image" Target="../media/image490.png"/><Relationship Id="rId536" Type="http://schemas.openxmlformats.org/officeDocument/2006/relationships/customXml" Target="../ink/ink517.xml"/><Relationship Id="rId68" Type="http://schemas.openxmlformats.org/officeDocument/2006/relationships/customXml" Target="../ink/ink282.xml"/><Relationship Id="rId133" Type="http://schemas.openxmlformats.org/officeDocument/2006/relationships/image" Target="../media/image317.png"/><Relationship Id="rId175" Type="http://schemas.openxmlformats.org/officeDocument/2006/relationships/image" Target="../media/image338.png"/><Relationship Id="rId340" Type="http://schemas.openxmlformats.org/officeDocument/2006/relationships/image" Target="../media/image420.png"/><Relationship Id="rId578" Type="http://schemas.openxmlformats.org/officeDocument/2006/relationships/customXml" Target="../ink/ink538.xml"/><Relationship Id="rId200" Type="http://schemas.openxmlformats.org/officeDocument/2006/relationships/customXml" Target="../ink/ink348.xml"/><Relationship Id="rId382" Type="http://schemas.openxmlformats.org/officeDocument/2006/relationships/image" Target="../media/image441.png"/><Relationship Id="rId438" Type="http://schemas.openxmlformats.org/officeDocument/2006/relationships/image" Target="../media/image469.png"/><Relationship Id="rId603" Type="http://schemas.openxmlformats.org/officeDocument/2006/relationships/image" Target="../media/image551.png"/><Relationship Id="rId242" Type="http://schemas.openxmlformats.org/officeDocument/2006/relationships/customXml" Target="../ink/ink369.xml"/><Relationship Id="rId284" Type="http://schemas.openxmlformats.org/officeDocument/2006/relationships/customXml" Target="../ink/ink390.xml"/><Relationship Id="rId491" Type="http://schemas.openxmlformats.org/officeDocument/2006/relationships/image" Target="../media/image495.png"/><Relationship Id="rId505" Type="http://schemas.openxmlformats.org/officeDocument/2006/relationships/image" Target="../media/image502.png"/><Relationship Id="rId37" Type="http://schemas.openxmlformats.org/officeDocument/2006/relationships/image" Target="../media/image269.png"/><Relationship Id="rId79" Type="http://schemas.openxmlformats.org/officeDocument/2006/relationships/image" Target="../media/image290.png"/><Relationship Id="rId102" Type="http://schemas.openxmlformats.org/officeDocument/2006/relationships/customXml" Target="../ink/ink299.xml"/><Relationship Id="rId144" Type="http://schemas.openxmlformats.org/officeDocument/2006/relationships/customXml" Target="../ink/ink320.xml"/><Relationship Id="rId547" Type="http://schemas.openxmlformats.org/officeDocument/2006/relationships/image" Target="../media/image523.png"/><Relationship Id="rId589" Type="http://schemas.openxmlformats.org/officeDocument/2006/relationships/image" Target="../media/image544.png"/><Relationship Id="rId90" Type="http://schemas.openxmlformats.org/officeDocument/2006/relationships/customXml" Target="../ink/ink293.xml"/><Relationship Id="rId186" Type="http://schemas.openxmlformats.org/officeDocument/2006/relationships/customXml" Target="../ink/ink341.xml"/><Relationship Id="rId351" Type="http://schemas.openxmlformats.org/officeDocument/2006/relationships/customXml" Target="../ink/ink424.xml"/><Relationship Id="rId393" Type="http://schemas.openxmlformats.org/officeDocument/2006/relationships/customXml" Target="../ink/ink445.xml"/><Relationship Id="rId407" Type="http://schemas.openxmlformats.org/officeDocument/2006/relationships/customXml" Target="../ink/ink452.xml"/><Relationship Id="rId449" Type="http://schemas.openxmlformats.org/officeDocument/2006/relationships/customXml" Target="../ink/ink473.xml"/><Relationship Id="rId614" Type="http://schemas.openxmlformats.org/officeDocument/2006/relationships/customXml" Target="../ink/ink556.xml"/><Relationship Id="rId211" Type="http://schemas.openxmlformats.org/officeDocument/2006/relationships/image" Target="../media/image356.png"/><Relationship Id="rId253" Type="http://schemas.openxmlformats.org/officeDocument/2006/relationships/image" Target="../media/image377.png"/><Relationship Id="rId295" Type="http://schemas.openxmlformats.org/officeDocument/2006/relationships/image" Target="../media/image398.png"/><Relationship Id="rId309" Type="http://schemas.openxmlformats.org/officeDocument/2006/relationships/customXml" Target="../ink/ink403.xml"/><Relationship Id="rId460" Type="http://schemas.openxmlformats.org/officeDocument/2006/relationships/image" Target="../media/image480.png"/><Relationship Id="rId516" Type="http://schemas.openxmlformats.org/officeDocument/2006/relationships/customXml" Target="../ink/ink507.xml"/><Relationship Id="rId48" Type="http://schemas.openxmlformats.org/officeDocument/2006/relationships/customXml" Target="../ink/ink272.xml"/><Relationship Id="rId113" Type="http://schemas.openxmlformats.org/officeDocument/2006/relationships/image" Target="../media/image307.png"/><Relationship Id="rId320" Type="http://schemas.openxmlformats.org/officeDocument/2006/relationships/image" Target="../media/image410.png"/><Relationship Id="rId558" Type="http://schemas.openxmlformats.org/officeDocument/2006/relationships/customXml" Target="../ink/ink528.xml"/><Relationship Id="rId155" Type="http://schemas.openxmlformats.org/officeDocument/2006/relationships/image" Target="../media/image328.png"/><Relationship Id="rId197" Type="http://schemas.openxmlformats.org/officeDocument/2006/relationships/image" Target="../media/image349.png"/><Relationship Id="rId362" Type="http://schemas.openxmlformats.org/officeDocument/2006/relationships/image" Target="../media/image431.png"/><Relationship Id="rId418" Type="http://schemas.openxmlformats.org/officeDocument/2006/relationships/image" Target="../media/image459.png"/><Relationship Id="rId625" Type="http://schemas.openxmlformats.org/officeDocument/2006/relationships/image" Target="../media/image562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21.png"/><Relationship Id="rId299" Type="http://schemas.openxmlformats.org/officeDocument/2006/relationships/image" Target="../media/image712.png"/><Relationship Id="rId21" Type="http://schemas.openxmlformats.org/officeDocument/2006/relationships/image" Target="../media/image573.png"/><Relationship Id="rId63" Type="http://schemas.openxmlformats.org/officeDocument/2006/relationships/image" Target="../media/image594.png"/><Relationship Id="rId159" Type="http://schemas.openxmlformats.org/officeDocument/2006/relationships/image" Target="../media/image642.png"/><Relationship Id="rId324" Type="http://schemas.openxmlformats.org/officeDocument/2006/relationships/customXml" Target="../ink/ink724.xml"/><Relationship Id="rId366" Type="http://schemas.openxmlformats.org/officeDocument/2006/relationships/customXml" Target="../ink/ink745.xml"/><Relationship Id="rId170" Type="http://schemas.openxmlformats.org/officeDocument/2006/relationships/customXml" Target="../ink/ink647.xml"/><Relationship Id="rId226" Type="http://schemas.openxmlformats.org/officeDocument/2006/relationships/customXml" Target="../ink/ink675.xml"/><Relationship Id="rId433" Type="http://schemas.openxmlformats.org/officeDocument/2006/relationships/image" Target="../media/image779.png"/><Relationship Id="rId268" Type="http://schemas.openxmlformats.org/officeDocument/2006/relationships/customXml" Target="../ink/ink696.xml"/><Relationship Id="rId475" Type="http://schemas.openxmlformats.org/officeDocument/2006/relationships/image" Target="../media/image800.png"/><Relationship Id="rId32" Type="http://schemas.openxmlformats.org/officeDocument/2006/relationships/customXml" Target="../ink/ink578.xml"/><Relationship Id="rId74" Type="http://schemas.openxmlformats.org/officeDocument/2006/relationships/customXml" Target="../ink/ink599.xml"/><Relationship Id="rId128" Type="http://schemas.openxmlformats.org/officeDocument/2006/relationships/customXml" Target="../ink/ink626.xml"/><Relationship Id="rId335" Type="http://schemas.openxmlformats.org/officeDocument/2006/relationships/image" Target="../media/image730.png"/><Relationship Id="rId377" Type="http://schemas.openxmlformats.org/officeDocument/2006/relationships/image" Target="../media/image751.png"/><Relationship Id="rId500" Type="http://schemas.openxmlformats.org/officeDocument/2006/relationships/customXml" Target="../ink/ink812.xml"/><Relationship Id="rId5" Type="http://schemas.openxmlformats.org/officeDocument/2006/relationships/image" Target="../media/image565.png"/><Relationship Id="rId181" Type="http://schemas.openxmlformats.org/officeDocument/2006/relationships/image" Target="../media/image653.png"/><Relationship Id="rId237" Type="http://schemas.openxmlformats.org/officeDocument/2006/relationships/image" Target="../media/image681.png"/><Relationship Id="rId402" Type="http://schemas.openxmlformats.org/officeDocument/2006/relationships/customXml" Target="../ink/ink763.xml"/><Relationship Id="rId279" Type="http://schemas.openxmlformats.org/officeDocument/2006/relationships/image" Target="../media/image702.png"/><Relationship Id="rId444" Type="http://schemas.openxmlformats.org/officeDocument/2006/relationships/customXml" Target="../ink/ink784.xml"/><Relationship Id="rId486" Type="http://schemas.openxmlformats.org/officeDocument/2006/relationships/customXml" Target="../ink/ink805.xml"/><Relationship Id="rId43" Type="http://schemas.openxmlformats.org/officeDocument/2006/relationships/image" Target="../media/image584.png"/><Relationship Id="rId139" Type="http://schemas.openxmlformats.org/officeDocument/2006/relationships/image" Target="../media/image632.png"/><Relationship Id="rId290" Type="http://schemas.openxmlformats.org/officeDocument/2006/relationships/customXml" Target="../ink/ink707.xml"/><Relationship Id="rId304" Type="http://schemas.openxmlformats.org/officeDocument/2006/relationships/customXml" Target="../ink/ink714.xml"/><Relationship Id="rId346" Type="http://schemas.openxmlformats.org/officeDocument/2006/relationships/customXml" Target="../ink/ink735.xml"/><Relationship Id="rId388" Type="http://schemas.openxmlformats.org/officeDocument/2006/relationships/customXml" Target="../ink/ink756.xml"/><Relationship Id="rId511" Type="http://schemas.openxmlformats.org/officeDocument/2006/relationships/image" Target="../media/image818.png"/><Relationship Id="rId85" Type="http://schemas.openxmlformats.org/officeDocument/2006/relationships/image" Target="../media/image605.png"/><Relationship Id="rId150" Type="http://schemas.openxmlformats.org/officeDocument/2006/relationships/customXml" Target="../ink/ink637.xml"/><Relationship Id="rId192" Type="http://schemas.openxmlformats.org/officeDocument/2006/relationships/customXml" Target="../ink/ink658.xml"/><Relationship Id="rId206" Type="http://schemas.openxmlformats.org/officeDocument/2006/relationships/customXml" Target="../ink/ink665.xml"/><Relationship Id="rId413" Type="http://schemas.openxmlformats.org/officeDocument/2006/relationships/image" Target="../media/image769.png"/><Relationship Id="rId248" Type="http://schemas.openxmlformats.org/officeDocument/2006/relationships/customXml" Target="../ink/ink686.xml"/><Relationship Id="rId455" Type="http://schemas.openxmlformats.org/officeDocument/2006/relationships/image" Target="../media/image790.png"/><Relationship Id="rId497" Type="http://schemas.openxmlformats.org/officeDocument/2006/relationships/image" Target="../media/image811.png"/><Relationship Id="rId12" Type="http://schemas.openxmlformats.org/officeDocument/2006/relationships/customXml" Target="../ink/ink568.xml"/><Relationship Id="rId108" Type="http://schemas.openxmlformats.org/officeDocument/2006/relationships/customXml" Target="../ink/ink616.xml"/><Relationship Id="rId315" Type="http://schemas.openxmlformats.org/officeDocument/2006/relationships/image" Target="../media/image720.png"/><Relationship Id="rId357" Type="http://schemas.openxmlformats.org/officeDocument/2006/relationships/image" Target="../media/image741.png"/><Relationship Id="rId522" Type="http://schemas.openxmlformats.org/officeDocument/2006/relationships/customXml" Target="../ink/ink823.xml"/><Relationship Id="rId54" Type="http://schemas.openxmlformats.org/officeDocument/2006/relationships/customXml" Target="../ink/ink589.xml"/><Relationship Id="rId96" Type="http://schemas.openxmlformats.org/officeDocument/2006/relationships/customXml" Target="../ink/ink610.xml"/><Relationship Id="rId161" Type="http://schemas.openxmlformats.org/officeDocument/2006/relationships/image" Target="../media/image643.png"/><Relationship Id="rId217" Type="http://schemas.openxmlformats.org/officeDocument/2006/relationships/image" Target="../media/image671.png"/><Relationship Id="rId399" Type="http://schemas.openxmlformats.org/officeDocument/2006/relationships/image" Target="../media/image762.png"/><Relationship Id="rId259" Type="http://schemas.openxmlformats.org/officeDocument/2006/relationships/image" Target="../media/image692.png"/><Relationship Id="rId424" Type="http://schemas.openxmlformats.org/officeDocument/2006/relationships/customXml" Target="../ink/ink774.xml"/><Relationship Id="rId466" Type="http://schemas.openxmlformats.org/officeDocument/2006/relationships/customXml" Target="../ink/ink795.xml"/><Relationship Id="rId23" Type="http://schemas.openxmlformats.org/officeDocument/2006/relationships/image" Target="../media/image574.png"/><Relationship Id="rId119" Type="http://schemas.openxmlformats.org/officeDocument/2006/relationships/image" Target="../media/image622.png"/><Relationship Id="rId270" Type="http://schemas.openxmlformats.org/officeDocument/2006/relationships/customXml" Target="../ink/ink697.xml"/><Relationship Id="rId326" Type="http://schemas.openxmlformats.org/officeDocument/2006/relationships/customXml" Target="../ink/ink725.xml"/><Relationship Id="rId65" Type="http://schemas.openxmlformats.org/officeDocument/2006/relationships/image" Target="../media/image595.png"/><Relationship Id="rId130" Type="http://schemas.openxmlformats.org/officeDocument/2006/relationships/customXml" Target="../ink/ink627.xml"/><Relationship Id="rId368" Type="http://schemas.openxmlformats.org/officeDocument/2006/relationships/customXml" Target="../ink/ink746.xml"/><Relationship Id="rId172" Type="http://schemas.openxmlformats.org/officeDocument/2006/relationships/customXml" Target="../ink/ink648.xml"/><Relationship Id="rId228" Type="http://schemas.openxmlformats.org/officeDocument/2006/relationships/customXml" Target="../ink/ink676.xml"/><Relationship Id="rId435" Type="http://schemas.openxmlformats.org/officeDocument/2006/relationships/image" Target="../media/image780.png"/><Relationship Id="rId477" Type="http://schemas.openxmlformats.org/officeDocument/2006/relationships/image" Target="../media/image801.png"/><Relationship Id="rId281" Type="http://schemas.openxmlformats.org/officeDocument/2006/relationships/image" Target="../media/image703.png"/><Relationship Id="rId337" Type="http://schemas.openxmlformats.org/officeDocument/2006/relationships/image" Target="../media/image731.png"/><Relationship Id="rId502" Type="http://schemas.openxmlformats.org/officeDocument/2006/relationships/customXml" Target="../ink/ink813.xml"/><Relationship Id="rId34" Type="http://schemas.openxmlformats.org/officeDocument/2006/relationships/customXml" Target="../ink/ink579.xml"/><Relationship Id="rId76" Type="http://schemas.openxmlformats.org/officeDocument/2006/relationships/customXml" Target="../ink/ink600.xml"/><Relationship Id="rId141" Type="http://schemas.openxmlformats.org/officeDocument/2006/relationships/image" Target="../media/image633.png"/><Relationship Id="rId379" Type="http://schemas.openxmlformats.org/officeDocument/2006/relationships/image" Target="../media/image752.png"/><Relationship Id="rId7" Type="http://schemas.openxmlformats.org/officeDocument/2006/relationships/image" Target="../media/image566.png"/><Relationship Id="rId183" Type="http://schemas.openxmlformats.org/officeDocument/2006/relationships/image" Target="../media/image654.png"/><Relationship Id="rId239" Type="http://schemas.openxmlformats.org/officeDocument/2006/relationships/image" Target="../media/image682.png"/><Relationship Id="rId390" Type="http://schemas.openxmlformats.org/officeDocument/2006/relationships/customXml" Target="../ink/ink757.xml"/><Relationship Id="rId404" Type="http://schemas.openxmlformats.org/officeDocument/2006/relationships/customXml" Target="../ink/ink764.xml"/><Relationship Id="rId446" Type="http://schemas.openxmlformats.org/officeDocument/2006/relationships/customXml" Target="../ink/ink785.xml"/><Relationship Id="rId250" Type="http://schemas.openxmlformats.org/officeDocument/2006/relationships/customXml" Target="../ink/ink687.xml"/><Relationship Id="rId292" Type="http://schemas.openxmlformats.org/officeDocument/2006/relationships/customXml" Target="../ink/ink708.xml"/><Relationship Id="rId306" Type="http://schemas.openxmlformats.org/officeDocument/2006/relationships/customXml" Target="../ink/ink715.xml"/><Relationship Id="rId488" Type="http://schemas.openxmlformats.org/officeDocument/2006/relationships/customXml" Target="../ink/ink806.xml"/><Relationship Id="rId45" Type="http://schemas.openxmlformats.org/officeDocument/2006/relationships/image" Target="../media/image585.png"/><Relationship Id="rId87" Type="http://schemas.openxmlformats.org/officeDocument/2006/relationships/image" Target="../media/image606.png"/><Relationship Id="rId110" Type="http://schemas.openxmlformats.org/officeDocument/2006/relationships/customXml" Target="../ink/ink617.xml"/><Relationship Id="rId348" Type="http://schemas.openxmlformats.org/officeDocument/2006/relationships/customXml" Target="../ink/ink736.xml"/><Relationship Id="rId513" Type="http://schemas.openxmlformats.org/officeDocument/2006/relationships/image" Target="../media/image819.png"/><Relationship Id="rId152" Type="http://schemas.openxmlformats.org/officeDocument/2006/relationships/customXml" Target="../ink/ink638.xml"/><Relationship Id="rId194" Type="http://schemas.openxmlformats.org/officeDocument/2006/relationships/customXml" Target="../ink/ink659.xml"/><Relationship Id="rId208" Type="http://schemas.openxmlformats.org/officeDocument/2006/relationships/customXml" Target="../ink/ink666.xml"/><Relationship Id="rId415" Type="http://schemas.openxmlformats.org/officeDocument/2006/relationships/image" Target="../media/image770.png"/><Relationship Id="rId457" Type="http://schemas.openxmlformats.org/officeDocument/2006/relationships/image" Target="../media/image791.png"/><Relationship Id="rId261" Type="http://schemas.openxmlformats.org/officeDocument/2006/relationships/image" Target="../media/image693.png"/><Relationship Id="rId499" Type="http://schemas.openxmlformats.org/officeDocument/2006/relationships/image" Target="../media/image812.png"/><Relationship Id="rId14" Type="http://schemas.openxmlformats.org/officeDocument/2006/relationships/customXml" Target="../ink/ink569.xml"/><Relationship Id="rId56" Type="http://schemas.openxmlformats.org/officeDocument/2006/relationships/customXml" Target="../ink/ink590.xml"/><Relationship Id="rId317" Type="http://schemas.openxmlformats.org/officeDocument/2006/relationships/image" Target="../media/image721.png"/><Relationship Id="rId359" Type="http://schemas.openxmlformats.org/officeDocument/2006/relationships/image" Target="../media/image742.png"/><Relationship Id="rId8" Type="http://schemas.openxmlformats.org/officeDocument/2006/relationships/customXml" Target="../ink/ink566.xml"/><Relationship Id="rId98" Type="http://schemas.openxmlformats.org/officeDocument/2006/relationships/customXml" Target="../ink/ink611.xml"/><Relationship Id="rId121" Type="http://schemas.openxmlformats.org/officeDocument/2006/relationships/image" Target="../media/image623.png"/><Relationship Id="rId142" Type="http://schemas.openxmlformats.org/officeDocument/2006/relationships/customXml" Target="../ink/ink633.xml"/><Relationship Id="rId163" Type="http://schemas.openxmlformats.org/officeDocument/2006/relationships/image" Target="../media/image644.png"/><Relationship Id="rId184" Type="http://schemas.openxmlformats.org/officeDocument/2006/relationships/customXml" Target="../ink/ink654.xml"/><Relationship Id="rId219" Type="http://schemas.openxmlformats.org/officeDocument/2006/relationships/image" Target="../media/image672.png"/><Relationship Id="rId370" Type="http://schemas.openxmlformats.org/officeDocument/2006/relationships/customXml" Target="../ink/ink747.xml"/><Relationship Id="rId391" Type="http://schemas.openxmlformats.org/officeDocument/2006/relationships/image" Target="../media/image758.png"/><Relationship Id="rId405" Type="http://schemas.openxmlformats.org/officeDocument/2006/relationships/image" Target="../media/image765.png"/><Relationship Id="rId426" Type="http://schemas.openxmlformats.org/officeDocument/2006/relationships/customXml" Target="../ink/ink775.xml"/><Relationship Id="rId447" Type="http://schemas.openxmlformats.org/officeDocument/2006/relationships/image" Target="../media/image786.png"/><Relationship Id="rId230" Type="http://schemas.openxmlformats.org/officeDocument/2006/relationships/customXml" Target="../ink/ink677.xml"/><Relationship Id="rId251" Type="http://schemas.openxmlformats.org/officeDocument/2006/relationships/image" Target="../media/image688.png"/><Relationship Id="rId468" Type="http://schemas.openxmlformats.org/officeDocument/2006/relationships/customXml" Target="../ink/ink796.xml"/><Relationship Id="rId489" Type="http://schemas.openxmlformats.org/officeDocument/2006/relationships/image" Target="../media/image807.png"/><Relationship Id="rId25" Type="http://schemas.openxmlformats.org/officeDocument/2006/relationships/image" Target="../media/image575.png"/><Relationship Id="rId46" Type="http://schemas.openxmlformats.org/officeDocument/2006/relationships/customXml" Target="../ink/ink585.xml"/><Relationship Id="rId67" Type="http://schemas.openxmlformats.org/officeDocument/2006/relationships/image" Target="../media/image596.png"/><Relationship Id="rId272" Type="http://schemas.openxmlformats.org/officeDocument/2006/relationships/customXml" Target="../ink/ink698.xml"/><Relationship Id="rId293" Type="http://schemas.openxmlformats.org/officeDocument/2006/relationships/image" Target="../media/image709.png"/><Relationship Id="rId307" Type="http://schemas.openxmlformats.org/officeDocument/2006/relationships/image" Target="../media/image716.png"/><Relationship Id="rId328" Type="http://schemas.openxmlformats.org/officeDocument/2006/relationships/customXml" Target="../ink/ink726.xml"/><Relationship Id="rId349" Type="http://schemas.openxmlformats.org/officeDocument/2006/relationships/image" Target="../media/image737.png"/><Relationship Id="rId514" Type="http://schemas.openxmlformats.org/officeDocument/2006/relationships/customXml" Target="../ink/ink819.xml"/><Relationship Id="rId88" Type="http://schemas.openxmlformats.org/officeDocument/2006/relationships/customXml" Target="../ink/ink606.xml"/><Relationship Id="rId111" Type="http://schemas.openxmlformats.org/officeDocument/2006/relationships/image" Target="../media/image618.png"/><Relationship Id="rId132" Type="http://schemas.openxmlformats.org/officeDocument/2006/relationships/customXml" Target="../ink/ink628.xml"/><Relationship Id="rId153" Type="http://schemas.openxmlformats.org/officeDocument/2006/relationships/image" Target="../media/image639.png"/><Relationship Id="rId174" Type="http://schemas.openxmlformats.org/officeDocument/2006/relationships/customXml" Target="../ink/ink649.xml"/><Relationship Id="rId195" Type="http://schemas.openxmlformats.org/officeDocument/2006/relationships/image" Target="../media/image660.png"/><Relationship Id="rId209" Type="http://schemas.openxmlformats.org/officeDocument/2006/relationships/image" Target="../media/image667.png"/><Relationship Id="rId360" Type="http://schemas.openxmlformats.org/officeDocument/2006/relationships/customXml" Target="../ink/ink742.xml"/><Relationship Id="rId381" Type="http://schemas.openxmlformats.org/officeDocument/2006/relationships/image" Target="../media/image753.png"/><Relationship Id="rId416" Type="http://schemas.openxmlformats.org/officeDocument/2006/relationships/customXml" Target="../ink/ink770.xml"/><Relationship Id="rId220" Type="http://schemas.openxmlformats.org/officeDocument/2006/relationships/customXml" Target="../ink/ink672.xml"/><Relationship Id="rId241" Type="http://schemas.openxmlformats.org/officeDocument/2006/relationships/image" Target="../media/image683.png"/><Relationship Id="rId437" Type="http://schemas.openxmlformats.org/officeDocument/2006/relationships/image" Target="../media/image781.png"/><Relationship Id="rId458" Type="http://schemas.openxmlformats.org/officeDocument/2006/relationships/customXml" Target="../ink/ink791.xml"/><Relationship Id="rId479" Type="http://schemas.openxmlformats.org/officeDocument/2006/relationships/image" Target="../media/image802.png"/><Relationship Id="rId15" Type="http://schemas.openxmlformats.org/officeDocument/2006/relationships/image" Target="../media/image570.png"/><Relationship Id="rId36" Type="http://schemas.openxmlformats.org/officeDocument/2006/relationships/customXml" Target="../ink/ink580.xml"/><Relationship Id="rId57" Type="http://schemas.openxmlformats.org/officeDocument/2006/relationships/image" Target="../media/image591.png"/><Relationship Id="rId262" Type="http://schemas.openxmlformats.org/officeDocument/2006/relationships/customXml" Target="../ink/ink693.xml"/><Relationship Id="rId283" Type="http://schemas.openxmlformats.org/officeDocument/2006/relationships/image" Target="../media/image704.png"/><Relationship Id="rId318" Type="http://schemas.openxmlformats.org/officeDocument/2006/relationships/customXml" Target="../ink/ink721.xml"/><Relationship Id="rId339" Type="http://schemas.openxmlformats.org/officeDocument/2006/relationships/image" Target="../media/image732.png"/><Relationship Id="rId490" Type="http://schemas.openxmlformats.org/officeDocument/2006/relationships/customXml" Target="../ink/ink807.xml"/><Relationship Id="rId504" Type="http://schemas.openxmlformats.org/officeDocument/2006/relationships/customXml" Target="../ink/ink814.xml"/><Relationship Id="rId78" Type="http://schemas.openxmlformats.org/officeDocument/2006/relationships/customXml" Target="../ink/ink601.xml"/><Relationship Id="rId99" Type="http://schemas.openxmlformats.org/officeDocument/2006/relationships/image" Target="../media/image612.png"/><Relationship Id="rId101" Type="http://schemas.openxmlformats.org/officeDocument/2006/relationships/image" Target="../media/image613.png"/><Relationship Id="rId122" Type="http://schemas.openxmlformats.org/officeDocument/2006/relationships/customXml" Target="../ink/ink623.xml"/><Relationship Id="rId143" Type="http://schemas.openxmlformats.org/officeDocument/2006/relationships/image" Target="../media/image634.png"/><Relationship Id="rId164" Type="http://schemas.openxmlformats.org/officeDocument/2006/relationships/customXml" Target="../ink/ink644.xml"/><Relationship Id="rId185" Type="http://schemas.openxmlformats.org/officeDocument/2006/relationships/image" Target="../media/image655.png"/><Relationship Id="rId350" Type="http://schemas.openxmlformats.org/officeDocument/2006/relationships/customXml" Target="../ink/ink737.xml"/><Relationship Id="rId371" Type="http://schemas.openxmlformats.org/officeDocument/2006/relationships/image" Target="../media/image748.png"/><Relationship Id="rId406" Type="http://schemas.openxmlformats.org/officeDocument/2006/relationships/customXml" Target="../ink/ink765.xml"/><Relationship Id="rId9" Type="http://schemas.openxmlformats.org/officeDocument/2006/relationships/image" Target="../media/image567.png"/><Relationship Id="rId210" Type="http://schemas.openxmlformats.org/officeDocument/2006/relationships/customXml" Target="../ink/ink667.xml"/><Relationship Id="rId392" Type="http://schemas.openxmlformats.org/officeDocument/2006/relationships/customXml" Target="../ink/ink758.xml"/><Relationship Id="rId427" Type="http://schemas.openxmlformats.org/officeDocument/2006/relationships/image" Target="../media/image776.png"/><Relationship Id="rId448" Type="http://schemas.openxmlformats.org/officeDocument/2006/relationships/customXml" Target="../ink/ink786.xml"/><Relationship Id="rId469" Type="http://schemas.openxmlformats.org/officeDocument/2006/relationships/image" Target="../media/image797.png"/><Relationship Id="rId26" Type="http://schemas.openxmlformats.org/officeDocument/2006/relationships/customXml" Target="../ink/ink575.xml"/><Relationship Id="rId231" Type="http://schemas.openxmlformats.org/officeDocument/2006/relationships/image" Target="../media/image678.png"/><Relationship Id="rId252" Type="http://schemas.openxmlformats.org/officeDocument/2006/relationships/customXml" Target="../ink/ink688.xml"/><Relationship Id="rId273" Type="http://schemas.openxmlformats.org/officeDocument/2006/relationships/image" Target="../media/image699.png"/><Relationship Id="rId294" Type="http://schemas.openxmlformats.org/officeDocument/2006/relationships/customXml" Target="../ink/ink709.xml"/><Relationship Id="rId308" Type="http://schemas.openxmlformats.org/officeDocument/2006/relationships/customXml" Target="../ink/ink716.xml"/><Relationship Id="rId329" Type="http://schemas.openxmlformats.org/officeDocument/2006/relationships/image" Target="../media/image727.png"/><Relationship Id="rId480" Type="http://schemas.openxmlformats.org/officeDocument/2006/relationships/customXml" Target="../ink/ink802.xml"/><Relationship Id="rId515" Type="http://schemas.openxmlformats.org/officeDocument/2006/relationships/image" Target="../media/image820.png"/><Relationship Id="rId47" Type="http://schemas.openxmlformats.org/officeDocument/2006/relationships/image" Target="../media/image586.png"/><Relationship Id="rId68" Type="http://schemas.openxmlformats.org/officeDocument/2006/relationships/customXml" Target="../ink/ink596.xml"/><Relationship Id="rId89" Type="http://schemas.openxmlformats.org/officeDocument/2006/relationships/image" Target="../media/image607.png"/><Relationship Id="rId112" Type="http://schemas.openxmlformats.org/officeDocument/2006/relationships/customXml" Target="../ink/ink618.xml"/><Relationship Id="rId133" Type="http://schemas.openxmlformats.org/officeDocument/2006/relationships/image" Target="../media/image629.png"/><Relationship Id="rId154" Type="http://schemas.openxmlformats.org/officeDocument/2006/relationships/customXml" Target="../ink/ink639.xml"/><Relationship Id="rId175" Type="http://schemas.openxmlformats.org/officeDocument/2006/relationships/image" Target="../media/image650.png"/><Relationship Id="rId340" Type="http://schemas.openxmlformats.org/officeDocument/2006/relationships/customXml" Target="../ink/ink732.xml"/><Relationship Id="rId361" Type="http://schemas.openxmlformats.org/officeDocument/2006/relationships/image" Target="../media/image743.png"/><Relationship Id="rId196" Type="http://schemas.openxmlformats.org/officeDocument/2006/relationships/customXml" Target="../ink/ink660.xml"/><Relationship Id="rId200" Type="http://schemas.openxmlformats.org/officeDocument/2006/relationships/customXml" Target="../ink/ink662.xml"/><Relationship Id="rId382" Type="http://schemas.openxmlformats.org/officeDocument/2006/relationships/customXml" Target="../ink/ink753.xml"/><Relationship Id="rId417" Type="http://schemas.openxmlformats.org/officeDocument/2006/relationships/image" Target="../media/image771.png"/><Relationship Id="rId438" Type="http://schemas.openxmlformats.org/officeDocument/2006/relationships/customXml" Target="../ink/ink781.xml"/><Relationship Id="rId459" Type="http://schemas.openxmlformats.org/officeDocument/2006/relationships/image" Target="../media/image792.png"/><Relationship Id="rId16" Type="http://schemas.openxmlformats.org/officeDocument/2006/relationships/customXml" Target="../ink/ink570.xml"/><Relationship Id="rId221" Type="http://schemas.openxmlformats.org/officeDocument/2006/relationships/image" Target="../media/image673.png"/><Relationship Id="rId242" Type="http://schemas.openxmlformats.org/officeDocument/2006/relationships/customXml" Target="../ink/ink683.xml"/><Relationship Id="rId263" Type="http://schemas.openxmlformats.org/officeDocument/2006/relationships/image" Target="../media/image694.png"/><Relationship Id="rId284" Type="http://schemas.openxmlformats.org/officeDocument/2006/relationships/customXml" Target="../ink/ink704.xml"/><Relationship Id="rId319" Type="http://schemas.openxmlformats.org/officeDocument/2006/relationships/image" Target="../media/image722.png"/><Relationship Id="rId470" Type="http://schemas.openxmlformats.org/officeDocument/2006/relationships/customXml" Target="../ink/ink797.xml"/><Relationship Id="rId491" Type="http://schemas.openxmlformats.org/officeDocument/2006/relationships/image" Target="../media/image808.png"/><Relationship Id="rId505" Type="http://schemas.openxmlformats.org/officeDocument/2006/relationships/image" Target="../media/image815.png"/><Relationship Id="rId37" Type="http://schemas.openxmlformats.org/officeDocument/2006/relationships/image" Target="../media/image581.png"/><Relationship Id="rId58" Type="http://schemas.openxmlformats.org/officeDocument/2006/relationships/customXml" Target="../ink/ink591.xml"/><Relationship Id="rId79" Type="http://schemas.openxmlformats.org/officeDocument/2006/relationships/image" Target="../media/image602.png"/><Relationship Id="rId102" Type="http://schemas.openxmlformats.org/officeDocument/2006/relationships/customXml" Target="../ink/ink613.xml"/><Relationship Id="rId123" Type="http://schemas.openxmlformats.org/officeDocument/2006/relationships/image" Target="../media/image624.png"/><Relationship Id="rId144" Type="http://schemas.openxmlformats.org/officeDocument/2006/relationships/customXml" Target="../ink/ink634.xml"/><Relationship Id="rId330" Type="http://schemas.openxmlformats.org/officeDocument/2006/relationships/customXml" Target="../ink/ink727.xml"/><Relationship Id="rId90" Type="http://schemas.openxmlformats.org/officeDocument/2006/relationships/customXml" Target="../ink/ink607.xml"/><Relationship Id="rId165" Type="http://schemas.openxmlformats.org/officeDocument/2006/relationships/image" Target="../media/image645.png"/><Relationship Id="rId186" Type="http://schemas.openxmlformats.org/officeDocument/2006/relationships/customXml" Target="../ink/ink655.xml"/><Relationship Id="rId351" Type="http://schemas.openxmlformats.org/officeDocument/2006/relationships/image" Target="../media/image738.png"/><Relationship Id="rId372" Type="http://schemas.openxmlformats.org/officeDocument/2006/relationships/customXml" Target="../ink/ink748.xml"/><Relationship Id="rId393" Type="http://schemas.openxmlformats.org/officeDocument/2006/relationships/image" Target="../media/image759.png"/><Relationship Id="rId407" Type="http://schemas.openxmlformats.org/officeDocument/2006/relationships/image" Target="../media/image766.png"/><Relationship Id="rId428" Type="http://schemas.openxmlformats.org/officeDocument/2006/relationships/customXml" Target="../ink/ink776.xml"/><Relationship Id="rId449" Type="http://schemas.openxmlformats.org/officeDocument/2006/relationships/image" Target="../media/image787.png"/><Relationship Id="rId211" Type="http://schemas.openxmlformats.org/officeDocument/2006/relationships/image" Target="../media/image668.png"/><Relationship Id="rId232" Type="http://schemas.openxmlformats.org/officeDocument/2006/relationships/customXml" Target="../ink/ink678.xml"/><Relationship Id="rId253" Type="http://schemas.openxmlformats.org/officeDocument/2006/relationships/image" Target="../media/image689.png"/><Relationship Id="rId274" Type="http://schemas.openxmlformats.org/officeDocument/2006/relationships/customXml" Target="../ink/ink699.xml"/><Relationship Id="rId295" Type="http://schemas.openxmlformats.org/officeDocument/2006/relationships/image" Target="../media/image710.png"/><Relationship Id="rId309" Type="http://schemas.openxmlformats.org/officeDocument/2006/relationships/image" Target="../media/image717.png"/><Relationship Id="rId460" Type="http://schemas.openxmlformats.org/officeDocument/2006/relationships/customXml" Target="../ink/ink792.xml"/><Relationship Id="rId481" Type="http://schemas.openxmlformats.org/officeDocument/2006/relationships/image" Target="../media/image803.png"/><Relationship Id="rId516" Type="http://schemas.openxmlformats.org/officeDocument/2006/relationships/customXml" Target="../ink/ink820.xml"/><Relationship Id="rId27" Type="http://schemas.openxmlformats.org/officeDocument/2006/relationships/image" Target="../media/image576.png"/><Relationship Id="rId48" Type="http://schemas.openxmlformats.org/officeDocument/2006/relationships/customXml" Target="../ink/ink586.xml"/><Relationship Id="rId69" Type="http://schemas.openxmlformats.org/officeDocument/2006/relationships/image" Target="../media/image597.png"/><Relationship Id="rId113" Type="http://schemas.openxmlformats.org/officeDocument/2006/relationships/image" Target="../media/image619.png"/><Relationship Id="rId134" Type="http://schemas.openxmlformats.org/officeDocument/2006/relationships/customXml" Target="../ink/ink629.xml"/><Relationship Id="rId320" Type="http://schemas.openxmlformats.org/officeDocument/2006/relationships/customXml" Target="../ink/ink722.xml"/><Relationship Id="rId80" Type="http://schemas.openxmlformats.org/officeDocument/2006/relationships/customXml" Target="../ink/ink602.xml"/><Relationship Id="rId155" Type="http://schemas.openxmlformats.org/officeDocument/2006/relationships/image" Target="../media/image640.png"/><Relationship Id="rId176" Type="http://schemas.openxmlformats.org/officeDocument/2006/relationships/customXml" Target="../ink/ink650.xml"/><Relationship Id="rId197" Type="http://schemas.openxmlformats.org/officeDocument/2006/relationships/image" Target="../media/image661.png"/><Relationship Id="rId341" Type="http://schemas.openxmlformats.org/officeDocument/2006/relationships/image" Target="../media/image733.png"/><Relationship Id="rId362" Type="http://schemas.openxmlformats.org/officeDocument/2006/relationships/customXml" Target="../ink/ink743.xml"/><Relationship Id="rId383" Type="http://schemas.openxmlformats.org/officeDocument/2006/relationships/image" Target="../media/image754.png"/><Relationship Id="rId418" Type="http://schemas.openxmlformats.org/officeDocument/2006/relationships/customXml" Target="../ink/ink771.xml"/><Relationship Id="rId439" Type="http://schemas.openxmlformats.org/officeDocument/2006/relationships/image" Target="../media/image782.png"/><Relationship Id="rId201" Type="http://schemas.openxmlformats.org/officeDocument/2006/relationships/image" Target="../media/image663.png"/><Relationship Id="rId222" Type="http://schemas.openxmlformats.org/officeDocument/2006/relationships/customXml" Target="../ink/ink673.xml"/><Relationship Id="rId243" Type="http://schemas.openxmlformats.org/officeDocument/2006/relationships/image" Target="../media/image684.png"/><Relationship Id="rId264" Type="http://schemas.openxmlformats.org/officeDocument/2006/relationships/customXml" Target="../ink/ink694.xml"/><Relationship Id="rId285" Type="http://schemas.openxmlformats.org/officeDocument/2006/relationships/image" Target="../media/image705.png"/><Relationship Id="rId450" Type="http://schemas.openxmlformats.org/officeDocument/2006/relationships/customXml" Target="../ink/ink787.xml"/><Relationship Id="rId471" Type="http://schemas.openxmlformats.org/officeDocument/2006/relationships/image" Target="../media/image798.png"/><Relationship Id="rId506" Type="http://schemas.openxmlformats.org/officeDocument/2006/relationships/customXml" Target="../ink/ink815.xml"/><Relationship Id="rId17" Type="http://schemas.openxmlformats.org/officeDocument/2006/relationships/image" Target="../media/image571.png"/><Relationship Id="rId38" Type="http://schemas.openxmlformats.org/officeDocument/2006/relationships/customXml" Target="../ink/ink581.xml"/><Relationship Id="rId59" Type="http://schemas.openxmlformats.org/officeDocument/2006/relationships/image" Target="../media/image592.png"/><Relationship Id="rId103" Type="http://schemas.openxmlformats.org/officeDocument/2006/relationships/image" Target="../media/image614.png"/><Relationship Id="rId124" Type="http://schemas.openxmlformats.org/officeDocument/2006/relationships/customXml" Target="../ink/ink624.xml"/><Relationship Id="rId310" Type="http://schemas.openxmlformats.org/officeDocument/2006/relationships/customXml" Target="../ink/ink717.xml"/><Relationship Id="rId492" Type="http://schemas.openxmlformats.org/officeDocument/2006/relationships/customXml" Target="../ink/ink808.xml"/><Relationship Id="rId70" Type="http://schemas.openxmlformats.org/officeDocument/2006/relationships/customXml" Target="../ink/ink597.xml"/><Relationship Id="rId91" Type="http://schemas.openxmlformats.org/officeDocument/2006/relationships/image" Target="../media/image608.png"/><Relationship Id="rId145" Type="http://schemas.openxmlformats.org/officeDocument/2006/relationships/image" Target="../media/image635.png"/><Relationship Id="rId166" Type="http://schemas.openxmlformats.org/officeDocument/2006/relationships/customXml" Target="../ink/ink645.xml"/><Relationship Id="rId187" Type="http://schemas.openxmlformats.org/officeDocument/2006/relationships/image" Target="../media/image656.png"/><Relationship Id="rId331" Type="http://schemas.openxmlformats.org/officeDocument/2006/relationships/image" Target="../media/image728.png"/><Relationship Id="rId352" Type="http://schemas.openxmlformats.org/officeDocument/2006/relationships/customXml" Target="../ink/ink738.xml"/><Relationship Id="rId373" Type="http://schemas.openxmlformats.org/officeDocument/2006/relationships/image" Target="../media/image749.png"/><Relationship Id="rId394" Type="http://schemas.openxmlformats.org/officeDocument/2006/relationships/customXml" Target="../ink/ink759.xml"/><Relationship Id="rId408" Type="http://schemas.openxmlformats.org/officeDocument/2006/relationships/customXml" Target="../ink/ink766.xml"/><Relationship Id="rId429" Type="http://schemas.openxmlformats.org/officeDocument/2006/relationships/image" Target="../media/image7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668.xml"/><Relationship Id="rId233" Type="http://schemas.openxmlformats.org/officeDocument/2006/relationships/image" Target="../media/image679.png"/><Relationship Id="rId254" Type="http://schemas.openxmlformats.org/officeDocument/2006/relationships/customXml" Target="../ink/ink689.xml"/><Relationship Id="rId440" Type="http://schemas.openxmlformats.org/officeDocument/2006/relationships/customXml" Target="../ink/ink782.xml"/><Relationship Id="rId28" Type="http://schemas.openxmlformats.org/officeDocument/2006/relationships/customXml" Target="../ink/ink576.xml"/><Relationship Id="rId49" Type="http://schemas.openxmlformats.org/officeDocument/2006/relationships/image" Target="../media/image587.png"/><Relationship Id="rId114" Type="http://schemas.openxmlformats.org/officeDocument/2006/relationships/customXml" Target="../ink/ink619.xml"/><Relationship Id="rId275" Type="http://schemas.openxmlformats.org/officeDocument/2006/relationships/image" Target="../media/image700.png"/><Relationship Id="rId296" Type="http://schemas.openxmlformats.org/officeDocument/2006/relationships/customXml" Target="../ink/ink710.xml"/><Relationship Id="rId300" Type="http://schemas.openxmlformats.org/officeDocument/2006/relationships/customXml" Target="../ink/ink712.xml"/><Relationship Id="rId461" Type="http://schemas.openxmlformats.org/officeDocument/2006/relationships/image" Target="../media/image793.png"/><Relationship Id="rId482" Type="http://schemas.openxmlformats.org/officeDocument/2006/relationships/customXml" Target="../ink/ink803.xml"/><Relationship Id="rId517" Type="http://schemas.openxmlformats.org/officeDocument/2006/relationships/image" Target="../media/image821.png"/><Relationship Id="rId60" Type="http://schemas.openxmlformats.org/officeDocument/2006/relationships/customXml" Target="../ink/ink592.xml"/><Relationship Id="rId81" Type="http://schemas.openxmlformats.org/officeDocument/2006/relationships/image" Target="../media/image603.png"/><Relationship Id="rId135" Type="http://schemas.openxmlformats.org/officeDocument/2006/relationships/image" Target="../media/image630.png"/><Relationship Id="rId156" Type="http://schemas.openxmlformats.org/officeDocument/2006/relationships/customXml" Target="../ink/ink640.xml"/><Relationship Id="rId177" Type="http://schemas.openxmlformats.org/officeDocument/2006/relationships/image" Target="../media/image651.png"/><Relationship Id="rId198" Type="http://schemas.openxmlformats.org/officeDocument/2006/relationships/customXml" Target="../ink/ink661.xml"/><Relationship Id="rId321" Type="http://schemas.openxmlformats.org/officeDocument/2006/relationships/image" Target="../media/image723.png"/><Relationship Id="rId342" Type="http://schemas.openxmlformats.org/officeDocument/2006/relationships/customXml" Target="../ink/ink733.xml"/><Relationship Id="rId363" Type="http://schemas.openxmlformats.org/officeDocument/2006/relationships/image" Target="../media/image744.png"/><Relationship Id="rId384" Type="http://schemas.openxmlformats.org/officeDocument/2006/relationships/customXml" Target="../ink/ink754.xml"/><Relationship Id="rId419" Type="http://schemas.openxmlformats.org/officeDocument/2006/relationships/image" Target="../media/image772.png"/><Relationship Id="rId202" Type="http://schemas.openxmlformats.org/officeDocument/2006/relationships/customXml" Target="../ink/ink663.xml"/><Relationship Id="rId223" Type="http://schemas.openxmlformats.org/officeDocument/2006/relationships/image" Target="../media/image674.png"/><Relationship Id="rId244" Type="http://schemas.openxmlformats.org/officeDocument/2006/relationships/customXml" Target="../ink/ink684.xml"/><Relationship Id="rId430" Type="http://schemas.openxmlformats.org/officeDocument/2006/relationships/customXml" Target="../ink/ink777.xml"/><Relationship Id="rId18" Type="http://schemas.openxmlformats.org/officeDocument/2006/relationships/customXml" Target="../ink/ink571.xml"/><Relationship Id="rId39" Type="http://schemas.openxmlformats.org/officeDocument/2006/relationships/image" Target="../media/image582.png"/><Relationship Id="rId265" Type="http://schemas.openxmlformats.org/officeDocument/2006/relationships/image" Target="../media/image695.png"/><Relationship Id="rId286" Type="http://schemas.openxmlformats.org/officeDocument/2006/relationships/customXml" Target="../ink/ink705.xml"/><Relationship Id="rId451" Type="http://schemas.openxmlformats.org/officeDocument/2006/relationships/image" Target="../media/image788.png"/><Relationship Id="rId472" Type="http://schemas.openxmlformats.org/officeDocument/2006/relationships/customXml" Target="../ink/ink798.xml"/><Relationship Id="rId493" Type="http://schemas.openxmlformats.org/officeDocument/2006/relationships/image" Target="../media/image809.png"/><Relationship Id="rId507" Type="http://schemas.openxmlformats.org/officeDocument/2006/relationships/image" Target="../media/image816.png"/><Relationship Id="rId50" Type="http://schemas.openxmlformats.org/officeDocument/2006/relationships/customXml" Target="../ink/ink587.xml"/><Relationship Id="rId104" Type="http://schemas.openxmlformats.org/officeDocument/2006/relationships/customXml" Target="../ink/ink614.xml"/><Relationship Id="rId125" Type="http://schemas.openxmlformats.org/officeDocument/2006/relationships/image" Target="../media/image625.png"/><Relationship Id="rId146" Type="http://schemas.openxmlformats.org/officeDocument/2006/relationships/customXml" Target="../ink/ink635.xml"/><Relationship Id="rId167" Type="http://schemas.openxmlformats.org/officeDocument/2006/relationships/image" Target="../media/image646.png"/><Relationship Id="rId188" Type="http://schemas.openxmlformats.org/officeDocument/2006/relationships/customXml" Target="../ink/ink656.xml"/><Relationship Id="rId311" Type="http://schemas.openxmlformats.org/officeDocument/2006/relationships/image" Target="../media/image718.png"/><Relationship Id="rId332" Type="http://schemas.openxmlformats.org/officeDocument/2006/relationships/customXml" Target="../ink/ink728.xml"/><Relationship Id="rId353" Type="http://schemas.openxmlformats.org/officeDocument/2006/relationships/image" Target="../media/image739.png"/><Relationship Id="rId374" Type="http://schemas.openxmlformats.org/officeDocument/2006/relationships/customXml" Target="../ink/ink749.xml"/><Relationship Id="rId395" Type="http://schemas.openxmlformats.org/officeDocument/2006/relationships/image" Target="../media/image760.png"/><Relationship Id="rId409" Type="http://schemas.openxmlformats.org/officeDocument/2006/relationships/image" Target="../media/image767.png"/><Relationship Id="rId71" Type="http://schemas.openxmlformats.org/officeDocument/2006/relationships/image" Target="../media/image598.png"/><Relationship Id="rId92" Type="http://schemas.openxmlformats.org/officeDocument/2006/relationships/customXml" Target="../ink/ink608.xml"/><Relationship Id="rId213" Type="http://schemas.openxmlformats.org/officeDocument/2006/relationships/image" Target="../media/image669.png"/><Relationship Id="rId234" Type="http://schemas.openxmlformats.org/officeDocument/2006/relationships/customXml" Target="../ink/ink679.xml"/><Relationship Id="rId420" Type="http://schemas.openxmlformats.org/officeDocument/2006/relationships/customXml" Target="../ink/ink772.xml"/><Relationship Id="rId2" Type="http://schemas.openxmlformats.org/officeDocument/2006/relationships/customXml" Target="../ink/ink563.xml"/><Relationship Id="rId29" Type="http://schemas.openxmlformats.org/officeDocument/2006/relationships/image" Target="../media/image577.png"/><Relationship Id="rId255" Type="http://schemas.openxmlformats.org/officeDocument/2006/relationships/image" Target="../media/image690.png"/><Relationship Id="rId276" Type="http://schemas.openxmlformats.org/officeDocument/2006/relationships/customXml" Target="../ink/ink700.xml"/><Relationship Id="rId297" Type="http://schemas.openxmlformats.org/officeDocument/2006/relationships/image" Target="../media/image711.png"/><Relationship Id="rId441" Type="http://schemas.openxmlformats.org/officeDocument/2006/relationships/image" Target="../media/image783.png"/><Relationship Id="rId462" Type="http://schemas.openxmlformats.org/officeDocument/2006/relationships/customXml" Target="../ink/ink793.xml"/><Relationship Id="rId483" Type="http://schemas.openxmlformats.org/officeDocument/2006/relationships/image" Target="../media/image804.png"/><Relationship Id="rId518" Type="http://schemas.openxmlformats.org/officeDocument/2006/relationships/customXml" Target="../ink/ink821.xml"/><Relationship Id="rId40" Type="http://schemas.openxmlformats.org/officeDocument/2006/relationships/customXml" Target="../ink/ink582.xml"/><Relationship Id="rId115" Type="http://schemas.openxmlformats.org/officeDocument/2006/relationships/image" Target="../media/image620.png"/><Relationship Id="rId136" Type="http://schemas.openxmlformats.org/officeDocument/2006/relationships/customXml" Target="../ink/ink630.xml"/><Relationship Id="rId157" Type="http://schemas.openxmlformats.org/officeDocument/2006/relationships/image" Target="../media/image641.png"/><Relationship Id="rId178" Type="http://schemas.openxmlformats.org/officeDocument/2006/relationships/customXml" Target="../ink/ink651.xml"/><Relationship Id="rId301" Type="http://schemas.openxmlformats.org/officeDocument/2006/relationships/image" Target="../media/image713.png"/><Relationship Id="rId322" Type="http://schemas.openxmlformats.org/officeDocument/2006/relationships/customXml" Target="../ink/ink723.xml"/><Relationship Id="rId343" Type="http://schemas.openxmlformats.org/officeDocument/2006/relationships/image" Target="../media/image734.png"/><Relationship Id="rId364" Type="http://schemas.openxmlformats.org/officeDocument/2006/relationships/customXml" Target="../ink/ink744.xml"/><Relationship Id="rId61" Type="http://schemas.openxmlformats.org/officeDocument/2006/relationships/image" Target="../media/image593.png"/><Relationship Id="rId82" Type="http://schemas.openxmlformats.org/officeDocument/2006/relationships/customXml" Target="../ink/ink603.xml"/><Relationship Id="rId199" Type="http://schemas.openxmlformats.org/officeDocument/2006/relationships/image" Target="../media/image662.png"/><Relationship Id="rId203" Type="http://schemas.openxmlformats.org/officeDocument/2006/relationships/image" Target="../media/image664.png"/><Relationship Id="rId385" Type="http://schemas.openxmlformats.org/officeDocument/2006/relationships/image" Target="../media/image755.png"/><Relationship Id="rId19" Type="http://schemas.openxmlformats.org/officeDocument/2006/relationships/image" Target="../media/image572.png"/><Relationship Id="rId224" Type="http://schemas.openxmlformats.org/officeDocument/2006/relationships/customXml" Target="../ink/ink674.xml"/><Relationship Id="rId245" Type="http://schemas.openxmlformats.org/officeDocument/2006/relationships/image" Target="../media/image685.png"/><Relationship Id="rId266" Type="http://schemas.openxmlformats.org/officeDocument/2006/relationships/customXml" Target="../ink/ink695.xml"/><Relationship Id="rId287" Type="http://schemas.openxmlformats.org/officeDocument/2006/relationships/image" Target="../media/image706.png"/><Relationship Id="rId410" Type="http://schemas.openxmlformats.org/officeDocument/2006/relationships/customXml" Target="../ink/ink767.xml"/><Relationship Id="rId431" Type="http://schemas.openxmlformats.org/officeDocument/2006/relationships/image" Target="../media/image778.png"/><Relationship Id="rId452" Type="http://schemas.openxmlformats.org/officeDocument/2006/relationships/customXml" Target="../ink/ink788.xml"/><Relationship Id="rId473" Type="http://schemas.openxmlformats.org/officeDocument/2006/relationships/image" Target="../media/image799.png"/><Relationship Id="rId494" Type="http://schemas.openxmlformats.org/officeDocument/2006/relationships/customXml" Target="../ink/ink809.xml"/><Relationship Id="rId508" Type="http://schemas.openxmlformats.org/officeDocument/2006/relationships/customXml" Target="../ink/ink816.xml"/><Relationship Id="rId30" Type="http://schemas.openxmlformats.org/officeDocument/2006/relationships/customXml" Target="../ink/ink577.xml"/><Relationship Id="rId105" Type="http://schemas.openxmlformats.org/officeDocument/2006/relationships/image" Target="../media/image615.png"/><Relationship Id="rId126" Type="http://schemas.openxmlformats.org/officeDocument/2006/relationships/customXml" Target="../ink/ink625.xml"/><Relationship Id="rId147" Type="http://schemas.openxmlformats.org/officeDocument/2006/relationships/image" Target="../media/image636.png"/><Relationship Id="rId168" Type="http://schemas.openxmlformats.org/officeDocument/2006/relationships/customXml" Target="../ink/ink646.xml"/><Relationship Id="rId312" Type="http://schemas.openxmlformats.org/officeDocument/2006/relationships/customXml" Target="../ink/ink718.xml"/><Relationship Id="rId333" Type="http://schemas.openxmlformats.org/officeDocument/2006/relationships/image" Target="../media/image729.png"/><Relationship Id="rId354" Type="http://schemas.openxmlformats.org/officeDocument/2006/relationships/customXml" Target="../ink/ink739.xml"/><Relationship Id="rId51" Type="http://schemas.openxmlformats.org/officeDocument/2006/relationships/image" Target="../media/image588.png"/><Relationship Id="rId72" Type="http://schemas.openxmlformats.org/officeDocument/2006/relationships/customXml" Target="../ink/ink598.xml"/><Relationship Id="rId93" Type="http://schemas.openxmlformats.org/officeDocument/2006/relationships/image" Target="../media/image609.png"/><Relationship Id="rId189" Type="http://schemas.openxmlformats.org/officeDocument/2006/relationships/image" Target="../media/image657.png"/><Relationship Id="rId375" Type="http://schemas.openxmlformats.org/officeDocument/2006/relationships/image" Target="../media/image750.png"/><Relationship Id="rId396" Type="http://schemas.openxmlformats.org/officeDocument/2006/relationships/customXml" Target="../ink/ink760.xml"/><Relationship Id="rId3" Type="http://schemas.openxmlformats.org/officeDocument/2006/relationships/image" Target="../media/image564.png"/><Relationship Id="rId214" Type="http://schemas.openxmlformats.org/officeDocument/2006/relationships/customXml" Target="../ink/ink669.xml"/><Relationship Id="rId235" Type="http://schemas.openxmlformats.org/officeDocument/2006/relationships/image" Target="../media/image680.png"/><Relationship Id="rId256" Type="http://schemas.openxmlformats.org/officeDocument/2006/relationships/customXml" Target="../ink/ink690.xml"/><Relationship Id="rId277" Type="http://schemas.openxmlformats.org/officeDocument/2006/relationships/image" Target="../media/image701.png"/><Relationship Id="rId298" Type="http://schemas.openxmlformats.org/officeDocument/2006/relationships/customXml" Target="../ink/ink711.xml"/><Relationship Id="rId400" Type="http://schemas.openxmlformats.org/officeDocument/2006/relationships/customXml" Target="../ink/ink762.xml"/><Relationship Id="rId421" Type="http://schemas.openxmlformats.org/officeDocument/2006/relationships/image" Target="../media/image773.png"/><Relationship Id="rId442" Type="http://schemas.openxmlformats.org/officeDocument/2006/relationships/customXml" Target="../ink/ink783.xml"/><Relationship Id="rId463" Type="http://schemas.openxmlformats.org/officeDocument/2006/relationships/image" Target="../media/image794.png"/><Relationship Id="rId484" Type="http://schemas.openxmlformats.org/officeDocument/2006/relationships/customXml" Target="../ink/ink804.xml"/><Relationship Id="rId519" Type="http://schemas.openxmlformats.org/officeDocument/2006/relationships/image" Target="../media/image822.png"/><Relationship Id="rId116" Type="http://schemas.openxmlformats.org/officeDocument/2006/relationships/customXml" Target="../ink/ink620.xml"/><Relationship Id="rId137" Type="http://schemas.openxmlformats.org/officeDocument/2006/relationships/image" Target="../media/image631.png"/><Relationship Id="rId158" Type="http://schemas.openxmlformats.org/officeDocument/2006/relationships/customXml" Target="../ink/ink641.xml"/><Relationship Id="rId302" Type="http://schemas.openxmlformats.org/officeDocument/2006/relationships/customXml" Target="../ink/ink713.xml"/><Relationship Id="rId323" Type="http://schemas.openxmlformats.org/officeDocument/2006/relationships/image" Target="../media/image724.png"/><Relationship Id="rId344" Type="http://schemas.openxmlformats.org/officeDocument/2006/relationships/customXml" Target="../ink/ink734.xml"/><Relationship Id="rId20" Type="http://schemas.openxmlformats.org/officeDocument/2006/relationships/customXml" Target="../ink/ink572.xml"/><Relationship Id="rId41" Type="http://schemas.openxmlformats.org/officeDocument/2006/relationships/image" Target="../media/image583.png"/><Relationship Id="rId62" Type="http://schemas.openxmlformats.org/officeDocument/2006/relationships/customXml" Target="../ink/ink593.xml"/><Relationship Id="rId83" Type="http://schemas.openxmlformats.org/officeDocument/2006/relationships/image" Target="../media/image604.png"/><Relationship Id="rId179" Type="http://schemas.openxmlformats.org/officeDocument/2006/relationships/image" Target="../media/image652.png"/><Relationship Id="rId365" Type="http://schemas.openxmlformats.org/officeDocument/2006/relationships/image" Target="../media/image745.png"/><Relationship Id="rId386" Type="http://schemas.openxmlformats.org/officeDocument/2006/relationships/customXml" Target="../ink/ink755.xml"/><Relationship Id="rId190" Type="http://schemas.openxmlformats.org/officeDocument/2006/relationships/customXml" Target="../ink/ink657.xml"/><Relationship Id="rId204" Type="http://schemas.openxmlformats.org/officeDocument/2006/relationships/customXml" Target="../ink/ink664.xml"/><Relationship Id="rId225" Type="http://schemas.openxmlformats.org/officeDocument/2006/relationships/image" Target="../media/image675.png"/><Relationship Id="rId246" Type="http://schemas.openxmlformats.org/officeDocument/2006/relationships/customXml" Target="../ink/ink685.xml"/><Relationship Id="rId267" Type="http://schemas.openxmlformats.org/officeDocument/2006/relationships/image" Target="../media/image696.png"/><Relationship Id="rId288" Type="http://schemas.openxmlformats.org/officeDocument/2006/relationships/customXml" Target="../ink/ink706.xml"/><Relationship Id="rId411" Type="http://schemas.openxmlformats.org/officeDocument/2006/relationships/image" Target="../media/image768.png"/><Relationship Id="rId432" Type="http://schemas.openxmlformats.org/officeDocument/2006/relationships/customXml" Target="../ink/ink778.xml"/><Relationship Id="rId453" Type="http://schemas.openxmlformats.org/officeDocument/2006/relationships/image" Target="../media/image789.png"/><Relationship Id="rId474" Type="http://schemas.openxmlformats.org/officeDocument/2006/relationships/customXml" Target="../ink/ink799.xml"/><Relationship Id="rId509" Type="http://schemas.openxmlformats.org/officeDocument/2006/relationships/image" Target="../media/image817.png"/><Relationship Id="rId106" Type="http://schemas.openxmlformats.org/officeDocument/2006/relationships/customXml" Target="../ink/ink615.xml"/><Relationship Id="rId127" Type="http://schemas.openxmlformats.org/officeDocument/2006/relationships/image" Target="../media/image626.png"/><Relationship Id="rId313" Type="http://schemas.openxmlformats.org/officeDocument/2006/relationships/image" Target="../media/image719.png"/><Relationship Id="rId495" Type="http://schemas.openxmlformats.org/officeDocument/2006/relationships/image" Target="../media/image810.png"/><Relationship Id="rId10" Type="http://schemas.openxmlformats.org/officeDocument/2006/relationships/customXml" Target="../ink/ink567.xml"/><Relationship Id="rId31" Type="http://schemas.openxmlformats.org/officeDocument/2006/relationships/image" Target="../media/image578.png"/><Relationship Id="rId52" Type="http://schemas.openxmlformats.org/officeDocument/2006/relationships/customXml" Target="../ink/ink588.xml"/><Relationship Id="rId73" Type="http://schemas.openxmlformats.org/officeDocument/2006/relationships/image" Target="../media/image599.png"/><Relationship Id="rId94" Type="http://schemas.openxmlformats.org/officeDocument/2006/relationships/customXml" Target="../ink/ink609.xml"/><Relationship Id="rId148" Type="http://schemas.openxmlformats.org/officeDocument/2006/relationships/customXml" Target="../ink/ink636.xml"/><Relationship Id="rId169" Type="http://schemas.openxmlformats.org/officeDocument/2006/relationships/image" Target="../media/image647.png"/><Relationship Id="rId334" Type="http://schemas.openxmlformats.org/officeDocument/2006/relationships/customXml" Target="../ink/ink729.xml"/><Relationship Id="rId355" Type="http://schemas.openxmlformats.org/officeDocument/2006/relationships/image" Target="../media/image740.png"/><Relationship Id="rId376" Type="http://schemas.openxmlformats.org/officeDocument/2006/relationships/customXml" Target="../ink/ink750.xml"/><Relationship Id="rId397" Type="http://schemas.openxmlformats.org/officeDocument/2006/relationships/image" Target="../media/image761.png"/><Relationship Id="rId520" Type="http://schemas.openxmlformats.org/officeDocument/2006/relationships/customXml" Target="../ink/ink822.xml"/><Relationship Id="rId4" Type="http://schemas.openxmlformats.org/officeDocument/2006/relationships/customXml" Target="../ink/ink564.xml"/><Relationship Id="rId180" Type="http://schemas.openxmlformats.org/officeDocument/2006/relationships/customXml" Target="../ink/ink652.xml"/><Relationship Id="rId215" Type="http://schemas.openxmlformats.org/officeDocument/2006/relationships/image" Target="../media/image670.png"/><Relationship Id="rId236" Type="http://schemas.openxmlformats.org/officeDocument/2006/relationships/customXml" Target="../ink/ink680.xml"/><Relationship Id="rId257" Type="http://schemas.openxmlformats.org/officeDocument/2006/relationships/image" Target="../media/image691.png"/><Relationship Id="rId278" Type="http://schemas.openxmlformats.org/officeDocument/2006/relationships/customXml" Target="../ink/ink701.xml"/><Relationship Id="rId401" Type="http://schemas.openxmlformats.org/officeDocument/2006/relationships/image" Target="../media/image763.png"/><Relationship Id="rId422" Type="http://schemas.openxmlformats.org/officeDocument/2006/relationships/customXml" Target="../ink/ink773.xml"/><Relationship Id="rId443" Type="http://schemas.openxmlformats.org/officeDocument/2006/relationships/image" Target="../media/image784.png"/><Relationship Id="rId464" Type="http://schemas.openxmlformats.org/officeDocument/2006/relationships/customXml" Target="../ink/ink794.xml"/><Relationship Id="rId303" Type="http://schemas.openxmlformats.org/officeDocument/2006/relationships/image" Target="../media/image714.png"/><Relationship Id="rId485" Type="http://schemas.openxmlformats.org/officeDocument/2006/relationships/image" Target="../media/image805.png"/><Relationship Id="rId42" Type="http://schemas.openxmlformats.org/officeDocument/2006/relationships/customXml" Target="../ink/ink583.xml"/><Relationship Id="rId84" Type="http://schemas.openxmlformats.org/officeDocument/2006/relationships/customXml" Target="../ink/ink604.xml"/><Relationship Id="rId138" Type="http://schemas.openxmlformats.org/officeDocument/2006/relationships/customXml" Target="../ink/ink631.xml"/><Relationship Id="rId345" Type="http://schemas.openxmlformats.org/officeDocument/2006/relationships/image" Target="../media/image735.png"/><Relationship Id="rId387" Type="http://schemas.openxmlformats.org/officeDocument/2006/relationships/image" Target="../media/image756.png"/><Relationship Id="rId510" Type="http://schemas.openxmlformats.org/officeDocument/2006/relationships/customXml" Target="../ink/ink817.xml"/><Relationship Id="rId191" Type="http://schemas.openxmlformats.org/officeDocument/2006/relationships/image" Target="../media/image658.png"/><Relationship Id="rId205" Type="http://schemas.openxmlformats.org/officeDocument/2006/relationships/image" Target="../media/image665.png"/><Relationship Id="rId247" Type="http://schemas.openxmlformats.org/officeDocument/2006/relationships/image" Target="../media/image686.png"/><Relationship Id="rId412" Type="http://schemas.openxmlformats.org/officeDocument/2006/relationships/customXml" Target="../ink/ink768.xml"/><Relationship Id="rId107" Type="http://schemas.openxmlformats.org/officeDocument/2006/relationships/image" Target="../media/image616.png"/><Relationship Id="rId289" Type="http://schemas.openxmlformats.org/officeDocument/2006/relationships/image" Target="../media/image707.png"/><Relationship Id="rId454" Type="http://schemas.openxmlformats.org/officeDocument/2006/relationships/customXml" Target="../ink/ink789.xml"/><Relationship Id="rId496" Type="http://schemas.openxmlformats.org/officeDocument/2006/relationships/customXml" Target="../ink/ink810.xml"/><Relationship Id="rId11" Type="http://schemas.openxmlformats.org/officeDocument/2006/relationships/image" Target="../media/image568.png"/><Relationship Id="rId53" Type="http://schemas.openxmlformats.org/officeDocument/2006/relationships/image" Target="../media/image589.png"/><Relationship Id="rId149" Type="http://schemas.openxmlformats.org/officeDocument/2006/relationships/image" Target="../media/image637.png"/><Relationship Id="rId314" Type="http://schemas.openxmlformats.org/officeDocument/2006/relationships/customXml" Target="../ink/ink719.xml"/><Relationship Id="rId356" Type="http://schemas.openxmlformats.org/officeDocument/2006/relationships/customXml" Target="../ink/ink740.xml"/><Relationship Id="rId398" Type="http://schemas.openxmlformats.org/officeDocument/2006/relationships/customXml" Target="../ink/ink761.xml"/><Relationship Id="rId521" Type="http://schemas.openxmlformats.org/officeDocument/2006/relationships/image" Target="../media/image823.png"/><Relationship Id="rId95" Type="http://schemas.openxmlformats.org/officeDocument/2006/relationships/image" Target="../media/image610.png"/><Relationship Id="rId160" Type="http://schemas.openxmlformats.org/officeDocument/2006/relationships/customXml" Target="../ink/ink642.xml"/><Relationship Id="rId216" Type="http://schemas.openxmlformats.org/officeDocument/2006/relationships/customXml" Target="../ink/ink670.xml"/><Relationship Id="rId423" Type="http://schemas.openxmlformats.org/officeDocument/2006/relationships/image" Target="../media/image774.png"/><Relationship Id="rId258" Type="http://schemas.openxmlformats.org/officeDocument/2006/relationships/customXml" Target="../ink/ink691.xml"/><Relationship Id="rId465" Type="http://schemas.openxmlformats.org/officeDocument/2006/relationships/image" Target="../media/image795.png"/><Relationship Id="rId22" Type="http://schemas.openxmlformats.org/officeDocument/2006/relationships/customXml" Target="../ink/ink573.xml"/><Relationship Id="rId64" Type="http://schemas.openxmlformats.org/officeDocument/2006/relationships/customXml" Target="../ink/ink594.xml"/><Relationship Id="rId118" Type="http://schemas.openxmlformats.org/officeDocument/2006/relationships/customXml" Target="../ink/ink621.xml"/><Relationship Id="rId325" Type="http://schemas.openxmlformats.org/officeDocument/2006/relationships/image" Target="../media/image725.png"/><Relationship Id="rId367" Type="http://schemas.openxmlformats.org/officeDocument/2006/relationships/image" Target="../media/image746.png"/><Relationship Id="rId171" Type="http://schemas.openxmlformats.org/officeDocument/2006/relationships/image" Target="../media/image648.png"/><Relationship Id="rId227" Type="http://schemas.openxmlformats.org/officeDocument/2006/relationships/image" Target="../media/image676.png"/><Relationship Id="rId269" Type="http://schemas.openxmlformats.org/officeDocument/2006/relationships/image" Target="../media/image697.png"/><Relationship Id="rId434" Type="http://schemas.openxmlformats.org/officeDocument/2006/relationships/customXml" Target="../ink/ink779.xml"/><Relationship Id="rId476" Type="http://schemas.openxmlformats.org/officeDocument/2006/relationships/customXml" Target="../ink/ink800.xml"/><Relationship Id="rId33" Type="http://schemas.openxmlformats.org/officeDocument/2006/relationships/image" Target="../media/image579.png"/><Relationship Id="rId129" Type="http://schemas.openxmlformats.org/officeDocument/2006/relationships/image" Target="../media/image627.png"/><Relationship Id="rId280" Type="http://schemas.openxmlformats.org/officeDocument/2006/relationships/customXml" Target="../ink/ink702.xml"/><Relationship Id="rId336" Type="http://schemas.openxmlformats.org/officeDocument/2006/relationships/customXml" Target="../ink/ink730.xml"/><Relationship Id="rId501" Type="http://schemas.openxmlformats.org/officeDocument/2006/relationships/image" Target="../media/image813.png"/><Relationship Id="rId75" Type="http://schemas.openxmlformats.org/officeDocument/2006/relationships/image" Target="../media/image600.png"/><Relationship Id="rId140" Type="http://schemas.openxmlformats.org/officeDocument/2006/relationships/customXml" Target="../ink/ink632.xml"/><Relationship Id="rId182" Type="http://schemas.openxmlformats.org/officeDocument/2006/relationships/customXml" Target="../ink/ink653.xml"/><Relationship Id="rId378" Type="http://schemas.openxmlformats.org/officeDocument/2006/relationships/customXml" Target="../ink/ink751.xml"/><Relationship Id="rId403" Type="http://schemas.openxmlformats.org/officeDocument/2006/relationships/image" Target="../media/image764.png"/><Relationship Id="rId6" Type="http://schemas.openxmlformats.org/officeDocument/2006/relationships/customXml" Target="../ink/ink565.xml"/><Relationship Id="rId238" Type="http://schemas.openxmlformats.org/officeDocument/2006/relationships/customXml" Target="../ink/ink681.xml"/><Relationship Id="rId445" Type="http://schemas.openxmlformats.org/officeDocument/2006/relationships/image" Target="../media/image785.png"/><Relationship Id="rId487" Type="http://schemas.openxmlformats.org/officeDocument/2006/relationships/image" Target="../media/image806.png"/><Relationship Id="rId291" Type="http://schemas.openxmlformats.org/officeDocument/2006/relationships/image" Target="../media/image708.png"/><Relationship Id="rId305" Type="http://schemas.openxmlformats.org/officeDocument/2006/relationships/image" Target="../media/image715.png"/><Relationship Id="rId347" Type="http://schemas.openxmlformats.org/officeDocument/2006/relationships/image" Target="../media/image736.png"/><Relationship Id="rId512" Type="http://schemas.openxmlformats.org/officeDocument/2006/relationships/customXml" Target="../ink/ink818.xml"/><Relationship Id="rId44" Type="http://schemas.openxmlformats.org/officeDocument/2006/relationships/customXml" Target="../ink/ink584.xml"/><Relationship Id="rId86" Type="http://schemas.openxmlformats.org/officeDocument/2006/relationships/customXml" Target="../ink/ink605.xml"/><Relationship Id="rId151" Type="http://schemas.openxmlformats.org/officeDocument/2006/relationships/image" Target="../media/image638.png"/><Relationship Id="rId389" Type="http://schemas.openxmlformats.org/officeDocument/2006/relationships/image" Target="../media/image757.png"/><Relationship Id="rId193" Type="http://schemas.openxmlformats.org/officeDocument/2006/relationships/image" Target="../media/image659.png"/><Relationship Id="rId207" Type="http://schemas.openxmlformats.org/officeDocument/2006/relationships/image" Target="../media/image666.png"/><Relationship Id="rId249" Type="http://schemas.openxmlformats.org/officeDocument/2006/relationships/image" Target="../media/image687.png"/><Relationship Id="rId414" Type="http://schemas.openxmlformats.org/officeDocument/2006/relationships/customXml" Target="../ink/ink769.xml"/><Relationship Id="rId456" Type="http://schemas.openxmlformats.org/officeDocument/2006/relationships/customXml" Target="../ink/ink790.xml"/><Relationship Id="rId498" Type="http://schemas.openxmlformats.org/officeDocument/2006/relationships/customXml" Target="../ink/ink811.xml"/><Relationship Id="rId13" Type="http://schemas.openxmlformats.org/officeDocument/2006/relationships/image" Target="../media/image569.png"/><Relationship Id="rId109" Type="http://schemas.openxmlformats.org/officeDocument/2006/relationships/image" Target="../media/image617.png"/><Relationship Id="rId260" Type="http://schemas.openxmlformats.org/officeDocument/2006/relationships/customXml" Target="../ink/ink692.xml"/><Relationship Id="rId316" Type="http://schemas.openxmlformats.org/officeDocument/2006/relationships/customXml" Target="../ink/ink720.xml"/><Relationship Id="rId523" Type="http://schemas.openxmlformats.org/officeDocument/2006/relationships/image" Target="../media/image824.png"/><Relationship Id="rId55" Type="http://schemas.openxmlformats.org/officeDocument/2006/relationships/image" Target="../media/image590.png"/><Relationship Id="rId97" Type="http://schemas.openxmlformats.org/officeDocument/2006/relationships/image" Target="../media/image611.png"/><Relationship Id="rId120" Type="http://schemas.openxmlformats.org/officeDocument/2006/relationships/customXml" Target="../ink/ink622.xml"/><Relationship Id="rId358" Type="http://schemas.openxmlformats.org/officeDocument/2006/relationships/customXml" Target="../ink/ink741.xml"/><Relationship Id="rId162" Type="http://schemas.openxmlformats.org/officeDocument/2006/relationships/customXml" Target="../ink/ink643.xml"/><Relationship Id="rId218" Type="http://schemas.openxmlformats.org/officeDocument/2006/relationships/customXml" Target="../ink/ink671.xml"/><Relationship Id="rId425" Type="http://schemas.openxmlformats.org/officeDocument/2006/relationships/image" Target="../media/image775.png"/><Relationship Id="rId467" Type="http://schemas.openxmlformats.org/officeDocument/2006/relationships/image" Target="../media/image796.png"/><Relationship Id="rId271" Type="http://schemas.openxmlformats.org/officeDocument/2006/relationships/image" Target="../media/image698.png"/><Relationship Id="rId24" Type="http://schemas.openxmlformats.org/officeDocument/2006/relationships/customXml" Target="../ink/ink574.xml"/><Relationship Id="rId66" Type="http://schemas.openxmlformats.org/officeDocument/2006/relationships/customXml" Target="../ink/ink595.xml"/><Relationship Id="rId131" Type="http://schemas.openxmlformats.org/officeDocument/2006/relationships/image" Target="../media/image628.png"/><Relationship Id="rId327" Type="http://schemas.openxmlformats.org/officeDocument/2006/relationships/image" Target="../media/image726.png"/><Relationship Id="rId369" Type="http://schemas.openxmlformats.org/officeDocument/2006/relationships/image" Target="../media/image747.png"/><Relationship Id="rId173" Type="http://schemas.openxmlformats.org/officeDocument/2006/relationships/image" Target="../media/image649.png"/><Relationship Id="rId229" Type="http://schemas.openxmlformats.org/officeDocument/2006/relationships/image" Target="../media/image677.png"/><Relationship Id="rId380" Type="http://schemas.openxmlformats.org/officeDocument/2006/relationships/customXml" Target="../ink/ink752.xml"/><Relationship Id="rId436" Type="http://schemas.openxmlformats.org/officeDocument/2006/relationships/customXml" Target="../ink/ink780.xml"/><Relationship Id="rId240" Type="http://schemas.openxmlformats.org/officeDocument/2006/relationships/customXml" Target="../ink/ink682.xml"/><Relationship Id="rId478" Type="http://schemas.openxmlformats.org/officeDocument/2006/relationships/customXml" Target="../ink/ink801.xml"/><Relationship Id="rId35" Type="http://schemas.openxmlformats.org/officeDocument/2006/relationships/image" Target="../media/image580.png"/><Relationship Id="rId77" Type="http://schemas.openxmlformats.org/officeDocument/2006/relationships/image" Target="../media/image601.png"/><Relationship Id="rId100" Type="http://schemas.openxmlformats.org/officeDocument/2006/relationships/customXml" Target="../ink/ink612.xml"/><Relationship Id="rId282" Type="http://schemas.openxmlformats.org/officeDocument/2006/relationships/customXml" Target="../ink/ink703.xml"/><Relationship Id="rId338" Type="http://schemas.openxmlformats.org/officeDocument/2006/relationships/customXml" Target="../ink/ink731.xml"/><Relationship Id="rId503" Type="http://schemas.openxmlformats.org/officeDocument/2006/relationships/image" Target="../media/image814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2.png"/><Relationship Id="rId299" Type="http://schemas.openxmlformats.org/officeDocument/2006/relationships/image" Target="../media/image972.png"/><Relationship Id="rId21" Type="http://schemas.openxmlformats.org/officeDocument/2006/relationships/image" Target="../media/image834.png"/><Relationship Id="rId63" Type="http://schemas.openxmlformats.org/officeDocument/2006/relationships/image" Target="../media/image855.png"/><Relationship Id="rId159" Type="http://schemas.openxmlformats.org/officeDocument/2006/relationships/image" Target="../media/image903.png"/><Relationship Id="rId324" Type="http://schemas.openxmlformats.org/officeDocument/2006/relationships/customXml" Target="../ink/ink985.xml"/><Relationship Id="rId366" Type="http://schemas.openxmlformats.org/officeDocument/2006/relationships/customXml" Target="../ink/ink1006.xml"/><Relationship Id="rId170" Type="http://schemas.openxmlformats.org/officeDocument/2006/relationships/customXml" Target="../ink/ink908.xml"/><Relationship Id="rId226" Type="http://schemas.openxmlformats.org/officeDocument/2006/relationships/customXml" Target="../ink/ink936.xml"/><Relationship Id="rId433" Type="http://schemas.openxmlformats.org/officeDocument/2006/relationships/customXml" Target="../ink/ink1040.xml"/><Relationship Id="rId268" Type="http://schemas.openxmlformats.org/officeDocument/2006/relationships/customXml" Target="../ink/ink957.xml"/><Relationship Id="rId475" Type="http://schemas.openxmlformats.org/officeDocument/2006/relationships/customXml" Target="../ink/ink1061.xml"/><Relationship Id="rId32" Type="http://schemas.openxmlformats.org/officeDocument/2006/relationships/customXml" Target="../ink/ink839.xml"/><Relationship Id="rId74" Type="http://schemas.openxmlformats.org/officeDocument/2006/relationships/customXml" Target="../ink/ink860.xml"/><Relationship Id="rId128" Type="http://schemas.openxmlformats.org/officeDocument/2006/relationships/customXml" Target="../ink/ink887.xml"/><Relationship Id="rId335" Type="http://schemas.openxmlformats.org/officeDocument/2006/relationships/image" Target="../media/image989.png"/><Relationship Id="rId377" Type="http://schemas.openxmlformats.org/officeDocument/2006/relationships/customXml" Target="../ink/ink1012.xml"/><Relationship Id="rId500" Type="http://schemas.openxmlformats.org/officeDocument/2006/relationships/image" Target="../media/image1071.png"/><Relationship Id="rId5" Type="http://schemas.openxmlformats.org/officeDocument/2006/relationships/image" Target="../media/image826.png"/><Relationship Id="rId181" Type="http://schemas.openxmlformats.org/officeDocument/2006/relationships/image" Target="../media/image913.png"/><Relationship Id="rId237" Type="http://schemas.openxmlformats.org/officeDocument/2006/relationships/image" Target="../media/image941.png"/><Relationship Id="rId402" Type="http://schemas.openxmlformats.org/officeDocument/2006/relationships/image" Target="../media/image1022.png"/><Relationship Id="rId279" Type="http://schemas.openxmlformats.org/officeDocument/2006/relationships/image" Target="../media/image962.png"/><Relationship Id="rId444" Type="http://schemas.openxmlformats.org/officeDocument/2006/relationships/image" Target="../media/image1043.png"/><Relationship Id="rId486" Type="http://schemas.openxmlformats.org/officeDocument/2006/relationships/image" Target="../media/image1064.png"/><Relationship Id="rId43" Type="http://schemas.openxmlformats.org/officeDocument/2006/relationships/image" Target="../media/image845.png"/><Relationship Id="rId139" Type="http://schemas.openxmlformats.org/officeDocument/2006/relationships/image" Target="../media/image893.png"/><Relationship Id="rId290" Type="http://schemas.openxmlformats.org/officeDocument/2006/relationships/customXml" Target="../ink/ink968.xml"/><Relationship Id="rId304" Type="http://schemas.openxmlformats.org/officeDocument/2006/relationships/customXml" Target="../ink/ink975.xml"/><Relationship Id="rId346" Type="http://schemas.openxmlformats.org/officeDocument/2006/relationships/customXml" Target="../ink/ink996.xml"/><Relationship Id="rId388" Type="http://schemas.openxmlformats.org/officeDocument/2006/relationships/image" Target="../media/image1015.png"/><Relationship Id="rId85" Type="http://schemas.openxmlformats.org/officeDocument/2006/relationships/image" Target="../media/image866.png"/><Relationship Id="rId150" Type="http://schemas.openxmlformats.org/officeDocument/2006/relationships/customXml" Target="../ink/ink898.xml"/><Relationship Id="rId192" Type="http://schemas.openxmlformats.org/officeDocument/2006/relationships/customXml" Target="../ink/ink919.xml"/><Relationship Id="rId206" Type="http://schemas.openxmlformats.org/officeDocument/2006/relationships/customXml" Target="../ink/ink926.xml"/><Relationship Id="rId413" Type="http://schemas.openxmlformats.org/officeDocument/2006/relationships/customXml" Target="../ink/ink1030.xml"/><Relationship Id="rId248" Type="http://schemas.openxmlformats.org/officeDocument/2006/relationships/customXml" Target="../ink/ink947.xml"/><Relationship Id="rId455" Type="http://schemas.openxmlformats.org/officeDocument/2006/relationships/customXml" Target="../ink/ink1051.xml"/><Relationship Id="rId497" Type="http://schemas.openxmlformats.org/officeDocument/2006/relationships/customXml" Target="../ink/ink1072.xml"/><Relationship Id="rId12" Type="http://schemas.openxmlformats.org/officeDocument/2006/relationships/customXml" Target="../ink/ink829.xml"/><Relationship Id="rId108" Type="http://schemas.openxmlformats.org/officeDocument/2006/relationships/customXml" Target="../ink/ink877.xml"/><Relationship Id="rId315" Type="http://schemas.openxmlformats.org/officeDocument/2006/relationships/image" Target="../media/image979.png"/><Relationship Id="rId357" Type="http://schemas.openxmlformats.org/officeDocument/2006/relationships/image" Target="../media/image1000.png"/><Relationship Id="rId54" Type="http://schemas.openxmlformats.org/officeDocument/2006/relationships/customXml" Target="../ink/ink850.xml"/><Relationship Id="rId96" Type="http://schemas.openxmlformats.org/officeDocument/2006/relationships/customXml" Target="../ink/ink871.xml"/><Relationship Id="rId161" Type="http://schemas.openxmlformats.org/officeDocument/2006/relationships/image" Target="../media/image904.png"/><Relationship Id="rId217" Type="http://schemas.openxmlformats.org/officeDocument/2006/relationships/image" Target="../media/image931.png"/><Relationship Id="rId399" Type="http://schemas.openxmlformats.org/officeDocument/2006/relationships/customXml" Target="../ink/ink1023.xml"/><Relationship Id="rId259" Type="http://schemas.openxmlformats.org/officeDocument/2006/relationships/image" Target="../media/image952.png"/><Relationship Id="rId424" Type="http://schemas.openxmlformats.org/officeDocument/2006/relationships/image" Target="../media/image1033.png"/><Relationship Id="rId466" Type="http://schemas.openxmlformats.org/officeDocument/2006/relationships/image" Target="../media/image1054.png"/><Relationship Id="rId23" Type="http://schemas.openxmlformats.org/officeDocument/2006/relationships/image" Target="../media/image835.png"/><Relationship Id="rId119" Type="http://schemas.openxmlformats.org/officeDocument/2006/relationships/image" Target="../media/image883.png"/><Relationship Id="rId270" Type="http://schemas.openxmlformats.org/officeDocument/2006/relationships/customXml" Target="../ink/ink958.xml"/><Relationship Id="rId326" Type="http://schemas.openxmlformats.org/officeDocument/2006/relationships/customXml" Target="../ink/ink986.xml"/><Relationship Id="rId65" Type="http://schemas.openxmlformats.org/officeDocument/2006/relationships/image" Target="../media/image856.png"/><Relationship Id="rId130" Type="http://schemas.openxmlformats.org/officeDocument/2006/relationships/customXml" Target="../ink/ink888.xml"/><Relationship Id="rId368" Type="http://schemas.openxmlformats.org/officeDocument/2006/relationships/customXml" Target="../ink/ink1007.xml"/><Relationship Id="rId172" Type="http://schemas.openxmlformats.org/officeDocument/2006/relationships/customXml" Target="../ink/ink909.xml"/><Relationship Id="rId228" Type="http://schemas.openxmlformats.org/officeDocument/2006/relationships/customXml" Target="../ink/ink937.xml"/><Relationship Id="rId435" Type="http://schemas.openxmlformats.org/officeDocument/2006/relationships/customXml" Target="../ink/ink1041.xml"/><Relationship Id="rId477" Type="http://schemas.openxmlformats.org/officeDocument/2006/relationships/customXml" Target="../ink/ink1062.xml"/><Relationship Id="rId281" Type="http://schemas.openxmlformats.org/officeDocument/2006/relationships/image" Target="../media/image963.png"/><Relationship Id="rId337" Type="http://schemas.openxmlformats.org/officeDocument/2006/relationships/image" Target="../media/image990.png"/><Relationship Id="rId34" Type="http://schemas.openxmlformats.org/officeDocument/2006/relationships/customXml" Target="../ink/ink840.xml"/><Relationship Id="rId76" Type="http://schemas.openxmlformats.org/officeDocument/2006/relationships/customXml" Target="../ink/ink861.xml"/><Relationship Id="rId141" Type="http://schemas.openxmlformats.org/officeDocument/2006/relationships/image" Target="../media/image894.png"/><Relationship Id="rId379" Type="http://schemas.openxmlformats.org/officeDocument/2006/relationships/customXml" Target="../ink/ink1013.xml"/><Relationship Id="rId7" Type="http://schemas.openxmlformats.org/officeDocument/2006/relationships/image" Target="../media/image827.png"/><Relationship Id="rId183" Type="http://schemas.openxmlformats.org/officeDocument/2006/relationships/image" Target="../media/image914.png"/><Relationship Id="rId239" Type="http://schemas.openxmlformats.org/officeDocument/2006/relationships/image" Target="../media/image942.png"/><Relationship Id="rId390" Type="http://schemas.openxmlformats.org/officeDocument/2006/relationships/image" Target="../media/image1016.png"/><Relationship Id="rId404" Type="http://schemas.openxmlformats.org/officeDocument/2006/relationships/image" Target="../media/image1023.png"/><Relationship Id="rId446" Type="http://schemas.openxmlformats.org/officeDocument/2006/relationships/image" Target="../media/image1044.png"/><Relationship Id="rId250" Type="http://schemas.openxmlformats.org/officeDocument/2006/relationships/customXml" Target="../ink/ink948.xml"/><Relationship Id="rId292" Type="http://schemas.openxmlformats.org/officeDocument/2006/relationships/customXml" Target="../ink/ink969.xml"/><Relationship Id="rId306" Type="http://schemas.openxmlformats.org/officeDocument/2006/relationships/customXml" Target="../ink/ink976.xml"/><Relationship Id="rId488" Type="http://schemas.openxmlformats.org/officeDocument/2006/relationships/image" Target="../media/image1065.png"/><Relationship Id="rId24" Type="http://schemas.openxmlformats.org/officeDocument/2006/relationships/customXml" Target="../ink/ink835.xml"/><Relationship Id="rId45" Type="http://schemas.openxmlformats.org/officeDocument/2006/relationships/image" Target="../media/image846.png"/><Relationship Id="rId66" Type="http://schemas.openxmlformats.org/officeDocument/2006/relationships/customXml" Target="../ink/ink856.xml"/><Relationship Id="rId87" Type="http://schemas.openxmlformats.org/officeDocument/2006/relationships/image" Target="../media/image867.png"/><Relationship Id="rId110" Type="http://schemas.openxmlformats.org/officeDocument/2006/relationships/customXml" Target="../ink/ink878.xml"/><Relationship Id="rId131" Type="http://schemas.openxmlformats.org/officeDocument/2006/relationships/image" Target="../media/image889.png"/><Relationship Id="rId327" Type="http://schemas.openxmlformats.org/officeDocument/2006/relationships/image" Target="../media/image985.png"/><Relationship Id="rId348" Type="http://schemas.openxmlformats.org/officeDocument/2006/relationships/customXml" Target="../ink/ink997.xml"/><Relationship Id="rId369" Type="http://schemas.openxmlformats.org/officeDocument/2006/relationships/image" Target="../media/image1006.png"/><Relationship Id="rId152" Type="http://schemas.openxmlformats.org/officeDocument/2006/relationships/customXml" Target="../ink/ink899.xml"/><Relationship Id="rId173" Type="http://schemas.openxmlformats.org/officeDocument/2006/relationships/image" Target="../media/image910.png"/><Relationship Id="rId194" Type="http://schemas.openxmlformats.org/officeDocument/2006/relationships/customXml" Target="../ink/ink920.xml"/><Relationship Id="rId208" Type="http://schemas.openxmlformats.org/officeDocument/2006/relationships/customXml" Target="../ink/ink927.xml"/><Relationship Id="rId229" Type="http://schemas.openxmlformats.org/officeDocument/2006/relationships/image" Target="../media/image937.png"/><Relationship Id="rId380" Type="http://schemas.openxmlformats.org/officeDocument/2006/relationships/image" Target="../media/image1011.png"/><Relationship Id="rId415" Type="http://schemas.openxmlformats.org/officeDocument/2006/relationships/customXml" Target="../ink/ink1031.xml"/><Relationship Id="rId436" Type="http://schemas.openxmlformats.org/officeDocument/2006/relationships/image" Target="../media/image1039.png"/><Relationship Id="rId457" Type="http://schemas.openxmlformats.org/officeDocument/2006/relationships/customXml" Target="../ink/ink1052.xml"/><Relationship Id="rId240" Type="http://schemas.openxmlformats.org/officeDocument/2006/relationships/customXml" Target="../ink/ink943.xml"/><Relationship Id="rId261" Type="http://schemas.openxmlformats.org/officeDocument/2006/relationships/image" Target="../media/image953.png"/><Relationship Id="rId478" Type="http://schemas.openxmlformats.org/officeDocument/2006/relationships/image" Target="../media/image1060.png"/><Relationship Id="rId499" Type="http://schemas.openxmlformats.org/officeDocument/2006/relationships/customXml" Target="../ink/ink1073.xml"/><Relationship Id="rId14" Type="http://schemas.openxmlformats.org/officeDocument/2006/relationships/customXml" Target="../ink/ink830.xml"/><Relationship Id="rId35" Type="http://schemas.openxmlformats.org/officeDocument/2006/relationships/image" Target="../media/image841.png"/><Relationship Id="rId56" Type="http://schemas.openxmlformats.org/officeDocument/2006/relationships/customXml" Target="../ink/ink851.xml"/><Relationship Id="rId77" Type="http://schemas.openxmlformats.org/officeDocument/2006/relationships/image" Target="../media/image862.png"/><Relationship Id="rId100" Type="http://schemas.openxmlformats.org/officeDocument/2006/relationships/customXml" Target="../ink/ink873.xml"/><Relationship Id="rId282" Type="http://schemas.openxmlformats.org/officeDocument/2006/relationships/customXml" Target="../ink/ink964.xml"/><Relationship Id="rId317" Type="http://schemas.openxmlformats.org/officeDocument/2006/relationships/image" Target="../media/image980.png"/><Relationship Id="rId338" Type="http://schemas.openxmlformats.org/officeDocument/2006/relationships/customXml" Target="../ink/ink992.xml"/><Relationship Id="rId359" Type="http://schemas.openxmlformats.org/officeDocument/2006/relationships/image" Target="../media/image1001.png"/><Relationship Id="rId8" Type="http://schemas.openxmlformats.org/officeDocument/2006/relationships/customXml" Target="../ink/ink827.xml"/><Relationship Id="rId98" Type="http://schemas.openxmlformats.org/officeDocument/2006/relationships/customXml" Target="../ink/ink872.xml"/><Relationship Id="rId121" Type="http://schemas.openxmlformats.org/officeDocument/2006/relationships/image" Target="../media/image884.png"/><Relationship Id="rId142" Type="http://schemas.openxmlformats.org/officeDocument/2006/relationships/customXml" Target="../ink/ink894.xml"/><Relationship Id="rId163" Type="http://schemas.openxmlformats.org/officeDocument/2006/relationships/image" Target="../media/image905.png"/><Relationship Id="rId184" Type="http://schemas.openxmlformats.org/officeDocument/2006/relationships/customXml" Target="../ink/ink915.xml"/><Relationship Id="rId219" Type="http://schemas.openxmlformats.org/officeDocument/2006/relationships/image" Target="../media/image932.png"/><Relationship Id="rId370" Type="http://schemas.openxmlformats.org/officeDocument/2006/relationships/customXml" Target="../ink/ink1008.xml"/><Relationship Id="rId391" Type="http://schemas.openxmlformats.org/officeDocument/2006/relationships/customXml" Target="../ink/ink1019.xml"/><Relationship Id="rId405" Type="http://schemas.openxmlformats.org/officeDocument/2006/relationships/customXml" Target="../ink/ink1026.xml"/><Relationship Id="rId426" Type="http://schemas.openxmlformats.org/officeDocument/2006/relationships/image" Target="../media/image1034.png"/><Relationship Id="rId447" Type="http://schemas.openxmlformats.org/officeDocument/2006/relationships/customXml" Target="../ink/ink1047.xml"/><Relationship Id="rId230" Type="http://schemas.openxmlformats.org/officeDocument/2006/relationships/customXml" Target="../ink/ink938.xml"/><Relationship Id="rId251" Type="http://schemas.openxmlformats.org/officeDocument/2006/relationships/image" Target="../media/image948.png"/><Relationship Id="rId468" Type="http://schemas.openxmlformats.org/officeDocument/2006/relationships/image" Target="../media/image1055.png"/><Relationship Id="rId489" Type="http://schemas.openxmlformats.org/officeDocument/2006/relationships/customXml" Target="../ink/ink1068.xml"/><Relationship Id="rId25" Type="http://schemas.openxmlformats.org/officeDocument/2006/relationships/image" Target="../media/image836.png"/><Relationship Id="rId46" Type="http://schemas.openxmlformats.org/officeDocument/2006/relationships/customXml" Target="../ink/ink846.xml"/><Relationship Id="rId67" Type="http://schemas.openxmlformats.org/officeDocument/2006/relationships/image" Target="../media/image857.png"/><Relationship Id="rId272" Type="http://schemas.openxmlformats.org/officeDocument/2006/relationships/customXml" Target="../ink/ink959.xml"/><Relationship Id="rId293" Type="http://schemas.openxmlformats.org/officeDocument/2006/relationships/image" Target="../media/image969.png"/><Relationship Id="rId307" Type="http://schemas.openxmlformats.org/officeDocument/2006/relationships/image" Target="../media/image975.png"/><Relationship Id="rId328" Type="http://schemas.openxmlformats.org/officeDocument/2006/relationships/customXml" Target="../ink/ink987.xml"/><Relationship Id="rId349" Type="http://schemas.openxmlformats.org/officeDocument/2006/relationships/image" Target="../media/image996.png"/><Relationship Id="rId88" Type="http://schemas.openxmlformats.org/officeDocument/2006/relationships/customXml" Target="../ink/ink867.xml"/><Relationship Id="rId111" Type="http://schemas.openxmlformats.org/officeDocument/2006/relationships/image" Target="../media/image879.png"/><Relationship Id="rId132" Type="http://schemas.openxmlformats.org/officeDocument/2006/relationships/customXml" Target="../ink/ink889.xml"/><Relationship Id="rId153" Type="http://schemas.openxmlformats.org/officeDocument/2006/relationships/image" Target="../media/image900.png"/><Relationship Id="rId174" Type="http://schemas.openxmlformats.org/officeDocument/2006/relationships/customXml" Target="../ink/ink910.xml"/><Relationship Id="rId195" Type="http://schemas.openxmlformats.org/officeDocument/2006/relationships/image" Target="../media/image920.png"/><Relationship Id="rId209" Type="http://schemas.openxmlformats.org/officeDocument/2006/relationships/image" Target="../media/image927.png"/><Relationship Id="rId360" Type="http://schemas.openxmlformats.org/officeDocument/2006/relationships/customXml" Target="../ink/ink1003.xml"/><Relationship Id="rId381" Type="http://schemas.openxmlformats.org/officeDocument/2006/relationships/customXml" Target="../ink/ink1014.xml"/><Relationship Id="rId416" Type="http://schemas.openxmlformats.org/officeDocument/2006/relationships/image" Target="../media/image1029.png"/><Relationship Id="rId220" Type="http://schemas.openxmlformats.org/officeDocument/2006/relationships/customXml" Target="../ink/ink933.xml"/><Relationship Id="rId241" Type="http://schemas.openxmlformats.org/officeDocument/2006/relationships/image" Target="../media/image943.png"/><Relationship Id="rId437" Type="http://schemas.openxmlformats.org/officeDocument/2006/relationships/customXml" Target="../ink/ink1042.xml"/><Relationship Id="rId458" Type="http://schemas.openxmlformats.org/officeDocument/2006/relationships/image" Target="../media/image1050.png"/><Relationship Id="rId479" Type="http://schemas.openxmlformats.org/officeDocument/2006/relationships/customXml" Target="../ink/ink1063.xml"/><Relationship Id="rId15" Type="http://schemas.openxmlformats.org/officeDocument/2006/relationships/image" Target="../media/image831.png"/><Relationship Id="rId36" Type="http://schemas.openxmlformats.org/officeDocument/2006/relationships/customXml" Target="../ink/ink841.xml"/><Relationship Id="rId57" Type="http://schemas.openxmlformats.org/officeDocument/2006/relationships/image" Target="../media/image852.png"/><Relationship Id="rId262" Type="http://schemas.openxmlformats.org/officeDocument/2006/relationships/customXml" Target="../ink/ink954.xml"/><Relationship Id="rId283" Type="http://schemas.openxmlformats.org/officeDocument/2006/relationships/image" Target="../media/image964.png"/><Relationship Id="rId318" Type="http://schemas.openxmlformats.org/officeDocument/2006/relationships/customXml" Target="../ink/ink982.xml"/><Relationship Id="rId339" Type="http://schemas.openxmlformats.org/officeDocument/2006/relationships/image" Target="../media/image991.png"/><Relationship Id="rId490" Type="http://schemas.openxmlformats.org/officeDocument/2006/relationships/image" Target="../media/image1066.png"/><Relationship Id="rId78" Type="http://schemas.openxmlformats.org/officeDocument/2006/relationships/customXml" Target="../ink/ink862.xml"/><Relationship Id="rId99" Type="http://schemas.openxmlformats.org/officeDocument/2006/relationships/image" Target="../media/image873.png"/><Relationship Id="rId101" Type="http://schemas.openxmlformats.org/officeDocument/2006/relationships/image" Target="../media/image874.png"/><Relationship Id="rId122" Type="http://schemas.openxmlformats.org/officeDocument/2006/relationships/customXml" Target="../ink/ink884.xml"/><Relationship Id="rId143" Type="http://schemas.openxmlformats.org/officeDocument/2006/relationships/image" Target="../media/image895.png"/><Relationship Id="rId164" Type="http://schemas.openxmlformats.org/officeDocument/2006/relationships/customXml" Target="../ink/ink905.xml"/><Relationship Id="rId185" Type="http://schemas.openxmlformats.org/officeDocument/2006/relationships/image" Target="../media/image915.png"/><Relationship Id="rId350" Type="http://schemas.openxmlformats.org/officeDocument/2006/relationships/customXml" Target="../ink/ink998.xml"/><Relationship Id="rId371" Type="http://schemas.openxmlformats.org/officeDocument/2006/relationships/image" Target="../media/image1007.png"/><Relationship Id="rId406" Type="http://schemas.openxmlformats.org/officeDocument/2006/relationships/image" Target="../media/image1024.png"/><Relationship Id="rId9" Type="http://schemas.openxmlformats.org/officeDocument/2006/relationships/image" Target="../media/image828.png"/><Relationship Id="rId210" Type="http://schemas.openxmlformats.org/officeDocument/2006/relationships/customXml" Target="../ink/ink928.xml"/><Relationship Id="rId392" Type="http://schemas.openxmlformats.org/officeDocument/2006/relationships/image" Target="../media/image1017.png"/><Relationship Id="rId427" Type="http://schemas.openxmlformats.org/officeDocument/2006/relationships/customXml" Target="../ink/ink1037.xml"/><Relationship Id="rId448" Type="http://schemas.openxmlformats.org/officeDocument/2006/relationships/image" Target="../media/image1045.png"/><Relationship Id="rId469" Type="http://schemas.openxmlformats.org/officeDocument/2006/relationships/customXml" Target="../ink/ink1058.xml"/><Relationship Id="rId26" Type="http://schemas.openxmlformats.org/officeDocument/2006/relationships/customXml" Target="../ink/ink836.xml"/><Relationship Id="rId231" Type="http://schemas.openxmlformats.org/officeDocument/2006/relationships/image" Target="../media/image938.png"/><Relationship Id="rId252" Type="http://schemas.openxmlformats.org/officeDocument/2006/relationships/customXml" Target="../ink/ink949.xml"/><Relationship Id="rId273" Type="http://schemas.openxmlformats.org/officeDocument/2006/relationships/image" Target="../media/image959.png"/><Relationship Id="rId294" Type="http://schemas.openxmlformats.org/officeDocument/2006/relationships/customXml" Target="../ink/ink970.xml"/><Relationship Id="rId308" Type="http://schemas.openxmlformats.org/officeDocument/2006/relationships/customXml" Target="../ink/ink977.xml"/><Relationship Id="rId329" Type="http://schemas.openxmlformats.org/officeDocument/2006/relationships/image" Target="../media/image986.png"/><Relationship Id="rId480" Type="http://schemas.openxmlformats.org/officeDocument/2006/relationships/image" Target="../media/image1061.png"/><Relationship Id="rId47" Type="http://schemas.openxmlformats.org/officeDocument/2006/relationships/image" Target="../media/image847.png"/><Relationship Id="rId68" Type="http://schemas.openxmlformats.org/officeDocument/2006/relationships/customXml" Target="../ink/ink857.xml"/><Relationship Id="rId89" Type="http://schemas.openxmlformats.org/officeDocument/2006/relationships/image" Target="../media/image868.png"/><Relationship Id="rId112" Type="http://schemas.openxmlformats.org/officeDocument/2006/relationships/customXml" Target="../ink/ink879.xml"/><Relationship Id="rId133" Type="http://schemas.openxmlformats.org/officeDocument/2006/relationships/image" Target="../media/image890.png"/><Relationship Id="rId154" Type="http://schemas.openxmlformats.org/officeDocument/2006/relationships/customXml" Target="../ink/ink900.xml"/><Relationship Id="rId175" Type="http://schemas.openxmlformats.org/officeDocument/2006/relationships/image" Target="../media/image911.png"/><Relationship Id="rId340" Type="http://schemas.openxmlformats.org/officeDocument/2006/relationships/customXml" Target="../ink/ink993.xml"/><Relationship Id="rId361" Type="http://schemas.openxmlformats.org/officeDocument/2006/relationships/image" Target="../media/image1002.png"/><Relationship Id="rId196" Type="http://schemas.openxmlformats.org/officeDocument/2006/relationships/customXml" Target="../ink/ink921.xml"/><Relationship Id="rId200" Type="http://schemas.openxmlformats.org/officeDocument/2006/relationships/customXml" Target="../ink/ink923.xml"/><Relationship Id="rId382" Type="http://schemas.openxmlformats.org/officeDocument/2006/relationships/image" Target="../media/image1012.png"/><Relationship Id="rId417" Type="http://schemas.openxmlformats.org/officeDocument/2006/relationships/customXml" Target="../ink/ink1032.xml"/><Relationship Id="rId438" Type="http://schemas.openxmlformats.org/officeDocument/2006/relationships/image" Target="../media/image1040.png"/><Relationship Id="rId459" Type="http://schemas.openxmlformats.org/officeDocument/2006/relationships/customXml" Target="../ink/ink1053.xml"/><Relationship Id="rId16" Type="http://schemas.openxmlformats.org/officeDocument/2006/relationships/customXml" Target="../ink/ink831.xml"/><Relationship Id="rId221" Type="http://schemas.openxmlformats.org/officeDocument/2006/relationships/image" Target="../media/image933.png"/><Relationship Id="rId242" Type="http://schemas.openxmlformats.org/officeDocument/2006/relationships/customXml" Target="../ink/ink944.xml"/><Relationship Id="rId263" Type="http://schemas.openxmlformats.org/officeDocument/2006/relationships/image" Target="../media/image954.png"/><Relationship Id="rId284" Type="http://schemas.openxmlformats.org/officeDocument/2006/relationships/customXml" Target="../ink/ink965.xml"/><Relationship Id="rId319" Type="http://schemas.openxmlformats.org/officeDocument/2006/relationships/image" Target="../media/image981.png"/><Relationship Id="rId470" Type="http://schemas.openxmlformats.org/officeDocument/2006/relationships/image" Target="../media/image1056.png"/><Relationship Id="rId491" Type="http://schemas.openxmlformats.org/officeDocument/2006/relationships/customXml" Target="../ink/ink1069.xml"/><Relationship Id="rId37" Type="http://schemas.openxmlformats.org/officeDocument/2006/relationships/image" Target="../media/image842.png"/><Relationship Id="rId58" Type="http://schemas.openxmlformats.org/officeDocument/2006/relationships/customXml" Target="../ink/ink852.xml"/><Relationship Id="rId79" Type="http://schemas.openxmlformats.org/officeDocument/2006/relationships/image" Target="../media/image863.png"/><Relationship Id="rId102" Type="http://schemas.openxmlformats.org/officeDocument/2006/relationships/customXml" Target="../ink/ink874.xml"/><Relationship Id="rId123" Type="http://schemas.openxmlformats.org/officeDocument/2006/relationships/image" Target="../media/image885.png"/><Relationship Id="rId144" Type="http://schemas.openxmlformats.org/officeDocument/2006/relationships/customXml" Target="../ink/ink895.xml"/><Relationship Id="rId330" Type="http://schemas.openxmlformats.org/officeDocument/2006/relationships/customXml" Target="../ink/ink988.xml"/><Relationship Id="rId90" Type="http://schemas.openxmlformats.org/officeDocument/2006/relationships/customXml" Target="../ink/ink868.xml"/><Relationship Id="rId165" Type="http://schemas.openxmlformats.org/officeDocument/2006/relationships/image" Target="../media/image906.png"/><Relationship Id="rId186" Type="http://schemas.openxmlformats.org/officeDocument/2006/relationships/customXml" Target="../ink/ink916.xml"/><Relationship Id="rId351" Type="http://schemas.openxmlformats.org/officeDocument/2006/relationships/image" Target="../media/image997.png"/><Relationship Id="rId372" Type="http://schemas.openxmlformats.org/officeDocument/2006/relationships/customXml" Target="../ink/ink1009.xml"/><Relationship Id="rId393" Type="http://schemas.openxmlformats.org/officeDocument/2006/relationships/customXml" Target="../ink/ink1020.xml"/><Relationship Id="rId407" Type="http://schemas.openxmlformats.org/officeDocument/2006/relationships/customXml" Target="../ink/ink1027.xml"/><Relationship Id="rId428" Type="http://schemas.openxmlformats.org/officeDocument/2006/relationships/image" Target="../media/image1035.png"/><Relationship Id="rId449" Type="http://schemas.openxmlformats.org/officeDocument/2006/relationships/customXml" Target="../ink/ink1048.xml"/><Relationship Id="rId211" Type="http://schemas.openxmlformats.org/officeDocument/2006/relationships/image" Target="../media/image928.png"/><Relationship Id="rId232" Type="http://schemas.openxmlformats.org/officeDocument/2006/relationships/customXml" Target="../ink/ink939.xml"/><Relationship Id="rId253" Type="http://schemas.openxmlformats.org/officeDocument/2006/relationships/image" Target="../media/image949.png"/><Relationship Id="rId274" Type="http://schemas.openxmlformats.org/officeDocument/2006/relationships/customXml" Target="../ink/ink960.xml"/><Relationship Id="rId295" Type="http://schemas.openxmlformats.org/officeDocument/2006/relationships/image" Target="../media/image970.png"/><Relationship Id="rId309" Type="http://schemas.openxmlformats.org/officeDocument/2006/relationships/image" Target="../media/image976.png"/><Relationship Id="rId460" Type="http://schemas.openxmlformats.org/officeDocument/2006/relationships/image" Target="../media/image1051.png"/><Relationship Id="rId481" Type="http://schemas.openxmlformats.org/officeDocument/2006/relationships/customXml" Target="../ink/ink1064.xml"/><Relationship Id="rId27" Type="http://schemas.openxmlformats.org/officeDocument/2006/relationships/image" Target="../media/image837.png"/><Relationship Id="rId48" Type="http://schemas.openxmlformats.org/officeDocument/2006/relationships/customXml" Target="../ink/ink847.xml"/><Relationship Id="rId69" Type="http://schemas.openxmlformats.org/officeDocument/2006/relationships/image" Target="../media/image858.png"/><Relationship Id="rId113" Type="http://schemas.openxmlformats.org/officeDocument/2006/relationships/image" Target="../media/image880.png"/><Relationship Id="rId134" Type="http://schemas.openxmlformats.org/officeDocument/2006/relationships/customXml" Target="../ink/ink890.xml"/><Relationship Id="rId320" Type="http://schemas.openxmlformats.org/officeDocument/2006/relationships/customXml" Target="../ink/ink983.xml"/><Relationship Id="rId80" Type="http://schemas.openxmlformats.org/officeDocument/2006/relationships/customXml" Target="../ink/ink863.xml"/><Relationship Id="rId155" Type="http://schemas.openxmlformats.org/officeDocument/2006/relationships/image" Target="../media/image901.png"/><Relationship Id="rId176" Type="http://schemas.openxmlformats.org/officeDocument/2006/relationships/customXml" Target="../ink/ink911.xml"/><Relationship Id="rId197" Type="http://schemas.openxmlformats.org/officeDocument/2006/relationships/image" Target="../media/image921.png"/><Relationship Id="rId341" Type="http://schemas.openxmlformats.org/officeDocument/2006/relationships/image" Target="../media/image992.png"/><Relationship Id="rId362" Type="http://schemas.openxmlformats.org/officeDocument/2006/relationships/customXml" Target="../ink/ink1004.xml"/><Relationship Id="rId383" Type="http://schemas.openxmlformats.org/officeDocument/2006/relationships/customXml" Target="../ink/ink1015.xml"/><Relationship Id="rId418" Type="http://schemas.openxmlformats.org/officeDocument/2006/relationships/image" Target="../media/image1030.png"/><Relationship Id="rId439" Type="http://schemas.openxmlformats.org/officeDocument/2006/relationships/customXml" Target="../ink/ink1043.xml"/><Relationship Id="rId201" Type="http://schemas.openxmlformats.org/officeDocument/2006/relationships/image" Target="../media/image923.png"/><Relationship Id="rId222" Type="http://schemas.openxmlformats.org/officeDocument/2006/relationships/customXml" Target="../ink/ink934.xml"/><Relationship Id="rId243" Type="http://schemas.openxmlformats.org/officeDocument/2006/relationships/image" Target="../media/image944.png"/><Relationship Id="rId264" Type="http://schemas.openxmlformats.org/officeDocument/2006/relationships/customXml" Target="../ink/ink955.xml"/><Relationship Id="rId285" Type="http://schemas.openxmlformats.org/officeDocument/2006/relationships/image" Target="../media/image965.png"/><Relationship Id="rId450" Type="http://schemas.openxmlformats.org/officeDocument/2006/relationships/image" Target="../media/image1046.png"/><Relationship Id="rId471" Type="http://schemas.openxmlformats.org/officeDocument/2006/relationships/customXml" Target="../ink/ink1059.xml"/><Relationship Id="rId17" Type="http://schemas.openxmlformats.org/officeDocument/2006/relationships/image" Target="../media/image832.png"/><Relationship Id="rId38" Type="http://schemas.openxmlformats.org/officeDocument/2006/relationships/customXml" Target="../ink/ink842.xml"/><Relationship Id="rId59" Type="http://schemas.openxmlformats.org/officeDocument/2006/relationships/image" Target="../media/image853.png"/><Relationship Id="rId103" Type="http://schemas.openxmlformats.org/officeDocument/2006/relationships/image" Target="../media/image875.png"/><Relationship Id="rId124" Type="http://schemas.openxmlformats.org/officeDocument/2006/relationships/customXml" Target="../ink/ink885.xml"/><Relationship Id="rId310" Type="http://schemas.openxmlformats.org/officeDocument/2006/relationships/customXml" Target="../ink/ink978.xml"/><Relationship Id="rId492" Type="http://schemas.openxmlformats.org/officeDocument/2006/relationships/image" Target="../media/image1067.png"/><Relationship Id="rId70" Type="http://schemas.openxmlformats.org/officeDocument/2006/relationships/customXml" Target="../ink/ink858.xml"/><Relationship Id="rId91" Type="http://schemas.openxmlformats.org/officeDocument/2006/relationships/image" Target="../media/image869.png"/><Relationship Id="rId145" Type="http://schemas.openxmlformats.org/officeDocument/2006/relationships/image" Target="../media/image896.png"/><Relationship Id="rId166" Type="http://schemas.openxmlformats.org/officeDocument/2006/relationships/customXml" Target="../ink/ink906.xml"/><Relationship Id="rId187" Type="http://schemas.openxmlformats.org/officeDocument/2006/relationships/image" Target="../media/image916.png"/><Relationship Id="rId331" Type="http://schemas.openxmlformats.org/officeDocument/2006/relationships/image" Target="../media/image987.png"/><Relationship Id="rId352" Type="http://schemas.openxmlformats.org/officeDocument/2006/relationships/customXml" Target="../ink/ink999.xml"/><Relationship Id="rId373" Type="http://schemas.openxmlformats.org/officeDocument/2006/relationships/customXml" Target="../ink/ink1010.xml"/><Relationship Id="rId394" Type="http://schemas.openxmlformats.org/officeDocument/2006/relationships/image" Target="../media/image1018.png"/><Relationship Id="rId408" Type="http://schemas.openxmlformats.org/officeDocument/2006/relationships/image" Target="../media/image1025.png"/><Relationship Id="rId429" Type="http://schemas.openxmlformats.org/officeDocument/2006/relationships/customXml" Target="../ink/ink1038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29.xml"/><Relationship Id="rId233" Type="http://schemas.openxmlformats.org/officeDocument/2006/relationships/image" Target="../media/image939.png"/><Relationship Id="rId254" Type="http://schemas.openxmlformats.org/officeDocument/2006/relationships/customXml" Target="../ink/ink950.xml"/><Relationship Id="rId440" Type="http://schemas.openxmlformats.org/officeDocument/2006/relationships/image" Target="../media/image1041.png"/><Relationship Id="rId28" Type="http://schemas.openxmlformats.org/officeDocument/2006/relationships/customXml" Target="../ink/ink837.xml"/><Relationship Id="rId49" Type="http://schemas.openxmlformats.org/officeDocument/2006/relationships/image" Target="../media/image848.png"/><Relationship Id="rId114" Type="http://schemas.openxmlformats.org/officeDocument/2006/relationships/customXml" Target="../ink/ink880.xml"/><Relationship Id="rId275" Type="http://schemas.openxmlformats.org/officeDocument/2006/relationships/image" Target="../media/image960.png"/><Relationship Id="rId296" Type="http://schemas.openxmlformats.org/officeDocument/2006/relationships/customXml" Target="../ink/ink971.xml"/><Relationship Id="rId300" Type="http://schemas.openxmlformats.org/officeDocument/2006/relationships/customXml" Target="../ink/ink973.xml"/><Relationship Id="rId461" Type="http://schemas.openxmlformats.org/officeDocument/2006/relationships/customXml" Target="../ink/ink1054.xml"/><Relationship Id="rId482" Type="http://schemas.openxmlformats.org/officeDocument/2006/relationships/image" Target="../media/image1062.png"/><Relationship Id="rId60" Type="http://schemas.openxmlformats.org/officeDocument/2006/relationships/customXml" Target="../ink/ink853.xml"/><Relationship Id="rId81" Type="http://schemas.openxmlformats.org/officeDocument/2006/relationships/image" Target="../media/image864.png"/><Relationship Id="rId135" Type="http://schemas.openxmlformats.org/officeDocument/2006/relationships/image" Target="../media/image891.png"/><Relationship Id="rId156" Type="http://schemas.openxmlformats.org/officeDocument/2006/relationships/customXml" Target="../ink/ink901.xml"/><Relationship Id="rId177" Type="http://schemas.openxmlformats.org/officeDocument/2006/relationships/image" Target="../media/image912.png"/><Relationship Id="rId198" Type="http://schemas.openxmlformats.org/officeDocument/2006/relationships/customXml" Target="../ink/ink922.xml"/><Relationship Id="rId321" Type="http://schemas.openxmlformats.org/officeDocument/2006/relationships/image" Target="../media/image982.png"/><Relationship Id="rId342" Type="http://schemas.openxmlformats.org/officeDocument/2006/relationships/customXml" Target="../ink/ink994.xml"/><Relationship Id="rId363" Type="http://schemas.openxmlformats.org/officeDocument/2006/relationships/image" Target="../media/image1003.png"/><Relationship Id="rId384" Type="http://schemas.openxmlformats.org/officeDocument/2006/relationships/image" Target="../media/image1013.png"/><Relationship Id="rId419" Type="http://schemas.openxmlformats.org/officeDocument/2006/relationships/customXml" Target="../ink/ink1033.xml"/><Relationship Id="rId202" Type="http://schemas.openxmlformats.org/officeDocument/2006/relationships/customXml" Target="../ink/ink924.xml"/><Relationship Id="rId223" Type="http://schemas.openxmlformats.org/officeDocument/2006/relationships/image" Target="../media/image934.png"/><Relationship Id="rId244" Type="http://schemas.openxmlformats.org/officeDocument/2006/relationships/customXml" Target="../ink/ink945.xml"/><Relationship Id="rId430" Type="http://schemas.openxmlformats.org/officeDocument/2006/relationships/image" Target="../media/image1036.png"/><Relationship Id="rId18" Type="http://schemas.openxmlformats.org/officeDocument/2006/relationships/customXml" Target="../ink/ink832.xml"/><Relationship Id="rId39" Type="http://schemas.openxmlformats.org/officeDocument/2006/relationships/image" Target="../media/image843.png"/><Relationship Id="rId265" Type="http://schemas.openxmlformats.org/officeDocument/2006/relationships/image" Target="../media/image955.png"/><Relationship Id="rId286" Type="http://schemas.openxmlformats.org/officeDocument/2006/relationships/customXml" Target="../ink/ink966.xml"/><Relationship Id="rId451" Type="http://schemas.openxmlformats.org/officeDocument/2006/relationships/customXml" Target="../ink/ink1049.xml"/><Relationship Id="rId472" Type="http://schemas.openxmlformats.org/officeDocument/2006/relationships/image" Target="../media/image1057.png"/><Relationship Id="rId493" Type="http://schemas.openxmlformats.org/officeDocument/2006/relationships/customXml" Target="../ink/ink1070.xml"/><Relationship Id="rId50" Type="http://schemas.openxmlformats.org/officeDocument/2006/relationships/customXml" Target="../ink/ink848.xml"/><Relationship Id="rId104" Type="http://schemas.openxmlformats.org/officeDocument/2006/relationships/customXml" Target="../ink/ink875.xml"/><Relationship Id="rId125" Type="http://schemas.openxmlformats.org/officeDocument/2006/relationships/image" Target="../media/image886.png"/><Relationship Id="rId146" Type="http://schemas.openxmlformats.org/officeDocument/2006/relationships/customXml" Target="../ink/ink896.xml"/><Relationship Id="rId167" Type="http://schemas.openxmlformats.org/officeDocument/2006/relationships/image" Target="../media/image907.png"/><Relationship Id="rId188" Type="http://schemas.openxmlformats.org/officeDocument/2006/relationships/customXml" Target="../ink/ink917.xml"/><Relationship Id="rId311" Type="http://schemas.openxmlformats.org/officeDocument/2006/relationships/image" Target="../media/image977.png"/><Relationship Id="rId332" Type="http://schemas.openxmlformats.org/officeDocument/2006/relationships/customXml" Target="../ink/ink989.xml"/><Relationship Id="rId353" Type="http://schemas.openxmlformats.org/officeDocument/2006/relationships/image" Target="../media/image998.png"/><Relationship Id="rId374" Type="http://schemas.openxmlformats.org/officeDocument/2006/relationships/image" Target="../media/image1008.png"/><Relationship Id="rId395" Type="http://schemas.openxmlformats.org/officeDocument/2006/relationships/customXml" Target="../ink/ink1021.xml"/><Relationship Id="rId409" Type="http://schemas.openxmlformats.org/officeDocument/2006/relationships/customXml" Target="../ink/ink1028.xml"/><Relationship Id="rId71" Type="http://schemas.openxmlformats.org/officeDocument/2006/relationships/image" Target="../media/image859.png"/><Relationship Id="rId92" Type="http://schemas.openxmlformats.org/officeDocument/2006/relationships/customXml" Target="../ink/ink869.xml"/><Relationship Id="rId213" Type="http://schemas.openxmlformats.org/officeDocument/2006/relationships/image" Target="../media/image929.png"/><Relationship Id="rId234" Type="http://schemas.openxmlformats.org/officeDocument/2006/relationships/customXml" Target="../ink/ink940.xml"/><Relationship Id="rId420" Type="http://schemas.openxmlformats.org/officeDocument/2006/relationships/image" Target="../media/image1031.png"/><Relationship Id="rId2" Type="http://schemas.openxmlformats.org/officeDocument/2006/relationships/customXml" Target="../ink/ink824.xml"/><Relationship Id="rId29" Type="http://schemas.openxmlformats.org/officeDocument/2006/relationships/image" Target="../media/image838.png"/><Relationship Id="rId255" Type="http://schemas.openxmlformats.org/officeDocument/2006/relationships/image" Target="../media/image950.png"/><Relationship Id="rId276" Type="http://schemas.openxmlformats.org/officeDocument/2006/relationships/customXml" Target="../ink/ink961.xml"/><Relationship Id="rId297" Type="http://schemas.openxmlformats.org/officeDocument/2006/relationships/image" Target="../media/image971.png"/><Relationship Id="rId441" Type="http://schemas.openxmlformats.org/officeDocument/2006/relationships/customXml" Target="../ink/ink1044.xml"/><Relationship Id="rId462" Type="http://schemas.openxmlformats.org/officeDocument/2006/relationships/image" Target="../media/image1052.png"/><Relationship Id="rId483" Type="http://schemas.openxmlformats.org/officeDocument/2006/relationships/customXml" Target="../ink/ink1065.xml"/><Relationship Id="rId40" Type="http://schemas.openxmlformats.org/officeDocument/2006/relationships/customXml" Target="../ink/ink843.xml"/><Relationship Id="rId115" Type="http://schemas.openxmlformats.org/officeDocument/2006/relationships/image" Target="../media/image881.png"/><Relationship Id="rId136" Type="http://schemas.openxmlformats.org/officeDocument/2006/relationships/customXml" Target="../ink/ink891.xml"/><Relationship Id="rId157" Type="http://schemas.openxmlformats.org/officeDocument/2006/relationships/image" Target="../media/image902.png"/><Relationship Id="rId178" Type="http://schemas.openxmlformats.org/officeDocument/2006/relationships/customXml" Target="../ink/ink912.xml"/><Relationship Id="rId301" Type="http://schemas.openxmlformats.org/officeDocument/2006/relationships/image" Target="../media/image483.png"/><Relationship Id="rId322" Type="http://schemas.openxmlformats.org/officeDocument/2006/relationships/customXml" Target="../ink/ink984.xml"/><Relationship Id="rId343" Type="http://schemas.openxmlformats.org/officeDocument/2006/relationships/image" Target="../media/image993.png"/><Relationship Id="rId364" Type="http://schemas.openxmlformats.org/officeDocument/2006/relationships/customXml" Target="../ink/ink1005.xml"/><Relationship Id="rId61" Type="http://schemas.openxmlformats.org/officeDocument/2006/relationships/image" Target="../media/image854.png"/><Relationship Id="rId82" Type="http://schemas.openxmlformats.org/officeDocument/2006/relationships/customXml" Target="../ink/ink864.xml"/><Relationship Id="rId199" Type="http://schemas.openxmlformats.org/officeDocument/2006/relationships/image" Target="../media/image922.png"/><Relationship Id="rId203" Type="http://schemas.openxmlformats.org/officeDocument/2006/relationships/image" Target="../media/image924.png"/><Relationship Id="rId385" Type="http://schemas.openxmlformats.org/officeDocument/2006/relationships/customXml" Target="../ink/ink1016.xml"/><Relationship Id="rId19" Type="http://schemas.openxmlformats.org/officeDocument/2006/relationships/image" Target="../media/image833.png"/><Relationship Id="rId224" Type="http://schemas.openxmlformats.org/officeDocument/2006/relationships/customXml" Target="../ink/ink935.xml"/><Relationship Id="rId245" Type="http://schemas.openxmlformats.org/officeDocument/2006/relationships/image" Target="../media/image945.png"/><Relationship Id="rId266" Type="http://schemas.openxmlformats.org/officeDocument/2006/relationships/customXml" Target="../ink/ink956.xml"/><Relationship Id="rId287" Type="http://schemas.openxmlformats.org/officeDocument/2006/relationships/image" Target="../media/image966.png"/><Relationship Id="rId410" Type="http://schemas.openxmlformats.org/officeDocument/2006/relationships/image" Target="../media/image1026.png"/><Relationship Id="rId431" Type="http://schemas.openxmlformats.org/officeDocument/2006/relationships/customXml" Target="../ink/ink1039.xml"/><Relationship Id="rId452" Type="http://schemas.openxmlformats.org/officeDocument/2006/relationships/image" Target="../media/image1047.png"/><Relationship Id="rId473" Type="http://schemas.openxmlformats.org/officeDocument/2006/relationships/customXml" Target="../ink/ink1060.xml"/><Relationship Id="rId494" Type="http://schemas.openxmlformats.org/officeDocument/2006/relationships/image" Target="../media/image1068.png"/><Relationship Id="rId30" Type="http://schemas.openxmlformats.org/officeDocument/2006/relationships/customXml" Target="../ink/ink838.xml"/><Relationship Id="rId105" Type="http://schemas.openxmlformats.org/officeDocument/2006/relationships/image" Target="../media/image876.png"/><Relationship Id="rId126" Type="http://schemas.openxmlformats.org/officeDocument/2006/relationships/customXml" Target="../ink/ink886.xml"/><Relationship Id="rId147" Type="http://schemas.openxmlformats.org/officeDocument/2006/relationships/image" Target="../media/image897.png"/><Relationship Id="rId168" Type="http://schemas.openxmlformats.org/officeDocument/2006/relationships/customXml" Target="../ink/ink907.xml"/><Relationship Id="rId312" Type="http://schemas.openxmlformats.org/officeDocument/2006/relationships/customXml" Target="../ink/ink979.xml"/><Relationship Id="rId333" Type="http://schemas.openxmlformats.org/officeDocument/2006/relationships/image" Target="../media/image988.png"/><Relationship Id="rId354" Type="http://schemas.openxmlformats.org/officeDocument/2006/relationships/customXml" Target="../ink/ink1000.xml"/><Relationship Id="rId51" Type="http://schemas.openxmlformats.org/officeDocument/2006/relationships/image" Target="../media/image849.png"/><Relationship Id="rId72" Type="http://schemas.openxmlformats.org/officeDocument/2006/relationships/customXml" Target="../ink/ink859.xml"/><Relationship Id="rId93" Type="http://schemas.openxmlformats.org/officeDocument/2006/relationships/image" Target="../media/image870.png"/><Relationship Id="rId189" Type="http://schemas.openxmlformats.org/officeDocument/2006/relationships/image" Target="../media/image917.png"/><Relationship Id="rId375" Type="http://schemas.openxmlformats.org/officeDocument/2006/relationships/customXml" Target="../ink/ink1011.xml"/><Relationship Id="rId396" Type="http://schemas.openxmlformats.org/officeDocument/2006/relationships/image" Target="../media/image1019.png"/><Relationship Id="rId3" Type="http://schemas.openxmlformats.org/officeDocument/2006/relationships/image" Target="../media/image825.png"/><Relationship Id="rId214" Type="http://schemas.openxmlformats.org/officeDocument/2006/relationships/customXml" Target="../ink/ink930.xml"/><Relationship Id="rId235" Type="http://schemas.openxmlformats.org/officeDocument/2006/relationships/image" Target="../media/image940.png"/><Relationship Id="rId256" Type="http://schemas.openxmlformats.org/officeDocument/2006/relationships/customXml" Target="../ink/ink951.xml"/><Relationship Id="rId277" Type="http://schemas.openxmlformats.org/officeDocument/2006/relationships/image" Target="../media/image961.png"/><Relationship Id="rId298" Type="http://schemas.openxmlformats.org/officeDocument/2006/relationships/customXml" Target="../ink/ink972.xml"/><Relationship Id="rId400" Type="http://schemas.openxmlformats.org/officeDocument/2006/relationships/image" Target="../media/image1021.png"/><Relationship Id="rId421" Type="http://schemas.openxmlformats.org/officeDocument/2006/relationships/customXml" Target="../ink/ink1034.xml"/><Relationship Id="rId442" Type="http://schemas.openxmlformats.org/officeDocument/2006/relationships/image" Target="../media/image1042.png"/><Relationship Id="rId463" Type="http://schemas.openxmlformats.org/officeDocument/2006/relationships/customXml" Target="../ink/ink1055.xml"/><Relationship Id="rId484" Type="http://schemas.openxmlformats.org/officeDocument/2006/relationships/image" Target="../media/image1063.png"/><Relationship Id="rId116" Type="http://schemas.openxmlformats.org/officeDocument/2006/relationships/customXml" Target="../ink/ink881.xml"/><Relationship Id="rId137" Type="http://schemas.openxmlformats.org/officeDocument/2006/relationships/image" Target="../media/image892.png"/><Relationship Id="rId158" Type="http://schemas.openxmlformats.org/officeDocument/2006/relationships/customXml" Target="../ink/ink902.xml"/><Relationship Id="rId302" Type="http://schemas.openxmlformats.org/officeDocument/2006/relationships/customXml" Target="../ink/ink974.xml"/><Relationship Id="rId323" Type="http://schemas.openxmlformats.org/officeDocument/2006/relationships/image" Target="../media/image983.png"/><Relationship Id="rId344" Type="http://schemas.openxmlformats.org/officeDocument/2006/relationships/customXml" Target="../ink/ink995.xml"/><Relationship Id="rId20" Type="http://schemas.openxmlformats.org/officeDocument/2006/relationships/customXml" Target="../ink/ink833.xml"/><Relationship Id="rId41" Type="http://schemas.openxmlformats.org/officeDocument/2006/relationships/image" Target="../media/image844.png"/><Relationship Id="rId62" Type="http://schemas.openxmlformats.org/officeDocument/2006/relationships/customXml" Target="../ink/ink854.xml"/><Relationship Id="rId83" Type="http://schemas.openxmlformats.org/officeDocument/2006/relationships/image" Target="../media/image865.png"/><Relationship Id="rId179" Type="http://schemas.openxmlformats.org/officeDocument/2006/relationships/image" Target="../media/image281.png"/><Relationship Id="rId365" Type="http://schemas.openxmlformats.org/officeDocument/2006/relationships/image" Target="../media/image1004.png"/><Relationship Id="rId386" Type="http://schemas.openxmlformats.org/officeDocument/2006/relationships/image" Target="../media/image1014.png"/><Relationship Id="rId190" Type="http://schemas.openxmlformats.org/officeDocument/2006/relationships/customXml" Target="../ink/ink918.xml"/><Relationship Id="rId204" Type="http://schemas.openxmlformats.org/officeDocument/2006/relationships/customXml" Target="../ink/ink925.xml"/><Relationship Id="rId225" Type="http://schemas.openxmlformats.org/officeDocument/2006/relationships/image" Target="../media/image935.png"/><Relationship Id="rId246" Type="http://schemas.openxmlformats.org/officeDocument/2006/relationships/customXml" Target="../ink/ink946.xml"/><Relationship Id="rId267" Type="http://schemas.openxmlformats.org/officeDocument/2006/relationships/image" Target="../media/image956.png"/><Relationship Id="rId288" Type="http://schemas.openxmlformats.org/officeDocument/2006/relationships/customXml" Target="../ink/ink967.xml"/><Relationship Id="rId411" Type="http://schemas.openxmlformats.org/officeDocument/2006/relationships/customXml" Target="../ink/ink1029.xml"/><Relationship Id="rId432" Type="http://schemas.openxmlformats.org/officeDocument/2006/relationships/image" Target="../media/image1037.png"/><Relationship Id="rId453" Type="http://schemas.openxmlformats.org/officeDocument/2006/relationships/customXml" Target="../ink/ink1050.xml"/><Relationship Id="rId474" Type="http://schemas.openxmlformats.org/officeDocument/2006/relationships/image" Target="../media/image1058.png"/><Relationship Id="rId106" Type="http://schemas.openxmlformats.org/officeDocument/2006/relationships/customXml" Target="../ink/ink876.xml"/><Relationship Id="rId127" Type="http://schemas.openxmlformats.org/officeDocument/2006/relationships/image" Target="../media/image887.png"/><Relationship Id="rId313" Type="http://schemas.openxmlformats.org/officeDocument/2006/relationships/image" Target="../media/image978.png"/><Relationship Id="rId495" Type="http://schemas.openxmlformats.org/officeDocument/2006/relationships/customXml" Target="../ink/ink1071.xml"/><Relationship Id="rId10" Type="http://schemas.openxmlformats.org/officeDocument/2006/relationships/customXml" Target="../ink/ink828.xml"/><Relationship Id="rId31" Type="http://schemas.openxmlformats.org/officeDocument/2006/relationships/image" Target="../media/image839.png"/><Relationship Id="rId52" Type="http://schemas.openxmlformats.org/officeDocument/2006/relationships/customXml" Target="../ink/ink849.xml"/><Relationship Id="rId73" Type="http://schemas.openxmlformats.org/officeDocument/2006/relationships/image" Target="../media/image860.png"/><Relationship Id="rId94" Type="http://schemas.openxmlformats.org/officeDocument/2006/relationships/customXml" Target="../ink/ink870.xml"/><Relationship Id="rId148" Type="http://schemas.openxmlformats.org/officeDocument/2006/relationships/customXml" Target="../ink/ink897.xml"/><Relationship Id="rId169" Type="http://schemas.openxmlformats.org/officeDocument/2006/relationships/image" Target="../media/image908.png"/><Relationship Id="rId334" Type="http://schemas.openxmlformats.org/officeDocument/2006/relationships/customXml" Target="../ink/ink990.xml"/><Relationship Id="rId355" Type="http://schemas.openxmlformats.org/officeDocument/2006/relationships/image" Target="../media/image999.png"/><Relationship Id="rId376" Type="http://schemas.openxmlformats.org/officeDocument/2006/relationships/image" Target="../media/image1009.png"/><Relationship Id="rId397" Type="http://schemas.openxmlformats.org/officeDocument/2006/relationships/customXml" Target="../ink/ink1022.xml"/><Relationship Id="rId4" Type="http://schemas.openxmlformats.org/officeDocument/2006/relationships/customXml" Target="../ink/ink825.xml"/><Relationship Id="rId180" Type="http://schemas.openxmlformats.org/officeDocument/2006/relationships/customXml" Target="../ink/ink913.xml"/><Relationship Id="rId215" Type="http://schemas.openxmlformats.org/officeDocument/2006/relationships/image" Target="../media/image930.png"/><Relationship Id="rId236" Type="http://schemas.openxmlformats.org/officeDocument/2006/relationships/customXml" Target="../ink/ink941.xml"/><Relationship Id="rId257" Type="http://schemas.openxmlformats.org/officeDocument/2006/relationships/image" Target="../media/image951.png"/><Relationship Id="rId278" Type="http://schemas.openxmlformats.org/officeDocument/2006/relationships/customXml" Target="../ink/ink962.xml"/><Relationship Id="rId401" Type="http://schemas.openxmlformats.org/officeDocument/2006/relationships/customXml" Target="../ink/ink1024.xml"/><Relationship Id="rId422" Type="http://schemas.openxmlformats.org/officeDocument/2006/relationships/image" Target="../media/image1032.png"/><Relationship Id="rId443" Type="http://schemas.openxmlformats.org/officeDocument/2006/relationships/customXml" Target="../ink/ink1045.xml"/><Relationship Id="rId464" Type="http://schemas.openxmlformats.org/officeDocument/2006/relationships/image" Target="../media/image1053.png"/><Relationship Id="rId303" Type="http://schemas.openxmlformats.org/officeDocument/2006/relationships/image" Target="../media/image973.png"/><Relationship Id="rId485" Type="http://schemas.openxmlformats.org/officeDocument/2006/relationships/customXml" Target="../ink/ink1066.xml"/><Relationship Id="rId42" Type="http://schemas.openxmlformats.org/officeDocument/2006/relationships/customXml" Target="../ink/ink844.xml"/><Relationship Id="rId84" Type="http://schemas.openxmlformats.org/officeDocument/2006/relationships/customXml" Target="../ink/ink865.xml"/><Relationship Id="rId138" Type="http://schemas.openxmlformats.org/officeDocument/2006/relationships/customXml" Target="../ink/ink892.xml"/><Relationship Id="rId345" Type="http://schemas.openxmlformats.org/officeDocument/2006/relationships/image" Target="../media/image994.png"/><Relationship Id="rId387" Type="http://schemas.openxmlformats.org/officeDocument/2006/relationships/customXml" Target="../ink/ink1017.xml"/><Relationship Id="rId191" Type="http://schemas.openxmlformats.org/officeDocument/2006/relationships/image" Target="../media/image918.png"/><Relationship Id="rId205" Type="http://schemas.openxmlformats.org/officeDocument/2006/relationships/image" Target="../media/image925.png"/><Relationship Id="rId247" Type="http://schemas.openxmlformats.org/officeDocument/2006/relationships/image" Target="../media/image946.png"/><Relationship Id="rId412" Type="http://schemas.openxmlformats.org/officeDocument/2006/relationships/image" Target="../media/image1027.png"/><Relationship Id="rId107" Type="http://schemas.openxmlformats.org/officeDocument/2006/relationships/image" Target="../media/image877.png"/><Relationship Id="rId289" Type="http://schemas.openxmlformats.org/officeDocument/2006/relationships/image" Target="../media/image967.png"/><Relationship Id="rId454" Type="http://schemas.openxmlformats.org/officeDocument/2006/relationships/image" Target="../media/image1048.png"/><Relationship Id="rId496" Type="http://schemas.openxmlformats.org/officeDocument/2006/relationships/image" Target="../media/image1069.png"/><Relationship Id="rId11" Type="http://schemas.openxmlformats.org/officeDocument/2006/relationships/image" Target="../media/image829.png"/><Relationship Id="rId53" Type="http://schemas.openxmlformats.org/officeDocument/2006/relationships/image" Target="../media/image850.png"/><Relationship Id="rId149" Type="http://schemas.openxmlformats.org/officeDocument/2006/relationships/image" Target="../media/image898.png"/><Relationship Id="rId314" Type="http://schemas.openxmlformats.org/officeDocument/2006/relationships/customXml" Target="../ink/ink980.xml"/><Relationship Id="rId356" Type="http://schemas.openxmlformats.org/officeDocument/2006/relationships/customXml" Target="../ink/ink1001.xml"/><Relationship Id="rId398" Type="http://schemas.openxmlformats.org/officeDocument/2006/relationships/image" Target="../media/image1020.png"/><Relationship Id="rId95" Type="http://schemas.openxmlformats.org/officeDocument/2006/relationships/image" Target="../media/image871.png"/><Relationship Id="rId160" Type="http://schemas.openxmlformats.org/officeDocument/2006/relationships/customXml" Target="../ink/ink903.xml"/><Relationship Id="rId216" Type="http://schemas.openxmlformats.org/officeDocument/2006/relationships/customXml" Target="../ink/ink931.xml"/><Relationship Id="rId423" Type="http://schemas.openxmlformats.org/officeDocument/2006/relationships/customXml" Target="../ink/ink1035.xml"/><Relationship Id="rId258" Type="http://schemas.openxmlformats.org/officeDocument/2006/relationships/customXml" Target="../ink/ink952.xml"/><Relationship Id="rId465" Type="http://schemas.openxmlformats.org/officeDocument/2006/relationships/customXml" Target="../ink/ink1056.xml"/><Relationship Id="rId22" Type="http://schemas.openxmlformats.org/officeDocument/2006/relationships/customXml" Target="../ink/ink834.xml"/><Relationship Id="rId64" Type="http://schemas.openxmlformats.org/officeDocument/2006/relationships/customXml" Target="../ink/ink855.xml"/><Relationship Id="rId118" Type="http://schemas.openxmlformats.org/officeDocument/2006/relationships/customXml" Target="../ink/ink882.xml"/><Relationship Id="rId325" Type="http://schemas.openxmlformats.org/officeDocument/2006/relationships/image" Target="../media/image984.png"/><Relationship Id="rId367" Type="http://schemas.openxmlformats.org/officeDocument/2006/relationships/image" Target="../media/image1005.png"/><Relationship Id="rId171" Type="http://schemas.openxmlformats.org/officeDocument/2006/relationships/image" Target="../media/image909.png"/><Relationship Id="rId227" Type="http://schemas.openxmlformats.org/officeDocument/2006/relationships/image" Target="../media/image936.png"/><Relationship Id="rId269" Type="http://schemas.openxmlformats.org/officeDocument/2006/relationships/image" Target="../media/image957.png"/><Relationship Id="rId434" Type="http://schemas.openxmlformats.org/officeDocument/2006/relationships/image" Target="../media/image1038.png"/><Relationship Id="rId476" Type="http://schemas.openxmlformats.org/officeDocument/2006/relationships/image" Target="../media/image1059.png"/><Relationship Id="rId33" Type="http://schemas.openxmlformats.org/officeDocument/2006/relationships/image" Target="../media/image840.png"/><Relationship Id="rId129" Type="http://schemas.openxmlformats.org/officeDocument/2006/relationships/image" Target="../media/image888.png"/><Relationship Id="rId280" Type="http://schemas.openxmlformats.org/officeDocument/2006/relationships/customXml" Target="../ink/ink963.xml"/><Relationship Id="rId336" Type="http://schemas.openxmlformats.org/officeDocument/2006/relationships/customXml" Target="../ink/ink991.xml"/><Relationship Id="rId75" Type="http://schemas.openxmlformats.org/officeDocument/2006/relationships/image" Target="../media/image861.png"/><Relationship Id="rId140" Type="http://schemas.openxmlformats.org/officeDocument/2006/relationships/customXml" Target="../ink/ink893.xml"/><Relationship Id="rId182" Type="http://schemas.openxmlformats.org/officeDocument/2006/relationships/customXml" Target="../ink/ink914.xml"/><Relationship Id="rId378" Type="http://schemas.openxmlformats.org/officeDocument/2006/relationships/image" Target="../media/image1010.png"/><Relationship Id="rId403" Type="http://schemas.openxmlformats.org/officeDocument/2006/relationships/customXml" Target="../ink/ink1025.xml"/><Relationship Id="rId6" Type="http://schemas.openxmlformats.org/officeDocument/2006/relationships/customXml" Target="../ink/ink826.xml"/><Relationship Id="rId238" Type="http://schemas.openxmlformats.org/officeDocument/2006/relationships/customXml" Target="../ink/ink942.xml"/><Relationship Id="rId445" Type="http://schemas.openxmlformats.org/officeDocument/2006/relationships/customXml" Target="../ink/ink1046.xml"/><Relationship Id="rId487" Type="http://schemas.openxmlformats.org/officeDocument/2006/relationships/customXml" Target="../ink/ink1067.xml"/><Relationship Id="rId291" Type="http://schemas.openxmlformats.org/officeDocument/2006/relationships/image" Target="../media/image968.png"/><Relationship Id="rId305" Type="http://schemas.openxmlformats.org/officeDocument/2006/relationships/image" Target="../media/image974.png"/><Relationship Id="rId347" Type="http://schemas.openxmlformats.org/officeDocument/2006/relationships/image" Target="../media/image995.png"/><Relationship Id="rId44" Type="http://schemas.openxmlformats.org/officeDocument/2006/relationships/customXml" Target="../ink/ink845.xml"/><Relationship Id="rId86" Type="http://schemas.openxmlformats.org/officeDocument/2006/relationships/customXml" Target="../ink/ink866.xml"/><Relationship Id="rId151" Type="http://schemas.openxmlformats.org/officeDocument/2006/relationships/image" Target="../media/image899.png"/><Relationship Id="rId389" Type="http://schemas.openxmlformats.org/officeDocument/2006/relationships/customXml" Target="../ink/ink1018.xml"/><Relationship Id="rId193" Type="http://schemas.openxmlformats.org/officeDocument/2006/relationships/image" Target="../media/image919.png"/><Relationship Id="rId207" Type="http://schemas.openxmlformats.org/officeDocument/2006/relationships/image" Target="../media/image926.png"/><Relationship Id="rId249" Type="http://schemas.openxmlformats.org/officeDocument/2006/relationships/image" Target="../media/image947.png"/><Relationship Id="rId414" Type="http://schemas.openxmlformats.org/officeDocument/2006/relationships/image" Target="../media/image1028.png"/><Relationship Id="rId456" Type="http://schemas.openxmlformats.org/officeDocument/2006/relationships/image" Target="../media/image1049.png"/><Relationship Id="rId498" Type="http://schemas.openxmlformats.org/officeDocument/2006/relationships/image" Target="../media/image1070.png"/><Relationship Id="rId13" Type="http://schemas.openxmlformats.org/officeDocument/2006/relationships/image" Target="../media/image830.png"/><Relationship Id="rId109" Type="http://schemas.openxmlformats.org/officeDocument/2006/relationships/image" Target="../media/image878.png"/><Relationship Id="rId260" Type="http://schemas.openxmlformats.org/officeDocument/2006/relationships/customXml" Target="../ink/ink953.xml"/><Relationship Id="rId316" Type="http://schemas.openxmlformats.org/officeDocument/2006/relationships/customXml" Target="../ink/ink981.xml"/><Relationship Id="rId55" Type="http://schemas.openxmlformats.org/officeDocument/2006/relationships/image" Target="../media/image851.png"/><Relationship Id="rId97" Type="http://schemas.openxmlformats.org/officeDocument/2006/relationships/image" Target="../media/image872.png"/><Relationship Id="rId120" Type="http://schemas.openxmlformats.org/officeDocument/2006/relationships/customXml" Target="../ink/ink883.xml"/><Relationship Id="rId358" Type="http://schemas.openxmlformats.org/officeDocument/2006/relationships/customXml" Target="../ink/ink1002.xml"/><Relationship Id="rId162" Type="http://schemas.openxmlformats.org/officeDocument/2006/relationships/customXml" Target="../ink/ink904.xml"/><Relationship Id="rId218" Type="http://schemas.openxmlformats.org/officeDocument/2006/relationships/customXml" Target="../ink/ink932.xml"/><Relationship Id="rId425" Type="http://schemas.openxmlformats.org/officeDocument/2006/relationships/customXml" Target="../ink/ink1036.xml"/><Relationship Id="rId467" Type="http://schemas.openxmlformats.org/officeDocument/2006/relationships/customXml" Target="../ink/ink1057.xml"/><Relationship Id="rId271" Type="http://schemas.openxmlformats.org/officeDocument/2006/relationships/image" Target="../media/image958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27.png"/><Relationship Id="rId299" Type="http://schemas.openxmlformats.org/officeDocument/2006/relationships/image" Target="../media/image1217.png"/><Relationship Id="rId21" Type="http://schemas.openxmlformats.org/officeDocument/2006/relationships/image" Target="../media/image1080.png"/><Relationship Id="rId63" Type="http://schemas.openxmlformats.org/officeDocument/2006/relationships/image" Target="../media/image1100.png"/><Relationship Id="rId159" Type="http://schemas.openxmlformats.org/officeDocument/2006/relationships/image" Target="../media/image1148.png"/><Relationship Id="rId324" Type="http://schemas.openxmlformats.org/officeDocument/2006/relationships/customXml" Target="../ink/ink1235.xml"/><Relationship Id="rId366" Type="http://schemas.openxmlformats.org/officeDocument/2006/relationships/customXml" Target="../ink/ink1256.xml"/><Relationship Id="rId170" Type="http://schemas.openxmlformats.org/officeDocument/2006/relationships/customXml" Target="../ink/ink1158.xml"/><Relationship Id="rId226" Type="http://schemas.openxmlformats.org/officeDocument/2006/relationships/customXml" Target="../ink/ink1186.xml"/><Relationship Id="rId433" Type="http://schemas.openxmlformats.org/officeDocument/2006/relationships/image" Target="../media/image1283.png"/><Relationship Id="rId268" Type="http://schemas.openxmlformats.org/officeDocument/2006/relationships/customXml" Target="../ink/ink1207.xml"/><Relationship Id="rId475" Type="http://schemas.openxmlformats.org/officeDocument/2006/relationships/image" Target="../media/image1304.png"/><Relationship Id="rId32" Type="http://schemas.openxmlformats.org/officeDocument/2006/relationships/customXml" Target="../ink/ink1089.xml"/><Relationship Id="rId74" Type="http://schemas.openxmlformats.org/officeDocument/2006/relationships/customXml" Target="../ink/ink1110.xml"/><Relationship Id="rId128" Type="http://schemas.openxmlformats.org/officeDocument/2006/relationships/customXml" Target="../ink/ink1137.xml"/><Relationship Id="rId335" Type="http://schemas.openxmlformats.org/officeDocument/2006/relationships/image" Target="../media/image1235.png"/><Relationship Id="rId377" Type="http://schemas.openxmlformats.org/officeDocument/2006/relationships/image" Target="../media/image67.png"/><Relationship Id="rId500" Type="http://schemas.openxmlformats.org/officeDocument/2006/relationships/customXml" Target="../ink/ink1323.xml"/><Relationship Id="rId5" Type="http://schemas.openxmlformats.org/officeDocument/2006/relationships/image" Target="../media/image1073.png"/><Relationship Id="rId181" Type="http://schemas.openxmlformats.org/officeDocument/2006/relationships/image" Target="../media/image1159.png"/><Relationship Id="rId237" Type="http://schemas.openxmlformats.org/officeDocument/2006/relationships/image" Target="../media/image1187.png"/><Relationship Id="rId402" Type="http://schemas.openxmlformats.org/officeDocument/2006/relationships/customXml" Target="../ink/ink1274.xml"/><Relationship Id="rId279" Type="http://schemas.openxmlformats.org/officeDocument/2006/relationships/image" Target="../media/image1207.png"/><Relationship Id="rId444" Type="http://schemas.openxmlformats.org/officeDocument/2006/relationships/customXml" Target="../ink/ink1295.xml"/><Relationship Id="rId486" Type="http://schemas.openxmlformats.org/officeDocument/2006/relationships/customXml" Target="../ink/ink1316.xml"/><Relationship Id="rId43" Type="http://schemas.openxmlformats.org/officeDocument/2006/relationships/image" Target="../media/image1090.png"/><Relationship Id="rId139" Type="http://schemas.openxmlformats.org/officeDocument/2006/relationships/image" Target="../media/image1138.png"/><Relationship Id="rId290" Type="http://schemas.openxmlformats.org/officeDocument/2006/relationships/customXml" Target="../ink/ink1218.xml"/><Relationship Id="rId304" Type="http://schemas.openxmlformats.org/officeDocument/2006/relationships/customXml" Target="../ink/ink1225.xml"/><Relationship Id="rId346" Type="http://schemas.openxmlformats.org/officeDocument/2006/relationships/customXml" Target="../ink/ink1246.xml"/><Relationship Id="rId388" Type="http://schemas.openxmlformats.org/officeDocument/2006/relationships/customXml" Target="../ink/ink1267.xml"/><Relationship Id="rId85" Type="http://schemas.openxmlformats.org/officeDocument/2006/relationships/image" Target="../media/image1111.png"/><Relationship Id="rId150" Type="http://schemas.openxmlformats.org/officeDocument/2006/relationships/customXml" Target="../ink/ink1148.xml"/><Relationship Id="rId192" Type="http://schemas.openxmlformats.org/officeDocument/2006/relationships/customXml" Target="../ink/ink1169.xml"/><Relationship Id="rId206" Type="http://schemas.openxmlformats.org/officeDocument/2006/relationships/customXml" Target="../ink/ink1176.xml"/><Relationship Id="rId413" Type="http://schemas.openxmlformats.org/officeDocument/2006/relationships/image" Target="../media/image1273.png"/><Relationship Id="rId248" Type="http://schemas.openxmlformats.org/officeDocument/2006/relationships/customXml" Target="../ink/ink1197.xml"/><Relationship Id="rId455" Type="http://schemas.openxmlformats.org/officeDocument/2006/relationships/image" Target="../media/image1294.png"/><Relationship Id="rId497" Type="http://schemas.openxmlformats.org/officeDocument/2006/relationships/image" Target="../media/image1315.png"/><Relationship Id="rId12" Type="http://schemas.openxmlformats.org/officeDocument/2006/relationships/customXml" Target="../ink/ink1079.xml"/><Relationship Id="rId108" Type="http://schemas.openxmlformats.org/officeDocument/2006/relationships/customXml" Target="../ink/ink1127.xml"/><Relationship Id="rId315" Type="http://schemas.openxmlformats.org/officeDocument/2006/relationships/image" Target="../media/image1225.png"/><Relationship Id="rId357" Type="http://schemas.openxmlformats.org/officeDocument/2006/relationships/image" Target="../media/image1246.png"/><Relationship Id="rId54" Type="http://schemas.openxmlformats.org/officeDocument/2006/relationships/customXml" Target="../ink/ink1100.xml"/><Relationship Id="rId96" Type="http://schemas.openxmlformats.org/officeDocument/2006/relationships/customXml" Target="../ink/ink1121.xml"/><Relationship Id="rId161" Type="http://schemas.openxmlformats.org/officeDocument/2006/relationships/image" Target="../media/image1149.png"/><Relationship Id="rId217" Type="http://schemas.openxmlformats.org/officeDocument/2006/relationships/image" Target="../media/image1177.png"/><Relationship Id="rId399" Type="http://schemas.openxmlformats.org/officeDocument/2006/relationships/image" Target="../media/image1266.png"/><Relationship Id="rId259" Type="http://schemas.openxmlformats.org/officeDocument/2006/relationships/image" Target="../media/image1197.png"/><Relationship Id="rId424" Type="http://schemas.openxmlformats.org/officeDocument/2006/relationships/customXml" Target="../ink/ink1285.xml"/><Relationship Id="rId466" Type="http://schemas.openxmlformats.org/officeDocument/2006/relationships/customXml" Target="../ink/ink1306.xml"/><Relationship Id="rId23" Type="http://schemas.openxmlformats.org/officeDocument/2006/relationships/image" Target="../media/image1081.png"/><Relationship Id="rId119" Type="http://schemas.openxmlformats.org/officeDocument/2006/relationships/image" Target="../media/image1128.png"/><Relationship Id="rId270" Type="http://schemas.openxmlformats.org/officeDocument/2006/relationships/customXml" Target="../ink/ink1208.xml"/><Relationship Id="rId326" Type="http://schemas.openxmlformats.org/officeDocument/2006/relationships/customXml" Target="../ink/ink1236.xml"/><Relationship Id="rId65" Type="http://schemas.openxmlformats.org/officeDocument/2006/relationships/image" Target="../media/image1101.png"/><Relationship Id="rId130" Type="http://schemas.openxmlformats.org/officeDocument/2006/relationships/customXml" Target="../ink/ink1138.xml"/><Relationship Id="rId368" Type="http://schemas.openxmlformats.org/officeDocument/2006/relationships/customXml" Target="../ink/ink1257.xml"/><Relationship Id="rId172" Type="http://schemas.openxmlformats.org/officeDocument/2006/relationships/customXml" Target="../ink/ink1159.xml"/><Relationship Id="rId228" Type="http://schemas.openxmlformats.org/officeDocument/2006/relationships/customXml" Target="../ink/ink1187.xml"/><Relationship Id="rId435" Type="http://schemas.openxmlformats.org/officeDocument/2006/relationships/image" Target="../media/image1284.png"/><Relationship Id="rId477" Type="http://schemas.openxmlformats.org/officeDocument/2006/relationships/image" Target="../media/image1305.png"/><Relationship Id="rId281" Type="http://schemas.openxmlformats.org/officeDocument/2006/relationships/image" Target="../media/image1208.png"/><Relationship Id="rId337" Type="http://schemas.openxmlformats.org/officeDocument/2006/relationships/image" Target="../media/image1236.png"/><Relationship Id="rId502" Type="http://schemas.openxmlformats.org/officeDocument/2006/relationships/customXml" Target="../ink/ink1324.xml"/><Relationship Id="rId34" Type="http://schemas.openxmlformats.org/officeDocument/2006/relationships/customXml" Target="../ink/ink1090.xml"/><Relationship Id="rId76" Type="http://schemas.openxmlformats.org/officeDocument/2006/relationships/customXml" Target="../ink/ink1111.xml"/><Relationship Id="rId141" Type="http://schemas.openxmlformats.org/officeDocument/2006/relationships/image" Target="../media/image1139.png"/><Relationship Id="rId379" Type="http://schemas.openxmlformats.org/officeDocument/2006/relationships/image" Target="../media/image1256.png"/><Relationship Id="rId7" Type="http://schemas.openxmlformats.org/officeDocument/2006/relationships/image" Target="../media/image1074.png"/><Relationship Id="rId183" Type="http://schemas.openxmlformats.org/officeDocument/2006/relationships/image" Target="../media/image1160.png"/><Relationship Id="rId239" Type="http://schemas.openxmlformats.org/officeDocument/2006/relationships/image" Target="../media/image1008.png"/><Relationship Id="rId390" Type="http://schemas.openxmlformats.org/officeDocument/2006/relationships/customXml" Target="../ink/ink1268.xml"/><Relationship Id="rId404" Type="http://schemas.openxmlformats.org/officeDocument/2006/relationships/customXml" Target="../ink/ink1275.xml"/><Relationship Id="rId446" Type="http://schemas.openxmlformats.org/officeDocument/2006/relationships/customXml" Target="../ink/ink1296.xml"/><Relationship Id="rId250" Type="http://schemas.openxmlformats.org/officeDocument/2006/relationships/customXml" Target="../ink/ink1198.xml"/><Relationship Id="rId292" Type="http://schemas.openxmlformats.org/officeDocument/2006/relationships/customXml" Target="../ink/ink1219.xml"/><Relationship Id="rId306" Type="http://schemas.openxmlformats.org/officeDocument/2006/relationships/customXml" Target="../ink/ink1226.xml"/><Relationship Id="rId488" Type="http://schemas.openxmlformats.org/officeDocument/2006/relationships/customXml" Target="../ink/ink1317.xml"/><Relationship Id="rId24" Type="http://schemas.openxmlformats.org/officeDocument/2006/relationships/customXml" Target="../ink/ink1085.xml"/><Relationship Id="rId45" Type="http://schemas.openxmlformats.org/officeDocument/2006/relationships/image" Target="../media/image1091.png"/><Relationship Id="rId66" Type="http://schemas.openxmlformats.org/officeDocument/2006/relationships/customXml" Target="../ink/ink1106.xml"/><Relationship Id="rId87" Type="http://schemas.openxmlformats.org/officeDocument/2006/relationships/image" Target="../media/image1112.png"/><Relationship Id="rId110" Type="http://schemas.openxmlformats.org/officeDocument/2006/relationships/customXml" Target="../ink/ink1128.xml"/><Relationship Id="rId131" Type="http://schemas.openxmlformats.org/officeDocument/2006/relationships/image" Target="../media/image1134.png"/><Relationship Id="rId327" Type="http://schemas.openxmlformats.org/officeDocument/2006/relationships/image" Target="../media/image1231.png"/><Relationship Id="rId348" Type="http://schemas.openxmlformats.org/officeDocument/2006/relationships/customXml" Target="../ink/ink1247.xml"/><Relationship Id="rId369" Type="http://schemas.openxmlformats.org/officeDocument/2006/relationships/image" Target="../media/image1252.png"/><Relationship Id="rId152" Type="http://schemas.openxmlformats.org/officeDocument/2006/relationships/customXml" Target="../ink/ink1149.xml"/><Relationship Id="rId173" Type="http://schemas.openxmlformats.org/officeDocument/2006/relationships/image" Target="../media/image1155.png"/><Relationship Id="rId194" Type="http://schemas.openxmlformats.org/officeDocument/2006/relationships/customXml" Target="../ink/ink1170.xml"/><Relationship Id="rId208" Type="http://schemas.openxmlformats.org/officeDocument/2006/relationships/customXml" Target="../ink/ink1177.xml"/><Relationship Id="rId229" Type="http://schemas.openxmlformats.org/officeDocument/2006/relationships/image" Target="../media/image1183.png"/><Relationship Id="rId380" Type="http://schemas.openxmlformats.org/officeDocument/2006/relationships/customXml" Target="../ink/ink1263.xml"/><Relationship Id="rId415" Type="http://schemas.openxmlformats.org/officeDocument/2006/relationships/image" Target="../media/image1274.png"/><Relationship Id="rId436" Type="http://schemas.openxmlformats.org/officeDocument/2006/relationships/customXml" Target="../ink/ink1291.xml"/><Relationship Id="rId457" Type="http://schemas.openxmlformats.org/officeDocument/2006/relationships/image" Target="../media/image1295.png"/><Relationship Id="rId240" Type="http://schemas.openxmlformats.org/officeDocument/2006/relationships/customXml" Target="../ink/ink1193.xml"/><Relationship Id="rId261" Type="http://schemas.openxmlformats.org/officeDocument/2006/relationships/image" Target="../media/image1198.png"/><Relationship Id="rId478" Type="http://schemas.openxmlformats.org/officeDocument/2006/relationships/customXml" Target="../ink/ink1312.xml"/><Relationship Id="rId499" Type="http://schemas.openxmlformats.org/officeDocument/2006/relationships/image" Target="../media/image1316.png"/><Relationship Id="rId14" Type="http://schemas.openxmlformats.org/officeDocument/2006/relationships/customXml" Target="../ink/ink1080.xml"/><Relationship Id="rId35" Type="http://schemas.openxmlformats.org/officeDocument/2006/relationships/image" Target="../media/image1017.png"/><Relationship Id="rId56" Type="http://schemas.openxmlformats.org/officeDocument/2006/relationships/customXml" Target="../ink/ink1101.xml"/><Relationship Id="rId77" Type="http://schemas.openxmlformats.org/officeDocument/2006/relationships/image" Target="../media/image1107.png"/><Relationship Id="rId100" Type="http://schemas.openxmlformats.org/officeDocument/2006/relationships/customXml" Target="../ink/ink1123.xml"/><Relationship Id="rId282" Type="http://schemas.openxmlformats.org/officeDocument/2006/relationships/customXml" Target="../ink/ink1214.xml"/><Relationship Id="rId317" Type="http://schemas.openxmlformats.org/officeDocument/2006/relationships/image" Target="../media/image1226.png"/><Relationship Id="rId338" Type="http://schemas.openxmlformats.org/officeDocument/2006/relationships/customXml" Target="../ink/ink1242.xml"/><Relationship Id="rId359" Type="http://schemas.openxmlformats.org/officeDocument/2006/relationships/image" Target="../media/image1247.png"/><Relationship Id="rId503" Type="http://schemas.openxmlformats.org/officeDocument/2006/relationships/image" Target="../media/image1318.png"/><Relationship Id="rId8" Type="http://schemas.openxmlformats.org/officeDocument/2006/relationships/customXml" Target="../ink/ink1077.xml"/><Relationship Id="rId98" Type="http://schemas.openxmlformats.org/officeDocument/2006/relationships/customXml" Target="../ink/ink1122.xml"/><Relationship Id="rId121" Type="http://schemas.openxmlformats.org/officeDocument/2006/relationships/image" Target="../media/image1129.png"/><Relationship Id="rId142" Type="http://schemas.openxmlformats.org/officeDocument/2006/relationships/customXml" Target="../ink/ink1144.xml"/><Relationship Id="rId163" Type="http://schemas.openxmlformats.org/officeDocument/2006/relationships/image" Target="../media/image1150.png"/><Relationship Id="rId184" Type="http://schemas.openxmlformats.org/officeDocument/2006/relationships/customXml" Target="../ink/ink1165.xml"/><Relationship Id="rId219" Type="http://schemas.openxmlformats.org/officeDocument/2006/relationships/image" Target="../media/image1178.png"/><Relationship Id="rId370" Type="http://schemas.openxmlformats.org/officeDocument/2006/relationships/customXml" Target="../ink/ink1258.xml"/><Relationship Id="rId391" Type="http://schemas.openxmlformats.org/officeDocument/2006/relationships/image" Target="../media/image1262.png"/><Relationship Id="rId405" Type="http://schemas.openxmlformats.org/officeDocument/2006/relationships/image" Target="../media/image1269.png"/><Relationship Id="rId426" Type="http://schemas.openxmlformats.org/officeDocument/2006/relationships/customXml" Target="../ink/ink1286.xml"/><Relationship Id="rId447" Type="http://schemas.openxmlformats.org/officeDocument/2006/relationships/image" Target="../media/image1290.png"/><Relationship Id="rId230" Type="http://schemas.openxmlformats.org/officeDocument/2006/relationships/customXml" Target="../ink/ink1188.xml"/><Relationship Id="rId251" Type="http://schemas.openxmlformats.org/officeDocument/2006/relationships/image" Target="../media/image1193.png"/><Relationship Id="rId468" Type="http://schemas.openxmlformats.org/officeDocument/2006/relationships/customXml" Target="../ink/ink1307.xml"/><Relationship Id="rId489" Type="http://schemas.openxmlformats.org/officeDocument/2006/relationships/image" Target="../media/image1311.png"/><Relationship Id="rId25" Type="http://schemas.openxmlformats.org/officeDocument/2006/relationships/image" Target="../media/image1082.png"/><Relationship Id="rId46" Type="http://schemas.openxmlformats.org/officeDocument/2006/relationships/customXml" Target="../ink/ink1096.xml"/><Relationship Id="rId67" Type="http://schemas.openxmlformats.org/officeDocument/2006/relationships/image" Target="../media/image1102.png"/><Relationship Id="rId272" Type="http://schemas.openxmlformats.org/officeDocument/2006/relationships/customXml" Target="../ink/ink1209.xml"/><Relationship Id="rId293" Type="http://schemas.openxmlformats.org/officeDocument/2006/relationships/image" Target="../media/image1214.png"/><Relationship Id="rId307" Type="http://schemas.openxmlformats.org/officeDocument/2006/relationships/image" Target="../media/image1221.png"/><Relationship Id="rId328" Type="http://schemas.openxmlformats.org/officeDocument/2006/relationships/customXml" Target="../ink/ink1237.xml"/><Relationship Id="rId349" Type="http://schemas.openxmlformats.org/officeDocument/2006/relationships/image" Target="../media/image1242.png"/><Relationship Id="rId88" Type="http://schemas.openxmlformats.org/officeDocument/2006/relationships/customXml" Target="../ink/ink1117.xml"/><Relationship Id="rId111" Type="http://schemas.openxmlformats.org/officeDocument/2006/relationships/image" Target="../media/image1124.png"/><Relationship Id="rId132" Type="http://schemas.openxmlformats.org/officeDocument/2006/relationships/customXml" Target="../ink/ink1139.xml"/><Relationship Id="rId153" Type="http://schemas.openxmlformats.org/officeDocument/2006/relationships/image" Target="../media/image1145.png"/><Relationship Id="rId174" Type="http://schemas.openxmlformats.org/officeDocument/2006/relationships/customXml" Target="../ink/ink1160.xml"/><Relationship Id="rId195" Type="http://schemas.openxmlformats.org/officeDocument/2006/relationships/image" Target="../media/image1166.png"/><Relationship Id="rId209" Type="http://schemas.openxmlformats.org/officeDocument/2006/relationships/image" Target="../media/image1173.png"/><Relationship Id="rId360" Type="http://schemas.openxmlformats.org/officeDocument/2006/relationships/customXml" Target="../ink/ink1253.xml"/><Relationship Id="rId381" Type="http://schemas.openxmlformats.org/officeDocument/2006/relationships/image" Target="../media/image1257.png"/><Relationship Id="rId416" Type="http://schemas.openxmlformats.org/officeDocument/2006/relationships/customXml" Target="../ink/ink1281.xml"/><Relationship Id="rId220" Type="http://schemas.openxmlformats.org/officeDocument/2006/relationships/customXml" Target="../ink/ink1183.xml"/><Relationship Id="rId241" Type="http://schemas.openxmlformats.org/officeDocument/2006/relationships/image" Target="../media/image1188.png"/><Relationship Id="rId437" Type="http://schemas.openxmlformats.org/officeDocument/2006/relationships/image" Target="../media/image1285.png"/><Relationship Id="rId458" Type="http://schemas.openxmlformats.org/officeDocument/2006/relationships/customXml" Target="../ink/ink1302.xml"/><Relationship Id="rId479" Type="http://schemas.openxmlformats.org/officeDocument/2006/relationships/image" Target="../media/image1306.png"/><Relationship Id="rId15" Type="http://schemas.openxmlformats.org/officeDocument/2006/relationships/image" Target="../media/image1078.png"/><Relationship Id="rId36" Type="http://schemas.openxmlformats.org/officeDocument/2006/relationships/customXml" Target="../ink/ink1091.xml"/><Relationship Id="rId57" Type="http://schemas.openxmlformats.org/officeDocument/2006/relationships/image" Target="../media/image1097.png"/><Relationship Id="rId262" Type="http://schemas.openxmlformats.org/officeDocument/2006/relationships/customXml" Target="../ink/ink1204.xml"/><Relationship Id="rId283" Type="http://schemas.openxmlformats.org/officeDocument/2006/relationships/image" Target="../media/image1209.png"/><Relationship Id="rId318" Type="http://schemas.openxmlformats.org/officeDocument/2006/relationships/customXml" Target="../ink/ink1232.xml"/><Relationship Id="rId339" Type="http://schemas.openxmlformats.org/officeDocument/2006/relationships/image" Target="../media/image1237.png"/><Relationship Id="rId490" Type="http://schemas.openxmlformats.org/officeDocument/2006/relationships/customXml" Target="../ink/ink1318.xml"/><Relationship Id="rId78" Type="http://schemas.openxmlformats.org/officeDocument/2006/relationships/customXml" Target="../ink/ink1112.xml"/><Relationship Id="rId99" Type="http://schemas.openxmlformats.org/officeDocument/2006/relationships/image" Target="../media/image1118.png"/><Relationship Id="rId101" Type="http://schemas.openxmlformats.org/officeDocument/2006/relationships/image" Target="../media/image1119.png"/><Relationship Id="rId122" Type="http://schemas.openxmlformats.org/officeDocument/2006/relationships/customXml" Target="../ink/ink1134.xml"/><Relationship Id="rId143" Type="http://schemas.openxmlformats.org/officeDocument/2006/relationships/image" Target="../media/image1140.png"/><Relationship Id="rId164" Type="http://schemas.openxmlformats.org/officeDocument/2006/relationships/customXml" Target="../ink/ink1155.xml"/><Relationship Id="rId185" Type="http://schemas.openxmlformats.org/officeDocument/2006/relationships/image" Target="../media/image1161.png"/><Relationship Id="rId350" Type="http://schemas.openxmlformats.org/officeDocument/2006/relationships/customXml" Target="../ink/ink1248.xml"/><Relationship Id="rId371" Type="http://schemas.openxmlformats.org/officeDocument/2006/relationships/image" Target="../media/image1253.png"/><Relationship Id="rId406" Type="http://schemas.openxmlformats.org/officeDocument/2006/relationships/customXml" Target="../ink/ink1276.xml"/><Relationship Id="rId9" Type="http://schemas.openxmlformats.org/officeDocument/2006/relationships/image" Target="../media/image1075.png"/><Relationship Id="rId210" Type="http://schemas.openxmlformats.org/officeDocument/2006/relationships/customXml" Target="../ink/ink1178.xml"/><Relationship Id="rId392" Type="http://schemas.openxmlformats.org/officeDocument/2006/relationships/customXml" Target="../ink/ink1269.xml"/><Relationship Id="rId427" Type="http://schemas.openxmlformats.org/officeDocument/2006/relationships/image" Target="../media/image1280.png"/><Relationship Id="rId448" Type="http://schemas.openxmlformats.org/officeDocument/2006/relationships/customXml" Target="../ink/ink1297.xml"/><Relationship Id="rId469" Type="http://schemas.openxmlformats.org/officeDocument/2006/relationships/image" Target="../media/image1301.png"/><Relationship Id="rId26" Type="http://schemas.openxmlformats.org/officeDocument/2006/relationships/customXml" Target="../ink/ink1086.xml"/><Relationship Id="rId231" Type="http://schemas.openxmlformats.org/officeDocument/2006/relationships/image" Target="../media/image1184.png"/><Relationship Id="rId252" Type="http://schemas.openxmlformats.org/officeDocument/2006/relationships/customXml" Target="../ink/ink1199.xml"/><Relationship Id="rId273" Type="http://schemas.openxmlformats.org/officeDocument/2006/relationships/image" Target="../media/image1204.png"/><Relationship Id="rId294" Type="http://schemas.openxmlformats.org/officeDocument/2006/relationships/customXml" Target="../ink/ink1220.xml"/><Relationship Id="rId308" Type="http://schemas.openxmlformats.org/officeDocument/2006/relationships/customXml" Target="../ink/ink1227.xml"/><Relationship Id="rId329" Type="http://schemas.openxmlformats.org/officeDocument/2006/relationships/image" Target="../media/image1232.png"/><Relationship Id="rId480" Type="http://schemas.openxmlformats.org/officeDocument/2006/relationships/customXml" Target="../ink/ink1313.xml"/><Relationship Id="rId47" Type="http://schemas.openxmlformats.org/officeDocument/2006/relationships/image" Target="../media/image1092.png"/><Relationship Id="rId68" Type="http://schemas.openxmlformats.org/officeDocument/2006/relationships/customXml" Target="../ink/ink1107.xml"/><Relationship Id="rId89" Type="http://schemas.openxmlformats.org/officeDocument/2006/relationships/image" Target="../media/image1113.png"/><Relationship Id="rId112" Type="http://schemas.openxmlformats.org/officeDocument/2006/relationships/customXml" Target="../ink/ink1129.xml"/><Relationship Id="rId133" Type="http://schemas.openxmlformats.org/officeDocument/2006/relationships/image" Target="../media/image1135.png"/><Relationship Id="rId154" Type="http://schemas.openxmlformats.org/officeDocument/2006/relationships/customXml" Target="../ink/ink1150.xml"/><Relationship Id="rId175" Type="http://schemas.openxmlformats.org/officeDocument/2006/relationships/image" Target="../media/image1156.png"/><Relationship Id="rId340" Type="http://schemas.openxmlformats.org/officeDocument/2006/relationships/customXml" Target="../ink/ink1243.xml"/><Relationship Id="rId361" Type="http://schemas.openxmlformats.org/officeDocument/2006/relationships/image" Target="../media/image1248.png"/><Relationship Id="rId196" Type="http://schemas.openxmlformats.org/officeDocument/2006/relationships/customXml" Target="../ink/ink1171.xml"/><Relationship Id="rId200" Type="http://schemas.openxmlformats.org/officeDocument/2006/relationships/customXml" Target="../ink/ink1173.xml"/><Relationship Id="rId382" Type="http://schemas.openxmlformats.org/officeDocument/2006/relationships/customXml" Target="../ink/ink1264.xml"/><Relationship Id="rId417" Type="http://schemas.openxmlformats.org/officeDocument/2006/relationships/image" Target="../media/image1275.png"/><Relationship Id="rId438" Type="http://schemas.openxmlformats.org/officeDocument/2006/relationships/customXml" Target="../ink/ink1292.xml"/><Relationship Id="rId459" Type="http://schemas.openxmlformats.org/officeDocument/2006/relationships/image" Target="../media/image1296.png"/><Relationship Id="rId16" Type="http://schemas.openxmlformats.org/officeDocument/2006/relationships/customXml" Target="../ink/ink1081.xml"/><Relationship Id="rId221" Type="http://schemas.openxmlformats.org/officeDocument/2006/relationships/image" Target="../media/image1179.png"/><Relationship Id="rId242" Type="http://schemas.openxmlformats.org/officeDocument/2006/relationships/customXml" Target="../ink/ink1194.xml"/><Relationship Id="rId263" Type="http://schemas.openxmlformats.org/officeDocument/2006/relationships/image" Target="../media/image1199.png"/><Relationship Id="rId284" Type="http://schemas.openxmlformats.org/officeDocument/2006/relationships/customXml" Target="../ink/ink1215.xml"/><Relationship Id="rId319" Type="http://schemas.openxmlformats.org/officeDocument/2006/relationships/image" Target="../media/image1227.png"/><Relationship Id="rId470" Type="http://schemas.openxmlformats.org/officeDocument/2006/relationships/customXml" Target="../ink/ink1308.xml"/><Relationship Id="rId491" Type="http://schemas.openxmlformats.org/officeDocument/2006/relationships/image" Target="../media/image1312.png"/><Relationship Id="rId37" Type="http://schemas.openxmlformats.org/officeDocument/2006/relationships/image" Target="../media/image1087.png"/><Relationship Id="rId58" Type="http://schemas.openxmlformats.org/officeDocument/2006/relationships/customXml" Target="../ink/ink1102.xml"/><Relationship Id="rId79" Type="http://schemas.openxmlformats.org/officeDocument/2006/relationships/image" Target="../media/image1108.png"/><Relationship Id="rId102" Type="http://schemas.openxmlformats.org/officeDocument/2006/relationships/customXml" Target="../ink/ink1124.xml"/><Relationship Id="rId123" Type="http://schemas.openxmlformats.org/officeDocument/2006/relationships/image" Target="../media/image1130.png"/><Relationship Id="rId144" Type="http://schemas.openxmlformats.org/officeDocument/2006/relationships/customXml" Target="../ink/ink1145.xml"/><Relationship Id="rId330" Type="http://schemas.openxmlformats.org/officeDocument/2006/relationships/customXml" Target="../ink/ink1238.xml"/><Relationship Id="rId90" Type="http://schemas.openxmlformats.org/officeDocument/2006/relationships/customXml" Target="../ink/ink1118.xml"/><Relationship Id="rId165" Type="http://schemas.openxmlformats.org/officeDocument/2006/relationships/image" Target="../media/image1151.png"/><Relationship Id="rId186" Type="http://schemas.openxmlformats.org/officeDocument/2006/relationships/customXml" Target="../ink/ink1166.xml"/><Relationship Id="rId351" Type="http://schemas.openxmlformats.org/officeDocument/2006/relationships/image" Target="../media/image1243.png"/><Relationship Id="rId372" Type="http://schemas.openxmlformats.org/officeDocument/2006/relationships/customXml" Target="../ink/ink1259.xml"/><Relationship Id="rId393" Type="http://schemas.openxmlformats.org/officeDocument/2006/relationships/image" Target="../media/image1263.png"/><Relationship Id="rId407" Type="http://schemas.openxmlformats.org/officeDocument/2006/relationships/image" Target="../media/image1270.png"/><Relationship Id="rId428" Type="http://schemas.openxmlformats.org/officeDocument/2006/relationships/customXml" Target="../ink/ink1287.xml"/><Relationship Id="rId449" Type="http://schemas.openxmlformats.org/officeDocument/2006/relationships/image" Target="../media/image1291.png"/><Relationship Id="rId211" Type="http://schemas.openxmlformats.org/officeDocument/2006/relationships/image" Target="../media/image1174.png"/><Relationship Id="rId232" Type="http://schemas.openxmlformats.org/officeDocument/2006/relationships/customXml" Target="../ink/ink1189.xml"/><Relationship Id="rId253" Type="http://schemas.openxmlformats.org/officeDocument/2006/relationships/image" Target="../media/image1194.png"/><Relationship Id="rId274" Type="http://schemas.openxmlformats.org/officeDocument/2006/relationships/customXml" Target="../ink/ink1210.xml"/><Relationship Id="rId295" Type="http://schemas.openxmlformats.org/officeDocument/2006/relationships/image" Target="../media/image1215.png"/><Relationship Id="rId309" Type="http://schemas.openxmlformats.org/officeDocument/2006/relationships/image" Target="../media/image1222.png"/><Relationship Id="rId460" Type="http://schemas.openxmlformats.org/officeDocument/2006/relationships/customXml" Target="../ink/ink1303.xml"/><Relationship Id="rId481" Type="http://schemas.openxmlformats.org/officeDocument/2006/relationships/image" Target="../media/image1307.png"/><Relationship Id="rId27" Type="http://schemas.openxmlformats.org/officeDocument/2006/relationships/image" Target="../media/image1083.png"/><Relationship Id="rId48" Type="http://schemas.openxmlformats.org/officeDocument/2006/relationships/customXml" Target="../ink/ink1097.xml"/><Relationship Id="rId69" Type="http://schemas.openxmlformats.org/officeDocument/2006/relationships/image" Target="../media/image1103.png"/><Relationship Id="rId113" Type="http://schemas.openxmlformats.org/officeDocument/2006/relationships/image" Target="../media/image1125.png"/><Relationship Id="rId134" Type="http://schemas.openxmlformats.org/officeDocument/2006/relationships/customXml" Target="../ink/ink1140.xml"/><Relationship Id="rId320" Type="http://schemas.openxmlformats.org/officeDocument/2006/relationships/customXml" Target="../ink/ink1233.xml"/><Relationship Id="rId80" Type="http://schemas.openxmlformats.org/officeDocument/2006/relationships/customXml" Target="../ink/ink1113.xml"/><Relationship Id="rId155" Type="http://schemas.openxmlformats.org/officeDocument/2006/relationships/image" Target="../media/image1146.png"/><Relationship Id="rId176" Type="http://schemas.openxmlformats.org/officeDocument/2006/relationships/customXml" Target="../ink/ink1161.xml"/><Relationship Id="rId197" Type="http://schemas.openxmlformats.org/officeDocument/2006/relationships/image" Target="../media/image1167.png"/><Relationship Id="rId341" Type="http://schemas.openxmlformats.org/officeDocument/2006/relationships/image" Target="../media/image1238.png"/><Relationship Id="rId362" Type="http://schemas.openxmlformats.org/officeDocument/2006/relationships/customXml" Target="../ink/ink1254.xml"/><Relationship Id="rId383" Type="http://schemas.openxmlformats.org/officeDocument/2006/relationships/image" Target="../media/image1258.png"/><Relationship Id="rId418" Type="http://schemas.openxmlformats.org/officeDocument/2006/relationships/customXml" Target="../ink/ink1282.xml"/><Relationship Id="rId439" Type="http://schemas.openxmlformats.org/officeDocument/2006/relationships/image" Target="../media/image1286.png"/><Relationship Id="rId201" Type="http://schemas.openxmlformats.org/officeDocument/2006/relationships/image" Target="../media/image1169.png"/><Relationship Id="rId222" Type="http://schemas.openxmlformats.org/officeDocument/2006/relationships/customXml" Target="../ink/ink1184.xml"/><Relationship Id="rId243" Type="http://schemas.openxmlformats.org/officeDocument/2006/relationships/image" Target="../media/image1189.png"/><Relationship Id="rId264" Type="http://schemas.openxmlformats.org/officeDocument/2006/relationships/customXml" Target="../ink/ink1205.xml"/><Relationship Id="rId285" Type="http://schemas.openxmlformats.org/officeDocument/2006/relationships/image" Target="../media/image1210.png"/><Relationship Id="rId450" Type="http://schemas.openxmlformats.org/officeDocument/2006/relationships/customXml" Target="../ink/ink1298.xml"/><Relationship Id="rId471" Type="http://schemas.openxmlformats.org/officeDocument/2006/relationships/image" Target="../media/image1302.png"/><Relationship Id="rId17" Type="http://schemas.openxmlformats.org/officeDocument/2006/relationships/image" Target="../media/image1079.png"/><Relationship Id="rId38" Type="http://schemas.openxmlformats.org/officeDocument/2006/relationships/customXml" Target="../ink/ink1092.xml"/><Relationship Id="rId59" Type="http://schemas.openxmlformats.org/officeDocument/2006/relationships/image" Target="../media/image1098.png"/><Relationship Id="rId103" Type="http://schemas.openxmlformats.org/officeDocument/2006/relationships/image" Target="../media/image1120.png"/><Relationship Id="rId124" Type="http://schemas.openxmlformats.org/officeDocument/2006/relationships/customXml" Target="../ink/ink1135.xml"/><Relationship Id="rId310" Type="http://schemas.openxmlformats.org/officeDocument/2006/relationships/customXml" Target="../ink/ink1228.xml"/><Relationship Id="rId492" Type="http://schemas.openxmlformats.org/officeDocument/2006/relationships/customXml" Target="../ink/ink1319.xml"/><Relationship Id="rId70" Type="http://schemas.openxmlformats.org/officeDocument/2006/relationships/customXml" Target="../ink/ink1108.xml"/><Relationship Id="rId91" Type="http://schemas.openxmlformats.org/officeDocument/2006/relationships/image" Target="../media/image1114.png"/><Relationship Id="rId145" Type="http://schemas.openxmlformats.org/officeDocument/2006/relationships/image" Target="../media/image1141.png"/><Relationship Id="rId166" Type="http://schemas.openxmlformats.org/officeDocument/2006/relationships/customXml" Target="../ink/ink1156.xml"/><Relationship Id="rId187" Type="http://schemas.openxmlformats.org/officeDocument/2006/relationships/image" Target="../media/image1162.png"/><Relationship Id="rId331" Type="http://schemas.openxmlformats.org/officeDocument/2006/relationships/image" Target="../media/image1233.png"/><Relationship Id="rId352" Type="http://schemas.openxmlformats.org/officeDocument/2006/relationships/customXml" Target="../ink/ink1249.xml"/><Relationship Id="rId373" Type="http://schemas.openxmlformats.org/officeDocument/2006/relationships/image" Target="../media/image1254.png"/><Relationship Id="rId394" Type="http://schemas.openxmlformats.org/officeDocument/2006/relationships/customXml" Target="../ink/ink1270.xml"/><Relationship Id="rId408" Type="http://schemas.openxmlformats.org/officeDocument/2006/relationships/customXml" Target="../ink/ink1277.xml"/><Relationship Id="rId429" Type="http://schemas.openxmlformats.org/officeDocument/2006/relationships/image" Target="../media/image128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79.xml"/><Relationship Id="rId233" Type="http://schemas.openxmlformats.org/officeDocument/2006/relationships/image" Target="../media/image1185.png"/><Relationship Id="rId254" Type="http://schemas.openxmlformats.org/officeDocument/2006/relationships/customXml" Target="../ink/ink1200.xml"/><Relationship Id="rId440" Type="http://schemas.openxmlformats.org/officeDocument/2006/relationships/customXml" Target="../ink/ink1293.xml"/><Relationship Id="rId28" Type="http://schemas.openxmlformats.org/officeDocument/2006/relationships/customXml" Target="../ink/ink1087.xml"/><Relationship Id="rId49" Type="http://schemas.openxmlformats.org/officeDocument/2006/relationships/image" Target="../media/image1093.png"/><Relationship Id="rId114" Type="http://schemas.openxmlformats.org/officeDocument/2006/relationships/customXml" Target="../ink/ink1130.xml"/><Relationship Id="rId275" Type="http://schemas.openxmlformats.org/officeDocument/2006/relationships/image" Target="../media/image1205.png"/><Relationship Id="rId296" Type="http://schemas.openxmlformats.org/officeDocument/2006/relationships/customXml" Target="../ink/ink1221.xml"/><Relationship Id="rId300" Type="http://schemas.openxmlformats.org/officeDocument/2006/relationships/customXml" Target="../ink/ink1223.xml"/><Relationship Id="rId461" Type="http://schemas.openxmlformats.org/officeDocument/2006/relationships/image" Target="../media/image1297.png"/><Relationship Id="rId482" Type="http://schemas.openxmlformats.org/officeDocument/2006/relationships/customXml" Target="../ink/ink1314.xml"/><Relationship Id="rId60" Type="http://schemas.openxmlformats.org/officeDocument/2006/relationships/customXml" Target="../ink/ink1103.xml"/><Relationship Id="rId81" Type="http://schemas.openxmlformats.org/officeDocument/2006/relationships/image" Target="../media/image1109.png"/><Relationship Id="rId135" Type="http://schemas.openxmlformats.org/officeDocument/2006/relationships/image" Target="../media/image1136.png"/><Relationship Id="rId156" Type="http://schemas.openxmlformats.org/officeDocument/2006/relationships/customXml" Target="../ink/ink1151.xml"/><Relationship Id="rId177" Type="http://schemas.openxmlformats.org/officeDocument/2006/relationships/image" Target="../media/image1157.png"/><Relationship Id="rId198" Type="http://schemas.openxmlformats.org/officeDocument/2006/relationships/customXml" Target="../ink/ink1172.xml"/><Relationship Id="rId321" Type="http://schemas.openxmlformats.org/officeDocument/2006/relationships/image" Target="../media/image1228.png"/><Relationship Id="rId342" Type="http://schemas.openxmlformats.org/officeDocument/2006/relationships/customXml" Target="../ink/ink1244.xml"/><Relationship Id="rId363" Type="http://schemas.openxmlformats.org/officeDocument/2006/relationships/image" Target="../media/image1249.png"/><Relationship Id="rId384" Type="http://schemas.openxmlformats.org/officeDocument/2006/relationships/customXml" Target="../ink/ink1265.xml"/><Relationship Id="rId419" Type="http://schemas.openxmlformats.org/officeDocument/2006/relationships/image" Target="../media/image1276.png"/><Relationship Id="rId202" Type="http://schemas.openxmlformats.org/officeDocument/2006/relationships/customXml" Target="../ink/ink1174.xml"/><Relationship Id="rId223" Type="http://schemas.openxmlformats.org/officeDocument/2006/relationships/image" Target="../media/image1180.png"/><Relationship Id="rId244" Type="http://schemas.openxmlformats.org/officeDocument/2006/relationships/customXml" Target="../ink/ink1195.xml"/><Relationship Id="rId430" Type="http://schemas.openxmlformats.org/officeDocument/2006/relationships/customXml" Target="../ink/ink1288.xml"/><Relationship Id="rId18" Type="http://schemas.openxmlformats.org/officeDocument/2006/relationships/customXml" Target="../ink/ink1082.xml"/><Relationship Id="rId39" Type="http://schemas.openxmlformats.org/officeDocument/2006/relationships/image" Target="../media/image1088.png"/><Relationship Id="rId265" Type="http://schemas.openxmlformats.org/officeDocument/2006/relationships/image" Target="../media/image1200.png"/><Relationship Id="rId286" Type="http://schemas.openxmlformats.org/officeDocument/2006/relationships/customXml" Target="../ink/ink1216.xml"/><Relationship Id="rId451" Type="http://schemas.openxmlformats.org/officeDocument/2006/relationships/image" Target="../media/image1292.png"/><Relationship Id="rId472" Type="http://schemas.openxmlformats.org/officeDocument/2006/relationships/customXml" Target="../ink/ink1309.xml"/><Relationship Id="rId493" Type="http://schemas.openxmlformats.org/officeDocument/2006/relationships/image" Target="../media/image1313.png"/><Relationship Id="rId50" Type="http://schemas.openxmlformats.org/officeDocument/2006/relationships/customXml" Target="../ink/ink1098.xml"/><Relationship Id="rId104" Type="http://schemas.openxmlformats.org/officeDocument/2006/relationships/customXml" Target="../ink/ink1125.xml"/><Relationship Id="rId125" Type="http://schemas.openxmlformats.org/officeDocument/2006/relationships/image" Target="../media/image1131.png"/><Relationship Id="rId146" Type="http://schemas.openxmlformats.org/officeDocument/2006/relationships/customXml" Target="../ink/ink1146.xml"/><Relationship Id="rId167" Type="http://schemas.openxmlformats.org/officeDocument/2006/relationships/image" Target="../media/image1152.png"/><Relationship Id="rId188" Type="http://schemas.openxmlformats.org/officeDocument/2006/relationships/customXml" Target="../ink/ink1167.xml"/><Relationship Id="rId311" Type="http://schemas.openxmlformats.org/officeDocument/2006/relationships/image" Target="../media/image1223.png"/><Relationship Id="rId332" Type="http://schemas.openxmlformats.org/officeDocument/2006/relationships/customXml" Target="../ink/ink1239.xml"/><Relationship Id="rId353" Type="http://schemas.openxmlformats.org/officeDocument/2006/relationships/image" Target="../media/image1244.png"/><Relationship Id="rId374" Type="http://schemas.openxmlformats.org/officeDocument/2006/relationships/customXml" Target="../ink/ink1260.xml"/><Relationship Id="rId395" Type="http://schemas.openxmlformats.org/officeDocument/2006/relationships/image" Target="../media/image1264.png"/><Relationship Id="rId409" Type="http://schemas.openxmlformats.org/officeDocument/2006/relationships/image" Target="../media/image1271.png"/><Relationship Id="rId71" Type="http://schemas.openxmlformats.org/officeDocument/2006/relationships/image" Target="../media/image1104.png"/><Relationship Id="rId92" Type="http://schemas.openxmlformats.org/officeDocument/2006/relationships/customXml" Target="../ink/ink1119.xml"/><Relationship Id="rId213" Type="http://schemas.openxmlformats.org/officeDocument/2006/relationships/image" Target="../media/image1175.png"/><Relationship Id="rId234" Type="http://schemas.openxmlformats.org/officeDocument/2006/relationships/customXml" Target="../ink/ink1190.xml"/><Relationship Id="rId420" Type="http://schemas.openxmlformats.org/officeDocument/2006/relationships/customXml" Target="../ink/ink1283.xml"/><Relationship Id="rId2" Type="http://schemas.openxmlformats.org/officeDocument/2006/relationships/customXml" Target="../ink/ink1074.xml"/><Relationship Id="rId29" Type="http://schemas.openxmlformats.org/officeDocument/2006/relationships/image" Target="../media/image1084.png"/><Relationship Id="rId255" Type="http://schemas.openxmlformats.org/officeDocument/2006/relationships/image" Target="../media/image1195.png"/><Relationship Id="rId276" Type="http://schemas.openxmlformats.org/officeDocument/2006/relationships/customXml" Target="../ink/ink1211.xml"/><Relationship Id="rId297" Type="http://schemas.openxmlformats.org/officeDocument/2006/relationships/image" Target="../media/image1216.png"/><Relationship Id="rId441" Type="http://schemas.openxmlformats.org/officeDocument/2006/relationships/image" Target="../media/image1287.png"/><Relationship Id="rId462" Type="http://schemas.openxmlformats.org/officeDocument/2006/relationships/customXml" Target="../ink/ink1304.xml"/><Relationship Id="rId483" Type="http://schemas.openxmlformats.org/officeDocument/2006/relationships/image" Target="../media/image1308.png"/><Relationship Id="rId40" Type="http://schemas.openxmlformats.org/officeDocument/2006/relationships/customXml" Target="../ink/ink1093.xml"/><Relationship Id="rId115" Type="http://schemas.openxmlformats.org/officeDocument/2006/relationships/image" Target="../media/image1126.png"/><Relationship Id="rId136" Type="http://schemas.openxmlformats.org/officeDocument/2006/relationships/customXml" Target="../ink/ink1141.xml"/><Relationship Id="rId157" Type="http://schemas.openxmlformats.org/officeDocument/2006/relationships/image" Target="../media/image1147.png"/><Relationship Id="rId178" Type="http://schemas.openxmlformats.org/officeDocument/2006/relationships/customXml" Target="../ink/ink1162.xml"/><Relationship Id="rId301" Type="http://schemas.openxmlformats.org/officeDocument/2006/relationships/image" Target="../media/image1218.png"/><Relationship Id="rId322" Type="http://schemas.openxmlformats.org/officeDocument/2006/relationships/customXml" Target="../ink/ink1234.xml"/><Relationship Id="rId343" Type="http://schemas.openxmlformats.org/officeDocument/2006/relationships/image" Target="../media/image1239.png"/><Relationship Id="rId364" Type="http://schemas.openxmlformats.org/officeDocument/2006/relationships/customXml" Target="../ink/ink1255.xml"/><Relationship Id="rId61" Type="http://schemas.openxmlformats.org/officeDocument/2006/relationships/image" Target="../media/image1099.png"/><Relationship Id="rId82" Type="http://schemas.openxmlformats.org/officeDocument/2006/relationships/customXml" Target="../ink/ink1114.xml"/><Relationship Id="rId199" Type="http://schemas.openxmlformats.org/officeDocument/2006/relationships/image" Target="../media/image1168.png"/><Relationship Id="rId203" Type="http://schemas.openxmlformats.org/officeDocument/2006/relationships/image" Target="../media/image1170.png"/><Relationship Id="rId385" Type="http://schemas.openxmlformats.org/officeDocument/2006/relationships/image" Target="../media/image1259.png"/><Relationship Id="rId19" Type="http://schemas.openxmlformats.org/officeDocument/2006/relationships/image" Target="../media/image743.png"/><Relationship Id="rId224" Type="http://schemas.openxmlformats.org/officeDocument/2006/relationships/customXml" Target="../ink/ink1185.xml"/><Relationship Id="rId245" Type="http://schemas.openxmlformats.org/officeDocument/2006/relationships/image" Target="../media/image1190.png"/><Relationship Id="rId266" Type="http://schemas.openxmlformats.org/officeDocument/2006/relationships/customXml" Target="../ink/ink1206.xml"/><Relationship Id="rId287" Type="http://schemas.openxmlformats.org/officeDocument/2006/relationships/image" Target="../media/image1211.png"/><Relationship Id="rId410" Type="http://schemas.openxmlformats.org/officeDocument/2006/relationships/customXml" Target="../ink/ink1278.xml"/><Relationship Id="rId431" Type="http://schemas.openxmlformats.org/officeDocument/2006/relationships/image" Target="../media/image1282.png"/><Relationship Id="rId452" Type="http://schemas.openxmlformats.org/officeDocument/2006/relationships/customXml" Target="../ink/ink1299.xml"/><Relationship Id="rId473" Type="http://schemas.openxmlformats.org/officeDocument/2006/relationships/image" Target="../media/image1303.png"/><Relationship Id="rId494" Type="http://schemas.openxmlformats.org/officeDocument/2006/relationships/customXml" Target="../ink/ink1320.xml"/><Relationship Id="rId30" Type="http://schemas.openxmlformats.org/officeDocument/2006/relationships/customXml" Target="../ink/ink1088.xml"/><Relationship Id="rId105" Type="http://schemas.openxmlformats.org/officeDocument/2006/relationships/image" Target="../media/image1121.png"/><Relationship Id="rId126" Type="http://schemas.openxmlformats.org/officeDocument/2006/relationships/customXml" Target="../ink/ink1136.xml"/><Relationship Id="rId147" Type="http://schemas.openxmlformats.org/officeDocument/2006/relationships/image" Target="../media/image1142.png"/><Relationship Id="rId168" Type="http://schemas.openxmlformats.org/officeDocument/2006/relationships/customXml" Target="../ink/ink1157.xml"/><Relationship Id="rId312" Type="http://schemas.openxmlformats.org/officeDocument/2006/relationships/customXml" Target="../ink/ink1229.xml"/><Relationship Id="rId333" Type="http://schemas.openxmlformats.org/officeDocument/2006/relationships/image" Target="../media/image1234.png"/><Relationship Id="rId354" Type="http://schemas.openxmlformats.org/officeDocument/2006/relationships/customXml" Target="../ink/ink1250.xml"/><Relationship Id="rId51" Type="http://schemas.openxmlformats.org/officeDocument/2006/relationships/image" Target="../media/image1094.png"/><Relationship Id="rId72" Type="http://schemas.openxmlformats.org/officeDocument/2006/relationships/customXml" Target="../ink/ink1109.xml"/><Relationship Id="rId93" Type="http://schemas.openxmlformats.org/officeDocument/2006/relationships/image" Target="../media/image1115.png"/><Relationship Id="rId189" Type="http://schemas.openxmlformats.org/officeDocument/2006/relationships/image" Target="../media/image1163.png"/><Relationship Id="rId375" Type="http://schemas.openxmlformats.org/officeDocument/2006/relationships/image" Target="../media/image1255.png"/><Relationship Id="rId396" Type="http://schemas.openxmlformats.org/officeDocument/2006/relationships/customXml" Target="../ink/ink1271.xml"/><Relationship Id="rId3" Type="http://schemas.openxmlformats.org/officeDocument/2006/relationships/image" Target="../media/image1072.png"/><Relationship Id="rId214" Type="http://schemas.openxmlformats.org/officeDocument/2006/relationships/customXml" Target="../ink/ink1180.xml"/><Relationship Id="rId235" Type="http://schemas.openxmlformats.org/officeDocument/2006/relationships/image" Target="../media/image1186.png"/><Relationship Id="rId256" Type="http://schemas.openxmlformats.org/officeDocument/2006/relationships/customXml" Target="../ink/ink1201.xml"/><Relationship Id="rId277" Type="http://schemas.openxmlformats.org/officeDocument/2006/relationships/image" Target="../media/image1206.png"/><Relationship Id="rId298" Type="http://schemas.openxmlformats.org/officeDocument/2006/relationships/customXml" Target="../ink/ink1222.xml"/><Relationship Id="rId400" Type="http://schemas.openxmlformats.org/officeDocument/2006/relationships/customXml" Target="../ink/ink1273.xml"/><Relationship Id="rId421" Type="http://schemas.openxmlformats.org/officeDocument/2006/relationships/image" Target="../media/image1277.png"/><Relationship Id="rId442" Type="http://schemas.openxmlformats.org/officeDocument/2006/relationships/customXml" Target="../ink/ink1294.xml"/><Relationship Id="rId463" Type="http://schemas.openxmlformats.org/officeDocument/2006/relationships/image" Target="../media/image1298.png"/><Relationship Id="rId484" Type="http://schemas.openxmlformats.org/officeDocument/2006/relationships/customXml" Target="../ink/ink1315.xml"/><Relationship Id="rId116" Type="http://schemas.openxmlformats.org/officeDocument/2006/relationships/customXml" Target="../ink/ink1131.xml"/><Relationship Id="rId137" Type="http://schemas.openxmlformats.org/officeDocument/2006/relationships/image" Target="../media/image1137.png"/><Relationship Id="rId158" Type="http://schemas.openxmlformats.org/officeDocument/2006/relationships/customXml" Target="../ink/ink1152.xml"/><Relationship Id="rId302" Type="http://schemas.openxmlformats.org/officeDocument/2006/relationships/customXml" Target="../ink/ink1224.xml"/><Relationship Id="rId323" Type="http://schemas.openxmlformats.org/officeDocument/2006/relationships/image" Target="../media/image1229.png"/><Relationship Id="rId344" Type="http://schemas.openxmlformats.org/officeDocument/2006/relationships/customXml" Target="../ink/ink1245.xml"/><Relationship Id="rId20" Type="http://schemas.openxmlformats.org/officeDocument/2006/relationships/customXml" Target="../ink/ink1083.xml"/><Relationship Id="rId41" Type="http://schemas.openxmlformats.org/officeDocument/2006/relationships/image" Target="../media/image1089.png"/><Relationship Id="rId62" Type="http://schemas.openxmlformats.org/officeDocument/2006/relationships/customXml" Target="../ink/ink1104.xml"/><Relationship Id="rId83" Type="http://schemas.openxmlformats.org/officeDocument/2006/relationships/image" Target="../media/image1110.png"/><Relationship Id="rId179" Type="http://schemas.openxmlformats.org/officeDocument/2006/relationships/image" Target="../media/image1158.png"/><Relationship Id="rId365" Type="http://schemas.openxmlformats.org/officeDocument/2006/relationships/image" Target="../media/image1250.png"/><Relationship Id="rId386" Type="http://schemas.openxmlformats.org/officeDocument/2006/relationships/customXml" Target="../ink/ink1266.xml"/><Relationship Id="rId190" Type="http://schemas.openxmlformats.org/officeDocument/2006/relationships/customXml" Target="../ink/ink1168.xml"/><Relationship Id="rId204" Type="http://schemas.openxmlformats.org/officeDocument/2006/relationships/customXml" Target="../ink/ink1175.xml"/><Relationship Id="rId225" Type="http://schemas.openxmlformats.org/officeDocument/2006/relationships/image" Target="../media/image1181.png"/><Relationship Id="rId246" Type="http://schemas.openxmlformats.org/officeDocument/2006/relationships/customXml" Target="../ink/ink1196.xml"/><Relationship Id="rId267" Type="http://schemas.openxmlformats.org/officeDocument/2006/relationships/image" Target="../media/image1201.png"/><Relationship Id="rId288" Type="http://schemas.openxmlformats.org/officeDocument/2006/relationships/customXml" Target="../ink/ink1217.xml"/><Relationship Id="rId411" Type="http://schemas.openxmlformats.org/officeDocument/2006/relationships/image" Target="../media/image1272.png"/><Relationship Id="rId432" Type="http://schemas.openxmlformats.org/officeDocument/2006/relationships/customXml" Target="../ink/ink1289.xml"/><Relationship Id="rId453" Type="http://schemas.openxmlformats.org/officeDocument/2006/relationships/image" Target="../media/image1293.png"/><Relationship Id="rId474" Type="http://schemas.openxmlformats.org/officeDocument/2006/relationships/customXml" Target="../ink/ink1310.xml"/><Relationship Id="rId106" Type="http://schemas.openxmlformats.org/officeDocument/2006/relationships/customXml" Target="../ink/ink1126.xml"/><Relationship Id="rId127" Type="http://schemas.openxmlformats.org/officeDocument/2006/relationships/image" Target="../media/image1132.png"/><Relationship Id="rId313" Type="http://schemas.openxmlformats.org/officeDocument/2006/relationships/image" Target="../media/image1224.png"/><Relationship Id="rId495" Type="http://schemas.openxmlformats.org/officeDocument/2006/relationships/image" Target="../media/image1314.png"/><Relationship Id="rId10" Type="http://schemas.openxmlformats.org/officeDocument/2006/relationships/customXml" Target="../ink/ink1078.xml"/><Relationship Id="rId31" Type="http://schemas.openxmlformats.org/officeDocument/2006/relationships/image" Target="../media/image1085.png"/><Relationship Id="rId52" Type="http://schemas.openxmlformats.org/officeDocument/2006/relationships/customXml" Target="../ink/ink1099.xml"/><Relationship Id="rId73" Type="http://schemas.openxmlformats.org/officeDocument/2006/relationships/image" Target="../media/image1105.png"/><Relationship Id="rId94" Type="http://schemas.openxmlformats.org/officeDocument/2006/relationships/customXml" Target="../ink/ink1120.xml"/><Relationship Id="rId148" Type="http://schemas.openxmlformats.org/officeDocument/2006/relationships/customXml" Target="../ink/ink1147.xml"/><Relationship Id="rId169" Type="http://schemas.openxmlformats.org/officeDocument/2006/relationships/image" Target="../media/image1153.png"/><Relationship Id="rId334" Type="http://schemas.openxmlformats.org/officeDocument/2006/relationships/customXml" Target="../ink/ink1240.xml"/><Relationship Id="rId355" Type="http://schemas.openxmlformats.org/officeDocument/2006/relationships/image" Target="../media/image1245.png"/><Relationship Id="rId376" Type="http://schemas.openxmlformats.org/officeDocument/2006/relationships/customXml" Target="../ink/ink1261.xml"/><Relationship Id="rId397" Type="http://schemas.openxmlformats.org/officeDocument/2006/relationships/image" Target="../media/image1265.png"/><Relationship Id="rId4" Type="http://schemas.openxmlformats.org/officeDocument/2006/relationships/customXml" Target="../ink/ink1075.xml"/><Relationship Id="rId180" Type="http://schemas.openxmlformats.org/officeDocument/2006/relationships/customXml" Target="../ink/ink1163.xml"/><Relationship Id="rId215" Type="http://schemas.openxmlformats.org/officeDocument/2006/relationships/image" Target="../media/image1176.png"/><Relationship Id="rId236" Type="http://schemas.openxmlformats.org/officeDocument/2006/relationships/customXml" Target="../ink/ink1191.xml"/><Relationship Id="rId257" Type="http://schemas.openxmlformats.org/officeDocument/2006/relationships/image" Target="../media/image1196.png"/><Relationship Id="rId278" Type="http://schemas.openxmlformats.org/officeDocument/2006/relationships/customXml" Target="../ink/ink1212.xml"/><Relationship Id="rId401" Type="http://schemas.openxmlformats.org/officeDocument/2006/relationships/image" Target="../media/image1267.png"/><Relationship Id="rId422" Type="http://schemas.openxmlformats.org/officeDocument/2006/relationships/customXml" Target="../ink/ink1284.xml"/><Relationship Id="rId443" Type="http://schemas.openxmlformats.org/officeDocument/2006/relationships/image" Target="../media/image1288.png"/><Relationship Id="rId464" Type="http://schemas.openxmlformats.org/officeDocument/2006/relationships/customXml" Target="../ink/ink1305.xml"/><Relationship Id="rId303" Type="http://schemas.openxmlformats.org/officeDocument/2006/relationships/image" Target="../media/image1219.png"/><Relationship Id="rId485" Type="http://schemas.openxmlformats.org/officeDocument/2006/relationships/image" Target="../media/image1309.png"/><Relationship Id="rId42" Type="http://schemas.openxmlformats.org/officeDocument/2006/relationships/customXml" Target="../ink/ink1094.xml"/><Relationship Id="rId84" Type="http://schemas.openxmlformats.org/officeDocument/2006/relationships/customXml" Target="../ink/ink1115.xml"/><Relationship Id="rId138" Type="http://schemas.openxmlformats.org/officeDocument/2006/relationships/customXml" Target="../ink/ink1142.xml"/><Relationship Id="rId345" Type="http://schemas.openxmlformats.org/officeDocument/2006/relationships/image" Target="../media/image1240.png"/><Relationship Id="rId387" Type="http://schemas.openxmlformats.org/officeDocument/2006/relationships/image" Target="../media/image1260.png"/><Relationship Id="rId191" Type="http://schemas.openxmlformats.org/officeDocument/2006/relationships/image" Target="../media/image1164.png"/><Relationship Id="rId205" Type="http://schemas.openxmlformats.org/officeDocument/2006/relationships/image" Target="../media/image1171.png"/><Relationship Id="rId247" Type="http://schemas.openxmlformats.org/officeDocument/2006/relationships/image" Target="../media/image1191.png"/><Relationship Id="rId412" Type="http://schemas.openxmlformats.org/officeDocument/2006/relationships/customXml" Target="../ink/ink1279.xml"/><Relationship Id="rId107" Type="http://schemas.openxmlformats.org/officeDocument/2006/relationships/image" Target="../media/image1122.png"/><Relationship Id="rId289" Type="http://schemas.openxmlformats.org/officeDocument/2006/relationships/image" Target="../media/image1212.png"/><Relationship Id="rId454" Type="http://schemas.openxmlformats.org/officeDocument/2006/relationships/customXml" Target="../ink/ink1300.xml"/><Relationship Id="rId496" Type="http://schemas.openxmlformats.org/officeDocument/2006/relationships/customXml" Target="../ink/ink1321.xml"/><Relationship Id="rId11" Type="http://schemas.openxmlformats.org/officeDocument/2006/relationships/image" Target="../media/image1076.png"/><Relationship Id="rId53" Type="http://schemas.openxmlformats.org/officeDocument/2006/relationships/image" Target="../media/image1095.png"/><Relationship Id="rId149" Type="http://schemas.openxmlformats.org/officeDocument/2006/relationships/image" Target="../media/image1143.png"/><Relationship Id="rId314" Type="http://schemas.openxmlformats.org/officeDocument/2006/relationships/customXml" Target="../ink/ink1230.xml"/><Relationship Id="rId356" Type="http://schemas.openxmlformats.org/officeDocument/2006/relationships/customXml" Target="../ink/ink1251.xml"/><Relationship Id="rId398" Type="http://schemas.openxmlformats.org/officeDocument/2006/relationships/customXml" Target="../ink/ink1272.xml"/><Relationship Id="rId95" Type="http://schemas.openxmlformats.org/officeDocument/2006/relationships/image" Target="../media/image1116.png"/><Relationship Id="rId160" Type="http://schemas.openxmlformats.org/officeDocument/2006/relationships/customXml" Target="../ink/ink1153.xml"/><Relationship Id="rId216" Type="http://schemas.openxmlformats.org/officeDocument/2006/relationships/customXml" Target="../ink/ink1181.xml"/><Relationship Id="rId423" Type="http://schemas.openxmlformats.org/officeDocument/2006/relationships/image" Target="../media/image1278.png"/><Relationship Id="rId258" Type="http://schemas.openxmlformats.org/officeDocument/2006/relationships/customXml" Target="../ink/ink1202.xml"/><Relationship Id="rId465" Type="http://schemas.openxmlformats.org/officeDocument/2006/relationships/image" Target="../media/image1299.png"/><Relationship Id="rId22" Type="http://schemas.openxmlformats.org/officeDocument/2006/relationships/customXml" Target="../ink/ink1084.xml"/><Relationship Id="rId64" Type="http://schemas.openxmlformats.org/officeDocument/2006/relationships/customXml" Target="../ink/ink1105.xml"/><Relationship Id="rId118" Type="http://schemas.openxmlformats.org/officeDocument/2006/relationships/customXml" Target="../ink/ink1132.xml"/><Relationship Id="rId325" Type="http://schemas.openxmlformats.org/officeDocument/2006/relationships/image" Target="../media/image1230.png"/><Relationship Id="rId367" Type="http://schemas.openxmlformats.org/officeDocument/2006/relationships/image" Target="../media/image1251.png"/><Relationship Id="rId171" Type="http://schemas.openxmlformats.org/officeDocument/2006/relationships/image" Target="../media/image1154.png"/><Relationship Id="rId227" Type="http://schemas.openxmlformats.org/officeDocument/2006/relationships/image" Target="../media/image1182.png"/><Relationship Id="rId269" Type="http://schemas.openxmlformats.org/officeDocument/2006/relationships/image" Target="../media/image1202.png"/><Relationship Id="rId434" Type="http://schemas.openxmlformats.org/officeDocument/2006/relationships/customXml" Target="../ink/ink1290.xml"/><Relationship Id="rId476" Type="http://schemas.openxmlformats.org/officeDocument/2006/relationships/customXml" Target="../ink/ink1311.xml"/><Relationship Id="rId33" Type="http://schemas.openxmlformats.org/officeDocument/2006/relationships/image" Target="../media/image1086.png"/><Relationship Id="rId129" Type="http://schemas.openxmlformats.org/officeDocument/2006/relationships/image" Target="../media/image1133.png"/><Relationship Id="rId280" Type="http://schemas.openxmlformats.org/officeDocument/2006/relationships/customXml" Target="../ink/ink1213.xml"/><Relationship Id="rId336" Type="http://schemas.openxmlformats.org/officeDocument/2006/relationships/customXml" Target="../ink/ink1241.xml"/><Relationship Id="rId501" Type="http://schemas.openxmlformats.org/officeDocument/2006/relationships/image" Target="../media/image1317.png"/><Relationship Id="rId75" Type="http://schemas.openxmlformats.org/officeDocument/2006/relationships/image" Target="../media/image1106.png"/><Relationship Id="rId140" Type="http://schemas.openxmlformats.org/officeDocument/2006/relationships/customXml" Target="../ink/ink1143.xml"/><Relationship Id="rId182" Type="http://schemas.openxmlformats.org/officeDocument/2006/relationships/customXml" Target="../ink/ink1164.xml"/><Relationship Id="rId378" Type="http://schemas.openxmlformats.org/officeDocument/2006/relationships/customXml" Target="../ink/ink1262.xml"/><Relationship Id="rId403" Type="http://schemas.openxmlformats.org/officeDocument/2006/relationships/image" Target="../media/image1268.png"/><Relationship Id="rId6" Type="http://schemas.openxmlformats.org/officeDocument/2006/relationships/customXml" Target="../ink/ink1076.xml"/><Relationship Id="rId238" Type="http://schemas.openxmlformats.org/officeDocument/2006/relationships/customXml" Target="../ink/ink1192.xml"/><Relationship Id="rId445" Type="http://schemas.openxmlformats.org/officeDocument/2006/relationships/image" Target="../media/image1289.png"/><Relationship Id="rId487" Type="http://schemas.openxmlformats.org/officeDocument/2006/relationships/image" Target="../media/image1310.png"/><Relationship Id="rId291" Type="http://schemas.openxmlformats.org/officeDocument/2006/relationships/image" Target="../media/image1213.png"/><Relationship Id="rId305" Type="http://schemas.openxmlformats.org/officeDocument/2006/relationships/image" Target="../media/image1220.png"/><Relationship Id="rId347" Type="http://schemas.openxmlformats.org/officeDocument/2006/relationships/image" Target="../media/image1241.png"/><Relationship Id="rId44" Type="http://schemas.openxmlformats.org/officeDocument/2006/relationships/customXml" Target="../ink/ink1095.xml"/><Relationship Id="rId86" Type="http://schemas.openxmlformats.org/officeDocument/2006/relationships/customXml" Target="../ink/ink1116.xml"/><Relationship Id="rId151" Type="http://schemas.openxmlformats.org/officeDocument/2006/relationships/image" Target="../media/image1144.png"/><Relationship Id="rId389" Type="http://schemas.openxmlformats.org/officeDocument/2006/relationships/image" Target="../media/image1261.png"/><Relationship Id="rId193" Type="http://schemas.openxmlformats.org/officeDocument/2006/relationships/image" Target="../media/image1165.png"/><Relationship Id="rId207" Type="http://schemas.openxmlformats.org/officeDocument/2006/relationships/image" Target="../media/image1172.png"/><Relationship Id="rId249" Type="http://schemas.openxmlformats.org/officeDocument/2006/relationships/image" Target="../media/image1192.png"/><Relationship Id="rId414" Type="http://schemas.openxmlformats.org/officeDocument/2006/relationships/customXml" Target="../ink/ink1280.xml"/><Relationship Id="rId456" Type="http://schemas.openxmlformats.org/officeDocument/2006/relationships/customXml" Target="../ink/ink1301.xml"/><Relationship Id="rId498" Type="http://schemas.openxmlformats.org/officeDocument/2006/relationships/customXml" Target="../ink/ink1322.xml"/><Relationship Id="rId13" Type="http://schemas.openxmlformats.org/officeDocument/2006/relationships/image" Target="../media/image1077.png"/><Relationship Id="rId109" Type="http://schemas.openxmlformats.org/officeDocument/2006/relationships/image" Target="../media/image1123.png"/><Relationship Id="rId260" Type="http://schemas.openxmlformats.org/officeDocument/2006/relationships/customXml" Target="../ink/ink1203.xml"/><Relationship Id="rId316" Type="http://schemas.openxmlformats.org/officeDocument/2006/relationships/customXml" Target="../ink/ink1231.xml"/><Relationship Id="rId55" Type="http://schemas.openxmlformats.org/officeDocument/2006/relationships/image" Target="../media/image1096.png"/><Relationship Id="rId97" Type="http://schemas.openxmlformats.org/officeDocument/2006/relationships/image" Target="../media/image1117.png"/><Relationship Id="rId120" Type="http://schemas.openxmlformats.org/officeDocument/2006/relationships/customXml" Target="../ink/ink1133.xml"/><Relationship Id="rId358" Type="http://schemas.openxmlformats.org/officeDocument/2006/relationships/customXml" Target="../ink/ink1252.xml"/><Relationship Id="rId162" Type="http://schemas.openxmlformats.org/officeDocument/2006/relationships/customXml" Target="../ink/ink1154.xml"/><Relationship Id="rId218" Type="http://schemas.openxmlformats.org/officeDocument/2006/relationships/customXml" Target="../ink/ink1182.xml"/><Relationship Id="rId425" Type="http://schemas.openxmlformats.org/officeDocument/2006/relationships/image" Target="../media/image1279.png"/><Relationship Id="rId467" Type="http://schemas.openxmlformats.org/officeDocument/2006/relationships/image" Target="../media/image1300.png"/><Relationship Id="rId271" Type="http://schemas.openxmlformats.org/officeDocument/2006/relationships/image" Target="../media/image120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4.png"/><Relationship Id="rId21" Type="http://schemas.openxmlformats.org/officeDocument/2006/relationships/image" Target="../media/image1329.png"/><Relationship Id="rId42" Type="http://schemas.openxmlformats.org/officeDocument/2006/relationships/customXml" Target="../ink/ink1344.xml"/><Relationship Id="rId63" Type="http://schemas.openxmlformats.org/officeDocument/2006/relationships/image" Target="../media/image1348.png"/><Relationship Id="rId84" Type="http://schemas.openxmlformats.org/officeDocument/2006/relationships/customXml" Target="../ink/ink1365.xml"/><Relationship Id="rId138" Type="http://schemas.openxmlformats.org/officeDocument/2006/relationships/customXml" Target="../ink/ink1392.xml"/><Relationship Id="rId159" Type="http://schemas.openxmlformats.org/officeDocument/2006/relationships/image" Target="../media/image1394.png"/><Relationship Id="rId170" Type="http://schemas.openxmlformats.org/officeDocument/2006/relationships/customXml" Target="../ink/ink1408.xml"/><Relationship Id="rId191" Type="http://schemas.openxmlformats.org/officeDocument/2006/relationships/image" Target="../media/image1409.png"/><Relationship Id="rId205" Type="http://schemas.openxmlformats.org/officeDocument/2006/relationships/image" Target="../media/image1416.png"/><Relationship Id="rId226" Type="http://schemas.openxmlformats.org/officeDocument/2006/relationships/customXml" Target="../ink/ink1436.xml"/><Relationship Id="rId247" Type="http://schemas.openxmlformats.org/officeDocument/2006/relationships/image" Target="../media/image1436.png"/><Relationship Id="rId107" Type="http://schemas.openxmlformats.org/officeDocument/2006/relationships/image" Target="../media/image1369.png"/><Relationship Id="rId11" Type="http://schemas.openxmlformats.org/officeDocument/2006/relationships/image" Target="../media/image1324.png"/><Relationship Id="rId32" Type="http://schemas.openxmlformats.org/officeDocument/2006/relationships/customXml" Target="../ink/ink1339.xml"/><Relationship Id="rId53" Type="http://schemas.openxmlformats.org/officeDocument/2006/relationships/image" Target="../media/image1343.png"/><Relationship Id="rId74" Type="http://schemas.openxmlformats.org/officeDocument/2006/relationships/customXml" Target="../ink/ink1360.xml"/><Relationship Id="rId128" Type="http://schemas.openxmlformats.org/officeDocument/2006/relationships/customXml" Target="../ink/ink1387.xml"/><Relationship Id="rId149" Type="http://schemas.openxmlformats.org/officeDocument/2006/relationships/image" Target="../media/image1389.png"/><Relationship Id="rId5" Type="http://schemas.openxmlformats.org/officeDocument/2006/relationships/image" Target="../media/image1321.png"/><Relationship Id="rId95" Type="http://schemas.openxmlformats.org/officeDocument/2006/relationships/image" Target="../media/image1364.png"/><Relationship Id="rId160" Type="http://schemas.openxmlformats.org/officeDocument/2006/relationships/customXml" Target="../ink/ink1403.xml"/><Relationship Id="rId181" Type="http://schemas.openxmlformats.org/officeDocument/2006/relationships/image" Target="../media/image1404.png"/><Relationship Id="rId216" Type="http://schemas.openxmlformats.org/officeDocument/2006/relationships/customXml" Target="../ink/ink1431.xml"/><Relationship Id="rId237" Type="http://schemas.openxmlformats.org/officeDocument/2006/relationships/image" Target="../media/image1432.png"/><Relationship Id="rId22" Type="http://schemas.openxmlformats.org/officeDocument/2006/relationships/customXml" Target="../ink/ink1334.xml"/><Relationship Id="rId43" Type="http://schemas.openxmlformats.org/officeDocument/2006/relationships/image" Target="../media/image1338.png"/><Relationship Id="rId64" Type="http://schemas.openxmlformats.org/officeDocument/2006/relationships/customXml" Target="../ink/ink1355.xml"/><Relationship Id="rId118" Type="http://schemas.openxmlformats.org/officeDocument/2006/relationships/customXml" Target="../ink/ink1382.xml"/><Relationship Id="rId139" Type="http://schemas.openxmlformats.org/officeDocument/2006/relationships/image" Target="../media/image1385.png"/><Relationship Id="rId85" Type="http://schemas.openxmlformats.org/officeDocument/2006/relationships/image" Target="../media/image1359.png"/><Relationship Id="rId150" Type="http://schemas.openxmlformats.org/officeDocument/2006/relationships/customXml" Target="../ink/ink1398.xml"/><Relationship Id="rId171" Type="http://schemas.openxmlformats.org/officeDocument/2006/relationships/image" Target="../media/image1399.png"/><Relationship Id="rId192" Type="http://schemas.openxmlformats.org/officeDocument/2006/relationships/customXml" Target="../ink/ink1419.xml"/><Relationship Id="rId206" Type="http://schemas.openxmlformats.org/officeDocument/2006/relationships/customXml" Target="../ink/ink1426.xml"/><Relationship Id="rId227" Type="http://schemas.openxmlformats.org/officeDocument/2006/relationships/image" Target="../media/image1427.png"/><Relationship Id="rId248" Type="http://schemas.openxmlformats.org/officeDocument/2006/relationships/customXml" Target="../ink/ink1447.xml"/><Relationship Id="rId12" Type="http://schemas.openxmlformats.org/officeDocument/2006/relationships/customXml" Target="../ink/ink1329.xml"/><Relationship Id="rId17" Type="http://schemas.openxmlformats.org/officeDocument/2006/relationships/image" Target="../media/image1327.png"/><Relationship Id="rId33" Type="http://schemas.openxmlformats.org/officeDocument/2006/relationships/image" Target="../media/image1334.png"/><Relationship Id="rId38" Type="http://schemas.openxmlformats.org/officeDocument/2006/relationships/customXml" Target="../ink/ink1342.xml"/><Relationship Id="rId59" Type="http://schemas.openxmlformats.org/officeDocument/2006/relationships/image" Target="../media/image1346.png"/><Relationship Id="rId103" Type="http://schemas.openxmlformats.org/officeDocument/2006/relationships/image" Target="../media/image1367.png"/><Relationship Id="rId108" Type="http://schemas.openxmlformats.org/officeDocument/2006/relationships/customXml" Target="../ink/ink1377.xml"/><Relationship Id="rId124" Type="http://schemas.openxmlformats.org/officeDocument/2006/relationships/customXml" Target="../ink/ink1385.xml"/><Relationship Id="rId129" Type="http://schemas.openxmlformats.org/officeDocument/2006/relationships/image" Target="../media/image1380.png"/><Relationship Id="rId54" Type="http://schemas.openxmlformats.org/officeDocument/2006/relationships/customXml" Target="../ink/ink1350.xml"/><Relationship Id="rId70" Type="http://schemas.openxmlformats.org/officeDocument/2006/relationships/customXml" Target="../ink/ink1358.xml"/><Relationship Id="rId75" Type="http://schemas.openxmlformats.org/officeDocument/2006/relationships/image" Target="../media/image1354.png"/><Relationship Id="rId91" Type="http://schemas.openxmlformats.org/officeDocument/2006/relationships/image" Target="../media/image1362.png"/><Relationship Id="rId96" Type="http://schemas.openxmlformats.org/officeDocument/2006/relationships/customXml" Target="../ink/ink1371.xml"/><Relationship Id="rId140" Type="http://schemas.openxmlformats.org/officeDocument/2006/relationships/customXml" Target="../ink/ink1393.xml"/><Relationship Id="rId145" Type="http://schemas.openxmlformats.org/officeDocument/2006/relationships/image" Target="../media/image1388.png"/><Relationship Id="rId161" Type="http://schemas.openxmlformats.org/officeDocument/2006/relationships/image" Target="../media/image1395.png"/><Relationship Id="rId166" Type="http://schemas.openxmlformats.org/officeDocument/2006/relationships/customXml" Target="../ink/ink1406.xml"/><Relationship Id="rId182" Type="http://schemas.openxmlformats.org/officeDocument/2006/relationships/customXml" Target="../ink/ink1414.xml"/><Relationship Id="rId187" Type="http://schemas.openxmlformats.org/officeDocument/2006/relationships/image" Target="../media/image1407.png"/><Relationship Id="rId217" Type="http://schemas.openxmlformats.org/officeDocument/2006/relationships/image" Target="../media/image142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26.xml"/><Relationship Id="rId212" Type="http://schemas.openxmlformats.org/officeDocument/2006/relationships/customXml" Target="../ink/ink1429.xml"/><Relationship Id="rId233" Type="http://schemas.openxmlformats.org/officeDocument/2006/relationships/image" Target="../media/image1430.png"/><Relationship Id="rId238" Type="http://schemas.openxmlformats.org/officeDocument/2006/relationships/customXml" Target="../ink/ink1442.xml"/><Relationship Id="rId23" Type="http://schemas.openxmlformats.org/officeDocument/2006/relationships/image" Target="../media/image1330.png"/><Relationship Id="rId28" Type="http://schemas.openxmlformats.org/officeDocument/2006/relationships/customXml" Target="../ink/ink1337.xml"/><Relationship Id="rId49" Type="http://schemas.openxmlformats.org/officeDocument/2006/relationships/image" Target="../media/image1341.png"/><Relationship Id="rId114" Type="http://schemas.openxmlformats.org/officeDocument/2006/relationships/customXml" Target="../ink/ink1380.xml"/><Relationship Id="rId119" Type="http://schemas.openxmlformats.org/officeDocument/2006/relationships/image" Target="../media/image1375.png"/><Relationship Id="rId44" Type="http://schemas.openxmlformats.org/officeDocument/2006/relationships/customXml" Target="../ink/ink1345.xml"/><Relationship Id="rId60" Type="http://schemas.openxmlformats.org/officeDocument/2006/relationships/customXml" Target="../ink/ink1353.xml"/><Relationship Id="rId65" Type="http://schemas.openxmlformats.org/officeDocument/2006/relationships/image" Target="../media/image1349.png"/><Relationship Id="rId81" Type="http://schemas.openxmlformats.org/officeDocument/2006/relationships/image" Target="../media/image1357.png"/><Relationship Id="rId86" Type="http://schemas.openxmlformats.org/officeDocument/2006/relationships/customXml" Target="../ink/ink1366.xml"/><Relationship Id="rId130" Type="http://schemas.openxmlformats.org/officeDocument/2006/relationships/customXml" Target="../ink/ink1388.xml"/><Relationship Id="rId135" Type="http://schemas.openxmlformats.org/officeDocument/2006/relationships/image" Target="../media/image1383.png"/><Relationship Id="rId151" Type="http://schemas.openxmlformats.org/officeDocument/2006/relationships/image" Target="../media/image1390.png"/><Relationship Id="rId156" Type="http://schemas.openxmlformats.org/officeDocument/2006/relationships/customXml" Target="../ink/ink1401.xml"/><Relationship Id="rId177" Type="http://schemas.openxmlformats.org/officeDocument/2006/relationships/image" Target="../media/image1402.png"/><Relationship Id="rId198" Type="http://schemas.openxmlformats.org/officeDocument/2006/relationships/customXml" Target="../ink/ink1422.xml"/><Relationship Id="rId172" Type="http://schemas.openxmlformats.org/officeDocument/2006/relationships/customXml" Target="../ink/ink1409.xml"/><Relationship Id="rId193" Type="http://schemas.openxmlformats.org/officeDocument/2006/relationships/image" Target="../media/image1410.png"/><Relationship Id="rId202" Type="http://schemas.openxmlformats.org/officeDocument/2006/relationships/customXml" Target="../ink/ink1424.xml"/><Relationship Id="rId207" Type="http://schemas.openxmlformats.org/officeDocument/2006/relationships/image" Target="../media/image1417.png"/><Relationship Id="rId223" Type="http://schemas.openxmlformats.org/officeDocument/2006/relationships/image" Target="../media/image1425.png"/><Relationship Id="rId228" Type="http://schemas.openxmlformats.org/officeDocument/2006/relationships/customXml" Target="../ink/ink1437.xml"/><Relationship Id="rId244" Type="http://schemas.openxmlformats.org/officeDocument/2006/relationships/customXml" Target="../ink/ink1445.xml"/><Relationship Id="rId249" Type="http://schemas.openxmlformats.org/officeDocument/2006/relationships/image" Target="../media/image1437.png"/><Relationship Id="rId13" Type="http://schemas.openxmlformats.org/officeDocument/2006/relationships/image" Target="../media/image1325.png"/><Relationship Id="rId18" Type="http://schemas.openxmlformats.org/officeDocument/2006/relationships/customXml" Target="../ink/ink1332.xml"/><Relationship Id="rId39" Type="http://schemas.openxmlformats.org/officeDocument/2006/relationships/image" Target="../media/image1336.png"/><Relationship Id="rId109" Type="http://schemas.openxmlformats.org/officeDocument/2006/relationships/image" Target="../media/image1370.png"/><Relationship Id="rId34" Type="http://schemas.openxmlformats.org/officeDocument/2006/relationships/customXml" Target="../ink/ink1340.xml"/><Relationship Id="rId50" Type="http://schemas.openxmlformats.org/officeDocument/2006/relationships/customXml" Target="../ink/ink1348.xml"/><Relationship Id="rId55" Type="http://schemas.openxmlformats.org/officeDocument/2006/relationships/image" Target="../media/image1344.png"/><Relationship Id="rId76" Type="http://schemas.openxmlformats.org/officeDocument/2006/relationships/customXml" Target="../ink/ink1361.xml"/><Relationship Id="rId97" Type="http://schemas.openxmlformats.org/officeDocument/2006/relationships/image" Target="../media/image1304.png"/><Relationship Id="rId104" Type="http://schemas.openxmlformats.org/officeDocument/2006/relationships/customXml" Target="../ink/ink1375.xml"/><Relationship Id="rId120" Type="http://schemas.openxmlformats.org/officeDocument/2006/relationships/customXml" Target="../ink/ink1383.xml"/><Relationship Id="rId125" Type="http://schemas.openxmlformats.org/officeDocument/2006/relationships/image" Target="../media/image1378.png"/><Relationship Id="rId141" Type="http://schemas.openxmlformats.org/officeDocument/2006/relationships/image" Target="../media/image1386.png"/><Relationship Id="rId146" Type="http://schemas.openxmlformats.org/officeDocument/2006/relationships/customXml" Target="../ink/ink1396.xml"/><Relationship Id="rId167" Type="http://schemas.openxmlformats.org/officeDocument/2006/relationships/image" Target="../media/image745.png"/><Relationship Id="rId188" Type="http://schemas.openxmlformats.org/officeDocument/2006/relationships/customXml" Target="../ink/ink1417.xml"/><Relationship Id="rId7" Type="http://schemas.openxmlformats.org/officeDocument/2006/relationships/image" Target="../media/image1322.png"/><Relationship Id="rId71" Type="http://schemas.openxmlformats.org/officeDocument/2006/relationships/image" Target="../media/image1352.png"/><Relationship Id="rId92" Type="http://schemas.openxmlformats.org/officeDocument/2006/relationships/customXml" Target="../ink/ink1369.xml"/><Relationship Id="rId162" Type="http://schemas.openxmlformats.org/officeDocument/2006/relationships/customXml" Target="../ink/ink1404.xml"/><Relationship Id="rId183" Type="http://schemas.openxmlformats.org/officeDocument/2006/relationships/image" Target="../media/image1405.png"/><Relationship Id="rId213" Type="http://schemas.openxmlformats.org/officeDocument/2006/relationships/image" Target="../media/image1420.png"/><Relationship Id="rId218" Type="http://schemas.openxmlformats.org/officeDocument/2006/relationships/customXml" Target="../ink/ink1432.xml"/><Relationship Id="rId234" Type="http://schemas.openxmlformats.org/officeDocument/2006/relationships/customXml" Target="../ink/ink1440.xml"/><Relationship Id="rId239" Type="http://schemas.openxmlformats.org/officeDocument/2006/relationships/image" Target="../media/image1433.png"/><Relationship Id="rId2" Type="http://schemas.openxmlformats.org/officeDocument/2006/relationships/image" Target="../media/image1319.png"/><Relationship Id="rId29" Type="http://schemas.openxmlformats.org/officeDocument/2006/relationships/image" Target="../media/image1332.png"/><Relationship Id="rId24" Type="http://schemas.openxmlformats.org/officeDocument/2006/relationships/customXml" Target="../ink/ink1335.xml"/><Relationship Id="rId40" Type="http://schemas.openxmlformats.org/officeDocument/2006/relationships/customXml" Target="../ink/ink1343.xml"/><Relationship Id="rId45" Type="http://schemas.openxmlformats.org/officeDocument/2006/relationships/image" Target="../media/image1339.png"/><Relationship Id="rId66" Type="http://schemas.openxmlformats.org/officeDocument/2006/relationships/customXml" Target="../ink/ink1356.xml"/><Relationship Id="rId87" Type="http://schemas.openxmlformats.org/officeDocument/2006/relationships/image" Target="../media/image1360.png"/><Relationship Id="rId110" Type="http://schemas.openxmlformats.org/officeDocument/2006/relationships/customXml" Target="../ink/ink1378.xml"/><Relationship Id="rId115" Type="http://schemas.openxmlformats.org/officeDocument/2006/relationships/image" Target="../media/image1373.png"/><Relationship Id="rId131" Type="http://schemas.openxmlformats.org/officeDocument/2006/relationships/image" Target="../media/image1381.png"/><Relationship Id="rId136" Type="http://schemas.openxmlformats.org/officeDocument/2006/relationships/customXml" Target="../ink/ink1391.xml"/><Relationship Id="rId157" Type="http://schemas.openxmlformats.org/officeDocument/2006/relationships/image" Target="../media/image1393.png"/><Relationship Id="rId178" Type="http://schemas.openxmlformats.org/officeDocument/2006/relationships/customXml" Target="../ink/ink1412.xml"/><Relationship Id="rId61" Type="http://schemas.openxmlformats.org/officeDocument/2006/relationships/image" Target="../media/image1347.png"/><Relationship Id="rId82" Type="http://schemas.openxmlformats.org/officeDocument/2006/relationships/customXml" Target="../ink/ink1364.xml"/><Relationship Id="rId152" Type="http://schemas.openxmlformats.org/officeDocument/2006/relationships/customXml" Target="../ink/ink1399.xml"/><Relationship Id="rId173" Type="http://schemas.openxmlformats.org/officeDocument/2006/relationships/image" Target="../media/image1400.png"/><Relationship Id="rId194" Type="http://schemas.openxmlformats.org/officeDocument/2006/relationships/customXml" Target="../ink/ink1420.xml"/><Relationship Id="rId199" Type="http://schemas.openxmlformats.org/officeDocument/2006/relationships/image" Target="../media/image1413.png"/><Relationship Id="rId203" Type="http://schemas.openxmlformats.org/officeDocument/2006/relationships/image" Target="../media/image1415.png"/><Relationship Id="rId208" Type="http://schemas.openxmlformats.org/officeDocument/2006/relationships/customXml" Target="../ink/ink1427.xml"/><Relationship Id="rId229" Type="http://schemas.openxmlformats.org/officeDocument/2006/relationships/image" Target="../media/image1428.png"/><Relationship Id="rId19" Type="http://schemas.openxmlformats.org/officeDocument/2006/relationships/image" Target="../media/image1328.png"/><Relationship Id="rId224" Type="http://schemas.openxmlformats.org/officeDocument/2006/relationships/customXml" Target="../ink/ink1435.xml"/><Relationship Id="rId240" Type="http://schemas.openxmlformats.org/officeDocument/2006/relationships/customXml" Target="../ink/ink1443.xml"/><Relationship Id="rId245" Type="http://schemas.openxmlformats.org/officeDocument/2006/relationships/image" Target="../media/image67.png"/><Relationship Id="rId14" Type="http://schemas.openxmlformats.org/officeDocument/2006/relationships/customXml" Target="../ink/ink1330.xml"/><Relationship Id="rId30" Type="http://schemas.openxmlformats.org/officeDocument/2006/relationships/customXml" Target="../ink/ink1338.xml"/><Relationship Id="rId35" Type="http://schemas.openxmlformats.org/officeDocument/2006/relationships/image" Target="../media/image1335.png"/><Relationship Id="rId56" Type="http://schemas.openxmlformats.org/officeDocument/2006/relationships/customXml" Target="../ink/ink1351.xml"/><Relationship Id="rId77" Type="http://schemas.openxmlformats.org/officeDocument/2006/relationships/image" Target="../media/image1355.png"/><Relationship Id="rId100" Type="http://schemas.openxmlformats.org/officeDocument/2006/relationships/customXml" Target="../ink/ink1373.xml"/><Relationship Id="rId105" Type="http://schemas.openxmlformats.org/officeDocument/2006/relationships/image" Target="../media/image1368.png"/><Relationship Id="rId126" Type="http://schemas.openxmlformats.org/officeDocument/2006/relationships/customXml" Target="../ink/ink1386.xml"/><Relationship Id="rId147" Type="http://schemas.openxmlformats.org/officeDocument/2006/relationships/image" Target="../media/image313.png"/><Relationship Id="rId168" Type="http://schemas.openxmlformats.org/officeDocument/2006/relationships/customXml" Target="../ink/ink1407.xml"/><Relationship Id="rId8" Type="http://schemas.openxmlformats.org/officeDocument/2006/relationships/customXml" Target="../ink/ink1327.xml"/><Relationship Id="rId51" Type="http://schemas.openxmlformats.org/officeDocument/2006/relationships/image" Target="../media/image1342.png"/><Relationship Id="rId72" Type="http://schemas.openxmlformats.org/officeDocument/2006/relationships/customXml" Target="../ink/ink1359.xml"/><Relationship Id="rId93" Type="http://schemas.openxmlformats.org/officeDocument/2006/relationships/image" Target="../media/image1363.png"/><Relationship Id="rId98" Type="http://schemas.openxmlformats.org/officeDocument/2006/relationships/customXml" Target="../ink/ink1372.xml"/><Relationship Id="rId121" Type="http://schemas.openxmlformats.org/officeDocument/2006/relationships/image" Target="../media/image1376.png"/><Relationship Id="rId142" Type="http://schemas.openxmlformats.org/officeDocument/2006/relationships/customXml" Target="../ink/ink1394.xml"/><Relationship Id="rId163" Type="http://schemas.openxmlformats.org/officeDocument/2006/relationships/image" Target="../media/image1396.png"/><Relationship Id="rId184" Type="http://schemas.openxmlformats.org/officeDocument/2006/relationships/customXml" Target="../ink/ink1415.xml"/><Relationship Id="rId189" Type="http://schemas.openxmlformats.org/officeDocument/2006/relationships/image" Target="../media/image1408.png"/><Relationship Id="rId219" Type="http://schemas.openxmlformats.org/officeDocument/2006/relationships/image" Target="../media/image1423.png"/><Relationship Id="rId3" Type="http://schemas.openxmlformats.org/officeDocument/2006/relationships/image" Target="../media/image1320.png"/><Relationship Id="rId214" Type="http://schemas.openxmlformats.org/officeDocument/2006/relationships/customXml" Target="../ink/ink1430.xml"/><Relationship Id="rId230" Type="http://schemas.openxmlformats.org/officeDocument/2006/relationships/customXml" Target="../ink/ink1438.xml"/><Relationship Id="rId235" Type="http://schemas.openxmlformats.org/officeDocument/2006/relationships/image" Target="../media/image1431.png"/><Relationship Id="rId25" Type="http://schemas.openxmlformats.org/officeDocument/2006/relationships/image" Target="../media/image1331.png"/><Relationship Id="rId46" Type="http://schemas.openxmlformats.org/officeDocument/2006/relationships/customXml" Target="../ink/ink1346.xml"/><Relationship Id="rId67" Type="http://schemas.openxmlformats.org/officeDocument/2006/relationships/image" Target="../media/image1350.png"/><Relationship Id="rId116" Type="http://schemas.openxmlformats.org/officeDocument/2006/relationships/customXml" Target="../ink/ink1381.xml"/><Relationship Id="rId137" Type="http://schemas.openxmlformats.org/officeDocument/2006/relationships/image" Target="../media/image1384.png"/><Relationship Id="rId158" Type="http://schemas.openxmlformats.org/officeDocument/2006/relationships/customXml" Target="../ink/ink1402.xml"/><Relationship Id="rId20" Type="http://schemas.openxmlformats.org/officeDocument/2006/relationships/customXml" Target="../ink/ink1333.xml"/><Relationship Id="rId41" Type="http://schemas.openxmlformats.org/officeDocument/2006/relationships/image" Target="../media/image1337.png"/><Relationship Id="rId62" Type="http://schemas.openxmlformats.org/officeDocument/2006/relationships/customXml" Target="../ink/ink1354.xml"/><Relationship Id="rId83" Type="http://schemas.openxmlformats.org/officeDocument/2006/relationships/image" Target="../media/image1358.png"/><Relationship Id="rId88" Type="http://schemas.openxmlformats.org/officeDocument/2006/relationships/customXml" Target="../ink/ink1367.xml"/><Relationship Id="rId111" Type="http://schemas.openxmlformats.org/officeDocument/2006/relationships/image" Target="../media/image1371.png"/><Relationship Id="rId132" Type="http://schemas.openxmlformats.org/officeDocument/2006/relationships/customXml" Target="../ink/ink1389.xml"/><Relationship Id="rId153" Type="http://schemas.openxmlformats.org/officeDocument/2006/relationships/image" Target="../media/image1391.png"/><Relationship Id="rId174" Type="http://schemas.openxmlformats.org/officeDocument/2006/relationships/customXml" Target="../ink/ink1410.xml"/><Relationship Id="rId179" Type="http://schemas.openxmlformats.org/officeDocument/2006/relationships/image" Target="../media/image1403.png"/><Relationship Id="rId195" Type="http://schemas.openxmlformats.org/officeDocument/2006/relationships/image" Target="../media/image1411.png"/><Relationship Id="rId209" Type="http://schemas.openxmlformats.org/officeDocument/2006/relationships/image" Target="../media/image1418.png"/><Relationship Id="rId190" Type="http://schemas.openxmlformats.org/officeDocument/2006/relationships/customXml" Target="../ink/ink1418.xml"/><Relationship Id="rId204" Type="http://schemas.openxmlformats.org/officeDocument/2006/relationships/customXml" Target="../ink/ink1425.xml"/><Relationship Id="rId220" Type="http://schemas.openxmlformats.org/officeDocument/2006/relationships/customXml" Target="../ink/ink1433.xml"/><Relationship Id="rId225" Type="http://schemas.openxmlformats.org/officeDocument/2006/relationships/image" Target="../media/image1426.png"/><Relationship Id="rId241" Type="http://schemas.openxmlformats.org/officeDocument/2006/relationships/image" Target="../media/image1434.png"/><Relationship Id="rId246" Type="http://schemas.openxmlformats.org/officeDocument/2006/relationships/customXml" Target="../ink/ink1446.xml"/><Relationship Id="rId15" Type="http://schemas.openxmlformats.org/officeDocument/2006/relationships/image" Target="../media/image1326.png"/><Relationship Id="rId36" Type="http://schemas.openxmlformats.org/officeDocument/2006/relationships/customXml" Target="../ink/ink1341.xml"/><Relationship Id="rId57" Type="http://schemas.openxmlformats.org/officeDocument/2006/relationships/image" Target="../media/image1345.png"/><Relationship Id="rId106" Type="http://schemas.openxmlformats.org/officeDocument/2006/relationships/customXml" Target="../ink/ink1376.xml"/><Relationship Id="rId127" Type="http://schemas.openxmlformats.org/officeDocument/2006/relationships/image" Target="../media/image1379.png"/><Relationship Id="rId10" Type="http://schemas.openxmlformats.org/officeDocument/2006/relationships/customXml" Target="../ink/ink1328.xml"/><Relationship Id="rId31" Type="http://schemas.openxmlformats.org/officeDocument/2006/relationships/image" Target="../media/image1333.png"/><Relationship Id="rId52" Type="http://schemas.openxmlformats.org/officeDocument/2006/relationships/customXml" Target="../ink/ink1349.xml"/><Relationship Id="rId73" Type="http://schemas.openxmlformats.org/officeDocument/2006/relationships/image" Target="../media/image1353.png"/><Relationship Id="rId78" Type="http://schemas.openxmlformats.org/officeDocument/2006/relationships/customXml" Target="../ink/ink1362.xml"/><Relationship Id="rId94" Type="http://schemas.openxmlformats.org/officeDocument/2006/relationships/customXml" Target="../ink/ink1370.xml"/><Relationship Id="rId99" Type="http://schemas.openxmlformats.org/officeDocument/2006/relationships/image" Target="../media/image1365.png"/><Relationship Id="rId101" Type="http://schemas.openxmlformats.org/officeDocument/2006/relationships/image" Target="../media/image1366.png"/><Relationship Id="rId122" Type="http://schemas.openxmlformats.org/officeDocument/2006/relationships/customXml" Target="../ink/ink1384.xml"/><Relationship Id="rId143" Type="http://schemas.openxmlformats.org/officeDocument/2006/relationships/image" Target="../media/image1387.png"/><Relationship Id="rId148" Type="http://schemas.openxmlformats.org/officeDocument/2006/relationships/customXml" Target="../ink/ink1397.xml"/><Relationship Id="rId164" Type="http://schemas.openxmlformats.org/officeDocument/2006/relationships/customXml" Target="../ink/ink1405.xml"/><Relationship Id="rId169" Type="http://schemas.openxmlformats.org/officeDocument/2006/relationships/image" Target="../media/image1398.png"/><Relationship Id="rId185" Type="http://schemas.openxmlformats.org/officeDocument/2006/relationships/image" Target="../media/image1406.png"/><Relationship Id="rId4" Type="http://schemas.openxmlformats.org/officeDocument/2006/relationships/customXml" Target="../ink/ink1325.xml"/><Relationship Id="rId9" Type="http://schemas.openxmlformats.org/officeDocument/2006/relationships/image" Target="../media/image1323.png"/><Relationship Id="rId180" Type="http://schemas.openxmlformats.org/officeDocument/2006/relationships/customXml" Target="../ink/ink1413.xml"/><Relationship Id="rId210" Type="http://schemas.openxmlformats.org/officeDocument/2006/relationships/customXml" Target="../ink/ink1428.xml"/><Relationship Id="rId215" Type="http://schemas.openxmlformats.org/officeDocument/2006/relationships/image" Target="../media/image1421.png"/><Relationship Id="rId236" Type="http://schemas.openxmlformats.org/officeDocument/2006/relationships/customXml" Target="../ink/ink1441.xml"/><Relationship Id="rId26" Type="http://schemas.openxmlformats.org/officeDocument/2006/relationships/customXml" Target="../ink/ink1336.xml"/><Relationship Id="rId231" Type="http://schemas.openxmlformats.org/officeDocument/2006/relationships/image" Target="../media/image1429.png"/><Relationship Id="rId47" Type="http://schemas.openxmlformats.org/officeDocument/2006/relationships/image" Target="../media/image1340.png"/><Relationship Id="rId68" Type="http://schemas.openxmlformats.org/officeDocument/2006/relationships/customXml" Target="../ink/ink1357.xml"/><Relationship Id="rId89" Type="http://schemas.openxmlformats.org/officeDocument/2006/relationships/image" Target="../media/image1361.png"/><Relationship Id="rId112" Type="http://schemas.openxmlformats.org/officeDocument/2006/relationships/customXml" Target="../ink/ink1379.xml"/><Relationship Id="rId133" Type="http://schemas.openxmlformats.org/officeDocument/2006/relationships/image" Target="../media/image1382.png"/><Relationship Id="rId154" Type="http://schemas.openxmlformats.org/officeDocument/2006/relationships/customXml" Target="../ink/ink1400.xml"/><Relationship Id="rId175" Type="http://schemas.openxmlformats.org/officeDocument/2006/relationships/image" Target="../media/image1401.png"/><Relationship Id="rId196" Type="http://schemas.openxmlformats.org/officeDocument/2006/relationships/customXml" Target="../ink/ink1421.xml"/><Relationship Id="rId200" Type="http://schemas.openxmlformats.org/officeDocument/2006/relationships/customXml" Target="../ink/ink1423.xml"/><Relationship Id="rId16" Type="http://schemas.openxmlformats.org/officeDocument/2006/relationships/customXml" Target="../ink/ink1331.xml"/><Relationship Id="rId221" Type="http://schemas.openxmlformats.org/officeDocument/2006/relationships/image" Target="../media/image1424.png"/><Relationship Id="rId242" Type="http://schemas.openxmlformats.org/officeDocument/2006/relationships/customXml" Target="../ink/ink1444.xml"/><Relationship Id="rId37" Type="http://schemas.openxmlformats.org/officeDocument/2006/relationships/image" Target="../media/image370.png"/><Relationship Id="rId58" Type="http://schemas.openxmlformats.org/officeDocument/2006/relationships/customXml" Target="../ink/ink1352.xml"/><Relationship Id="rId79" Type="http://schemas.openxmlformats.org/officeDocument/2006/relationships/image" Target="../media/image1356.png"/><Relationship Id="rId102" Type="http://schemas.openxmlformats.org/officeDocument/2006/relationships/customXml" Target="../ink/ink1374.xml"/><Relationship Id="rId123" Type="http://schemas.openxmlformats.org/officeDocument/2006/relationships/image" Target="../media/image1377.png"/><Relationship Id="rId144" Type="http://schemas.openxmlformats.org/officeDocument/2006/relationships/customXml" Target="../ink/ink1395.xml"/><Relationship Id="rId90" Type="http://schemas.openxmlformats.org/officeDocument/2006/relationships/customXml" Target="../ink/ink1368.xml"/><Relationship Id="rId165" Type="http://schemas.openxmlformats.org/officeDocument/2006/relationships/image" Target="../media/image1397.png"/><Relationship Id="rId186" Type="http://schemas.openxmlformats.org/officeDocument/2006/relationships/customXml" Target="../ink/ink1416.xml"/><Relationship Id="rId211" Type="http://schemas.openxmlformats.org/officeDocument/2006/relationships/image" Target="../media/image1419.png"/><Relationship Id="rId232" Type="http://schemas.openxmlformats.org/officeDocument/2006/relationships/customXml" Target="../ink/ink1439.xml"/><Relationship Id="rId27" Type="http://schemas.openxmlformats.org/officeDocument/2006/relationships/image" Target="../media/image1075.png"/><Relationship Id="rId48" Type="http://schemas.openxmlformats.org/officeDocument/2006/relationships/customXml" Target="../ink/ink1347.xml"/><Relationship Id="rId69" Type="http://schemas.openxmlformats.org/officeDocument/2006/relationships/image" Target="../media/image1351.png"/><Relationship Id="rId113" Type="http://schemas.openxmlformats.org/officeDocument/2006/relationships/image" Target="../media/image1372.png"/><Relationship Id="rId134" Type="http://schemas.openxmlformats.org/officeDocument/2006/relationships/customXml" Target="../ink/ink1390.xml"/><Relationship Id="rId80" Type="http://schemas.openxmlformats.org/officeDocument/2006/relationships/customXml" Target="../ink/ink1363.xml"/><Relationship Id="rId155" Type="http://schemas.openxmlformats.org/officeDocument/2006/relationships/image" Target="../media/image1392.png"/><Relationship Id="rId176" Type="http://schemas.openxmlformats.org/officeDocument/2006/relationships/customXml" Target="../ink/ink1411.xml"/><Relationship Id="rId197" Type="http://schemas.openxmlformats.org/officeDocument/2006/relationships/image" Target="../media/image1412.png"/><Relationship Id="rId201" Type="http://schemas.openxmlformats.org/officeDocument/2006/relationships/image" Target="../media/image1414.png"/><Relationship Id="rId222" Type="http://schemas.openxmlformats.org/officeDocument/2006/relationships/customXml" Target="../ink/ink1434.xml"/><Relationship Id="rId243" Type="http://schemas.openxmlformats.org/officeDocument/2006/relationships/image" Target="../media/image14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835" y="1825625"/>
            <a:ext cx="4510329" cy="43513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A35559-9C27-4B82-92BC-D33DA0E92996}"/>
              </a:ext>
            </a:extLst>
          </p:cNvPr>
          <p:cNvSpPr txBox="1"/>
          <p:nvPr/>
        </p:nvSpPr>
        <p:spPr>
          <a:xfrm>
            <a:off x="150434" y="16325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Transmission Lines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F95B226-5967-4176-9003-8F9F91D6945F}"/>
              </a:ext>
            </a:extLst>
          </p:cNvPr>
          <p:cNvGrpSpPr/>
          <p:nvPr/>
        </p:nvGrpSpPr>
        <p:grpSpPr>
          <a:xfrm>
            <a:off x="742181" y="688947"/>
            <a:ext cx="1603080" cy="467280"/>
            <a:chOff x="742181" y="688947"/>
            <a:chExt cx="1603080" cy="46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C83E6AE-D5C7-4D19-8B1E-49061E2B5767}"/>
                    </a:ext>
                  </a:extLst>
                </p14:cNvPr>
                <p14:cNvContentPartPr/>
                <p14:nvPr/>
              </p14:nvContentPartPr>
              <p14:xfrm>
                <a:off x="858101" y="706587"/>
                <a:ext cx="62280" cy="208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C83E6AE-D5C7-4D19-8B1E-49061E2B576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49461" y="697947"/>
                  <a:ext cx="79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5F3ECD0-1675-429B-87E7-62AD08263BC5}"/>
                    </a:ext>
                  </a:extLst>
                </p14:cNvPr>
                <p14:cNvContentPartPr/>
                <p14:nvPr/>
              </p14:nvContentPartPr>
              <p14:xfrm>
                <a:off x="742181" y="818547"/>
                <a:ext cx="205920" cy="345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5F3ECD0-1675-429B-87E7-62AD08263BC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33541" y="809907"/>
                  <a:ext cx="223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327D11-6F9C-403E-8D66-5710A7D68536}"/>
                    </a:ext>
                  </a:extLst>
                </p14:cNvPr>
                <p14:cNvContentPartPr/>
                <p14:nvPr/>
              </p14:nvContentPartPr>
              <p14:xfrm>
                <a:off x="1048901" y="813147"/>
                <a:ext cx="106920" cy="11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327D11-6F9C-403E-8D66-5710A7D6853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9901" y="804147"/>
                  <a:ext cx="124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848750E-F1F4-4D08-8BF3-684505781A3A}"/>
                    </a:ext>
                  </a:extLst>
                </p14:cNvPr>
                <p14:cNvContentPartPr/>
                <p14:nvPr/>
              </p14:nvContentPartPr>
              <p14:xfrm>
                <a:off x="1239701" y="740427"/>
                <a:ext cx="39600" cy="180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848750E-F1F4-4D08-8BF3-684505781A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0701" y="731427"/>
                  <a:ext cx="57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B6EA3D8-ECC4-4AF9-B479-E619D24FD59A}"/>
                    </a:ext>
                  </a:extLst>
                </p14:cNvPr>
                <p14:cNvContentPartPr/>
                <p14:nvPr/>
              </p14:nvContentPartPr>
              <p14:xfrm>
                <a:off x="1323941" y="779307"/>
                <a:ext cx="617760" cy="376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B6EA3D8-ECC4-4AF9-B479-E619D24FD5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15301" y="770307"/>
                  <a:ext cx="635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11D0286-5B1A-4E66-B35F-C7618DFBFBA6}"/>
                    </a:ext>
                  </a:extLst>
                </p14:cNvPr>
                <p14:cNvContentPartPr/>
                <p14:nvPr/>
              </p14:nvContentPartPr>
              <p14:xfrm>
                <a:off x="1940981" y="835467"/>
                <a:ext cx="135000" cy="73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11D0286-5B1A-4E66-B35F-C7618DFBFB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31981" y="826827"/>
                  <a:ext cx="1526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6294317-5464-43B2-BA94-9E4D00903570}"/>
                    </a:ext>
                  </a:extLst>
                </p14:cNvPr>
                <p14:cNvContentPartPr/>
                <p14:nvPr/>
              </p14:nvContentPartPr>
              <p14:xfrm>
                <a:off x="2126021" y="688947"/>
                <a:ext cx="219240" cy="430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6294317-5464-43B2-BA94-9E4D009035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17021" y="679947"/>
                  <a:ext cx="236880" cy="44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7170C80-061F-44F4-942C-DAC0A6300A85}"/>
                  </a:ext>
                </a:extLst>
              </p14:cNvPr>
              <p14:cNvContentPartPr/>
              <p14:nvPr/>
            </p14:nvContentPartPr>
            <p14:xfrm>
              <a:off x="2720741" y="888027"/>
              <a:ext cx="258480" cy="21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7170C80-061F-44F4-942C-DAC0A6300A8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711741" y="879387"/>
                <a:ext cx="276120" cy="3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093E362-1AEB-46E0-B25C-31716C62B651}"/>
              </a:ext>
            </a:extLst>
          </p:cNvPr>
          <p:cNvGrpSpPr/>
          <p:nvPr/>
        </p:nvGrpSpPr>
        <p:grpSpPr>
          <a:xfrm>
            <a:off x="3253541" y="712347"/>
            <a:ext cx="735120" cy="213840"/>
            <a:chOff x="3253541" y="712347"/>
            <a:chExt cx="735120" cy="21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1EC6184-F4D3-45DD-A2D3-9E9E48573938}"/>
                    </a:ext>
                  </a:extLst>
                </p14:cNvPr>
                <p14:cNvContentPartPr/>
                <p14:nvPr/>
              </p14:nvContentPartPr>
              <p14:xfrm>
                <a:off x="3253541" y="712347"/>
                <a:ext cx="22680" cy="20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1EC6184-F4D3-45DD-A2D3-9E9E4857393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44541" y="703347"/>
                  <a:ext cx="403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69A142D-86FA-4054-9FCB-4139A13A522C}"/>
                    </a:ext>
                  </a:extLst>
                </p14:cNvPr>
                <p14:cNvContentPartPr/>
                <p14:nvPr/>
              </p14:nvContentPartPr>
              <p14:xfrm>
                <a:off x="3405101" y="723507"/>
                <a:ext cx="70560" cy="202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69A142D-86FA-4054-9FCB-4139A13A522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96101" y="714507"/>
                  <a:ext cx="88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C66B999-7809-4A75-A2B5-677F2186FE47}"/>
                    </a:ext>
                  </a:extLst>
                </p14:cNvPr>
                <p14:cNvContentPartPr/>
                <p14:nvPr/>
              </p14:nvContentPartPr>
              <p14:xfrm>
                <a:off x="3550901" y="745827"/>
                <a:ext cx="84600" cy="169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C66B999-7809-4A75-A2B5-677F2186FE4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41901" y="737187"/>
                  <a:ext cx="1022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A999D8C-0308-490C-9CA1-C3C2AAB256AB}"/>
                    </a:ext>
                  </a:extLst>
                </p14:cNvPr>
                <p14:cNvContentPartPr/>
                <p14:nvPr/>
              </p14:nvContentPartPr>
              <p14:xfrm>
                <a:off x="3707501" y="734667"/>
                <a:ext cx="62280" cy="1908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A999D8C-0308-490C-9CA1-C3C2AAB256A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698861" y="726027"/>
                  <a:ext cx="79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BDC9DD-C40D-4A8F-8FC1-96F558390CBA}"/>
                    </a:ext>
                  </a:extLst>
                </p14:cNvPr>
                <p14:cNvContentPartPr/>
                <p14:nvPr/>
              </p14:nvContentPartPr>
              <p14:xfrm>
                <a:off x="3881741" y="813147"/>
                <a:ext cx="106920" cy="11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BDC9DD-C40D-4A8F-8FC1-96F558390CB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73101" y="804507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8A4DB0-CC33-4C4E-8A17-FA134D18C4EE}"/>
                    </a:ext>
                  </a:extLst>
                </p14:cNvPr>
                <p14:cNvContentPartPr/>
                <p14:nvPr/>
              </p14:nvContentPartPr>
              <p14:xfrm>
                <a:off x="3932141" y="740427"/>
                <a:ext cx="6120" cy="1684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8A4DB0-CC33-4C4E-8A17-FA134D18C4E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23501" y="731427"/>
                  <a:ext cx="23760" cy="18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B1CEF60-BA4D-4EF2-967F-0BD251671F08}"/>
                  </a:ext>
                </a:extLst>
              </p14:cNvPr>
              <p14:cNvContentPartPr/>
              <p14:nvPr/>
            </p14:nvContentPartPr>
            <p14:xfrm>
              <a:off x="975821" y="1267467"/>
              <a:ext cx="235800" cy="338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B1CEF60-BA4D-4EF2-967F-0BD251671F0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67181" y="1258827"/>
                <a:ext cx="2534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FEB2A0-2883-4FEB-86E9-98C981DF6F3E}"/>
                  </a:ext>
                </a:extLst>
              </p14:cNvPr>
              <p14:cNvContentPartPr/>
              <p14:nvPr/>
            </p14:nvContentPartPr>
            <p14:xfrm>
              <a:off x="970421" y="1278987"/>
              <a:ext cx="45360" cy="213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FEB2A0-2883-4FEB-86E9-98C981DF6F3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61421" y="1269987"/>
                <a:ext cx="630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D27AAE8-6802-4759-A480-89F8FB876BBD}"/>
                  </a:ext>
                </a:extLst>
              </p14:cNvPr>
              <p14:cNvContentPartPr/>
              <p14:nvPr/>
            </p14:nvContentPartPr>
            <p14:xfrm>
              <a:off x="964661" y="1233987"/>
              <a:ext cx="1155960" cy="4046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D27AAE8-6802-4759-A480-89F8FB876BB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6021" y="1224987"/>
                <a:ext cx="1173600" cy="42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BE7240E-9E7B-448A-A7C7-1B65A6318B2A}"/>
                  </a:ext>
                </a:extLst>
              </p14:cNvPr>
              <p14:cNvContentPartPr/>
              <p14:nvPr/>
            </p14:nvContentPartPr>
            <p14:xfrm>
              <a:off x="2254901" y="1250907"/>
              <a:ext cx="360" cy="507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BE7240E-9E7B-448A-A7C7-1B65A6318B2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46261" y="1241907"/>
                <a:ext cx="180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13421CD-4600-4B34-90A8-070B35B891B7}"/>
                  </a:ext>
                </a:extLst>
              </p14:cNvPr>
              <p14:cNvContentPartPr/>
              <p14:nvPr/>
            </p14:nvContentPartPr>
            <p14:xfrm>
              <a:off x="2311061" y="1317867"/>
              <a:ext cx="51480" cy="8460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13421CD-4600-4B34-90A8-070B35B891B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02421" y="1309227"/>
                <a:ext cx="69120" cy="10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A51866D1-411E-46F9-BF6D-037D3D18B7AC}"/>
              </a:ext>
            </a:extLst>
          </p:cNvPr>
          <p:cNvGrpSpPr/>
          <p:nvPr/>
        </p:nvGrpSpPr>
        <p:grpSpPr>
          <a:xfrm>
            <a:off x="2591501" y="1235067"/>
            <a:ext cx="723960" cy="184680"/>
            <a:chOff x="2591501" y="1235067"/>
            <a:chExt cx="72396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913DC3F-3D80-4549-8BFE-625F85D190F2}"/>
                    </a:ext>
                  </a:extLst>
                </p14:cNvPr>
                <p14:cNvContentPartPr/>
                <p14:nvPr/>
              </p14:nvContentPartPr>
              <p14:xfrm>
                <a:off x="2591501" y="1235067"/>
                <a:ext cx="561600" cy="184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913DC3F-3D80-4549-8BFE-625F85D190F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82501" y="1226067"/>
                  <a:ext cx="579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71A012-0451-44D8-95D5-8EF545DC8EA8}"/>
                    </a:ext>
                  </a:extLst>
                </p14:cNvPr>
                <p14:cNvContentPartPr/>
                <p14:nvPr/>
              </p14:nvContentPartPr>
              <p14:xfrm>
                <a:off x="3146981" y="1273227"/>
                <a:ext cx="168480" cy="10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71A012-0451-44D8-95D5-8EF545DC8EA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37981" y="1264227"/>
                  <a:ext cx="18612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89F2A3-96D2-4596-89F7-200FA106A389}"/>
              </a:ext>
            </a:extLst>
          </p:cNvPr>
          <p:cNvGrpSpPr/>
          <p:nvPr/>
        </p:nvGrpSpPr>
        <p:grpSpPr>
          <a:xfrm>
            <a:off x="1037741" y="1609827"/>
            <a:ext cx="1290600" cy="404280"/>
            <a:chOff x="1037741" y="1609827"/>
            <a:chExt cx="129060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3E688B-751A-4575-A51C-6ECB4ED42C8D}"/>
                    </a:ext>
                  </a:extLst>
                </p14:cNvPr>
                <p14:cNvContentPartPr/>
                <p14:nvPr/>
              </p14:nvContentPartPr>
              <p14:xfrm>
                <a:off x="1037741" y="1655547"/>
                <a:ext cx="162000" cy="167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3E688B-751A-4575-A51C-6ECB4ED42C8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8741" y="1646907"/>
                  <a:ext cx="179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BC48592-7F48-48B7-A802-1A30B197A1D8}"/>
                    </a:ext>
                  </a:extLst>
                </p14:cNvPr>
                <p14:cNvContentPartPr/>
                <p14:nvPr/>
              </p14:nvContentPartPr>
              <p14:xfrm>
                <a:off x="1222781" y="1609827"/>
                <a:ext cx="84600" cy="235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BC48592-7F48-48B7-A802-1A30B197A1D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13781" y="1601187"/>
                  <a:ext cx="1022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B669890-376E-461C-8189-62253559386B}"/>
                    </a:ext>
                  </a:extLst>
                </p14:cNvPr>
                <p14:cNvContentPartPr/>
                <p14:nvPr/>
              </p14:nvContentPartPr>
              <p14:xfrm>
                <a:off x="1110461" y="1734027"/>
                <a:ext cx="489240" cy="2800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B669890-376E-461C-8189-6225355938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1821" y="1725387"/>
                  <a:ext cx="5068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8D3177F-6F4F-44BA-9BFC-47B74BC94694}"/>
                    </a:ext>
                  </a:extLst>
                </p14:cNvPr>
                <p14:cNvContentPartPr/>
                <p14:nvPr/>
              </p14:nvContentPartPr>
              <p14:xfrm>
                <a:off x="1531301" y="1740867"/>
                <a:ext cx="538920" cy="136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8D3177F-6F4F-44BA-9BFC-47B74BC9469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22301" y="1731867"/>
                  <a:ext cx="55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56DD41-B840-409B-92FA-26D478E80428}"/>
                    </a:ext>
                  </a:extLst>
                </p14:cNvPr>
                <p14:cNvContentPartPr/>
                <p14:nvPr/>
              </p14:nvContentPartPr>
              <p14:xfrm>
                <a:off x="2159501" y="1649067"/>
                <a:ext cx="17280" cy="67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56DD41-B840-409B-92FA-26D478E8042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50861" y="1640427"/>
                  <a:ext cx="349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565284F-BF8D-4BC7-856F-86D99C5D41C8}"/>
                    </a:ext>
                  </a:extLst>
                </p14:cNvPr>
                <p14:cNvContentPartPr/>
                <p14:nvPr/>
              </p14:nvContentPartPr>
              <p14:xfrm>
                <a:off x="2243741" y="1727547"/>
                <a:ext cx="84600" cy="101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565284F-BF8D-4BC7-856F-86D99C5D41C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5101" y="1718547"/>
                  <a:ext cx="102240" cy="11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21D0CA8-9FAA-4DB6-AB37-74BE68D58096}"/>
              </a:ext>
            </a:extLst>
          </p:cNvPr>
          <p:cNvGrpSpPr/>
          <p:nvPr/>
        </p:nvGrpSpPr>
        <p:grpSpPr>
          <a:xfrm>
            <a:off x="2636501" y="1643667"/>
            <a:ext cx="566640" cy="180000"/>
            <a:chOff x="2636501" y="1643667"/>
            <a:chExt cx="566640" cy="18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A9D1120-6205-4D50-BB46-DCD849D20F80}"/>
                    </a:ext>
                  </a:extLst>
                </p14:cNvPr>
                <p14:cNvContentPartPr/>
                <p14:nvPr/>
              </p14:nvContentPartPr>
              <p14:xfrm>
                <a:off x="2636501" y="1643667"/>
                <a:ext cx="101160" cy="1800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A9D1120-6205-4D50-BB46-DCD849D20F8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7501" y="1634667"/>
                  <a:ext cx="118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8AF13D-36C7-4D5E-B3C9-3931970C242C}"/>
                    </a:ext>
                  </a:extLst>
                </p14:cNvPr>
                <p14:cNvContentPartPr/>
                <p14:nvPr/>
              </p14:nvContentPartPr>
              <p14:xfrm>
                <a:off x="2815781" y="1649067"/>
                <a:ext cx="387360" cy="146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8AF13D-36C7-4D5E-B3C9-3931970C242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07141" y="1640067"/>
                  <a:ext cx="4050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7AA7487-4D9C-4D9F-A78C-E17369794A44}"/>
                  </a:ext>
                </a:extLst>
              </p14:cNvPr>
              <p14:cNvContentPartPr/>
              <p14:nvPr/>
            </p14:nvContentPartPr>
            <p14:xfrm>
              <a:off x="3433181" y="1744467"/>
              <a:ext cx="33840" cy="507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7AA7487-4D9C-4D9F-A78C-E17369794A44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424181" y="1735827"/>
                <a:ext cx="5148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5F79C5F-52A4-4242-8FC1-5260034B307B}"/>
              </a:ext>
            </a:extLst>
          </p:cNvPr>
          <p:cNvGrpSpPr/>
          <p:nvPr/>
        </p:nvGrpSpPr>
        <p:grpSpPr>
          <a:xfrm>
            <a:off x="4134101" y="1323627"/>
            <a:ext cx="819720" cy="258120"/>
            <a:chOff x="4134101" y="1323627"/>
            <a:chExt cx="81972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3DA67CE-BC4C-4596-8A50-E385AC46EF62}"/>
                    </a:ext>
                  </a:extLst>
                </p14:cNvPr>
                <p14:cNvContentPartPr/>
                <p14:nvPr/>
              </p14:nvContentPartPr>
              <p14:xfrm>
                <a:off x="4134101" y="1374387"/>
                <a:ext cx="11520" cy="163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3DA67CE-BC4C-4596-8A50-E385AC46EF6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25461" y="1365387"/>
                  <a:ext cx="2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78BF3D-902B-426D-96A6-72F64EE2B557}"/>
                    </a:ext>
                  </a:extLst>
                </p14:cNvPr>
                <p14:cNvContentPartPr/>
                <p14:nvPr/>
              </p14:nvContentPartPr>
              <p14:xfrm>
                <a:off x="4296461" y="1374027"/>
                <a:ext cx="90360" cy="207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78BF3D-902B-426D-96A6-72F64EE2B55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287821" y="1365387"/>
                  <a:ext cx="108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5F701B2-2A2C-442D-9912-F7F8239EF4D1}"/>
                    </a:ext>
                  </a:extLst>
                </p14:cNvPr>
                <p14:cNvContentPartPr/>
                <p14:nvPr/>
              </p14:nvContentPartPr>
              <p14:xfrm>
                <a:off x="4498781" y="1323627"/>
                <a:ext cx="82800" cy="255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5F701B2-2A2C-442D-9912-F7F8239EF4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90141" y="1314627"/>
                  <a:ext cx="10044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96379A-78C3-44BE-97A2-863775AC324F}"/>
                    </a:ext>
                  </a:extLst>
                </p14:cNvPr>
                <p14:cNvContentPartPr/>
                <p14:nvPr/>
              </p14:nvContentPartPr>
              <p14:xfrm>
                <a:off x="4672661" y="1345947"/>
                <a:ext cx="117720" cy="211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96379A-78C3-44BE-97A2-863775AC324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664021" y="1337307"/>
                  <a:ext cx="135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5122C13-E28A-40B8-B094-0AF647936894}"/>
                    </a:ext>
                  </a:extLst>
                </p14:cNvPr>
                <p14:cNvContentPartPr/>
                <p14:nvPr/>
              </p14:nvContentPartPr>
              <p14:xfrm>
                <a:off x="4897301" y="1486347"/>
                <a:ext cx="56520" cy="6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5122C13-E28A-40B8-B094-0AF64793689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888301" y="1477707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3307699-43DE-4E34-A839-31B23FAC208D}"/>
              </a:ext>
            </a:extLst>
          </p:cNvPr>
          <p:cNvGrpSpPr/>
          <p:nvPr/>
        </p:nvGrpSpPr>
        <p:grpSpPr>
          <a:xfrm>
            <a:off x="5357021" y="1217067"/>
            <a:ext cx="1571040" cy="365040"/>
            <a:chOff x="5357021" y="1217067"/>
            <a:chExt cx="15710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59404A4-DDD6-4066-B8A3-5B39EE1E08BE}"/>
                    </a:ext>
                  </a:extLst>
                </p14:cNvPr>
                <p14:cNvContentPartPr/>
                <p14:nvPr/>
              </p14:nvContentPartPr>
              <p14:xfrm>
                <a:off x="5357021" y="1247307"/>
                <a:ext cx="280440" cy="334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59404A4-DDD6-4066-B8A3-5B39EE1E08B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348381" y="1238667"/>
                  <a:ext cx="29808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516A4B-E301-41A4-AEC3-C8789C3641B3}"/>
                    </a:ext>
                  </a:extLst>
                </p14:cNvPr>
                <p14:cNvContentPartPr/>
                <p14:nvPr/>
              </p14:nvContentPartPr>
              <p14:xfrm>
                <a:off x="5744381" y="1352427"/>
                <a:ext cx="286560" cy="173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516A4B-E301-41A4-AEC3-C8789C3641B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735381" y="1343787"/>
                  <a:ext cx="304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7FF6F0E-F78C-49F5-82EB-B03FD524F59B}"/>
                    </a:ext>
                  </a:extLst>
                </p14:cNvPr>
                <p14:cNvContentPartPr/>
                <p14:nvPr/>
              </p14:nvContentPartPr>
              <p14:xfrm>
                <a:off x="5985581" y="1357467"/>
                <a:ext cx="95760" cy="146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7FF6F0E-F78C-49F5-82EB-B03FD524F59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976581" y="1348467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A2AE2D9-797C-468E-AC3A-B2F1850CD990}"/>
                    </a:ext>
                  </a:extLst>
                </p14:cNvPr>
                <p14:cNvContentPartPr/>
                <p14:nvPr/>
              </p14:nvContentPartPr>
              <p14:xfrm>
                <a:off x="6120221" y="1226427"/>
                <a:ext cx="506160" cy="2883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A2AE2D9-797C-468E-AC3A-B2F1850CD99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111221" y="1217427"/>
                  <a:ext cx="52380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D8FD82-63EF-4C2C-8D8D-4CCB2F4DED91}"/>
                    </a:ext>
                  </a:extLst>
                </p14:cNvPr>
                <p14:cNvContentPartPr/>
                <p14:nvPr/>
              </p14:nvContentPartPr>
              <p14:xfrm>
                <a:off x="6765341" y="1217067"/>
                <a:ext cx="33840" cy="9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D8FD82-63EF-4C2C-8D8D-4CCB2F4DED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756341" y="1208427"/>
                  <a:ext cx="51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1B51896-F081-45A7-9DF5-2A285E56B05E}"/>
                    </a:ext>
                  </a:extLst>
                </p14:cNvPr>
                <p14:cNvContentPartPr/>
                <p14:nvPr/>
              </p14:nvContentPartPr>
              <p14:xfrm>
                <a:off x="6798821" y="1318227"/>
                <a:ext cx="129240" cy="133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1B51896-F081-45A7-9DF5-2A285E56B05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90181" y="1309227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25D8A5-8843-43E3-A8D0-3CEE2C1C2882}"/>
              </a:ext>
            </a:extLst>
          </p:cNvPr>
          <p:cNvGrpSpPr/>
          <p:nvPr/>
        </p:nvGrpSpPr>
        <p:grpSpPr>
          <a:xfrm>
            <a:off x="7325861" y="1154787"/>
            <a:ext cx="511560" cy="470160"/>
            <a:chOff x="7325861" y="1154787"/>
            <a:chExt cx="511560" cy="47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33AF66-2930-468B-B2F1-A91E0E18AF1B}"/>
                    </a:ext>
                  </a:extLst>
                </p14:cNvPr>
                <p14:cNvContentPartPr/>
                <p14:nvPr/>
              </p14:nvContentPartPr>
              <p14:xfrm>
                <a:off x="7325861" y="1154787"/>
                <a:ext cx="140760" cy="331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33AF66-2930-468B-B2F1-A91E0E18AF1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317221" y="1146147"/>
                  <a:ext cx="158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24417FE-288A-4898-B6E4-A62CF64CB85B}"/>
                    </a:ext>
                  </a:extLst>
                </p14:cNvPr>
                <p14:cNvContentPartPr/>
                <p14:nvPr/>
              </p14:nvContentPartPr>
              <p14:xfrm>
                <a:off x="7360061" y="1312107"/>
                <a:ext cx="477360" cy="312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24417FE-288A-4898-B6E4-A62CF64CB85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51061" y="1303467"/>
                  <a:ext cx="49500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35B6C46-41CA-43FF-AA27-DCF7F6D24A8D}"/>
              </a:ext>
            </a:extLst>
          </p:cNvPr>
          <p:cNvGrpSpPr/>
          <p:nvPr/>
        </p:nvGrpSpPr>
        <p:grpSpPr>
          <a:xfrm>
            <a:off x="523661" y="6254907"/>
            <a:ext cx="839520" cy="261360"/>
            <a:chOff x="523661" y="6254907"/>
            <a:chExt cx="83952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A017CEE-4345-4190-942A-EFCEB0C81A78}"/>
                    </a:ext>
                  </a:extLst>
                </p14:cNvPr>
                <p14:cNvContentPartPr/>
                <p14:nvPr/>
              </p14:nvContentPartPr>
              <p14:xfrm>
                <a:off x="523661" y="6338427"/>
                <a:ext cx="200160" cy="177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A017CEE-4345-4190-942A-EFCEB0C81A7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15021" y="6329787"/>
                  <a:ext cx="217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EABBC9C-8525-433A-81E0-449DE2EB88F0}"/>
                    </a:ext>
                  </a:extLst>
                </p14:cNvPr>
                <p14:cNvContentPartPr/>
                <p14:nvPr/>
              </p14:nvContentPartPr>
              <p14:xfrm>
                <a:off x="768461" y="6254907"/>
                <a:ext cx="56520" cy="230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EABBC9C-8525-433A-81E0-449DE2EB88F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59461" y="6245907"/>
                  <a:ext cx="74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EE3FC9-E063-42A6-B723-26D3AF8C3A73}"/>
                    </a:ext>
                  </a:extLst>
                </p14:cNvPr>
                <p14:cNvContentPartPr/>
                <p14:nvPr/>
              </p14:nvContentPartPr>
              <p14:xfrm>
                <a:off x="875021" y="6305307"/>
                <a:ext cx="50760" cy="202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EE3FC9-E063-42A6-B723-26D3AF8C3A7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66021" y="6296307"/>
                  <a:ext cx="68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9E363E3-333C-45B6-8A04-98732AB608CB}"/>
                    </a:ext>
                  </a:extLst>
                </p14:cNvPr>
                <p14:cNvContentPartPr/>
                <p14:nvPr/>
              </p14:nvContentPartPr>
              <p14:xfrm>
                <a:off x="953141" y="6371907"/>
                <a:ext cx="410040" cy="1411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9E363E3-333C-45B6-8A04-98732AB608C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44501" y="6363267"/>
                  <a:ext cx="42768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72D562A-D6BB-4186-B459-30F32406B392}"/>
              </a:ext>
            </a:extLst>
          </p:cNvPr>
          <p:cNvGrpSpPr/>
          <p:nvPr/>
        </p:nvGrpSpPr>
        <p:grpSpPr>
          <a:xfrm>
            <a:off x="1531301" y="6187587"/>
            <a:ext cx="1105560" cy="331200"/>
            <a:chOff x="1531301" y="6187587"/>
            <a:chExt cx="1105560" cy="33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E556972-64BC-4038-B047-0487A34A35D5}"/>
                    </a:ext>
                  </a:extLst>
                </p14:cNvPr>
                <p14:cNvContentPartPr/>
                <p14:nvPr/>
              </p14:nvContentPartPr>
              <p14:xfrm>
                <a:off x="1531301" y="6260307"/>
                <a:ext cx="29160" cy="225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E556972-64BC-4038-B047-0487A34A35D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522301" y="6251667"/>
                  <a:ext cx="468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319A450-9C61-404D-84C6-0A32D2AD5B1F}"/>
                    </a:ext>
                  </a:extLst>
                </p14:cNvPr>
                <p14:cNvContentPartPr/>
                <p14:nvPr/>
              </p14:nvContentPartPr>
              <p14:xfrm>
                <a:off x="1688261" y="6187587"/>
                <a:ext cx="33840" cy="2977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319A450-9C61-404D-84C6-0A32D2AD5B1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679621" y="6178587"/>
                  <a:ext cx="514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434DE73-7195-44DF-9E9D-5284C8B8BEE1}"/>
                    </a:ext>
                  </a:extLst>
                </p14:cNvPr>
                <p14:cNvContentPartPr/>
                <p14:nvPr/>
              </p14:nvContentPartPr>
              <p14:xfrm>
                <a:off x="1570541" y="6372627"/>
                <a:ext cx="135000" cy="11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434DE73-7195-44DF-9E9D-5284C8B8BEE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561901" y="6363627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EC9ED17-10EE-4187-A879-8311BF921291}"/>
                    </a:ext>
                  </a:extLst>
                </p14:cNvPr>
                <p14:cNvContentPartPr/>
                <p14:nvPr/>
              </p14:nvContentPartPr>
              <p14:xfrm>
                <a:off x="1727501" y="6360747"/>
                <a:ext cx="336960" cy="1580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EC9ED17-10EE-4187-A879-8311BF92129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718861" y="6351747"/>
                  <a:ext cx="354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E18419B-6B98-4FE6-A1A6-993C26030A38}"/>
                    </a:ext>
                  </a:extLst>
                </p14:cNvPr>
                <p14:cNvContentPartPr/>
                <p14:nvPr/>
              </p14:nvContentPartPr>
              <p14:xfrm>
                <a:off x="2081021" y="6344547"/>
                <a:ext cx="11520" cy="1630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E18419B-6B98-4FE6-A1A6-993C26030A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072381" y="6335547"/>
                  <a:ext cx="291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CE61941-3216-4A06-8B35-4A8F55AD3954}"/>
                    </a:ext>
                  </a:extLst>
                </p14:cNvPr>
                <p14:cNvContentPartPr/>
                <p14:nvPr/>
              </p14:nvContentPartPr>
              <p14:xfrm>
                <a:off x="2182181" y="6378027"/>
                <a:ext cx="78840" cy="107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CE61941-3216-4A06-8B35-4A8F55AD39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173181" y="6369387"/>
                  <a:ext cx="96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E8282F-C573-4CED-A2BE-457F59D8FADD}"/>
                    </a:ext>
                  </a:extLst>
                </p14:cNvPr>
                <p14:cNvContentPartPr/>
                <p14:nvPr/>
              </p14:nvContentPartPr>
              <p14:xfrm>
                <a:off x="2305301" y="6288387"/>
                <a:ext cx="11520" cy="226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E8282F-C573-4CED-A2BE-457F59D8FAD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296661" y="6279747"/>
                  <a:ext cx="291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7E79292-BA8E-4961-815F-A5615BC84EF7}"/>
                    </a:ext>
                  </a:extLst>
                </p14:cNvPr>
                <p14:cNvContentPartPr/>
                <p14:nvPr/>
              </p14:nvContentPartPr>
              <p14:xfrm>
                <a:off x="2316821" y="6310707"/>
                <a:ext cx="320040" cy="135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7E79292-BA8E-4961-815F-A5615BC84E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307821" y="6302067"/>
                  <a:ext cx="337680" cy="15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871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2DE9168B-7288-439C-B82C-6F87E4F884F9}"/>
              </a:ext>
            </a:extLst>
          </p:cNvPr>
          <p:cNvGrpSpPr/>
          <p:nvPr/>
        </p:nvGrpSpPr>
        <p:grpSpPr>
          <a:xfrm>
            <a:off x="1427354" y="306430"/>
            <a:ext cx="1068120" cy="466560"/>
            <a:chOff x="1427354" y="306430"/>
            <a:chExt cx="1068120" cy="46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D8F4E4-75CF-4823-876A-719B98605089}"/>
                    </a:ext>
                  </a:extLst>
                </p14:cNvPr>
                <p14:cNvContentPartPr/>
                <p14:nvPr/>
              </p14:nvContentPartPr>
              <p14:xfrm>
                <a:off x="1427354" y="318310"/>
                <a:ext cx="266400" cy="3250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D8F4E4-75CF-4823-876A-719B986050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18714" y="309310"/>
                  <a:ext cx="2840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D99BE0-B83F-44CF-88C3-B0D6869CA350}"/>
                    </a:ext>
                  </a:extLst>
                </p14:cNvPr>
                <p14:cNvContentPartPr/>
                <p14:nvPr/>
              </p14:nvContentPartPr>
              <p14:xfrm>
                <a:off x="1480634" y="489310"/>
                <a:ext cx="207000" cy="356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D99BE0-B83F-44CF-88C3-B0D6869CA35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1634" y="480670"/>
                  <a:ext cx="224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C48DACA-E1B2-447D-A744-C837BC9315F8}"/>
                    </a:ext>
                  </a:extLst>
                </p14:cNvPr>
                <p14:cNvContentPartPr/>
                <p14:nvPr/>
              </p14:nvContentPartPr>
              <p14:xfrm>
                <a:off x="1840274" y="306430"/>
                <a:ext cx="100800" cy="1242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C48DACA-E1B2-447D-A744-C837BC9315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31634" y="297790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084A03-5818-4FEE-949B-21F369D8E29F}"/>
                    </a:ext>
                  </a:extLst>
                </p14:cNvPr>
                <p14:cNvContentPartPr/>
                <p14:nvPr/>
              </p14:nvContentPartPr>
              <p14:xfrm>
                <a:off x="1964114" y="347830"/>
                <a:ext cx="460440" cy="4251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084A03-5818-4FEE-949B-21F369D8E29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55474" y="339190"/>
                  <a:ext cx="4780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43B3879-33DE-477D-B245-4E61A6ED139D}"/>
                    </a:ext>
                  </a:extLst>
                </p14:cNvPr>
                <p14:cNvContentPartPr/>
                <p14:nvPr/>
              </p14:nvContentPartPr>
              <p14:xfrm>
                <a:off x="2383154" y="565990"/>
                <a:ext cx="112320" cy="6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43B3879-33DE-477D-B245-4E61A6ED139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74514" y="55735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274F46-C069-47AB-93DA-D9559267766B}"/>
              </a:ext>
            </a:extLst>
          </p:cNvPr>
          <p:cNvGrpSpPr/>
          <p:nvPr/>
        </p:nvGrpSpPr>
        <p:grpSpPr>
          <a:xfrm>
            <a:off x="2961314" y="70630"/>
            <a:ext cx="3344760" cy="673200"/>
            <a:chOff x="2961314" y="70630"/>
            <a:chExt cx="334476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7D3B76F-F2DE-4031-B762-D68C92115A62}"/>
                    </a:ext>
                  </a:extLst>
                </p14:cNvPr>
                <p14:cNvContentPartPr/>
                <p14:nvPr/>
              </p14:nvContentPartPr>
              <p14:xfrm>
                <a:off x="2961314" y="223990"/>
                <a:ext cx="171360" cy="425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7D3B76F-F2DE-4031-B762-D68C92115A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52314" y="215350"/>
                  <a:ext cx="1890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214171E-5C4C-4E8E-9B2B-EEFA1487A966}"/>
                    </a:ext>
                  </a:extLst>
                </p14:cNvPr>
                <p14:cNvContentPartPr/>
                <p14:nvPr/>
              </p14:nvContentPartPr>
              <p14:xfrm>
                <a:off x="3073274" y="389230"/>
                <a:ext cx="195120" cy="354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214171E-5C4C-4E8E-9B2B-EEFA1487A9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4634" y="380230"/>
                  <a:ext cx="21276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103CDAB-64CC-43D8-B041-17844C28E4B4}"/>
                    </a:ext>
                  </a:extLst>
                </p14:cNvPr>
                <p14:cNvContentPartPr/>
                <p14:nvPr/>
              </p14:nvContentPartPr>
              <p14:xfrm>
                <a:off x="3232754" y="318310"/>
                <a:ext cx="24120" cy="6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103CDAB-64CC-43D8-B041-17844C28E4B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3754" y="309670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8616944-90CF-4687-BF81-575125188230}"/>
                    </a:ext>
                  </a:extLst>
                </p14:cNvPr>
                <p14:cNvContentPartPr/>
                <p14:nvPr/>
              </p14:nvContentPartPr>
              <p14:xfrm>
                <a:off x="3373514" y="347830"/>
                <a:ext cx="243000" cy="165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8616944-90CF-4687-BF81-5751251882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64514" y="339190"/>
                  <a:ext cx="260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71A6142-9EFE-4420-8A49-B915E09AB98B}"/>
                    </a:ext>
                  </a:extLst>
                </p14:cNvPr>
                <p14:cNvContentPartPr/>
                <p14:nvPr/>
              </p14:nvContentPartPr>
              <p14:xfrm>
                <a:off x="3739994" y="383110"/>
                <a:ext cx="106560" cy="12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71A6142-9EFE-4420-8A49-B915E09AB98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731354" y="3744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3EA242F-3E3F-4DE2-8663-30855D027708}"/>
                    </a:ext>
                  </a:extLst>
                </p14:cNvPr>
                <p14:cNvContentPartPr/>
                <p14:nvPr/>
              </p14:nvContentPartPr>
              <p14:xfrm>
                <a:off x="3680954" y="218230"/>
                <a:ext cx="230760" cy="248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3EA242F-3E3F-4DE2-8663-30855D02770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71954" y="209230"/>
                  <a:ext cx="2484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EAE26B-7009-4426-AE37-0C0D01F354C4}"/>
                    </a:ext>
                  </a:extLst>
                </p14:cNvPr>
                <p14:cNvContentPartPr/>
                <p14:nvPr/>
              </p14:nvContentPartPr>
              <p14:xfrm>
                <a:off x="4058594" y="324430"/>
                <a:ext cx="65160" cy="6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EAE26B-7009-4426-AE37-0C0D01F354C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49594" y="31543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7F43BD-8589-424B-BB84-A2BB6CC8B0CA}"/>
                    </a:ext>
                  </a:extLst>
                </p14:cNvPr>
                <p14:cNvContentPartPr/>
                <p14:nvPr/>
              </p14:nvContentPartPr>
              <p14:xfrm>
                <a:off x="4064354" y="241630"/>
                <a:ext cx="35640" cy="218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7F43BD-8589-424B-BB84-A2BB6CC8B0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55714" y="232990"/>
                  <a:ext cx="532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56076D-7E62-4CD0-879F-A3B11162CA7C}"/>
                    </a:ext>
                  </a:extLst>
                </p14:cNvPr>
                <p14:cNvContentPartPr/>
                <p14:nvPr/>
              </p14:nvContentPartPr>
              <p14:xfrm>
                <a:off x="4205474" y="194470"/>
                <a:ext cx="142560" cy="265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56076D-7E62-4CD0-879F-A3B11162CA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96834" y="185830"/>
                  <a:ext cx="160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DF9518-547D-4459-8FD4-7423500B2CED}"/>
                    </a:ext>
                  </a:extLst>
                </p14:cNvPr>
                <p14:cNvContentPartPr/>
                <p14:nvPr/>
              </p14:nvContentPartPr>
              <p14:xfrm>
                <a:off x="4359554" y="135430"/>
                <a:ext cx="117720" cy="4014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DF9518-547D-4459-8FD4-7423500B2CE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350554" y="126790"/>
                  <a:ext cx="1353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8C15A3A-DC7F-4C0B-B4A9-46A8A5844538}"/>
                    </a:ext>
                  </a:extLst>
                </p14:cNvPr>
                <p14:cNvContentPartPr/>
                <p14:nvPr/>
              </p14:nvContentPartPr>
              <p14:xfrm>
                <a:off x="4607954" y="135790"/>
                <a:ext cx="223920" cy="43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8C15A3A-DC7F-4C0B-B4A9-46A8A584453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98954" y="127150"/>
                  <a:ext cx="2415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A9C854-1213-4427-8E03-9C47579660B9}"/>
                    </a:ext>
                  </a:extLst>
                </p14:cNvPr>
                <p14:cNvContentPartPr/>
                <p14:nvPr/>
              </p14:nvContentPartPr>
              <p14:xfrm>
                <a:off x="4719194" y="318310"/>
                <a:ext cx="175320" cy="284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A9C854-1213-4427-8E03-9C47579660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0554" y="309670"/>
                  <a:ext cx="1929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5F265C-77F6-4322-978B-F2364BBEC2D3}"/>
                    </a:ext>
                  </a:extLst>
                </p14:cNvPr>
                <p14:cNvContentPartPr/>
                <p14:nvPr/>
              </p14:nvContentPartPr>
              <p14:xfrm>
                <a:off x="4825394" y="253510"/>
                <a:ext cx="6120" cy="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5F265C-77F6-4322-978B-F2364BBEC2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16754" y="24451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CB6C9C2-236A-40A4-BB2E-91AEEA44C6E3}"/>
                    </a:ext>
                  </a:extLst>
                </p14:cNvPr>
                <p14:cNvContentPartPr/>
                <p14:nvPr/>
              </p14:nvContentPartPr>
              <p14:xfrm>
                <a:off x="5025914" y="318310"/>
                <a:ext cx="248760" cy="164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CB6C9C2-236A-40A4-BB2E-91AEEA44C6E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17274" y="309670"/>
                  <a:ext cx="266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78AC850-6F45-4D55-9555-8CB3AECDDE65}"/>
                    </a:ext>
                  </a:extLst>
                </p14:cNvPr>
                <p14:cNvContentPartPr/>
                <p14:nvPr/>
              </p14:nvContentPartPr>
              <p14:xfrm>
                <a:off x="5381954" y="273310"/>
                <a:ext cx="175320" cy="199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78AC850-6F45-4D55-9555-8CB3AECDDE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73314" y="264310"/>
                  <a:ext cx="1929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A600C1-C29D-466D-868D-B699BB583406}"/>
                    </a:ext>
                  </a:extLst>
                </p14:cNvPr>
                <p14:cNvContentPartPr/>
                <p14:nvPr/>
              </p14:nvContentPartPr>
              <p14:xfrm>
                <a:off x="5716394" y="347830"/>
                <a:ext cx="116280" cy="122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A600C1-C29D-466D-868D-B699BB58340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07394" y="339190"/>
                  <a:ext cx="13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B3E16B5-EB59-494D-B647-D1E72E4BC2F5}"/>
                    </a:ext>
                  </a:extLst>
                </p14:cNvPr>
                <p14:cNvContentPartPr/>
                <p14:nvPr/>
              </p14:nvContentPartPr>
              <p14:xfrm>
                <a:off x="5775434" y="300670"/>
                <a:ext cx="29880" cy="147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B3E16B5-EB59-494D-B647-D1E72E4BC2F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66434" y="292030"/>
                  <a:ext cx="4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9D14E35-6040-4A93-AF52-5A8933EEC7CC}"/>
                    </a:ext>
                  </a:extLst>
                </p14:cNvPr>
                <p14:cNvContentPartPr/>
                <p14:nvPr/>
              </p14:nvContentPartPr>
              <p14:xfrm>
                <a:off x="5952554" y="235510"/>
                <a:ext cx="153360" cy="252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9D14E35-6040-4A93-AF52-5A8933EEC7C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43914" y="226870"/>
                  <a:ext cx="171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8540E7-86FB-4E9C-9CFF-FB92BCEF8AE0}"/>
                    </a:ext>
                  </a:extLst>
                </p14:cNvPr>
                <p14:cNvContentPartPr/>
                <p14:nvPr/>
              </p14:nvContentPartPr>
              <p14:xfrm>
                <a:off x="6146954" y="70630"/>
                <a:ext cx="159120" cy="472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8540E7-86FB-4E9C-9CFF-FB92BCEF8AE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137954" y="61630"/>
                  <a:ext cx="176760" cy="48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9551199-7384-4D58-A6A6-51E9F8DB63E7}"/>
              </a:ext>
            </a:extLst>
          </p:cNvPr>
          <p:cNvGrpSpPr/>
          <p:nvPr/>
        </p:nvGrpSpPr>
        <p:grpSpPr>
          <a:xfrm>
            <a:off x="1533554" y="1049830"/>
            <a:ext cx="961920" cy="711360"/>
            <a:chOff x="1533554" y="1049830"/>
            <a:chExt cx="961920" cy="71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496C84-5F76-4F48-B1D5-233258A0881F}"/>
                    </a:ext>
                  </a:extLst>
                </p14:cNvPr>
                <p14:cNvContentPartPr/>
                <p14:nvPr/>
              </p14:nvContentPartPr>
              <p14:xfrm>
                <a:off x="1669634" y="1091230"/>
                <a:ext cx="153720" cy="2296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496C84-5F76-4F48-B1D5-233258A0881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60634" y="1082590"/>
                  <a:ext cx="171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F09D379-74CA-44B8-BC03-F066457EC220}"/>
                    </a:ext>
                  </a:extLst>
                </p14:cNvPr>
                <p14:cNvContentPartPr/>
                <p14:nvPr/>
              </p14:nvContentPartPr>
              <p14:xfrm>
                <a:off x="1905074" y="1049830"/>
                <a:ext cx="77040" cy="946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F09D379-74CA-44B8-BC03-F066457EC2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96434" y="1040830"/>
                  <a:ext cx="94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78A4C27-A29A-48FD-BF8F-98F11FC7E0C6}"/>
                    </a:ext>
                  </a:extLst>
                </p14:cNvPr>
                <p14:cNvContentPartPr/>
                <p14:nvPr/>
              </p14:nvContentPartPr>
              <p14:xfrm>
                <a:off x="2099834" y="1068550"/>
                <a:ext cx="142560" cy="2116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78A4C27-A29A-48FD-BF8F-98F11FC7E0C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90834" y="1059910"/>
                  <a:ext cx="160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F724224-7A85-4792-93ED-F46968BD04EC}"/>
                    </a:ext>
                  </a:extLst>
                </p14:cNvPr>
                <p14:cNvContentPartPr/>
                <p14:nvPr/>
              </p14:nvContentPartPr>
              <p14:xfrm>
                <a:off x="1533554" y="1386070"/>
                <a:ext cx="961920" cy="82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F724224-7A85-4792-93ED-F46968BD04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524914" y="1377430"/>
                  <a:ext cx="979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51D8E31-1123-4ED0-B997-351180BD4FC0}"/>
                    </a:ext>
                  </a:extLst>
                </p14:cNvPr>
                <p14:cNvContentPartPr/>
                <p14:nvPr/>
              </p14:nvContentPartPr>
              <p14:xfrm>
                <a:off x="1728314" y="1522870"/>
                <a:ext cx="200880" cy="2239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51D8E31-1123-4ED0-B997-351180BD4FC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719674" y="1513870"/>
                  <a:ext cx="2185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F6B0AAC-F56C-426B-94F6-46439ABF913D}"/>
                    </a:ext>
                  </a:extLst>
                </p14:cNvPr>
                <p14:cNvContentPartPr/>
                <p14:nvPr/>
              </p14:nvContentPartPr>
              <p14:xfrm>
                <a:off x="1993634" y="1568950"/>
                <a:ext cx="159480" cy="19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F6B0AAC-F56C-426B-94F6-46439ABF91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984994" y="1560310"/>
                  <a:ext cx="177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4EAF6C2-8A82-4898-920F-C3A1BEB73177}"/>
                    </a:ext>
                  </a:extLst>
                </p14:cNvPr>
                <p14:cNvContentPartPr/>
                <p14:nvPr/>
              </p14:nvContentPartPr>
              <p14:xfrm>
                <a:off x="2023154" y="1692790"/>
                <a:ext cx="77040" cy="18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4EAF6C2-8A82-4898-920F-C3A1BEB73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14514" y="1684150"/>
                  <a:ext cx="9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9CC53F4-287C-4CF2-A612-DC7AB05A71B6}"/>
                    </a:ext>
                  </a:extLst>
                </p14:cNvPr>
                <p14:cNvContentPartPr/>
                <p14:nvPr/>
              </p14:nvContentPartPr>
              <p14:xfrm>
                <a:off x="2217914" y="1515670"/>
                <a:ext cx="136080" cy="626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9CC53F4-287C-4CF2-A612-DC7AB05A71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08914" y="1507030"/>
                  <a:ext cx="153720" cy="8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EB3A24ED-B94C-49D3-BE48-72E0FD34D735}"/>
                  </a:ext>
                </a:extLst>
              </p14:cNvPr>
              <p14:cNvContentPartPr/>
              <p14:nvPr/>
            </p14:nvContentPartPr>
            <p14:xfrm>
              <a:off x="2866994" y="1433230"/>
              <a:ext cx="212760" cy="1296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EB3A24ED-B94C-49D3-BE48-72E0FD34D73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57994" y="1424590"/>
                <a:ext cx="23040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F9C352E-CBC0-4733-8D20-4578618CD7C8}"/>
              </a:ext>
            </a:extLst>
          </p:cNvPr>
          <p:cNvGrpSpPr/>
          <p:nvPr/>
        </p:nvGrpSpPr>
        <p:grpSpPr>
          <a:xfrm>
            <a:off x="3338954" y="1031830"/>
            <a:ext cx="483840" cy="455040"/>
            <a:chOff x="3338954" y="1031830"/>
            <a:chExt cx="483840" cy="45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04CA9C4-CF4E-46C4-B897-FDA6C8D823D6}"/>
                    </a:ext>
                  </a:extLst>
                </p14:cNvPr>
                <p14:cNvContentPartPr/>
                <p14:nvPr/>
              </p14:nvContentPartPr>
              <p14:xfrm>
                <a:off x="3338954" y="1158190"/>
                <a:ext cx="230400" cy="3286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04CA9C4-CF4E-46C4-B897-FDA6C8D823D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330314" y="1149190"/>
                  <a:ext cx="248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3D13241-C7E8-418D-A7DF-1CD14A2CBFAC}"/>
                    </a:ext>
                  </a:extLst>
                </p14:cNvPr>
                <p14:cNvContentPartPr/>
                <p14:nvPr/>
              </p14:nvContentPartPr>
              <p14:xfrm>
                <a:off x="3698594" y="1031830"/>
                <a:ext cx="124200" cy="113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3D13241-C7E8-418D-A7DF-1CD14A2CBF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89954" y="1023190"/>
                  <a:ext cx="1418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9BFA289-2C18-4D63-B4E6-307F50FA6713}"/>
              </a:ext>
            </a:extLst>
          </p:cNvPr>
          <p:cNvGrpSpPr/>
          <p:nvPr/>
        </p:nvGrpSpPr>
        <p:grpSpPr>
          <a:xfrm>
            <a:off x="4034834" y="1108870"/>
            <a:ext cx="968400" cy="304560"/>
            <a:chOff x="4034834" y="1108870"/>
            <a:chExt cx="968400" cy="30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5392D26-56F0-4D03-BAF4-3253D4EE09EF}"/>
                    </a:ext>
                  </a:extLst>
                </p14:cNvPr>
                <p14:cNvContentPartPr/>
                <p14:nvPr/>
              </p14:nvContentPartPr>
              <p14:xfrm>
                <a:off x="4034834" y="1109950"/>
                <a:ext cx="289440" cy="303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5392D26-56F0-4D03-BAF4-3253D4EE09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026194" y="1100950"/>
                  <a:ext cx="307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4C67A02-85E6-4C20-84A2-0A083EC8D512}"/>
                    </a:ext>
                  </a:extLst>
                </p14:cNvPr>
                <p14:cNvContentPartPr/>
                <p14:nvPr/>
              </p14:nvContentPartPr>
              <p14:xfrm>
                <a:off x="4459634" y="1108870"/>
                <a:ext cx="106560" cy="122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4C67A02-85E6-4C20-84A2-0A083EC8D5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50994" y="110023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99EF8DB-91EA-4323-BDCB-6F532945C014}"/>
                    </a:ext>
                  </a:extLst>
                </p14:cNvPr>
                <p14:cNvContentPartPr/>
                <p14:nvPr/>
              </p14:nvContentPartPr>
              <p14:xfrm>
                <a:off x="4412474" y="1140190"/>
                <a:ext cx="590760" cy="122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99EF8DB-91EA-4323-BDCB-6F532945C0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03834" y="1131550"/>
                  <a:ext cx="608400" cy="14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BEA628B-7935-470C-A9CA-5D622CDD0EEA}"/>
                  </a:ext>
                </a:extLst>
              </p14:cNvPr>
              <p14:cNvContentPartPr/>
              <p14:nvPr/>
            </p14:nvContentPartPr>
            <p14:xfrm>
              <a:off x="5309234" y="1545550"/>
              <a:ext cx="18000" cy="11232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BEA628B-7935-470C-A9CA-5D622CDD0EE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00594" y="1536550"/>
                <a:ext cx="356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3106BCD-3DF9-4A25-8114-308273E76375}"/>
                  </a:ext>
                </a:extLst>
              </p14:cNvPr>
              <p14:cNvContentPartPr/>
              <p14:nvPr/>
            </p14:nvContentPartPr>
            <p14:xfrm>
              <a:off x="1468754" y="2182750"/>
              <a:ext cx="413280" cy="30456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3106BCD-3DF9-4A25-8114-308273E7637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60114" y="2173750"/>
                <a:ext cx="43092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0262E26-A7EA-4F4D-A42D-67A4172D6462}"/>
              </a:ext>
            </a:extLst>
          </p:cNvPr>
          <p:cNvGrpSpPr/>
          <p:nvPr/>
        </p:nvGrpSpPr>
        <p:grpSpPr>
          <a:xfrm>
            <a:off x="2224034" y="2253310"/>
            <a:ext cx="135720" cy="118440"/>
            <a:chOff x="2224034" y="2253310"/>
            <a:chExt cx="135720" cy="11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D11F930-69B7-48A8-91BE-16559E96F850}"/>
                    </a:ext>
                  </a:extLst>
                </p14:cNvPr>
                <p14:cNvContentPartPr/>
                <p14:nvPr/>
              </p14:nvContentPartPr>
              <p14:xfrm>
                <a:off x="2247434" y="2253310"/>
                <a:ext cx="112320" cy="24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D11F930-69B7-48A8-91BE-16559E96F85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238794" y="224467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54B8D24-1386-4E3D-B7B8-2B9CF6A304F5}"/>
                    </a:ext>
                  </a:extLst>
                </p14:cNvPr>
                <p14:cNvContentPartPr/>
                <p14:nvPr/>
              </p14:nvContentPartPr>
              <p14:xfrm>
                <a:off x="2224034" y="2353750"/>
                <a:ext cx="88920" cy="180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54B8D24-1386-4E3D-B7B8-2B9CF6A304F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15034" y="234475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DDCEE441-F74D-4B1F-9E8E-A39CAD1FF4BA}"/>
              </a:ext>
            </a:extLst>
          </p:cNvPr>
          <p:cNvGrpSpPr/>
          <p:nvPr/>
        </p:nvGrpSpPr>
        <p:grpSpPr>
          <a:xfrm>
            <a:off x="2648474" y="2153230"/>
            <a:ext cx="336600" cy="336240"/>
            <a:chOff x="2648474" y="2153230"/>
            <a:chExt cx="33660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588A1B-FD09-4628-B3F0-8BD8684D8EE9}"/>
                    </a:ext>
                  </a:extLst>
                </p14:cNvPr>
                <p14:cNvContentPartPr/>
                <p14:nvPr/>
              </p14:nvContentPartPr>
              <p14:xfrm>
                <a:off x="2648474" y="2153230"/>
                <a:ext cx="254160" cy="2397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588A1B-FD09-4628-B3F0-8BD8684D8EE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639834" y="2144230"/>
                  <a:ext cx="2718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A50BACA-23F4-4EF8-89B5-8C49DE658D79}"/>
                    </a:ext>
                  </a:extLst>
                </p14:cNvPr>
                <p14:cNvContentPartPr/>
                <p14:nvPr/>
              </p14:nvContentPartPr>
              <p14:xfrm>
                <a:off x="2863034" y="2347630"/>
                <a:ext cx="122040" cy="1418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A50BACA-23F4-4EF8-89B5-8C49DE658D7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854394" y="2338990"/>
                  <a:ext cx="1396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C77036A-44C5-4B4A-9AFC-F2143A774C4B}"/>
                  </a:ext>
                </a:extLst>
              </p14:cNvPr>
              <p14:cNvContentPartPr/>
              <p14:nvPr/>
            </p14:nvContentPartPr>
            <p14:xfrm>
              <a:off x="3203594" y="2241070"/>
              <a:ext cx="180360" cy="21924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C77036A-44C5-4B4A-9AFC-F2143A774C4B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194594" y="2232070"/>
                <a:ext cx="198000" cy="23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3857C2A5-E79F-490B-AEA5-86CAF779F606}"/>
              </a:ext>
            </a:extLst>
          </p:cNvPr>
          <p:cNvGrpSpPr/>
          <p:nvPr/>
        </p:nvGrpSpPr>
        <p:grpSpPr>
          <a:xfrm>
            <a:off x="3379994" y="1810870"/>
            <a:ext cx="673200" cy="207000"/>
            <a:chOff x="3379994" y="1810870"/>
            <a:chExt cx="67320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79A74B4-D592-4BF1-84B6-8569A61ECF66}"/>
                    </a:ext>
                  </a:extLst>
                </p14:cNvPr>
                <p14:cNvContentPartPr/>
                <p14:nvPr/>
              </p14:nvContentPartPr>
              <p14:xfrm>
                <a:off x="3379994" y="2005630"/>
                <a:ext cx="88920" cy="122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79A74B4-D592-4BF1-84B6-8569A61ECF6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71354" y="199663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1FBF4DB-9288-4A4B-B044-54E07A78C916}"/>
                    </a:ext>
                  </a:extLst>
                </p14:cNvPr>
                <p14:cNvContentPartPr/>
                <p14:nvPr/>
              </p14:nvContentPartPr>
              <p14:xfrm>
                <a:off x="3604634" y="1819150"/>
                <a:ext cx="218520" cy="193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1FBF4DB-9288-4A4B-B044-54E07A78C91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95634" y="1810150"/>
                  <a:ext cx="2361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D29100B-FF5B-4BC8-ABAE-C2DD79FBE82E}"/>
                    </a:ext>
                  </a:extLst>
                </p14:cNvPr>
                <p14:cNvContentPartPr/>
                <p14:nvPr/>
              </p14:nvContentPartPr>
              <p14:xfrm>
                <a:off x="3893354" y="1810870"/>
                <a:ext cx="136080" cy="171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D29100B-FF5B-4BC8-ABAE-C2DD79FBE82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84714" y="1801870"/>
                  <a:ext cx="153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6E013E9-8F81-4B49-8D1F-D4AFA1A2B2EF}"/>
                    </a:ext>
                  </a:extLst>
                </p14:cNvPr>
                <p14:cNvContentPartPr/>
                <p14:nvPr/>
              </p14:nvContentPartPr>
              <p14:xfrm>
                <a:off x="3917114" y="1911310"/>
                <a:ext cx="136080" cy="6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6E013E9-8F81-4B49-8D1F-D4AFA1A2B2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08114" y="190231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BDF0792D-094A-4E45-814C-B0B55129707C}"/>
              </a:ext>
            </a:extLst>
          </p:cNvPr>
          <p:cNvGrpSpPr/>
          <p:nvPr/>
        </p:nvGrpSpPr>
        <p:grpSpPr>
          <a:xfrm>
            <a:off x="4371074" y="2048470"/>
            <a:ext cx="796680" cy="340920"/>
            <a:chOff x="4371074" y="2048470"/>
            <a:chExt cx="796680" cy="34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346B3AB-5B5A-4150-978C-9C7D5EBE3A0A}"/>
                    </a:ext>
                  </a:extLst>
                </p14:cNvPr>
                <p14:cNvContentPartPr/>
                <p14:nvPr/>
              </p14:nvContentPartPr>
              <p14:xfrm>
                <a:off x="4371074" y="2182750"/>
                <a:ext cx="204840" cy="24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346B3AB-5B5A-4150-978C-9C7D5EBE3A0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362434" y="2173750"/>
                  <a:ext cx="22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FAF3B53-F2E7-4DBA-ACC3-66E3DA821AEF}"/>
                    </a:ext>
                  </a:extLst>
                </p14:cNvPr>
                <p14:cNvContentPartPr/>
                <p14:nvPr/>
              </p14:nvContentPartPr>
              <p14:xfrm>
                <a:off x="4455674" y="2106790"/>
                <a:ext cx="39600" cy="212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FAF3B53-F2E7-4DBA-ACC3-66E3DA821AEF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7034" y="2097790"/>
                  <a:ext cx="57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F9EC821-045D-4B10-92CF-0546950DABC6}"/>
                    </a:ext>
                  </a:extLst>
                </p14:cNvPr>
                <p14:cNvContentPartPr/>
                <p14:nvPr/>
              </p14:nvContentPartPr>
              <p14:xfrm>
                <a:off x="4760594" y="2048470"/>
                <a:ext cx="271800" cy="27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F9EC821-045D-4B10-92CF-0546950DABC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51954" y="2039830"/>
                  <a:ext cx="2894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9C21DC-61D2-4AFE-95A4-0E123CA5A84E}"/>
                    </a:ext>
                  </a:extLst>
                </p14:cNvPr>
                <p14:cNvContentPartPr/>
                <p14:nvPr/>
              </p14:nvContentPartPr>
              <p14:xfrm>
                <a:off x="5025914" y="2359510"/>
                <a:ext cx="141840" cy="29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9C21DC-61D2-4AFE-95A4-0E123CA5A8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17274" y="235087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8E8C74F-A64A-47C0-BF63-F0C96BE2FDDC}"/>
                  </a:ext>
                </a:extLst>
              </p14:cNvPr>
              <p14:cNvContentPartPr/>
              <p14:nvPr/>
            </p14:nvContentPartPr>
            <p14:xfrm>
              <a:off x="5421194" y="2170870"/>
              <a:ext cx="254160" cy="2242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8E8C74F-A64A-47C0-BF63-F0C96BE2FDD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412554" y="2162230"/>
                <a:ext cx="271800" cy="24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88FF2D2-4D09-44C2-8093-6604FEA15CDB}"/>
              </a:ext>
            </a:extLst>
          </p:cNvPr>
          <p:cNvGrpSpPr/>
          <p:nvPr/>
        </p:nvGrpSpPr>
        <p:grpSpPr>
          <a:xfrm>
            <a:off x="5639714" y="1781350"/>
            <a:ext cx="642960" cy="230400"/>
            <a:chOff x="5639714" y="1781350"/>
            <a:chExt cx="6429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A3088CE-DB81-4195-9788-5ED4BA5E9D29}"/>
                    </a:ext>
                  </a:extLst>
                </p14:cNvPr>
                <p14:cNvContentPartPr/>
                <p14:nvPr/>
              </p14:nvContentPartPr>
              <p14:xfrm>
                <a:off x="5639714" y="1934710"/>
                <a:ext cx="153720" cy="298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A3088CE-DB81-4195-9788-5ED4BA5E9D2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30714" y="1926070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549D06D-5662-4104-A76D-9F6CF631C558}"/>
                    </a:ext>
                  </a:extLst>
                </p14:cNvPr>
                <p14:cNvContentPartPr/>
                <p14:nvPr/>
              </p14:nvContentPartPr>
              <p14:xfrm>
                <a:off x="5728274" y="1875670"/>
                <a:ext cx="35640" cy="136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549D06D-5662-4104-A76D-9F6CF631C55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19274" y="1867030"/>
                  <a:ext cx="53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46E32FD-F963-4A16-B7DA-FC91BBE883B8}"/>
                    </a:ext>
                  </a:extLst>
                </p14:cNvPr>
                <p14:cNvContentPartPr/>
                <p14:nvPr/>
              </p14:nvContentPartPr>
              <p14:xfrm>
                <a:off x="5840234" y="1781350"/>
                <a:ext cx="200880" cy="200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46E32FD-F963-4A16-B7DA-FC91BBE883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31234" y="1772710"/>
                  <a:ext cx="218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E5F9B4B-1001-4C14-84C3-27E77640F591}"/>
                    </a:ext>
                  </a:extLst>
                </p14:cNvPr>
                <p14:cNvContentPartPr/>
                <p14:nvPr/>
              </p14:nvContentPartPr>
              <p14:xfrm>
                <a:off x="6170714" y="1781710"/>
                <a:ext cx="100800" cy="2008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E5F9B4B-1001-4C14-84C3-27E77640F59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61714" y="1773070"/>
                  <a:ext cx="118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6FE8854-207B-461B-8960-CFFE1BEF9E8A}"/>
                    </a:ext>
                  </a:extLst>
                </p14:cNvPr>
                <p14:cNvContentPartPr/>
                <p14:nvPr/>
              </p14:nvContentPartPr>
              <p14:xfrm>
                <a:off x="6199874" y="1917070"/>
                <a:ext cx="82800" cy="6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6FE8854-207B-461B-8960-CFFE1BEF9E8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191234" y="190843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DE8BFFC8-2522-404D-9599-9BBD7AD20F38}"/>
              </a:ext>
            </a:extLst>
          </p:cNvPr>
          <p:cNvGrpSpPr/>
          <p:nvPr/>
        </p:nvGrpSpPr>
        <p:grpSpPr>
          <a:xfrm>
            <a:off x="5804594" y="797110"/>
            <a:ext cx="2142000" cy="761040"/>
            <a:chOff x="5804594" y="797110"/>
            <a:chExt cx="2142000" cy="76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BF8D28-C78B-4B22-ACE9-DD2F054E3DC1}"/>
                    </a:ext>
                  </a:extLst>
                </p14:cNvPr>
                <p14:cNvContentPartPr/>
                <p14:nvPr/>
              </p14:nvContentPartPr>
              <p14:xfrm>
                <a:off x="6016994" y="1049830"/>
                <a:ext cx="283680" cy="378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BF8D28-C78B-4B22-ACE9-DD2F054E3DC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008354" y="1040830"/>
                  <a:ext cx="3013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598F99A-0839-4DBA-81BE-7899E6ECA961}"/>
                    </a:ext>
                  </a:extLst>
                </p14:cNvPr>
                <p14:cNvContentPartPr/>
                <p14:nvPr/>
              </p14:nvContentPartPr>
              <p14:xfrm>
                <a:off x="6359354" y="973150"/>
                <a:ext cx="183240" cy="950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598F99A-0839-4DBA-81BE-7899E6ECA96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350354" y="964150"/>
                  <a:ext cx="200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8B7E9E6-69B0-4404-AF19-2D6DEEC24157}"/>
                    </a:ext>
                  </a:extLst>
                </p14:cNvPr>
                <p14:cNvContentPartPr/>
                <p14:nvPr/>
              </p14:nvContentPartPr>
              <p14:xfrm>
                <a:off x="6483194" y="1209310"/>
                <a:ext cx="124200" cy="65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8B7E9E6-69B0-4404-AF19-2D6DEEC241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474554" y="1200310"/>
                  <a:ext cx="141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62C6CB3-AD4E-4EFC-A059-DF1E8880050F}"/>
                    </a:ext>
                  </a:extLst>
                </p14:cNvPr>
                <p14:cNvContentPartPr/>
                <p14:nvPr/>
              </p14:nvContentPartPr>
              <p14:xfrm>
                <a:off x="6937514" y="1026070"/>
                <a:ext cx="119160" cy="2836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62C6CB3-AD4E-4EFC-A059-DF1E8880050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928514" y="1017430"/>
                  <a:ext cx="136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6D1467-E798-443F-B9D6-4D65DA9DA6E4}"/>
                    </a:ext>
                  </a:extLst>
                </p14:cNvPr>
                <p14:cNvContentPartPr/>
                <p14:nvPr/>
              </p14:nvContentPartPr>
              <p14:xfrm>
                <a:off x="6931394" y="1185550"/>
                <a:ext cx="183240" cy="18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6D1467-E798-443F-B9D6-4D65DA9DA6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22754" y="117691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ECE0288-A5DC-43FF-9AB6-AE8476F0C16D}"/>
                    </a:ext>
                  </a:extLst>
                </p14:cNvPr>
                <p14:cNvContentPartPr/>
                <p14:nvPr/>
              </p14:nvContentPartPr>
              <p14:xfrm>
                <a:off x="7214714" y="990790"/>
                <a:ext cx="59400" cy="1184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ECE0288-A5DC-43FF-9AB6-AE8476F0C16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206074" y="982150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DEB5E57-B324-4E0F-BB5D-9CB52D687133}"/>
                    </a:ext>
                  </a:extLst>
                </p14:cNvPr>
                <p14:cNvContentPartPr/>
                <p14:nvPr/>
              </p14:nvContentPartPr>
              <p14:xfrm>
                <a:off x="7326314" y="1032190"/>
                <a:ext cx="142560" cy="318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DEB5E57-B324-4E0F-BB5D-9CB52D6871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17674" y="1023550"/>
                  <a:ext cx="16020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54D04E4-5C79-42C2-AAB0-80BEE4D4761D}"/>
                    </a:ext>
                  </a:extLst>
                </p14:cNvPr>
                <p14:cNvContentPartPr/>
                <p14:nvPr/>
              </p14:nvContentPartPr>
              <p14:xfrm>
                <a:off x="5804594" y="797110"/>
                <a:ext cx="2142000" cy="761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54D04E4-5C79-42C2-AAB0-80BEE4D4761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795594" y="788470"/>
                  <a:ext cx="2159640" cy="778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2B4778EC-4615-4952-A8C3-33CF28480B34}"/>
                  </a:ext>
                </a:extLst>
              </p14:cNvPr>
              <p14:cNvContentPartPr/>
              <p14:nvPr/>
            </p14:nvContentPartPr>
            <p14:xfrm>
              <a:off x="3244634" y="2902390"/>
              <a:ext cx="366120" cy="2595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2B4778EC-4615-4952-A8C3-33CF28480B3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235634" y="2893390"/>
                <a:ext cx="38376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5B36DC1-1A0D-4541-B8D4-E75BCD2CC65B}"/>
              </a:ext>
            </a:extLst>
          </p:cNvPr>
          <p:cNvGrpSpPr/>
          <p:nvPr/>
        </p:nvGrpSpPr>
        <p:grpSpPr>
          <a:xfrm>
            <a:off x="3851954" y="2937670"/>
            <a:ext cx="159840" cy="70920"/>
            <a:chOff x="3851954" y="2937670"/>
            <a:chExt cx="159840" cy="7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C1706CC-51AE-4018-A5A0-AA949E32B0DA}"/>
                    </a:ext>
                  </a:extLst>
                </p14:cNvPr>
                <p14:cNvContentPartPr/>
                <p14:nvPr/>
              </p14:nvContentPartPr>
              <p14:xfrm>
                <a:off x="3851954" y="2937670"/>
                <a:ext cx="100800" cy="18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C1706CC-51AE-4018-A5A0-AA949E32B0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43314" y="292903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7EC81CA-60FB-4E82-80E0-E76357B3E965}"/>
                    </a:ext>
                  </a:extLst>
                </p14:cNvPr>
                <p14:cNvContentPartPr/>
                <p14:nvPr/>
              </p14:nvContentPartPr>
              <p14:xfrm>
                <a:off x="3863834" y="3002470"/>
                <a:ext cx="147960" cy="6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7EC81CA-60FB-4E82-80E0-E76357B3E96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5194" y="2993830"/>
                  <a:ext cx="1656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186089F-B4D6-4583-935E-C4F213DD4725}"/>
              </a:ext>
            </a:extLst>
          </p:cNvPr>
          <p:cNvGrpSpPr/>
          <p:nvPr/>
        </p:nvGrpSpPr>
        <p:grpSpPr>
          <a:xfrm>
            <a:off x="4318154" y="2636710"/>
            <a:ext cx="1681920" cy="572760"/>
            <a:chOff x="4318154" y="2636710"/>
            <a:chExt cx="168192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CDF5269-B3E1-4B7F-8810-AF9849724ED9}"/>
                    </a:ext>
                  </a:extLst>
                </p14:cNvPr>
                <p14:cNvContentPartPr/>
                <p14:nvPr/>
              </p14:nvContentPartPr>
              <p14:xfrm>
                <a:off x="4318154" y="2843350"/>
                <a:ext cx="248400" cy="3045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CDF5269-B3E1-4B7F-8810-AF9849724ED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309154" y="2834350"/>
                  <a:ext cx="2660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A2AA040-AC64-47EF-A240-47C885799576}"/>
                    </a:ext>
                  </a:extLst>
                </p14:cNvPr>
                <p14:cNvContentPartPr/>
                <p14:nvPr/>
              </p14:nvContentPartPr>
              <p14:xfrm>
                <a:off x="4683914" y="2689990"/>
                <a:ext cx="6120" cy="94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A2AA040-AC64-47EF-A240-47C88579957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74914" y="2680990"/>
                  <a:ext cx="2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ECDA667-69F9-4E0B-A9C7-C2DE136EDCAF}"/>
                    </a:ext>
                  </a:extLst>
                </p14:cNvPr>
                <p14:cNvContentPartPr/>
                <p14:nvPr/>
              </p14:nvContentPartPr>
              <p14:xfrm>
                <a:off x="4866794" y="2955310"/>
                <a:ext cx="207000" cy="24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ECDA667-69F9-4E0B-A9C7-C2DE136EDCA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57794" y="2946670"/>
                  <a:ext cx="224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73D0245-4C3E-46DC-83E8-65ADB749D71C}"/>
                    </a:ext>
                  </a:extLst>
                </p14:cNvPr>
                <p14:cNvContentPartPr/>
                <p14:nvPr/>
              </p14:nvContentPartPr>
              <p14:xfrm>
                <a:off x="5084954" y="2896270"/>
                <a:ext cx="207000" cy="3132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73D0245-4C3E-46DC-83E8-65ADB749D71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76314" y="2887630"/>
                  <a:ext cx="2246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22998489-C74C-42BD-9AA3-2E148AC20EF1}"/>
                    </a:ext>
                  </a:extLst>
                </p14:cNvPr>
                <p14:cNvContentPartPr/>
                <p14:nvPr/>
              </p14:nvContentPartPr>
              <p14:xfrm>
                <a:off x="5303474" y="2737150"/>
                <a:ext cx="18000" cy="29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22998489-C74C-42BD-9AA3-2E148AC20EF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294474" y="2728150"/>
                  <a:ext cx="35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0075339-AC31-4D1E-BC7E-D0770061D3AB}"/>
                    </a:ext>
                  </a:extLst>
                </p14:cNvPr>
                <p14:cNvContentPartPr/>
                <p14:nvPr/>
              </p14:nvContentPartPr>
              <p14:xfrm>
                <a:off x="5509754" y="2766670"/>
                <a:ext cx="259920" cy="2487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0075339-AC31-4D1E-BC7E-D0770061D3A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01114" y="2757670"/>
                  <a:ext cx="277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515EB17-A2AE-4C3D-81D8-A04BA25BFAF4}"/>
                    </a:ext>
                  </a:extLst>
                </p14:cNvPr>
                <p14:cNvContentPartPr/>
                <p14:nvPr/>
              </p14:nvContentPartPr>
              <p14:xfrm>
                <a:off x="5928794" y="2642830"/>
                <a:ext cx="360" cy="35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515EB17-A2AE-4C3D-81D8-A04BA25BFAF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919794" y="2633830"/>
                  <a:ext cx="18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19FB181-D47A-44AE-893D-EFE59102D169}"/>
                    </a:ext>
                  </a:extLst>
                </p14:cNvPr>
                <p14:cNvContentPartPr/>
                <p14:nvPr/>
              </p14:nvContentPartPr>
              <p14:xfrm>
                <a:off x="5987834" y="2636710"/>
                <a:ext cx="12240" cy="594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19FB181-D47A-44AE-893D-EFE59102D16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78834" y="2628070"/>
                  <a:ext cx="29880" cy="77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93986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531" y="2153807"/>
            <a:ext cx="7886700" cy="2737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3E0A7C-713A-48C0-A377-4D5C1B884C9B}"/>
              </a:ext>
            </a:extLst>
          </p:cNvPr>
          <p:cNvSpPr txBox="1"/>
          <p:nvPr/>
        </p:nvSpPr>
        <p:spPr>
          <a:xfrm>
            <a:off x="1790454" y="4554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CMBX12"/>
              </a:rPr>
              <a:t>More on Transmission Lines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615119F-2114-411E-8933-B4D1710A3BB2}"/>
              </a:ext>
            </a:extLst>
          </p:cNvPr>
          <p:cNvGrpSpPr/>
          <p:nvPr/>
        </p:nvGrpSpPr>
        <p:grpSpPr>
          <a:xfrm>
            <a:off x="3445154" y="985030"/>
            <a:ext cx="3799440" cy="985320"/>
            <a:chOff x="3445154" y="985030"/>
            <a:chExt cx="3799440" cy="98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6267D61-D3B9-41D4-8AFD-5F5946701F71}"/>
                    </a:ext>
                  </a:extLst>
                </p14:cNvPr>
                <p14:cNvContentPartPr/>
                <p14:nvPr/>
              </p14:nvContentPartPr>
              <p14:xfrm>
                <a:off x="3445154" y="1474630"/>
                <a:ext cx="253800" cy="307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6267D61-D3B9-41D4-8AFD-5F5946701F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36154" y="1465630"/>
                  <a:ext cx="271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5B029B7-A192-4E4D-BF52-18268AD97932}"/>
                    </a:ext>
                  </a:extLst>
                </p14:cNvPr>
                <p14:cNvContentPartPr/>
                <p14:nvPr/>
              </p14:nvContentPartPr>
              <p14:xfrm>
                <a:off x="3492314" y="1681270"/>
                <a:ext cx="207000" cy="18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5B029B7-A192-4E4D-BF52-18268AD9793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83314" y="167227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C2CB011-58C0-4831-B24B-357DBAF746F9}"/>
                    </a:ext>
                  </a:extLst>
                </p14:cNvPr>
                <p14:cNvContentPartPr/>
                <p14:nvPr/>
              </p14:nvContentPartPr>
              <p14:xfrm>
                <a:off x="3793634" y="1751830"/>
                <a:ext cx="94320" cy="1004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C2CB011-58C0-4831-B24B-357DBAF746F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784634" y="1743190"/>
                  <a:ext cx="111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ABDADC-BD7B-443A-AC05-0C8FBD9F03A9}"/>
                    </a:ext>
                  </a:extLst>
                </p14:cNvPr>
                <p14:cNvContentPartPr/>
                <p14:nvPr/>
              </p14:nvContentPartPr>
              <p14:xfrm>
                <a:off x="3952394" y="1521790"/>
                <a:ext cx="171360" cy="165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ABDADC-BD7B-443A-AC05-0C8FBD9F03A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43394" y="1513150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8D6621A-BA7B-478A-94B9-1AD8FD1EC15A}"/>
                    </a:ext>
                  </a:extLst>
                </p14:cNvPr>
                <p14:cNvContentPartPr/>
                <p14:nvPr/>
              </p14:nvContentPartPr>
              <p14:xfrm>
                <a:off x="4122674" y="1197430"/>
                <a:ext cx="648000" cy="7610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8D6621A-BA7B-478A-94B9-1AD8FD1EC15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114034" y="1188790"/>
                  <a:ext cx="66564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8EDA4F7-A8E0-46D7-8526-754FD21E0326}"/>
                    </a:ext>
                  </a:extLst>
                </p14:cNvPr>
                <p14:cNvContentPartPr/>
                <p14:nvPr/>
              </p14:nvContentPartPr>
              <p14:xfrm>
                <a:off x="4518314" y="1274110"/>
                <a:ext cx="189360" cy="243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8EDA4F7-A8E0-46D7-8526-754FD21E03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09674" y="1265110"/>
                  <a:ext cx="2070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A79776-67E8-45C3-A9E1-11F97C8C59AE}"/>
                    </a:ext>
                  </a:extLst>
                </p14:cNvPr>
                <p14:cNvContentPartPr/>
                <p14:nvPr/>
              </p14:nvContentPartPr>
              <p14:xfrm>
                <a:off x="4360274" y="1568950"/>
                <a:ext cx="465480" cy="770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A79776-67E8-45C3-A9E1-11F97C8C59A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351274" y="1559950"/>
                  <a:ext cx="483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A340762-8FA5-49FD-A52E-23470B3E1286}"/>
                    </a:ext>
                  </a:extLst>
                </p14:cNvPr>
                <p14:cNvContentPartPr/>
                <p14:nvPr/>
              </p14:nvContentPartPr>
              <p14:xfrm>
                <a:off x="4530554" y="1734190"/>
                <a:ext cx="342360" cy="224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A340762-8FA5-49FD-A52E-23470B3E128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521914" y="1725550"/>
                  <a:ext cx="3600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DD1489-F181-42B3-9F00-780F342EC6CD}"/>
                    </a:ext>
                  </a:extLst>
                </p14:cNvPr>
                <p14:cNvContentPartPr/>
                <p14:nvPr/>
              </p14:nvContentPartPr>
              <p14:xfrm>
                <a:off x="5079194" y="1905190"/>
                <a:ext cx="12240" cy="65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DD1489-F181-42B3-9F00-780F342EC6C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070194" y="1896550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C9BD006-ED87-41E3-899B-349F3ECB485C}"/>
                    </a:ext>
                  </a:extLst>
                </p14:cNvPr>
                <p14:cNvContentPartPr/>
                <p14:nvPr/>
              </p14:nvContentPartPr>
              <p14:xfrm>
                <a:off x="5374034" y="1480030"/>
                <a:ext cx="371880" cy="177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C9BD006-ED87-41E3-899B-349F3ECB48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365394" y="1471390"/>
                  <a:ext cx="38952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B6250E8-1A06-4347-AB26-44F683611F04}"/>
                    </a:ext>
                  </a:extLst>
                </p14:cNvPr>
                <p14:cNvContentPartPr/>
                <p14:nvPr/>
              </p14:nvContentPartPr>
              <p14:xfrm>
                <a:off x="5834114" y="1474630"/>
                <a:ext cx="112320" cy="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B6250E8-1A06-4347-AB26-44F683611F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25474" y="146599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9E581AD-3441-4C4C-945F-17F2248D88F1}"/>
                    </a:ext>
                  </a:extLst>
                </p14:cNvPr>
                <p14:cNvContentPartPr/>
                <p14:nvPr/>
              </p14:nvContentPartPr>
              <p14:xfrm>
                <a:off x="5828354" y="1539430"/>
                <a:ext cx="59400" cy="12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9E581AD-3441-4C4C-945F-17F2248D88F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819714" y="153079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05BBB24-080C-4FF7-BDFA-0538024A89A2}"/>
                    </a:ext>
                  </a:extLst>
                </p14:cNvPr>
                <p14:cNvContentPartPr/>
                <p14:nvPr/>
              </p14:nvContentPartPr>
              <p14:xfrm>
                <a:off x="6666074" y="985030"/>
                <a:ext cx="24120" cy="248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05BBB24-080C-4FF7-BDFA-0538024A89A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57434" y="976030"/>
                  <a:ext cx="417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DE38AA7-07D8-43C7-ACEB-2E9CE2E85CDE}"/>
                    </a:ext>
                  </a:extLst>
                </p14:cNvPr>
                <p14:cNvContentPartPr/>
                <p14:nvPr/>
              </p14:nvContentPartPr>
              <p14:xfrm>
                <a:off x="6165674" y="1370590"/>
                <a:ext cx="949320" cy="51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DE38AA7-07D8-43C7-ACEB-2E9CE2E85CD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156674" y="1361590"/>
                  <a:ext cx="966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45205B3-A7B3-44DC-85E9-1D7F466C2BB0}"/>
                    </a:ext>
                  </a:extLst>
                </p14:cNvPr>
                <p14:cNvContentPartPr/>
                <p14:nvPr/>
              </p14:nvContentPartPr>
              <p14:xfrm>
                <a:off x="6241634" y="1474270"/>
                <a:ext cx="938160" cy="47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45205B3-A7B3-44DC-85E9-1D7F466C2BB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232994" y="1465630"/>
                  <a:ext cx="9558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610BB77-9850-4A19-AA50-D5F17F5EF1AD}"/>
                    </a:ext>
                  </a:extLst>
                </p14:cNvPr>
                <p14:cNvContentPartPr/>
                <p14:nvPr/>
              </p14:nvContentPartPr>
              <p14:xfrm>
                <a:off x="6529994" y="1557430"/>
                <a:ext cx="289800" cy="342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610BB77-9850-4A19-AA50-D5F17F5EF1A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520994" y="1548430"/>
                  <a:ext cx="3074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B3EE98-E160-43AC-8D27-4D11FDD4CFC1}"/>
                    </a:ext>
                  </a:extLst>
                </p14:cNvPr>
                <p14:cNvContentPartPr/>
                <p14:nvPr/>
              </p14:nvContentPartPr>
              <p14:xfrm>
                <a:off x="6890354" y="1622590"/>
                <a:ext cx="354240" cy="239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B3EE98-E160-43AC-8D27-4D11FDD4CFC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81354" y="1613590"/>
                  <a:ext cx="37188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461408A-210E-4841-B783-F8F225749929}"/>
              </a:ext>
            </a:extLst>
          </p:cNvPr>
          <p:cNvGrpSpPr/>
          <p:nvPr/>
        </p:nvGrpSpPr>
        <p:grpSpPr>
          <a:xfrm>
            <a:off x="6978914" y="4607350"/>
            <a:ext cx="1608480" cy="549000"/>
            <a:chOff x="6978914" y="4607350"/>
            <a:chExt cx="1608480" cy="54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238A613-D05F-412D-A457-73B2A13782C1}"/>
                    </a:ext>
                  </a:extLst>
                </p14:cNvPr>
                <p14:cNvContentPartPr/>
                <p14:nvPr/>
              </p14:nvContentPartPr>
              <p14:xfrm>
                <a:off x="6978914" y="4728310"/>
                <a:ext cx="230400" cy="428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238A613-D05F-412D-A457-73B2A13782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69914" y="4719310"/>
                  <a:ext cx="24804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6130BD2-9A66-4FED-861C-A5A8D14113C7}"/>
                    </a:ext>
                  </a:extLst>
                </p14:cNvPr>
                <p14:cNvContentPartPr/>
                <p14:nvPr/>
              </p14:nvContentPartPr>
              <p14:xfrm>
                <a:off x="7309034" y="4795990"/>
                <a:ext cx="10080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6130BD2-9A66-4FED-861C-A5A8D14113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300394" y="478735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646AC16-ACD1-4989-B62D-66FF390E4D7C}"/>
                    </a:ext>
                  </a:extLst>
                </p14:cNvPr>
                <p14:cNvContentPartPr/>
                <p14:nvPr/>
              </p14:nvContentPartPr>
              <p14:xfrm>
                <a:off x="7261874" y="4849270"/>
                <a:ext cx="124200" cy="12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646AC16-ACD1-4989-B62D-66FF390E4D7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253234" y="484027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1F1CD20-7FB9-4417-9CA9-BF3D005A5BC9}"/>
                    </a:ext>
                  </a:extLst>
                </p14:cNvPr>
                <p14:cNvContentPartPr/>
                <p14:nvPr/>
              </p14:nvContentPartPr>
              <p14:xfrm>
                <a:off x="7568594" y="4742710"/>
                <a:ext cx="212760" cy="147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1F1CD20-7FB9-4417-9CA9-BF3D005A5B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559594" y="4733710"/>
                  <a:ext cx="230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E27406C9-A8DF-403F-B118-AF6F108BCB2E}"/>
                    </a:ext>
                  </a:extLst>
                </p14:cNvPr>
                <p14:cNvContentPartPr/>
                <p14:nvPr/>
              </p14:nvContentPartPr>
              <p14:xfrm>
                <a:off x="7915994" y="4607350"/>
                <a:ext cx="624600" cy="366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E27406C9-A8DF-403F-B118-AF6F108BCB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07354" y="4598710"/>
                  <a:ext cx="6422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A12769-B3A7-44CE-A5E7-D7D9BB4DC5F4}"/>
                    </a:ext>
                  </a:extLst>
                </p14:cNvPr>
                <p14:cNvContentPartPr/>
                <p14:nvPr/>
              </p14:nvContentPartPr>
              <p14:xfrm>
                <a:off x="8140994" y="4713550"/>
                <a:ext cx="106560" cy="177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A12769-B3A7-44CE-A5E7-D7D9BB4DC5F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31994" y="4704550"/>
                  <a:ext cx="124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CAA2F16-99B7-4688-9748-E41754066E71}"/>
                    </a:ext>
                  </a:extLst>
                </p14:cNvPr>
                <p14:cNvContentPartPr/>
                <p14:nvPr/>
              </p14:nvContentPartPr>
              <p14:xfrm>
                <a:off x="8396954" y="4730830"/>
                <a:ext cx="190440" cy="158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CAA2F16-99B7-4688-9748-E41754066E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88314" y="4721830"/>
                  <a:ext cx="20808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ED57000-551A-447C-B374-F4A2DD690E15}"/>
              </a:ext>
            </a:extLst>
          </p:cNvPr>
          <p:cNvGrpSpPr/>
          <p:nvPr/>
        </p:nvGrpSpPr>
        <p:grpSpPr>
          <a:xfrm>
            <a:off x="7061354" y="5154910"/>
            <a:ext cx="1386720" cy="372960"/>
            <a:chOff x="7061354" y="5154910"/>
            <a:chExt cx="1386720" cy="3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C95D31-AFA9-4533-8BD8-2279236AC8A6}"/>
                    </a:ext>
                  </a:extLst>
                </p14:cNvPr>
                <p14:cNvContentPartPr/>
                <p14:nvPr/>
              </p14:nvContentPartPr>
              <p14:xfrm>
                <a:off x="7061354" y="5203150"/>
                <a:ext cx="201600" cy="324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C95D31-AFA9-4533-8BD8-2279236AC8A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052354" y="5194150"/>
                  <a:ext cx="21924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59C7E0A-2F8D-42B5-9F12-78292C260C0F}"/>
                    </a:ext>
                  </a:extLst>
                </p14:cNvPr>
                <p14:cNvContentPartPr/>
                <p14:nvPr/>
              </p14:nvContentPartPr>
              <p14:xfrm>
                <a:off x="7432874" y="5250310"/>
                <a:ext cx="29880" cy="47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59C7E0A-2F8D-42B5-9F12-78292C260C0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424234" y="5241310"/>
                  <a:ext cx="4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7984752-FF27-418B-8716-AC4D8EEEBF64}"/>
                    </a:ext>
                  </a:extLst>
                </p14:cNvPr>
                <p14:cNvContentPartPr/>
                <p14:nvPr/>
              </p14:nvContentPartPr>
              <p14:xfrm>
                <a:off x="7621154" y="5262190"/>
                <a:ext cx="177840" cy="568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7984752-FF27-418B-8716-AC4D8EEEBF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612514" y="5253190"/>
                  <a:ext cx="1954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478D456-6EF0-4412-89FA-A02783D4B7E9}"/>
                    </a:ext>
                  </a:extLst>
                </p14:cNvPr>
                <p14:cNvContentPartPr/>
                <p14:nvPr/>
              </p14:nvContentPartPr>
              <p14:xfrm>
                <a:off x="7910954" y="5154910"/>
                <a:ext cx="537120" cy="267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478D456-6EF0-4412-89FA-A02783D4B7E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901954" y="5146270"/>
                  <a:ext cx="554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B658CB8-5F74-4655-8E2C-F6811A59F5F7}"/>
                    </a:ext>
                  </a:extLst>
                </p14:cNvPr>
                <p14:cNvContentPartPr/>
                <p14:nvPr/>
              </p14:nvContentPartPr>
              <p14:xfrm>
                <a:off x="8028674" y="5262190"/>
                <a:ext cx="159480" cy="200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B658CB8-5F74-4655-8E2C-F6811A59F5F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20034" y="5253190"/>
                  <a:ext cx="177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1F63128-7A83-4B0E-A8E5-4F0317FF20B1}"/>
                    </a:ext>
                  </a:extLst>
                </p14:cNvPr>
                <p14:cNvContentPartPr/>
                <p14:nvPr/>
              </p14:nvContentPartPr>
              <p14:xfrm>
                <a:off x="8259074" y="5261830"/>
                <a:ext cx="112320" cy="153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1F63128-7A83-4B0E-A8E5-4F0317FF20B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250434" y="5253190"/>
                  <a:ext cx="1299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92DE09A-05F9-4D98-ABDB-005D38C53742}"/>
                    </a:ext>
                  </a:extLst>
                </p14:cNvPr>
                <p14:cNvContentPartPr/>
                <p14:nvPr/>
              </p14:nvContentPartPr>
              <p14:xfrm>
                <a:off x="8247194" y="5320870"/>
                <a:ext cx="159480" cy="122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92DE09A-05F9-4D98-ABDB-005D38C5374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238194" y="5312230"/>
                  <a:ext cx="177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7FD82BE-FE47-41F4-968F-A9492D3C280A}"/>
                  </a:ext>
                </a:extLst>
              </p14:cNvPr>
              <p14:cNvContentPartPr/>
              <p14:nvPr/>
            </p14:nvContentPartPr>
            <p14:xfrm>
              <a:off x="3137714" y="4276870"/>
              <a:ext cx="1546920" cy="821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7FD82BE-FE47-41F4-968F-A9492D3C280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129074" y="4267870"/>
                <a:ext cx="1564560" cy="83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8D8A713-4E8E-4590-AF4A-32DF4D07C7F4}"/>
              </a:ext>
            </a:extLst>
          </p:cNvPr>
          <p:cNvGrpSpPr/>
          <p:nvPr/>
        </p:nvGrpSpPr>
        <p:grpSpPr>
          <a:xfrm>
            <a:off x="2791754" y="5208910"/>
            <a:ext cx="3267000" cy="772920"/>
            <a:chOff x="2791754" y="5208910"/>
            <a:chExt cx="3267000" cy="77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B21AE03-6AD6-4CAB-AB0B-B31341FC22EF}"/>
                    </a:ext>
                  </a:extLst>
                </p14:cNvPr>
                <p14:cNvContentPartPr/>
                <p14:nvPr/>
              </p14:nvContentPartPr>
              <p14:xfrm>
                <a:off x="2827034" y="5722270"/>
                <a:ext cx="122760" cy="1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B21AE03-6AD6-4CAB-AB0B-B31341FC22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818394" y="5713270"/>
                  <a:ext cx="1404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767A0A4-86EC-43B7-9830-6DA055B54B4E}"/>
                    </a:ext>
                  </a:extLst>
                </p14:cNvPr>
                <p14:cNvContentPartPr/>
                <p14:nvPr/>
              </p14:nvContentPartPr>
              <p14:xfrm>
                <a:off x="2791754" y="5798590"/>
                <a:ext cx="122400" cy="72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767A0A4-86EC-43B7-9830-6DA055B54B4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83114" y="5789950"/>
                  <a:ext cx="1400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4790416-4ADE-4BA5-A3D7-C09030F1D233}"/>
                    </a:ext>
                  </a:extLst>
                </p14:cNvPr>
                <p14:cNvContentPartPr/>
                <p14:nvPr/>
              </p14:nvContentPartPr>
              <p14:xfrm>
                <a:off x="3167594" y="5633350"/>
                <a:ext cx="213480" cy="248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4790416-4ADE-4BA5-A3D7-C09030F1D23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158954" y="5624350"/>
                  <a:ext cx="2311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A850537-93D7-409F-91A8-909177169A2A}"/>
                    </a:ext>
                  </a:extLst>
                </p14:cNvPr>
                <p14:cNvContentPartPr/>
                <p14:nvPr/>
              </p14:nvContentPartPr>
              <p14:xfrm>
                <a:off x="3379994" y="5875630"/>
                <a:ext cx="106560" cy="35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A850537-93D7-409F-91A8-909177169A2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71354" y="5866630"/>
                  <a:ext cx="1242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61BFB1-A478-4ABF-B75C-829F7CF7B3D6}"/>
                    </a:ext>
                  </a:extLst>
                </p14:cNvPr>
                <p14:cNvContentPartPr/>
                <p14:nvPr/>
              </p14:nvContentPartPr>
              <p14:xfrm>
                <a:off x="3409514" y="5822350"/>
                <a:ext cx="41760" cy="159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61BFB1-A478-4ABF-B75C-829F7CF7B3D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00874" y="5813710"/>
                  <a:ext cx="5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A65BBE2-4A87-45D8-89D7-DCA2BED129BE}"/>
                    </a:ext>
                  </a:extLst>
                </p14:cNvPr>
                <p14:cNvContentPartPr/>
                <p14:nvPr/>
              </p14:nvContentPartPr>
              <p14:xfrm>
                <a:off x="3674474" y="5680150"/>
                <a:ext cx="207000" cy="223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A65BBE2-4A87-45D8-89D7-DCA2BED129B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65834" y="5671510"/>
                  <a:ext cx="224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161FB66-3D13-422B-95A7-3B5915E6F930}"/>
                    </a:ext>
                  </a:extLst>
                </p14:cNvPr>
                <p14:cNvContentPartPr/>
                <p14:nvPr/>
              </p14:nvContentPartPr>
              <p14:xfrm>
                <a:off x="3828554" y="5468470"/>
                <a:ext cx="82800" cy="6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161FB66-3D13-422B-95A7-3B5915E6F93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819554" y="545983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962835E-3E4E-4F6A-9378-483431B6E191}"/>
                    </a:ext>
                  </a:extLst>
                </p14:cNvPr>
                <p14:cNvContentPartPr/>
                <p14:nvPr/>
              </p14:nvContentPartPr>
              <p14:xfrm>
                <a:off x="3910994" y="5385670"/>
                <a:ext cx="171360" cy="239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962835E-3E4E-4F6A-9378-483431B6E19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902354" y="5377030"/>
                  <a:ext cx="189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F00B1C-18DA-4FEC-8028-49242DD8417C}"/>
                    </a:ext>
                  </a:extLst>
                </p14:cNvPr>
                <p14:cNvContentPartPr/>
                <p14:nvPr/>
              </p14:nvContentPartPr>
              <p14:xfrm>
                <a:off x="4029074" y="5262190"/>
                <a:ext cx="12240" cy="180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F00B1C-18DA-4FEC-8028-49242DD8417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20434" y="5253190"/>
                  <a:ext cx="29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B18EB41-57B3-40E0-A5E8-41BC95923A49}"/>
                    </a:ext>
                  </a:extLst>
                </p14:cNvPr>
                <p14:cNvContentPartPr/>
                <p14:nvPr/>
              </p14:nvContentPartPr>
              <p14:xfrm>
                <a:off x="4170554" y="5246350"/>
                <a:ext cx="145080" cy="4172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B18EB41-57B3-40E0-A5E8-41BC95923A4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161914" y="5237710"/>
                  <a:ext cx="16272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9592B11-9CFC-4A98-8256-4E82499B39F4}"/>
                    </a:ext>
                  </a:extLst>
                </p14:cNvPr>
                <p14:cNvContentPartPr/>
                <p14:nvPr/>
              </p14:nvContentPartPr>
              <p14:xfrm>
                <a:off x="4365314" y="5284870"/>
                <a:ext cx="113040" cy="1720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9592B11-9CFC-4A98-8256-4E82499B39F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356674" y="5276230"/>
                  <a:ext cx="130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E33992-5F20-4A57-947D-6889A37B1EB7}"/>
                    </a:ext>
                  </a:extLst>
                </p14:cNvPr>
                <p14:cNvContentPartPr/>
                <p14:nvPr/>
              </p14:nvContentPartPr>
              <p14:xfrm>
                <a:off x="4400594" y="5326990"/>
                <a:ext cx="136080" cy="12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E33992-5F20-4A57-947D-6889A37B1EB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91954" y="5317990"/>
                  <a:ext cx="153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7E81421-F8C8-4480-9BF6-AF701271CB6B}"/>
                    </a:ext>
                  </a:extLst>
                </p14:cNvPr>
                <p14:cNvContentPartPr/>
                <p14:nvPr/>
              </p14:nvContentPartPr>
              <p14:xfrm>
                <a:off x="4560074" y="5754310"/>
                <a:ext cx="207000" cy="104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7E81421-F8C8-4480-9BF6-AF701271CB6B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51074" y="5745670"/>
                  <a:ext cx="224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16950A7-00B3-4F21-8F77-6AA2E8F74B0D}"/>
                    </a:ext>
                  </a:extLst>
                </p14:cNvPr>
                <p14:cNvContentPartPr/>
                <p14:nvPr/>
              </p14:nvContentPartPr>
              <p14:xfrm>
                <a:off x="4630994" y="5675110"/>
                <a:ext cx="6120" cy="1303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16950A7-00B3-4F21-8F77-6AA2E8F74B0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21994" y="5666110"/>
                  <a:ext cx="237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D8E2F40-E455-4B66-8870-64EB1FB92D69}"/>
                    </a:ext>
                  </a:extLst>
                </p14:cNvPr>
                <p14:cNvContentPartPr/>
                <p14:nvPr/>
              </p14:nvContentPartPr>
              <p14:xfrm>
                <a:off x="4871834" y="5568910"/>
                <a:ext cx="196560" cy="236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D8E2F40-E455-4B66-8870-64EB1FB92D6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63194" y="5559910"/>
                  <a:ext cx="21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BD7B52C-4EBE-4DC6-A11D-4A4B65CDACD3}"/>
                    </a:ext>
                  </a:extLst>
                </p14:cNvPr>
                <p14:cNvContentPartPr/>
                <p14:nvPr/>
              </p14:nvContentPartPr>
              <p14:xfrm>
                <a:off x="5070554" y="5836750"/>
                <a:ext cx="121320" cy="15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BD7B52C-4EBE-4DC6-A11D-4A4B65CDACD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61554" y="5827750"/>
                  <a:ext cx="1389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73E057-CA16-41EA-93FA-20CE59203A17}"/>
                    </a:ext>
                  </a:extLst>
                </p14:cNvPr>
                <p14:cNvContentPartPr/>
                <p14:nvPr/>
              </p14:nvContentPartPr>
              <p14:xfrm>
                <a:off x="5334794" y="5600950"/>
                <a:ext cx="204840" cy="1918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73E057-CA16-41EA-93FA-20CE59203A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26154" y="5591950"/>
                  <a:ext cx="222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B90525D9-C70D-449A-8698-48B59AE26BA9}"/>
                    </a:ext>
                  </a:extLst>
                </p14:cNvPr>
                <p14:cNvContentPartPr/>
                <p14:nvPr/>
              </p14:nvContentPartPr>
              <p14:xfrm>
                <a:off x="5586434" y="5326990"/>
                <a:ext cx="112320" cy="2127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B90525D9-C70D-449A-8698-48B59AE26B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77794" y="5317990"/>
                  <a:ext cx="1299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73BE4B4-760E-4A84-8094-1D12D5765724}"/>
                    </a:ext>
                  </a:extLst>
                </p14:cNvPr>
                <p14:cNvContentPartPr/>
                <p14:nvPr/>
              </p14:nvContentPartPr>
              <p14:xfrm>
                <a:off x="5592554" y="5238430"/>
                <a:ext cx="18000" cy="12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73BE4B4-760E-4A84-8094-1D12D576572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83554" y="522979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BB71896-EC1A-4D07-A20B-7E7E3FD9C989}"/>
                    </a:ext>
                  </a:extLst>
                </p14:cNvPr>
                <p14:cNvContentPartPr/>
                <p14:nvPr/>
              </p14:nvContentPartPr>
              <p14:xfrm>
                <a:off x="5768954" y="5208910"/>
                <a:ext cx="108000" cy="34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BB71896-EC1A-4D07-A20B-7E7E3FD9C98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759954" y="5200270"/>
                  <a:ext cx="1256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DBA02AE-3FA9-4171-9023-744D45077CA1}"/>
                    </a:ext>
                  </a:extLst>
                </p14:cNvPr>
                <p14:cNvContentPartPr/>
                <p14:nvPr/>
              </p14:nvContentPartPr>
              <p14:xfrm>
                <a:off x="5969834" y="5231950"/>
                <a:ext cx="59760" cy="140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DBA02AE-3FA9-4171-9023-744D45077CA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961194" y="5222950"/>
                  <a:ext cx="77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E7C86A0-E891-44A8-AA54-E0EED4B6EDD1}"/>
                    </a:ext>
                  </a:extLst>
                </p14:cNvPr>
                <p14:cNvContentPartPr/>
                <p14:nvPr/>
              </p14:nvContentPartPr>
              <p14:xfrm>
                <a:off x="5993594" y="5285590"/>
                <a:ext cx="65160" cy="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E7C86A0-E891-44A8-AA54-E0EED4B6EDD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84594" y="5276950"/>
                  <a:ext cx="828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C265A70-9D4B-4C30-9D90-F481B88ABA4A}"/>
              </a:ext>
            </a:extLst>
          </p:cNvPr>
          <p:cNvGrpSpPr/>
          <p:nvPr/>
        </p:nvGrpSpPr>
        <p:grpSpPr>
          <a:xfrm>
            <a:off x="2562434" y="6282070"/>
            <a:ext cx="328320" cy="266400"/>
            <a:chOff x="2562434" y="6282070"/>
            <a:chExt cx="32832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3BDD6DC-4189-4CBA-ABD0-9A3702010DC7}"/>
                    </a:ext>
                  </a:extLst>
                </p14:cNvPr>
                <p14:cNvContentPartPr/>
                <p14:nvPr/>
              </p14:nvContentPartPr>
              <p14:xfrm>
                <a:off x="2562434" y="6282070"/>
                <a:ext cx="204480" cy="254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3BDD6DC-4189-4CBA-ABD0-9A3702010D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53794" y="6273430"/>
                  <a:ext cx="222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5FA8525-7450-49C5-A5FE-87520837214D}"/>
                    </a:ext>
                  </a:extLst>
                </p14:cNvPr>
                <p14:cNvContentPartPr/>
                <p14:nvPr/>
              </p14:nvContentPartPr>
              <p14:xfrm>
                <a:off x="2784194" y="6520750"/>
                <a:ext cx="106560" cy="2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5FA8525-7450-49C5-A5FE-87520837214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775554" y="6511750"/>
                  <a:ext cx="1242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97C790CF-BA99-4FE3-B9B6-1FB63DB4589C}"/>
                  </a:ext>
                </a:extLst>
              </p14:cNvPr>
              <p14:cNvContentPartPr/>
              <p14:nvPr/>
            </p14:nvContentPartPr>
            <p14:xfrm>
              <a:off x="3197114" y="6294670"/>
              <a:ext cx="212760" cy="28332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97C790CF-BA99-4FE3-B9B6-1FB63DB4589C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3188114" y="6285670"/>
                <a:ext cx="230400" cy="30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1C1FCDB-4CC9-48ED-A9A1-5B272DB17F13}"/>
              </a:ext>
            </a:extLst>
          </p:cNvPr>
          <p:cNvGrpSpPr/>
          <p:nvPr/>
        </p:nvGrpSpPr>
        <p:grpSpPr>
          <a:xfrm>
            <a:off x="3775634" y="6247150"/>
            <a:ext cx="348480" cy="301320"/>
            <a:chOff x="3775634" y="6247150"/>
            <a:chExt cx="34848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31952A7-A092-4257-AA8B-4AD3F14B1DFE}"/>
                    </a:ext>
                  </a:extLst>
                </p14:cNvPr>
                <p14:cNvContentPartPr/>
                <p14:nvPr/>
              </p14:nvContentPartPr>
              <p14:xfrm>
                <a:off x="3775634" y="6247150"/>
                <a:ext cx="236160" cy="236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31952A7-A092-4257-AA8B-4AD3F14B1DF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766994" y="6238150"/>
                  <a:ext cx="2538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2CCEAF9-835D-4C91-B1F9-3D7452CE2AFE}"/>
                    </a:ext>
                  </a:extLst>
                </p14:cNvPr>
                <p14:cNvContentPartPr/>
                <p14:nvPr/>
              </p14:nvContentPartPr>
              <p14:xfrm>
                <a:off x="3993794" y="6459550"/>
                <a:ext cx="130320" cy="13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2CCEAF9-835D-4C91-B1F9-3D7452CE2AF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984794" y="6450910"/>
                  <a:ext cx="147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FCEA9E-FC7A-4A41-A962-8B08505B6AE4}"/>
                    </a:ext>
                  </a:extLst>
                </p14:cNvPr>
                <p14:cNvContentPartPr/>
                <p14:nvPr/>
              </p14:nvContentPartPr>
              <p14:xfrm>
                <a:off x="4046714" y="6412390"/>
                <a:ext cx="29880" cy="136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FCEA9E-FC7A-4A41-A962-8B08505B6AE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038074" y="6403750"/>
                  <a:ext cx="4752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8528367-34F1-4A40-A7C5-A48D051D5789}"/>
                  </a:ext>
                </a:extLst>
              </p14:cNvPr>
              <p14:cNvContentPartPr/>
              <p14:nvPr/>
            </p14:nvContentPartPr>
            <p14:xfrm>
              <a:off x="4778234" y="6206110"/>
              <a:ext cx="89640" cy="13608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8528367-34F1-4A40-A7C5-A48D051D578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769234" y="6197110"/>
                <a:ext cx="10728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3A6873BD-AFFA-42B0-A685-57AB976E6D7F}"/>
              </a:ext>
            </a:extLst>
          </p:cNvPr>
          <p:cNvGrpSpPr/>
          <p:nvPr/>
        </p:nvGrpSpPr>
        <p:grpSpPr>
          <a:xfrm>
            <a:off x="4813874" y="6453790"/>
            <a:ext cx="24120" cy="47520"/>
            <a:chOff x="4813874" y="6453790"/>
            <a:chExt cx="24120" cy="4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57E91CB-31E0-4812-B5A9-270EFFE9FFF3}"/>
                    </a:ext>
                  </a:extLst>
                </p14:cNvPr>
                <p14:cNvContentPartPr/>
                <p14:nvPr/>
              </p14:nvContentPartPr>
              <p14:xfrm>
                <a:off x="4819634" y="6453790"/>
                <a:ext cx="360" cy="12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57E91CB-31E0-4812-B5A9-270EFFE9FFF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810634" y="6444790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77FF0BE-03FA-4A43-8069-B6C47D9766E2}"/>
                    </a:ext>
                  </a:extLst>
                </p14:cNvPr>
                <p14:cNvContentPartPr/>
                <p14:nvPr/>
              </p14:nvContentPartPr>
              <p14:xfrm>
                <a:off x="4813874" y="6477190"/>
                <a:ext cx="24120" cy="241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77FF0BE-03FA-4A43-8069-B6C47D9766E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804874" y="646855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F917681-51EA-45CC-BC3D-10F88A333A44}"/>
              </a:ext>
            </a:extLst>
          </p:cNvPr>
          <p:cNvGrpSpPr/>
          <p:nvPr/>
        </p:nvGrpSpPr>
        <p:grpSpPr>
          <a:xfrm>
            <a:off x="1864034" y="2955310"/>
            <a:ext cx="4667040" cy="2124720"/>
            <a:chOff x="1864034" y="2955310"/>
            <a:chExt cx="4667040" cy="21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1F0646F-7F8F-46E3-AB6C-BE01511777DC}"/>
                    </a:ext>
                  </a:extLst>
                </p14:cNvPr>
                <p14:cNvContentPartPr/>
                <p14:nvPr/>
              </p14:nvContentPartPr>
              <p14:xfrm>
                <a:off x="2754674" y="3114790"/>
                <a:ext cx="613800" cy="24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1F0646F-7F8F-46E3-AB6C-BE01511777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746034" y="3105790"/>
                  <a:ext cx="631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A95F34B-FAA2-4644-98DA-CAA9A66DD899}"/>
                    </a:ext>
                  </a:extLst>
                </p14:cNvPr>
                <p14:cNvContentPartPr/>
                <p14:nvPr/>
              </p14:nvContentPartPr>
              <p14:xfrm>
                <a:off x="3240674" y="3043870"/>
                <a:ext cx="204480" cy="165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A95F34B-FAA2-4644-98DA-CAA9A66DD8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232034" y="3035230"/>
                  <a:ext cx="222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FF04FF-3D3D-47FC-8F75-EAA6B378F2CD}"/>
                    </a:ext>
                  </a:extLst>
                </p14:cNvPr>
                <p14:cNvContentPartPr/>
                <p14:nvPr/>
              </p14:nvContentPartPr>
              <p14:xfrm>
                <a:off x="2825594" y="3659470"/>
                <a:ext cx="578520" cy="33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FF04FF-3D3D-47FC-8F75-EAA6B378F2C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816954" y="3650470"/>
                  <a:ext cx="5961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48FB73-5F4E-4519-BC0D-449A83E0087B}"/>
                    </a:ext>
                  </a:extLst>
                </p14:cNvPr>
                <p14:cNvContentPartPr/>
                <p14:nvPr/>
              </p14:nvContentPartPr>
              <p14:xfrm>
                <a:off x="2803634" y="3622030"/>
                <a:ext cx="151920" cy="158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48FB73-5F4E-4519-BC0D-449A83E0087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794994" y="3613030"/>
                  <a:ext cx="169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9FBE526-7066-4D2E-B121-979D6BB895AA}"/>
                    </a:ext>
                  </a:extLst>
                </p14:cNvPr>
                <p14:cNvContentPartPr/>
                <p14:nvPr/>
              </p14:nvContentPartPr>
              <p14:xfrm>
                <a:off x="1864034" y="4754950"/>
                <a:ext cx="307080" cy="218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9FBE526-7066-4D2E-B121-979D6BB895AA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855034" y="4745950"/>
                  <a:ext cx="324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49DA190-97D9-4601-B498-A4681D2411EF}"/>
                    </a:ext>
                  </a:extLst>
                </p14:cNvPr>
                <p14:cNvContentPartPr/>
                <p14:nvPr/>
              </p14:nvContentPartPr>
              <p14:xfrm>
                <a:off x="2235194" y="4677910"/>
                <a:ext cx="177840" cy="307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49DA190-97D9-4601-B498-A4681D2411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6554" y="4668910"/>
                  <a:ext cx="195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7C5BF83-ECC3-4636-A4E8-52A0C5A52DA7}"/>
                    </a:ext>
                  </a:extLst>
                </p14:cNvPr>
                <p14:cNvContentPartPr/>
                <p14:nvPr/>
              </p14:nvContentPartPr>
              <p14:xfrm>
                <a:off x="2412314" y="4765750"/>
                <a:ext cx="89640" cy="130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7C5BF83-ECC3-4636-A4E8-52A0C5A52DA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403674" y="4757110"/>
                  <a:ext cx="107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AF0BA2A-BFA1-41C3-9777-7CF138D9E1E7}"/>
                    </a:ext>
                  </a:extLst>
                </p14:cNvPr>
                <p14:cNvContentPartPr/>
                <p14:nvPr/>
              </p14:nvContentPartPr>
              <p14:xfrm>
                <a:off x="2424554" y="4825510"/>
                <a:ext cx="47520" cy="122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AF0BA2A-BFA1-41C3-9777-7CF138D9E1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15554" y="4816510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ECA2A2E-5499-4486-98C0-C9FB78F155CE}"/>
                    </a:ext>
                  </a:extLst>
                </p14:cNvPr>
                <p14:cNvContentPartPr/>
                <p14:nvPr/>
              </p14:nvContentPartPr>
              <p14:xfrm>
                <a:off x="2554154" y="4742710"/>
                <a:ext cx="106920" cy="275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ECA2A2E-5499-4486-98C0-C9FB78F155C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545514" y="4734070"/>
                  <a:ext cx="12456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BFEE95-7615-407A-AB9F-DAC0F35E6367}"/>
                    </a:ext>
                  </a:extLst>
                </p14:cNvPr>
                <p14:cNvContentPartPr/>
                <p14:nvPr/>
              </p14:nvContentPartPr>
              <p14:xfrm>
                <a:off x="2878874" y="4807870"/>
                <a:ext cx="106560" cy="18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BFEE95-7615-407A-AB9F-DAC0F35E636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869874" y="4798870"/>
                  <a:ext cx="124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9904FFD-7B92-419B-8888-44CF5A9B3875}"/>
                    </a:ext>
                  </a:extLst>
                </p14:cNvPr>
                <p14:cNvContentPartPr/>
                <p14:nvPr/>
              </p14:nvContentPartPr>
              <p14:xfrm>
                <a:off x="2872754" y="4866910"/>
                <a:ext cx="100800" cy="18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9904FFD-7B92-419B-8888-44CF5A9B387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864114" y="4857910"/>
                  <a:ext cx="118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CAE284F-6A47-45EF-AACC-56A56BD773C0}"/>
                    </a:ext>
                  </a:extLst>
                </p14:cNvPr>
                <p14:cNvContentPartPr/>
                <p14:nvPr/>
              </p14:nvContentPartPr>
              <p14:xfrm>
                <a:off x="3262274" y="4660270"/>
                <a:ext cx="200880" cy="2066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CAE284F-6A47-45EF-AACC-56A56BD773C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253274" y="4651270"/>
                  <a:ext cx="21852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A6414A1-6A39-45AE-B4F4-F191571F6691}"/>
                    </a:ext>
                  </a:extLst>
                </p14:cNvPr>
                <p14:cNvContentPartPr/>
                <p14:nvPr/>
              </p14:nvContentPartPr>
              <p14:xfrm>
                <a:off x="3433274" y="4860790"/>
                <a:ext cx="106560" cy="18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A6414A1-6A39-45AE-B4F4-F191571F669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424274" y="4852150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CBB2515-9299-4A13-9622-5C3BB4AE5DEA}"/>
                    </a:ext>
                  </a:extLst>
                </p14:cNvPr>
                <p14:cNvContentPartPr/>
                <p14:nvPr/>
              </p14:nvContentPartPr>
              <p14:xfrm>
                <a:off x="3474674" y="4819390"/>
                <a:ext cx="36000" cy="147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CBB2515-9299-4A13-9622-5C3BB4AE5DE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65674" y="4810750"/>
                  <a:ext cx="53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55C858-C97F-4C76-B874-B6953E887EEC}"/>
                    </a:ext>
                  </a:extLst>
                </p14:cNvPr>
                <p14:cNvContentPartPr/>
                <p14:nvPr/>
              </p14:nvContentPartPr>
              <p14:xfrm>
                <a:off x="3663314" y="4719310"/>
                <a:ext cx="200880" cy="207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55C858-C97F-4C76-B874-B6953E887EE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654674" y="4710310"/>
                  <a:ext cx="218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C01096-EB04-494E-B77E-C29EAB8CAE6C}"/>
                    </a:ext>
                  </a:extLst>
                </p14:cNvPr>
                <p14:cNvContentPartPr/>
                <p14:nvPr/>
              </p14:nvContentPartPr>
              <p14:xfrm>
                <a:off x="3840434" y="4524550"/>
                <a:ext cx="94680" cy="1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C01096-EB04-494E-B77E-C29EAB8CAE6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831434" y="451591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236063A-9167-4347-84F3-2D9EC93214AC}"/>
                    </a:ext>
                  </a:extLst>
                </p14:cNvPr>
                <p14:cNvContentPartPr/>
                <p14:nvPr/>
              </p14:nvContentPartPr>
              <p14:xfrm>
                <a:off x="4005314" y="4506910"/>
                <a:ext cx="88920" cy="165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236063A-9167-4347-84F3-2D9EC93214A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996674" y="4498270"/>
                  <a:ext cx="10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1CE2359-6B60-461F-B30B-3DB928083CD9}"/>
                    </a:ext>
                  </a:extLst>
                </p14:cNvPr>
                <p14:cNvContentPartPr/>
                <p14:nvPr/>
              </p14:nvContentPartPr>
              <p14:xfrm>
                <a:off x="4070474" y="4365430"/>
                <a:ext cx="360" cy="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1CE2359-6B60-461F-B30B-3DB928083CD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61474" y="435643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B3A3174-0672-4662-83E6-436D537D5776}"/>
                    </a:ext>
                  </a:extLst>
                </p14:cNvPr>
                <p14:cNvContentPartPr/>
                <p14:nvPr/>
              </p14:nvContentPartPr>
              <p14:xfrm>
                <a:off x="4160834" y="4348150"/>
                <a:ext cx="133920" cy="3776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B3A3174-0672-4662-83E6-436D537D577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51834" y="4339150"/>
                  <a:ext cx="151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C2CD41F-9442-4C81-BEC9-7D0947712007}"/>
                    </a:ext>
                  </a:extLst>
                </p14:cNvPr>
                <p14:cNvContentPartPr/>
                <p14:nvPr/>
              </p14:nvContentPartPr>
              <p14:xfrm>
                <a:off x="4341554" y="4365430"/>
                <a:ext cx="83160" cy="171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C2CD41F-9442-4C81-BEC9-7D094771200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332914" y="4356430"/>
                  <a:ext cx="100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38E1E2B-2DF0-4740-8C11-BB8F2F4FBC59}"/>
                    </a:ext>
                  </a:extLst>
                </p14:cNvPr>
                <p14:cNvContentPartPr/>
                <p14:nvPr/>
              </p14:nvContentPartPr>
              <p14:xfrm>
                <a:off x="4335794" y="4442110"/>
                <a:ext cx="136080" cy="29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38E1E2B-2DF0-4740-8C11-BB8F2F4FBC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327154" y="4433110"/>
                  <a:ext cx="15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8E6CE53-0FC4-4EC2-96FF-8C9399FC1F9D}"/>
                    </a:ext>
                  </a:extLst>
                </p14:cNvPr>
                <p14:cNvContentPartPr/>
                <p14:nvPr/>
              </p14:nvContentPartPr>
              <p14:xfrm>
                <a:off x="4707674" y="4789870"/>
                <a:ext cx="270720" cy="12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8E6CE53-0FC4-4EC2-96FF-8C9399FC1F9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98674" y="4781230"/>
                  <a:ext cx="2883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8C8F7A2-D2F8-4917-BC9C-91D47921A1E6}"/>
                    </a:ext>
                  </a:extLst>
                </p14:cNvPr>
                <p14:cNvContentPartPr/>
                <p14:nvPr/>
              </p14:nvContentPartPr>
              <p14:xfrm>
                <a:off x="4819634" y="4683670"/>
                <a:ext cx="18360" cy="259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8C8F7A2-D2F8-4917-BC9C-91D47921A1E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810634" y="4675030"/>
                  <a:ext cx="360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1B4C3E-963C-4448-84B7-7F6C60A3E7F7}"/>
                    </a:ext>
                  </a:extLst>
                </p14:cNvPr>
                <p14:cNvContentPartPr/>
                <p14:nvPr/>
              </p14:nvContentPartPr>
              <p14:xfrm>
                <a:off x="5049674" y="4701670"/>
                <a:ext cx="236520" cy="189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1B4C3E-963C-4448-84B7-7F6C60A3E7F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040674" y="4692670"/>
                  <a:ext cx="254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681C87-CECD-45CD-8B62-39A5FA531597}"/>
                    </a:ext>
                  </a:extLst>
                </p14:cNvPr>
                <p14:cNvContentPartPr/>
                <p14:nvPr/>
              </p14:nvContentPartPr>
              <p14:xfrm>
                <a:off x="5256314" y="4966990"/>
                <a:ext cx="71280" cy="12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681C87-CECD-45CD-8B62-39A5FA53159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247314" y="495835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CEC3B03-8814-4D02-B803-E7F3C994F08F}"/>
                    </a:ext>
                  </a:extLst>
                </p14:cNvPr>
                <p14:cNvContentPartPr/>
                <p14:nvPr/>
              </p14:nvContentPartPr>
              <p14:xfrm>
                <a:off x="5556914" y="4707430"/>
                <a:ext cx="207000" cy="222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CEC3B03-8814-4D02-B803-E7F3C994F08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48274" y="4698790"/>
                  <a:ext cx="224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558D26-4DCC-4581-973C-8E3FCD46CCE2}"/>
                    </a:ext>
                  </a:extLst>
                </p14:cNvPr>
                <p14:cNvContentPartPr/>
                <p14:nvPr/>
              </p14:nvContentPartPr>
              <p14:xfrm>
                <a:off x="5775434" y="4459750"/>
                <a:ext cx="100800" cy="298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558D26-4DCC-4581-973C-8E3FCD46CCE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766434" y="4450750"/>
                  <a:ext cx="118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8EB416-7E74-4BD1-B0AB-AA7BEA4D2203}"/>
                    </a:ext>
                  </a:extLst>
                </p14:cNvPr>
                <p14:cNvContentPartPr/>
                <p14:nvPr/>
              </p14:nvContentPartPr>
              <p14:xfrm>
                <a:off x="5822594" y="4359310"/>
                <a:ext cx="29880" cy="189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8EB416-7E74-4BD1-B0AB-AA7BEA4D220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813594" y="4350670"/>
                  <a:ext cx="47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6F06E8B-FC59-4873-B46D-659520934ED8}"/>
                    </a:ext>
                  </a:extLst>
                </p14:cNvPr>
                <p14:cNvContentPartPr/>
                <p14:nvPr/>
              </p14:nvContentPartPr>
              <p14:xfrm>
                <a:off x="5893154" y="4335910"/>
                <a:ext cx="101520" cy="34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6F06E8B-FC59-4873-B46D-659520934E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84514" y="4326910"/>
                  <a:ext cx="1191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AD21B5B-93CD-43F9-ADF1-24AF33AFD109}"/>
                    </a:ext>
                  </a:extLst>
                </p14:cNvPr>
                <p14:cNvContentPartPr/>
                <p14:nvPr/>
              </p14:nvContentPartPr>
              <p14:xfrm>
                <a:off x="6076034" y="4323310"/>
                <a:ext cx="154440" cy="36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AD21B5B-93CD-43F9-ADF1-24AF33AFD10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067034" y="4314310"/>
                  <a:ext cx="17208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D8A26DC-BB86-4DF2-A2A2-09F45AA4C437}"/>
                    </a:ext>
                  </a:extLst>
                </p14:cNvPr>
                <p14:cNvContentPartPr/>
                <p14:nvPr/>
              </p14:nvContentPartPr>
              <p14:xfrm>
                <a:off x="6282674" y="4353550"/>
                <a:ext cx="115560" cy="1656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D8A26DC-BB86-4DF2-A2A2-09F45AA4C43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273674" y="4344550"/>
                  <a:ext cx="1332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D29FF6-4E71-4C02-B5EA-C6E019819082}"/>
                    </a:ext>
                  </a:extLst>
                </p14:cNvPr>
                <p14:cNvContentPartPr/>
                <p14:nvPr/>
              </p14:nvContentPartPr>
              <p14:xfrm>
                <a:off x="6300314" y="4418350"/>
                <a:ext cx="100800" cy="122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D29FF6-4E71-4C02-B5EA-C6E01981908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291674" y="440971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3C0F1E-1D45-4886-89D6-2D9749CFFDD7}"/>
                    </a:ext>
                  </a:extLst>
                </p14:cNvPr>
                <p14:cNvContentPartPr/>
                <p14:nvPr/>
              </p14:nvContentPartPr>
              <p14:xfrm>
                <a:off x="6483194" y="5002630"/>
                <a:ext cx="12240" cy="3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3C0F1E-1D45-4886-89D6-2D9749CFFDD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74554" y="4993630"/>
                  <a:ext cx="2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A74AAB5-6900-44A4-8524-152F45B97449}"/>
                    </a:ext>
                  </a:extLst>
                </p14:cNvPr>
                <p14:cNvContentPartPr/>
                <p14:nvPr/>
              </p14:nvContentPartPr>
              <p14:xfrm>
                <a:off x="5008274" y="4264990"/>
                <a:ext cx="1522800" cy="815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A74AAB5-6900-44A4-8524-152F45B9744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999634" y="4256350"/>
                  <a:ext cx="1540440" cy="83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18DCDA-1BB6-4721-AD76-177BED7800B3}"/>
                    </a:ext>
                  </a:extLst>
                </p14:cNvPr>
                <p14:cNvContentPartPr/>
                <p14:nvPr/>
              </p14:nvContentPartPr>
              <p14:xfrm>
                <a:off x="3639554" y="3864670"/>
                <a:ext cx="1776240" cy="583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18DCDA-1BB6-4721-AD76-177BED7800B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630914" y="3855670"/>
                  <a:ext cx="1793880" cy="60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F075C8F-4D56-4AD9-B23A-C7FECD300CBB}"/>
                    </a:ext>
                  </a:extLst>
                </p14:cNvPr>
                <p14:cNvContentPartPr/>
                <p14:nvPr/>
              </p14:nvContentPartPr>
              <p14:xfrm>
                <a:off x="3627674" y="3757750"/>
                <a:ext cx="207360" cy="165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F075C8F-4D56-4AD9-B23A-C7FECD300CB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618674" y="3748750"/>
                  <a:ext cx="2250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D22810-B622-43D6-9807-8377827BF3D3}"/>
                    </a:ext>
                  </a:extLst>
                </p14:cNvPr>
                <p14:cNvContentPartPr/>
                <p14:nvPr/>
              </p14:nvContentPartPr>
              <p14:xfrm>
                <a:off x="2276954" y="3291550"/>
                <a:ext cx="909000" cy="1239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D22810-B622-43D6-9807-8377827BF3D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267954" y="3282910"/>
                  <a:ext cx="926640" cy="12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112DB23-E15B-49B2-8B34-AD552911485B}"/>
                    </a:ext>
                  </a:extLst>
                </p14:cNvPr>
                <p14:cNvContentPartPr/>
                <p14:nvPr/>
              </p14:nvContentPartPr>
              <p14:xfrm>
                <a:off x="2636954" y="3238630"/>
                <a:ext cx="177480" cy="1303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112DB23-E15B-49B2-8B34-AD552911485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27954" y="3229630"/>
                  <a:ext cx="195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569B610-7702-40A7-83F3-9B68C6D93835}"/>
                    </a:ext>
                  </a:extLst>
                </p14:cNvPr>
                <p14:cNvContentPartPr/>
                <p14:nvPr/>
              </p14:nvContentPartPr>
              <p14:xfrm>
                <a:off x="3628034" y="3002830"/>
                <a:ext cx="260640" cy="112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569B610-7702-40A7-83F3-9B68C6D93835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619034" y="2994190"/>
                  <a:ext cx="27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ED7D24-0708-4EFA-96C7-06041F863218}"/>
                    </a:ext>
                  </a:extLst>
                </p14:cNvPr>
                <p14:cNvContentPartPr/>
                <p14:nvPr/>
              </p14:nvContentPartPr>
              <p14:xfrm>
                <a:off x="3586634" y="2972950"/>
                <a:ext cx="112320" cy="206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ED7D24-0708-4EFA-96C7-06041F86321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577994" y="2964310"/>
                  <a:ext cx="129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4C3BB1A-E086-490F-A02C-622CA7C8B58A}"/>
                    </a:ext>
                  </a:extLst>
                </p14:cNvPr>
                <p14:cNvContentPartPr/>
                <p14:nvPr/>
              </p14:nvContentPartPr>
              <p14:xfrm>
                <a:off x="3917114" y="2955310"/>
                <a:ext cx="18000" cy="171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4C3BB1A-E086-490F-A02C-622CA7C8B58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08114" y="2946670"/>
                  <a:ext cx="35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0B93B7-00A6-47E3-BCDD-2C6E9FA0FC50}"/>
                    </a:ext>
                  </a:extLst>
                </p14:cNvPr>
                <p14:cNvContentPartPr/>
                <p14:nvPr/>
              </p14:nvContentPartPr>
              <p14:xfrm>
                <a:off x="3928634" y="2972950"/>
                <a:ext cx="154080" cy="1569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0B93B7-00A6-47E3-BCDD-2C6E9FA0FC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919634" y="2964310"/>
                  <a:ext cx="171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50E028C-3E13-4B1D-90CF-34AC04CB0C1A}"/>
                    </a:ext>
                  </a:extLst>
                </p14:cNvPr>
                <p14:cNvContentPartPr/>
                <p14:nvPr/>
              </p14:nvContentPartPr>
              <p14:xfrm>
                <a:off x="4082354" y="3043870"/>
                <a:ext cx="47520" cy="831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50E028C-3E13-4B1D-90CF-34AC04CB0C1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073354" y="3034870"/>
                  <a:ext cx="651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FCA8D91-123C-4554-9F2C-B36B064C3414}"/>
                    </a:ext>
                  </a:extLst>
                </p14:cNvPr>
                <p14:cNvContentPartPr/>
                <p14:nvPr/>
              </p14:nvContentPartPr>
              <p14:xfrm>
                <a:off x="4188194" y="3043870"/>
                <a:ext cx="65160" cy="95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FCA8D91-123C-4554-9F2C-B36B064C34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179554" y="3034870"/>
                  <a:ext cx="82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CE6BF47-CA3D-4C02-AF0B-81BEF220CA45}"/>
                    </a:ext>
                  </a:extLst>
                </p14:cNvPr>
                <p14:cNvContentPartPr/>
                <p14:nvPr/>
              </p14:nvContentPartPr>
              <p14:xfrm>
                <a:off x="4282154" y="3049630"/>
                <a:ext cx="77760" cy="83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CE6BF47-CA3D-4C02-AF0B-81BEF220CA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273154" y="3040990"/>
                  <a:ext cx="95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A5E8E90-2A3D-4FA7-B6DE-0167FD97A7EA}"/>
                    </a:ext>
                  </a:extLst>
                </p14:cNvPr>
                <p14:cNvContentPartPr/>
                <p14:nvPr/>
              </p14:nvContentPartPr>
              <p14:xfrm>
                <a:off x="4441994" y="3014350"/>
                <a:ext cx="88920" cy="98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A5E8E90-2A3D-4FA7-B6DE-0167FD97A7E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433354" y="3005710"/>
                  <a:ext cx="1065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83E005C-8B7E-4379-891B-3562AD723F9C}"/>
              </a:ext>
            </a:extLst>
          </p:cNvPr>
          <p:cNvGrpSpPr/>
          <p:nvPr/>
        </p:nvGrpSpPr>
        <p:grpSpPr>
          <a:xfrm>
            <a:off x="3562874" y="3415390"/>
            <a:ext cx="1764360" cy="230760"/>
            <a:chOff x="3562874" y="3415390"/>
            <a:chExt cx="176436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05B71F-2F33-4622-9318-F3C32122DB3B}"/>
                    </a:ext>
                  </a:extLst>
                </p14:cNvPr>
                <p14:cNvContentPartPr/>
                <p14:nvPr/>
              </p14:nvContentPartPr>
              <p14:xfrm>
                <a:off x="3616154" y="3515830"/>
                <a:ext cx="390240" cy="1184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05B71F-2F33-4622-9318-F3C32122DB3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07154" y="3507190"/>
                  <a:ext cx="407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4720974-CEEF-4594-9702-74449DA1E3A8}"/>
                    </a:ext>
                  </a:extLst>
                </p14:cNvPr>
                <p14:cNvContentPartPr/>
                <p14:nvPr/>
              </p14:nvContentPartPr>
              <p14:xfrm>
                <a:off x="3562874" y="3539590"/>
                <a:ext cx="100800" cy="1065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4720974-CEEF-4594-9702-74449DA1E3A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54234" y="3530590"/>
                  <a:ext cx="118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F9354EF-8DBD-4732-BE65-EABE80B4F665}"/>
                    </a:ext>
                  </a:extLst>
                </p14:cNvPr>
                <p14:cNvContentPartPr/>
                <p14:nvPr/>
              </p14:nvContentPartPr>
              <p14:xfrm>
                <a:off x="4152914" y="3415390"/>
                <a:ext cx="413280" cy="2131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F9354EF-8DBD-4732-BE65-EABE80B4F66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144274" y="3406750"/>
                  <a:ext cx="4309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10F1DB1-E212-4300-8790-32AFE44D4F6E}"/>
                    </a:ext>
                  </a:extLst>
                </p14:cNvPr>
                <p14:cNvContentPartPr/>
                <p14:nvPr/>
              </p14:nvContentPartPr>
              <p14:xfrm>
                <a:off x="4547834" y="3456790"/>
                <a:ext cx="71640" cy="142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10F1DB1-E212-4300-8790-32AFE44D4F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538834" y="3447790"/>
                  <a:ext cx="89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1A5CD8-14E2-4E56-8D33-F1D7EBE0C911}"/>
                    </a:ext>
                  </a:extLst>
                </p14:cNvPr>
                <p14:cNvContentPartPr/>
                <p14:nvPr/>
              </p14:nvContentPartPr>
              <p14:xfrm>
                <a:off x="4713074" y="3468310"/>
                <a:ext cx="614160" cy="128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1A5CD8-14E2-4E56-8D33-F1D7EBE0C91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704074" y="3459670"/>
                  <a:ext cx="631800" cy="145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5165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817DE6E-44DD-4BA2-89E5-3C98F6B742F8}"/>
                  </a:ext>
                </a:extLst>
              </p14:cNvPr>
              <p14:cNvContentPartPr/>
              <p14:nvPr/>
            </p14:nvContentPartPr>
            <p14:xfrm>
              <a:off x="760634" y="271150"/>
              <a:ext cx="348480" cy="282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817DE6E-44DD-4BA2-89E5-3C98F6B742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1994" y="262150"/>
                <a:ext cx="366120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05AC95DA-BB65-45ED-9F05-84993AFA0D3A}"/>
              </a:ext>
            </a:extLst>
          </p:cNvPr>
          <p:cNvGrpSpPr/>
          <p:nvPr/>
        </p:nvGrpSpPr>
        <p:grpSpPr>
          <a:xfrm>
            <a:off x="1273994" y="271150"/>
            <a:ext cx="496080" cy="318960"/>
            <a:chOff x="1273994" y="271150"/>
            <a:chExt cx="4960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C521E1D-D308-4CF7-8C33-A7B3FBFADA46}"/>
                    </a:ext>
                  </a:extLst>
                </p14:cNvPr>
                <p14:cNvContentPartPr/>
                <p14:nvPr/>
              </p14:nvContentPartPr>
              <p14:xfrm>
                <a:off x="1273994" y="271150"/>
                <a:ext cx="165600" cy="318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C521E1D-D308-4CF7-8C33-A7B3FBFADA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64994" y="262510"/>
                  <a:ext cx="1832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C176A67-9006-423C-B266-D0908E873D08}"/>
                    </a:ext>
                  </a:extLst>
                </p14:cNvPr>
                <p14:cNvContentPartPr/>
                <p14:nvPr/>
              </p14:nvContentPartPr>
              <p14:xfrm>
                <a:off x="1462994" y="350350"/>
                <a:ext cx="70920" cy="19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C176A67-9006-423C-B266-D0908E873D0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54354" y="341710"/>
                  <a:ext cx="88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974A904-6F0B-4551-8B50-A6FAF5125D5E}"/>
                    </a:ext>
                  </a:extLst>
                </p14:cNvPr>
                <p14:cNvContentPartPr/>
                <p14:nvPr/>
              </p14:nvContentPartPr>
              <p14:xfrm>
                <a:off x="1468754" y="430630"/>
                <a:ext cx="8892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974A904-6F0B-4551-8B50-A6FAF5125D5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60114" y="42163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16FC87-E708-4965-B70E-77E42C78A245}"/>
                    </a:ext>
                  </a:extLst>
                </p14:cNvPr>
                <p14:cNvContentPartPr/>
                <p14:nvPr/>
              </p14:nvContentPartPr>
              <p14:xfrm>
                <a:off x="1675394" y="377350"/>
                <a:ext cx="94680" cy="112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16FC87-E708-4965-B70E-77E42C78A24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66394" y="368710"/>
                  <a:ext cx="112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6C9CBB-A788-443C-A146-AFE55BC808B0}"/>
              </a:ext>
            </a:extLst>
          </p:cNvPr>
          <p:cNvGrpSpPr/>
          <p:nvPr/>
        </p:nvGrpSpPr>
        <p:grpSpPr>
          <a:xfrm>
            <a:off x="1999394" y="309310"/>
            <a:ext cx="301320" cy="275040"/>
            <a:chOff x="1999394" y="309310"/>
            <a:chExt cx="30132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407A455-3F3B-43C4-8E57-29CC4965CEC2}"/>
                    </a:ext>
                  </a:extLst>
                </p14:cNvPr>
                <p14:cNvContentPartPr/>
                <p14:nvPr/>
              </p14:nvContentPartPr>
              <p14:xfrm>
                <a:off x="1999394" y="383110"/>
                <a:ext cx="140040" cy="142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407A455-3F3B-43C4-8E57-29CC4965CE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90754" y="374470"/>
                  <a:ext cx="1576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6511F36-7411-4D1C-AC5B-90E721A5B7D2}"/>
                    </a:ext>
                  </a:extLst>
                </p14:cNvPr>
                <p14:cNvContentPartPr/>
                <p14:nvPr/>
              </p14:nvContentPartPr>
              <p14:xfrm>
                <a:off x="2176514" y="309310"/>
                <a:ext cx="124200" cy="275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6511F36-7411-4D1C-AC5B-90E721A5B7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67874" y="300670"/>
                  <a:ext cx="14184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940F4AF3-9846-4865-97CB-2E7B82B940C7}"/>
              </a:ext>
            </a:extLst>
          </p:cNvPr>
          <p:cNvGrpSpPr/>
          <p:nvPr/>
        </p:nvGrpSpPr>
        <p:grpSpPr>
          <a:xfrm>
            <a:off x="1002554" y="1002310"/>
            <a:ext cx="1174680" cy="313560"/>
            <a:chOff x="1002554" y="1002310"/>
            <a:chExt cx="1174680" cy="31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4BEBD2D-29A8-4C8C-AE79-948D7DE5E9A1}"/>
                    </a:ext>
                  </a:extLst>
                </p14:cNvPr>
                <p14:cNvContentPartPr/>
                <p14:nvPr/>
              </p14:nvContentPartPr>
              <p14:xfrm>
                <a:off x="1002554" y="1037950"/>
                <a:ext cx="236160" cy="2455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4BEBD2D-29A8-4C8C-AE79-948D7DE5E9A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3914" y="1029310"/>
                  <a:ext cx="253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AF06DBC-EC0D-4EBC-8C97-0691534AFA8A}"/>
                    </a:ext>
                  </a:extLst>
                </p14:cNvPr>
                <p14:cNvContentPartPr/>
                <p14:nvPr/>
              </p14:nvContentPartPr>
              <p14:xfrm>
                <a:off x="1397834" y="1002310"/>
                <a:ext cx="112320" cy="3135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AF06DBC-EC0D-4EBC-8C97-0691534AFA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89194" y="993670"/>
                  <a:ext cx="12996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2FF4C1E0-7AF6-4A8C-81C3-DEB93E20E484}"/>
                    </a:ext>
                  </a:extLst>
                </p14:cNvPr>
                <p14:cNvContentPartPr/>
                <p14:nvPr/>
              </p14:nvContentPartPr>
              <p14:xfrm>
                <a:off x="1510154" y="1073590"/>
                <a:ext cx="118800" cy="1954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2FF4C1E0-7AF6-4A8C-81C3-DEB93E20E48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01154" y="1064590"/>
                  <a:ext cx="136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82E36D1-8CB8-4C5B-8D12-498513E410AB}"/>
                    </a:ext>
                  </a:extLst>
                </p14:cNvPr>
                <p14:cNvContentPartPr/>
                <p14:nvPr/>
              </p14:nvContentPartPr>
              <p14:xfrm>
                <a:off x="1510154" y="1037950"/>
                <a:ext cx="667080" cy="2775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82E36D1-8CB8-4C5B-8D12-498513E410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1154" y="1029310"/>
                  <a:ext cx="6847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86C97B13-C600-4BB5-BC65-CCCFA361F768}"/>
              </a:ext>
            </a:extLst>
          </p:cNvPr>
          <p:cNvGrpSpPr/>
          <p:nvPr/>
        </p:nvGrpSpPr>
        <p:grpSpPr>
          <a:xfrm>
            <a:off x="2571794" y="206350"/>
            <a:ext cx="3008880" cy="1073880"/>
            <a:chOff x="2571794" y="206350"/>
            <a:chExt cx="3008880" cy="107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F0ECDD5-4AD5-4C73-AF78-6BD2BF5F1843}"/>
                    </a:ext>
                  </a:extLst>
                </p14:cNvPr>
                <p14:cNvContentPartPr/>
                <p14:nvPr/>
              </p14:nvContentPartPr>
              <p14:xfrm>
                <a:off x="2589794" y="448270"/>
                <a:ext cx="106560" cy="6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F0ECDD5-4AD5-4C73-AF78-6BD2BF5F18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80794" y="439270"/>
                  <a:ext cx="124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54A6AB1-EF4E-4A61-B2C9-1AAE1B3B1BFE}"/>
                    </a:ext>
                  </a:extLst>
                </p14:cNvPr>
                <p14:cNvContentPartPr/>
                <p14:nvPr/>
              </p14:nvContentPartPr>
              <p14:xfrm>
                <a:off x="2595554" y="524950"/>
                <a:ext cx="118440" cy="12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54A6AB1-EF4E-4A61-B2C9-1AAE1B3B1B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6554" y="515950"/>
                  <a:ext cx="13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3A6C19-C68C-41DE-8EA6-AE5CA07B5B2A}"/>
                    </a:ext>
                  </a:extLst>
                </p14:cNvPr>
                <p14:cNvContentPartPr/>
                <p14:nvPr/>
              </p14:nvContentPartPr>
              <p14:xfrm>
                <a:off x="3002714" y="300670"/>
                <a:ext cx="218520" cy="271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3A6C19-C68C-41DE-8EA6-AE5CA07B5B2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3714" y="292030"/>
                  <a:ext cx="2361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2FC91D5-76AD-40EC-8DFC-6595210E9EA8}"/>
                    </a:ext>
                  </a:extLst>
                </p14:cNvPr>
                <p14:cNvContentPartPr/>
                <p14:nvPr/>
              </p14:nvContentPartPr>
              <p14:xfrm>
                <a:off x="3055634" y="418390"/>
                <a:ext cx="112320" cy="41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2FC91D5-76AD-40EC-8DFC-6595210E9EA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46994" y="409750"/>
                  <a:ext cx="129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9D374F-6CB0-4BC4-9709-8CF32C97428D}"/>
                    </a:ext>
                  </a:extLst>
                </p14:cNvPr>
                <p14:cNvContentPartPr/>
                <p14:nvPr/>
              </p14:nvContentPartPr>
              <p14:xfrm>
                <a:off x="3232394" y="536830"/>
                <a:ext cx="154080" cy="147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9D374F-6CB0-4BC4-9709-8CF32C97428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23394" y="527830"/>
                  <a:ext cx="171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AE613AB-2609-4B44-99DD-1D8EC5D6E782}"/>
                    </a:ext>
                  </a:extLst>
                </p14:cNvPr>
                <p14:cNvContentPartPr/>
                <p14:nvPr/>
              </p14:nvContentPartPr>
              <p14:xfrm>
                <a:off x="3680954" y="288790"/>
                <a:ext cx="230400" cy="259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AE613AB-2609-4B44-99DD-1D8EC5D6E78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1954" y="280150"/>
                  <a:ext cx="2480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FBA97E-BF3C-4767-AC73-813ACDC766D0}"/>
                    </a:ext>
                  </a:extLst>
                </p14:cNvPr>
                <p14:cNvContentPartPr/>
                <p14:nvPr/>
              </p14:nvContentPartPr>
              <p14:xfrm>
                <a:off x="4049594" y="206350"/>
                <a:ext cx="174600" cy="372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FBA97E-BF3C-4767-AC73-813ACDC766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40594" y="197350"/>
                  <a:ext cx="192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2646E4D-6F0B-417F-B4B0-1A33EFAC4CEA}"/>
                    </a:ext>
                  </a:extLst>
                </p14:cNvPr>
                <p14:cNvContentPartPr/>
                <p14:nvPr/>
              </p14:nvContentPartPr>
              <p14:xfrm>
                <a:off x="4183874" y="300670"/>
                <a:ext cx="111240" cy="189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2646E4D-6F0B-417F-B4B0-1A33EFAC4CE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74874" y="292030"/>
                  <a:ext cx="128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7F53D65-29B5-41DB-8C61-40E46BB9A2A6}"/>
                    </a:ext>
                  </a:extLst>
                </p14:cNvPr>
                <p14:cNvContentPartPr/>
                <p14:nvPr/>
              </p14:nvContentPartPr>
              <p14:xfrm>
                <a:off x="4188194" y="359710"/>
                <a:ext cx="88920" cy="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7F53D65-29B5-41DB-8C61-40E46BB9A2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179554" y="35071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2AF6DFA-D77E-4141-B681-ED8F865DD681}"/>
                    </a:ext>
                  </a:extLst>
                </p14:cNvPr>
                <p14:cNvContentPartPr/>
                <p14:nvPr/>
              </p14:nvContentPartPr>
              <p14:xfrm>
                <a:off x="4365314" y="324430"/>
                <a:ext cx="147960" cy="100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2AF6DFA-D77E-4141-B681-ED8F865DD6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356674" y="315430"/>
                  <a:ext cx="1656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75DB8B-D06B-4AB3-A77F-165B48431C12}"/>
                    </a:ext>
                  </a:extLst>
                </p14:cNvPr>
                <p14:cNvContentPartPr/>
                <p14:nvPr/>
              </p14:nvContentPartPr>
              <p14:xfrm>
                <a:off x="4589954" y="347830"/>
                <a:ext cx="100800" cy="95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75DB8B-D06B-4AB3-A77F-165B48431C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80954" y="339190"/>
                  <a:ext cx="118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1C5D43-2469-4E91-ABF8-1FF6148BE15E}"/>
                    </a:ext>
                  </a:extLst>
                </p14:cNvPr>
                <p14:cNvContentPartPr/>
                <p14:nvPr/>
              </p14:nvContentPartPr>
              <p14:xfrm>
                <a:off x="4689674" y="213190"/>
                <a:ext cx="141120" cy="329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1C5D43-2469-4E91-ABF8-1FF6148BE15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81034" y="204190"/>
                  <a:ext cx="15876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7F4A82B-3892-4776-949B-26AB892CFFC6}"/>
                    </a:ext>
                  </a:extLst>
                </p14:cNvPr>
                <p14:cNvContentPartPr/>
                <p14:nvPr/>
              </p14:nvContentPartPr>
              <p14:xfrm>
                <a:off x="2571794" y="979270"/>
                <a:ext cx="259920" cy="2365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7F4A82B-3892-4776-949B-26AB892CFF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562794" y="970270"/>
                  <a:ext cx="2775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C4CA8EA-862C-4DCC-8FF3-4C93FA703319}"/>
                    </a:ext>
                  </a:extLst>
                </p14:cNvPr>
                <p14:cNvContentPartPr/>
                <p14:nvPr/>
              </p14:nvContentPartPr>
              <p14:xfrm>
                <a:off x="2813714" y="1197430"/>
                <a:ext cx="88920" cy="61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C4CA8EA-862C-4DCC-8FF3-4C93FA70331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805074" y="118843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A602699-0916-4EA3-977D-E52F5288A3CB}"/>
                    </a:ext>
                  </a:extLst>
                </p14:cNvPr>
                <p14:cNvContentPartPr/>
                <p14:nvPr/>
              </p14:nvContentPartPr>
              <p14:xfrm>
                <a:off x="2843234" y="1144150"/>
                <a:ext cx="24120" cy="1360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A602699-0916-4EA3-977D-E52F5288A3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34594" y="1135510"/>
                  <a:ext cx="41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9EF9B1C-B394-4D55-9852-84E29C0FF5B7}"/>
                    </a:ext>
                  </a:extLst>
                </p14:cNvPr>
                <p14:cNvContentPartPr/>
                <p14:nvPr/>
              </p14:nvContentPartPr>
              <p14:xfrm>
                <a:off x="3037994" y="1078270"/>
                <a:ext cx="218520" cy="1843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9EF9B1C-B394-4D55-9852-84E29C0FF5B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28994" y="1069630"/>
                  <a:ext cx="236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6BF5BB9-DBCC-49C9-A800-823F04F73145}"/>
                    </a:ext>
                  </a:extLst>
                </p14:cNvPr>
                <p14:cNvContentPartPr/>
                <p14:nvPr/>
              </p14:nvContentPartPr>
              <p14:xfrm>
                <a:off x="3273794" y="920230"/>
                <a:ext cx="77040" cy="122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6BF5BB9-DBCC-49C9-A800-823F04F7314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65154" y="91123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F15B2A9-4478-45AF-A04A-867F70B2C983}"/>
                    </a:ext>
                  </a:extLst>
                </p14:cNvPr>
                <p14:cNvContentPartPr/>
                <p14:nvPr/>
              </p14:nvContentPartPr>
              <p14:xfrm>
                <a:off x="3394034" y="890710"/>
                <a:ext cx="145800" cy="227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F15B2A9-4478-45AF-A04A-867F70B2C98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85034" y="881710"/>
                  <a:ext cx="163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CD3E22D-A14E-4E61-A136-EAF9B008EE69}"/>
                    </a:ext>
                  </a:extLst>
                </p14:cNvPr>
                <p14:cNvContentPartPr/>
                <p14:nvPr/>
              </p14:nvContentPartPr>
              <p14:xfrm>
                <a:off x="3574754" y="807910"/>
                <a:ext cx="360" cy="122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CD3E22D-A14E-4E61-A136-EAF9B008EE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66114" y="799270"/>
                  <a:ext cx="18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C2B3C8F-DB45-48F7-9F5A-FA2EFAA60E6E}"/>
                    </a:ext>
                  </a:extLst>
                </p14:cNvPr>
                <p14:cNvContentPartPr/>
                <p14:nvPr/>
              </p14:nvContentPartPr>
              <p14:xfrm>
                <a:off x="3663314" y="791350"/>
                <a:ext cx="118440" cy="2473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C2B3C8F-DB45-48F7-9F5A-FA2EFAA60E6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54314" y="782350"/>
                  <a:ext cx="1360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E005D7F3-F689-4BE3-8D6E-30810D9FD05E}"/>
                    </a:ext>
                  </a:extLst>
                </p14:cNvPr>
                <p14:cNvContentPartPr/>
                <p14:nvPr/>
              </p14:nvContentPartPr>
              <p14:xfrm>
                <a:off x="3881474" y="824830"/>
                <a:ext cx="77040" cy="11412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E005D7F3-F689-4BE3-8D6E-30810D9FD0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72834" y="816190"/>
                  <a:ext cx="946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2D53D7C-C5AB-4224-94AE-18A749938BAB}"/>
                    </a:ext>
                  </a:extLst>
                </p14:cNvPr>
                <p14:cNvContentPartPr/>
                <p14:nvPr/>
              </p14:nvContentPartPr>
              <p14:xfrm>
                <a:off x="3875714" y="873070"/>
                <a:ext cx="59400" cy="180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2D53D7C-C5AB-4224-94AE-18A749938B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866714" y="86407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3FB644D-7233-498E-AD5C-3C96B48BFAA6}"/>
                    </a:ext>
                  </a:extLst>
                </p14:cNvPr>
                <p14:cNvContentPartPr/>
                <p14:nvPr/>
              </p14:nvContentPartPr>
              <p14:xfrm>
                <a:off x="4147154" y="1108870"/>
                <a:ext cx="165600" cy="18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3FB644D-7233-498E-AD5C-3C96B48BFA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138154" y="110023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2D034E3-E0B8-43F5-AD55-D70D04B78D9F}"/>
                    </a:ext>
                  </a:extLst>
                </p14:cNvPr>
                <p14:cNvContentPartPr/>
                <p14:nvPr/>
              </p14:nvContentPartPr>
              <p14:xfrm>
                <a:off x="4235714" y="1020310"/>
                <a:ext cx="35640" cy="2127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2D034E3-E0B8-43F5-AD55-D70D04B78D9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26714" y="1011670"/>
                  <a:ext cx="53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4A4BBB4-1284-4F5C-B243-DEC53CD33E3E}"/>
                    </a:ext>
                  </a:extLst>
                </p14:cNvPr>
                <p14:cNvContentPartPr/>
                <p14:nvPr/>
              </p14:nvContentPartPr>
              <p14:xfrm>
                <a:off x="4423994" y="979270"/>
                <a:ext cx="342720" cy="218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4A4BBB4-1284-4F5C-B243-DEC53CD33E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414994" y="970270"/>
                  <a:ext cx="360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1F6082D0-6E34-471B-97B6-9408DF742943}"/>
                    </a:ext>
                  </a:extLst>
                </p14:cNvPr>
                <p14:cNvContentPartPr/>
                <p14:nvPr/>
              </p14:nvContentPartPr>
              <p14:xfrm>
                <a:off x="4884434" y="1001950"/>
                <a:ext cx="195120" cy="164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1F6082D0-6E34-471B-97B6-9408DF74294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75434" y="992950"/>
                  <a:ext cx="2127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94367518-D142-477C-AF8B-7450D62DDE41}"/>
                    </a:ext>
                  </a:extLst>
                </p14:cNvPr>
                <p14:cNvContentPartPr/>
                <p14:nvPr/>
              </p14:nvContentPartPr>
              <p14:xfrm>
                <a:off x="5084954" y="754990"/>
                <a:ext cx="123480" cy="1922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94367518-D142-477C-AF8B-7450D62DDE4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76314" y="745990"/>
                  <a:ext cx="141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2FE77B3-CB1E-4829-896D-607530BBDE9C}"/>
                    </a:ext>
                  </a:extLst>
                </p14:cNvPr>
                <p14:cNvContentPartPr/>
                <p14:nvPr/>
              </p14:nvContentPartPr>
              <p14:xfrm>
                <a:off x="5155874" y="643030"/>
                <a:ext cx="6120" cy="122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2FE77B3-CB1E-4829-896D-607530BBDE9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146874" y="63403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F41E0180-BDF4-4021-934A-D84ADEEA5D32}"/>
                    </a:ext>
                  </a:extLst>
                </p14:cNvPr>
                <p14:cNvContentPartPr/>
                <p14:nvPr/>
              </p14:nvContentPartPr>
              <p14:xfrm>
                <a:off x="5303114" y="614230"/>
                <a:ext cx="100800" cy="359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F41E0180-BDF4-4021-934A-D84ADEEA5D3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294114" y="605590"/>
                  <a:ext cx="1184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76295D0-4A8B-4180-B2EA-850258ECF624}"/>
                    </a:ext>
                  </a:extLst>
                </p14:cNvPr>
                <p14:cNvContentPartPr/>
                <p14:nvPr/>
              </p14:nvContentPartPr>
              <p14:xfrm>
                <a:off x="5492114" y="648430"/>
                <a:ext cx="88560" cy="130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76295D0-4A8B-4180-B2EA-850258ECF6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83114" y="639430"/>
                  <a:ext cx="106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97D4C6D-9EC2-449D-B758-B0635A6EB684}"/>
                    </a:ext>
                  </a:extLst>
                </p14:cNvPr>
                <p14:cNvContentPartPr/>
                <p14:nvPr/>
              </p14:nvContentPartPr>
              <p14:xfrm>
                <a:off x="5533514" y="695950"/>
                <a:ext cx="41760" cy="6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97D4C6D-9EC2-449D-B758-B0635A6EB68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24514" y="68695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13" name="Ink 312">
                <a:extLst>
                  <a:ext uri="{FF2B5EF4-FFF2-40B4-BE49-F238E27FC236}">
                    <a16:creationId xmlns:a16="http://schemas.microsoft.com/office/drawing/2014/main" id="{824C8247-1BE3-4C01-8C02-D1188B965527}"/>
                  </a:ext>
                </a:extLst>
              </p14:cNvPr>
              <p14:cNvContentPartPr/>
              <p14:nvPr/>
            </p14:nvContentPartPr>
            <p14:xfrm>
              <a:off x="5456834" y="1250350"/>
              <a:ext cx="130320" cy="88920"/>
            </p14:xfrm>
          </p:contentPart>
        </mc:Choice>
        <mc:Fallback>
          <p:pic>
            <p:nvPicPr>
              <p:cNvPr id="313" name="Ink 312">
                <a:extLst>
                  <a:ext uri="{FF2B5EF4-FFF2-40B4-BE49-F238E27FC236}">
                    <a16:creationId xmlns:a16="http://schemas.microsoft.com/office/drawing/2014/main" id="{824C8247-1BE3-4C01-8C02-D1188B96552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447834" y="1241710"/>
                <a:ext cx="14796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0D8BFB6F-05D7-4C0C-BE29-3AC5CE164226}"/>
              </a:ext>
            </a:extLst>
          </p:cNvPr>
          <p:cNvGrpSpPr/>
          <p:nvPr/>
        </p:nvGrpSpPr>
        <p:grpSpPr>
          <a:xfrm>
            <a:off x="5793074" y="365470"/>
            <a:ext cx="2938320" cy="1986480"/>
            <a:chOff x="5793074" y="365470"/>
            <a:chExt cx="2938320" cy="19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AA0CE2-34CF-4DBA-8024-8DDC521C390B}"/>
                    </a:ext>
                  </a:extLst>
                </p14:cNvPr>
                <p14:cNvContentPartPr/>
                <p14:nvPr/>
              </p14:nvContentPartPr>
              <p14:xfrm>
                <a:off x="5964074" y="1002670"/>
                <a:ext cx="124200" cy="2016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AA0CE2-34CF-4DBA-8024-8DDC521C390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55074" y="994030"/>
                  <a:ext cx="141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C3E99BDC-04EA-4C6E-B020-2FA34220E99E}"/>
                    </a:ext>
                  </a:extLst>
                </p14:cNvPr>
                <p14:cNvContentPartPr/>
                <p14:nvPr/>
              </p14:nvContentPartPr>
              <p14:xfrm>
                <a:off x="6170354" y="908350"/>
                <a:ext cx="88920" cy="3013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C3E99BDC-04EA-4C6E-B020-2FA34220E99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61354" y="899350"/>
                  <a:ext cx="106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FDA45B7-EC1D-4A37-9876-400802267150}"/>
                    </a:ext>
                  </a:extLst>
                </p14:cNvPr>
                <p14:cNvContentPartPr/>
                <p14:nvPr/>
              </p14:nvContentPartPr>
              <p14:xfrm>
                <a:off x="6258914" y="990790"/>
                <a:ext cx="53640" cy="11880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FDA45B7-EC1D-4A37-9876-40080226715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50274" y="982150"/>
                  <a:ext cx="71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A29A4BE4-698D-445E-B755-87EA3D8B9792}"/>
                    </a:ext>
                  </a:extLst>
                </p14:cNvPr>
                <p14:cNvContentPartPr/>
                <p14:nvPr/>
              </p14:nvContentPartPr>
              <p14:xfrm>
                <a:off x="6258914" y="1044070"/>
                <a:ext cx="29880" cy="61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A29A4BE4-698D-445E-B755-87EA3D8B979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250274" y="1035070"/>
                  <a:ext cx="4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91A794F-BF22-48C4-A768-A200A75449F4}"/>
                    </a:ext>
                  </a:extLst>
                </p14:cNvPr>
                <p14:cNvContentPartPr/>
                <p14:nvPr/>
              </p14:nvContentPartPr>
              <p14:xfrm>
                <a:off x="6294554" y="949750"/>
                <a:ext cx="136800" cy="2894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91A794F-BF22-48C4-A768-A200A75449F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285554" y="940750"/>
                  <a:ext cx="1544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0D0C040D-AA78-4989-9102-2DD4D0EFB9BA}"/>
                    </a:ext>
                  </a:extLst>
                </p14:cNvPr>
                <p14:cNvContentPartPr/>
                <p14:nvPr/>
              </p14:nvContentPartPr>
              <p14:xfrm>
                <a:off x="6524594" y="1008790"/>
                <a:ext cx="100800" cy="651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0D0C040D-AA78-4989-9102-2DD4D0EFB9B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515594" y="999790"/>
                  <a:ext cx="118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CC16A28-D304-453D-8A53-74B7D3EE4A3F}"/>
                    </a:ext>
                  </a:extLst>
                </p14:cNvPr>
                <p14:cNvContentPartPr/>
                <p14:nvPr/>
              </p14:nvContentPartPr>
              <p14:xfrm>
                <a:off x="6766154" y="738070"/>
                <a:ext cx="224640" cy="2145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CC16A28-D304-453D-8A53-74B7D3EE4A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57514" y="729430"/>
                  <a:ext cx="242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FE3B7B8-7AC9-4243-9E22-EEF4C287284D}"/>
                    </a:ext>
                  </a:extLst>
                </p14:cNvPr>
                <p14:cNvContentPartPr/>
                <p14:nvPr/>
              </p14:nvContentPartPr>
              <p14:xfrm>
                <a:off x="6972794" y="914110"/>
                <a:ext cx="71280" cy="180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FE3B7B8-7AC9-4243-9E22-EEF4C287284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964154" y="90547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5A46978-4497-401F-9AED-0FD0E32C2781}"/>
                    </a:ext>
                  </a:extLst>
                </p14:cNvPr>
                <p14:cNvContentPartPr/>
                <p14:nvPr/>
              </p14:nvContentPartPr>
              <p14:xfrm>
                <a:off x="6796034" y="837430"/>
                <a:ext cx="330840" cy="478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5A46978-4497-401F-9AED-0FD0E32C278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87034" y="828790"/>
                  <a:ext cx="34848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A6BA70C-5B7B-4A45-BE7A-25AC33615005}"/>
                    </a:ext>
                  </a:extLst>
                </p14:cNvPr>
                <p14:cNvContentPartPr/>
                <p14:nvPr/>
              </p14:nvContentPartPr>
              <p14:xfrm>
                <a:off x="6778034" y="1238830"/>
                <a:ext cx="159480" cy="61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A6BA70C-5B7B-4A45-BE7A-25AC3361500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69394" y="1229830"/>
                  <a:ext cx="177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EF2B70-7AAE-4BDB-9E3D-376BF22ED5B4}"/>
                    </a:ext>
                  </a:extLst>
                </p14:cNvPr>
                <p14:cNvContentPartPr/>
                <p14:nvPr/>
              </p14:nvContentPartPr>
              <p14:xfrm>
                <a:off x="6990434" y="1309390"/>
                <a:ext cx="74520" cy="100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EF2B70-7AAE-4BDB-9E3D-376BF22ED5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81434" y="1300750"/>
                  <a:ext cx="92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C32FA73-A452-4DDD-99CA-391B52215690}"/>
                    </a:ext>
                  </a:extLst>
                </p14:cNvPr>
                <p14:cNvContentPartPr/>
                <p14:nvPr/>
              </p14:nvContentPartPr>
              <p14:xfrm>
                <a:off x="7226234" y="984310"/>
                <a:ext cx="195480" cy="142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C32FA73-A452-4DDD-99CA-391B5221569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17234" y="975670"/>
                  <a:ext cx="213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8752DD19-90B5-4637-A60A-3AD43753EAF2}"/>
                    </a:ext>
                  </a:extLst>
                </p14:cNvPr>
                <p14:cNvContentPartPr/>
                <p14:nvPr/>
              </p14:nvContentPartPr>
              <p14:xfrm>
                <a:off x="7368074" y="748870"/>
                <a:ext cx="59400" cy="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8752DD19-90B5-4637-A60A-3AD43753EAF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59434" y="74023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D93E665-2414-4B6F-849A-3B99F437CA5A}"/>
                    </a:ext>
                  </a:extLst>
                </p14:cNvPr>
                <p14:cNvContentPartPr/>
                <p14:nvPr/>
              </p14:nvContentPartPr>
              <p14:xfrm>
                <a:off x="7486154" y="607390"/>
                <a:ext cx="83160" cy="266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D93E665-2414-4B6F-849A-3B99F437CA5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477154" y="598750"/>
                  <a:ext cx="10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F464433-E6D9-4718-9B20-8D60ED96990D}"/>
                    </a:ext>
                  </a:extLst>
                </p14:cNvPr>
                <p14:cNvContentPartPr/>
                <p14:nvPr/>
              </p14:nvContentPartPr>
              <p14:xfrm>
                <a:off x="7716194" y="548350"/>
                <a:ext cx="127800" cy="325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F464433-E6D9-4718-9B20-8D60ED9699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07194" y="539710"/>
                  <a:ext cx="1454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477052D-80A6-4AD1-B93F-998721AC541A}"/>
                    </a:ext>
                  </a:extLst>
                </p14:cNvPr>
                <p14:cNvContentPartPr/>
                <p14:nvPr/>
              </p14:nvContentPartPr>
              <p14:xfrm>
                <a:off x="7946234" y="554470"/>
                <a:ext cx="59400" cy="124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477052D-80A6-4AD1-B93F-998721AC54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37594" y="545470"/>
                  <a:ext cx="77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B85FF4-CFBD-4C14-BC85-0BDFE76B3C05}"/>
                    </a:ext>
                  </a:extLst>
                </p14:cNvPr>
                <p14:cNvContentPartPr/>
                <p14:nvPr/>
              </p14:nvContentPartPr>
              <p14:xfrm>
                <a:off x="7940474" y="619270"/>
                <a:ext cx="41760" cy="6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B85FF4-CFBD-4C14-BC85-0BDFE76B3C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31474" y="61027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A2050CD-4663-4738-AFA5-0D5D31470445}"/>
                    </a:ext>
                  </a:extLst>
                </p14:cNvPr>
                <p14:cNvContentPartPr/>
                <p14:nvPr/>
              </p14:nvContentPartPr>
              <p14:xfrm>
                <a:off x="6760394" y="1810870"/>
                <a:ext cx="164520" cy="417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A2050CD-4663-4738-AFA5-0D5D314704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751394" y="1802230"/>
                  <a:ext cx="182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02F0160-E4C4-42A3-A50F-9E474B75FD31}"/>
                    </a:ext>
                  </a:extLst>
                </p14:cNvPr>
                <p14:cNvContentPartPr/>
                <p14:nvPr/>
              </p14:nvContentPartPr>
              <p14:xfrm>
                <a:off x="7149914" y="1539430"/>
                <a:ext cx="136080" cy="189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02F0160-E4C4-42A3-A50F-9E474B75FD3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40914" y="1530790"/>
                  <a:ext cx="153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E85E80D-3BAA-4A2D-9A42-6F8EE1359377}"/>
                    </a:ext>
                  </a:extLst>
                </p14:cNvPr>
                <p14:cNvContentPartPr/>
                <p14:nvPr/>
              </p14:nvContentPartPr>
              <p14:xfrm>
                <a:off x="7285634" y="1716190"/>
                <a:ext cx="77040" cy="12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E85E80D-3BAA-4A2D-9A42-6F8EE135937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76634" y="1707550"/>
                  <a:ext cx="94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30303DF-9EA5-4D03-B5CA-C4B5A367F9A7}"/>
                    </a:ext>
                  </a:extLst>
                </p14:cNvPr>
                <p14:cNvContentPartPr/>
                <p14:nvPr/>
              </p14:nvContentPartPr>
              <p14:xfrm>
                <a:off x="7040114" y="1822750"/>
                <a:ext cx="387360" cy="30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30303DF-9EA5-4D03-B5CA-C4B5A367F9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31114" y="1813750"/>
                  <a:ext cx="405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3FE07C-3FE3-49FD-9D15-D1EA1AAE01A2}"/>
                    </a:ext>
                  </a:extLst>
                </p14:cNvPr>
                <p14:cNvContentPartPr/>
                <p14:nvPr/>
              </p14:nvContentPartPr>
              <p14:xfrm>
                <a:off x="7081514" y="1943350"/>
                <a:ext cx="154800" cy="2109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3FE07C-3FE3-49FD-9D15-D1EA1AAE01A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072514" y="1934710"/>
                  <a:ext cx="1724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250AAB7-0196-47DF-AD23-0C75FFA5D542}"/>
                    </a:ext>
                  </a:extLst>
                </p14:cNvPr>
                <p14:cNvContentPartPr/>
                <p14:nvPr/>
              </p14:nvContentPartPr>
              <p14:xfrm>
                <a:off x="7073234" y="2005630"/>
                <a:ext cx="195120" cy="241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250AAB7-0196-47DF-AD23-0C75FFA5D54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64234" y="1996630"/>
                  <a:ext cx="212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4811EB7-B01D-4625-BDAC-DD6E3C594476}"/>
                    </a:ext>
                  </a:extLst>
                </p14:cNvPr>
                <p14:cNvContentPartPr/>
                <p14:nvPr/>
              </p14:nvContentPartPr>
              <p14:xfrm>
                <a:off x="7256474" y="2117590"/>
                <a:ext cx="68760" cy="831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4811EB7-B01D-4625-BDAC-DD6E3C5944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47834" y="2108950"/>
                  <a:ext cx="864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5E30478-3045-4E0F-BA3F-3F1EDF01FC84}"/>
                    </a:ext>
                  </a:extLst>
                </p14:cNvPr>
                <p14:cNvContentPartPr/>
                <p14:nvPr/>
              </p14:nvContentPartPr>
              <p14:xfrm>
                <a:off x="7639154" y="1710430"/>
                <a:ext cx="171720" cy="172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5E30478-3045-4E0F-BA3F-3F1EDF01FC8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630154" y="1701790"/>
                  <a:ext cx="189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47E773D-A45A-436E-8014-51CBE1E78314}"/>
                    </a:ext>
                  </a:extLst>
                </p14:cNvPr>
                <p14:cNvContentPartPr/>
                <p14:nvPr/>
              </p14:nvContentPartPr>
              <p14:xfrm>
                <a:off x="7739954" y="1504150"/>
                <a:ext cx="147960" cy="18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47E773D-A45A-436E-8014-51CBE1E7831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30954" y="1495510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8010907-654D-4580-BC57-7A5D336C8B93}"/>
                    </a:ext>
                  </a:extLst>
                </p14:cNvPr>
                <p14:cNvContentPartPr/>
                <p14:nvPr/>
              </p14:nvContentPartPr>
              <p14:xfrm>
                <a:off x="7792874" y="1451230"/>
                <a:ext cx="77040" cy="1594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8010907-654D-4580-BC57-7A5D336C8B9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83874" y="1442230"/>
                  <a:ext cx="946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049EF6-529B-45C8-A0FB-00F5E3EE557F}"/>
                    </a:ext>
                  </a:extLst>
                </p14:cNvPr>
                <p14:cNvContentPartPr/>
                <p14:nvPr/>
              </p14:nvContentPartPr>
              <p14:xfrm>
                <a:off x="7916714" y="1362670"/>
                <a:ext cx="112320" cy="330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049EF6-529B-45C8-A0FB-00F5E3EE55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08074" y="1353670"/>
                  <a:ext cx="1299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A630BDE-84D2-4767-B046-33F2F5D77311}"/>
                    </a:ext>
                  </a:extLst>
                </p14:cNvPr>
                <p14:cNvContentPartPr/>
                <p14:nvPr/>
              </p14:nvContentPartPr>
              <p14:xfrm>
                <a:off x="8158994" y="1309030"/>
                <a:ext cx="91800" cy="354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A630BDE-84D2-4767-B046-33F2F5D7731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149994" y="1300030"/>
                  <a:ext cx="109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2674D9E-3BC1-4395-992D-4C7DFD7D6C0F}"/>
                    </a:ext>
                  </a:extLst>
                </p14:cNvPr>
                <p14:cNvContentPartPr/>
                <p14:nvPr/>
              </p14:nvContentPartPr>
              <p14:xfrm>
                <a:off x="8335754" y="1303630"/>
                <a:ext cx="76680" cy="148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2674D9E-3BC1-4395-992D-4C7DFD7D6C0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26754" y="1294630"/>
                  <a:ext cx="94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8137083-B039-43C6-B0CE-A63EB408E6A9}"/>
                    </a:ext>
                  </a:extLst>
                </p14:cNvPr>
                <p14:cNvContentPartPr/>
                <p14:nvPr/>
              </p14:nvContentPartPr>
              <p14:xfrm>
                <a:off x="8400554" y="1392190"/>
                <a:ext cx="59400" cy="18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8137083-B039-43C6-B0CE-A63EB408E6A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391554" y="138319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6946A0F-F746-4AEC-9E2B-9B6D5BAB586A}"/>
                    </a:ext>
                  </a:extLst>
                </p14:cNvPr>
                <p14:cNvContentPartPr/>
                <p14:nvPr/>
              </p14:nvContentPartPr>
              <p14:xfrm>
                <a:off x="5793074" y="365470"/>
                <a:ext cx="2938320" cy="19864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6946A0F-F746-4AEC-9E2B-9B6D5BAB58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784074" y="356830"/>
                  <a:ext cx="2955960" cy="20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9877560D-31D3-40C1-81B4-E97AFD389295}"/>
              </a:ext>
            </a:extLst>
          </p:cNvPr>
          <p:cNvGrpSpPr/>
          <p:nvPr/>
        </p:nvGrpSpPr>
        <p:grpSpPr>
          <a:xfrm>
            <a:off x="1191554" y="2170150"/>
            <a:ext cx="1427760" cy="437400"/>
            <a:chOff x="1191554" y="2170150"/>
            <a:chExt cx="142776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F9EC161-A3A7-469A-8ADB-0DCE748A2806}"/>
                    </a:ext>
                  </a:extLst>
                </p14:cNvPr>
                <p14:cNvContentPartPr/>
                <p14:nvPr/>
              </p14:nvContentPartPr>
              <p14:xfrm>
                <a:off x="1191554" y="2246830"/>
                <a:ext cx="192600" cy="2487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F9EC161-A3A7-469A-8ADB-0DCE748A280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82554" y="2238190"/>
                  <a:ext cx="21024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2FCA86C-0354-488E-B707-190E438C67CE}"/>
                    </a:ext>
                  </a:extLst>
                </p14:cNvPr>
                <p14:cNvContentPartPr/>
                <p14:nvPr/>
              </p14:nvContentPartPr>
              <p14:xfrm>
                <a:off x="1462274" y="2214790"/>
                <a:ext cx="113040" cy="2808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2FCA86C-0354-488E-B707-190E438C67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53634" y="2205790"/>
                  <a:ext cx="1306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1B40EE-76A8-46F1-99BB-C9EEB798DC6A}"/>
                    </a:ext>
                  </a:extLst>
                </p14:cNvPr>
                <p14:cNvContentPartPr/>
                <p14:nvPr/>
              </p14:nvContentPartPr>
              <p14:xfrm>
                <a:off x="1640114" y="2253310"/>
                <a:ext cx="70920" cy="195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1B40EE-76A8-46F1-99BB-C9EEB798DC6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631474" y="2244670"/>
                  <a:ext cx="88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15CA5AB-CB1A-4F95-BB8E-46455DB4CEF1}"/>
                    </a:ext>
                  </a:extLst>
                </p14:cNvPr>
                <p14:cNvContentPartPr/>
                <p14:nvPr/>
              </p14:nvContentPartPr>
              <p14:xfrm>
                <a:off x="1616354" y="2341870"/>
                <a:ext cx="248040" cy="828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15CA5AB-CB1A-4F95-BB8E-46455DB4CEF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07354" y="2332870"/>
                  <a:ext cx="26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F81210F-9C6D-4A0A-A488-D4A398F03DC5}"/>
                    </a:ext>
                  </a:extLst>
                </p14:cNvPr>
                <p14:cNvContentPartPr/>
                <p14:nvPr/>
              </p14:nvContentPartPr>
              <p14:xfrm>
                <a:off x="1775474" y="2353750"/>
                <a:ext cx="112320" cy="12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F81210F-9C6D-4A0A-A488-D4A398F03DC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766834" y="234475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EB0FD77-97AA-4DA0-A58E-98D70A839BBB}"/>
                    </a:ext>
                  </a:extLst>
                </p14:cNvPr>
                <p14:cNvContentPartPr/>
                <p14:nvPr/>
              </p14:nvContentPartPr>
              <p14:xfrm>
                <a:off x="1988234" y="2347630"/>
                <a:ext cx="139680" cy="950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EB0FD77-97AA-4DA0-A58E-98D70A839BB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979594" y="2338990"/>
                  <a:ext cx="157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4C3DF57-7379-494D-BC75-4E6E95027EAF}"/>
                    </a:ext>
                  </a:extLst>
                </p14:cNvPr>
                <p14:cNvContentPartPr/>
                <p14:nvPr/>
              </p14:nvContentPartPr>
              <p14:xfrm>
                <a:off x="2164994" y="2170150"/>
                <a:ext cx="206280" cy="4374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4C3DF57-7379-494D-BC75-4E6E95027E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55994" y="2161510"/>
                  <a:ext cx="22392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0B0D916-D6A6-4054-89B4-91454CBBCA2E}"/>
                    </a:ext>
                  </a:extLst>
                </p14:cNvPr>
                <p14:cNvContentPartPr/>
                <p14:nvPr/>
              </p14:nvContentPartPr>
              <p14:xfrm>
                <a:off x="2465594" y="2389030"/>
                <a:ext cx="153720" cy="100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0B0D916-D6A6-4054-89B4-91454CBBCA2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56954" y="2380390"/>
                  <a:ext cx="171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62543042-4272-4F25-A4F3-EC540DEE7F7C}"/>
              </a:ext>
            </a:extLst>
          </p:cNvPr>
          <p:cNvGrpSpPr/>
          <p:nvPr/>
        </p:nvGrpSpPr>
        <p:grpSpPr>
          <a:xfrm>
            <a:off x="2798954" y="2123710"/>
            <a:ext cx="906120" cy="513360"/>
            <a:chOff x="2798954" y="2123710"/>
            <a:chExt cx="90612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379A222-0E31-45B9-BEBE-C25A75C9A63F}"/>
                    </a:ext>
                  </a:extLst>
                </p14:cNvPr>
                <p14:cNvContentPartPr/>
                <p14:nvPr/>
              </p14:nvContentPartPr>
              <p14:xfrm>
                <a:off x="2913794" y="2266630"/>
                <a:ext cx="283680" cy="19980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379A222-0E31-45B9-BEBE-C25A75C9A63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905154" y="2257990"/>
                  <a:ext cx="3013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7D5EB1-2153-45D2-ABF9-BE7BF8F5AA1B}"/>
                    </a:ext>
                  </a:extLst>
                </p14:cNvPr>
                <p14:cNvContentPartPr/>
                <p14:nvPr/>
              </p14:nvContentPartPr>
              <p14:xfrm>
                <a:off x="3179474" y="2500990"/>
                <a:ext cx="183240" cy="18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7D5EB1-2153-45D2-ABF9-BE7BF8F5AA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70834" y="249235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C232165F-83E9-4A52-A496-DD107CEEAB72}"/>
                    </a:ext>
                  </a:extLst>
                </p14:cNvPr>
                <p14:cNvContentPartPr/>
                <p14:nvPr/>
              </p14:nvContentPartPr>
              <p14:xfrm>
                <a:off x="3279914" y="2442310"/>
                <a:ext cx="35640" cy="194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C232165F-83E9-4A52-A496-DD107CEEAB7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70914" y="2433310"/>
                  <a:ext cx="53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C1586D7-B287-4017-857B-368369D5BA83}"/>
                    </a:ext>
                  </a:extLst>
                </p14:cNvPr>
                <p14:cNvContentPartPr/>
                <p14:nvPr/>
              </p14:nvContentPartPr>
              <p14:xfrm>
                <a:off x="3498074" y="2406670"/>
                <a:ext cx="207000" cy="12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C1586D7-B287-4017-857B-368369D5BA8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89434" y="2398030"/>
                  <a:ext cx="224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47F9C2E-B0A8-4CE2-A7CE-4AE7C04A4598}"/>
                    </a:ext>
                  </a:extLst>
                </p14:cNvPr>
                <p14:cNvContentPartPr/>
                <p14:nvPr/>
              </p14:nvContentPartPr>
              <p14:xfrm>
                <a:off x="2798954" y="2123710"/>
                <a:ext cx="186480" cy="4309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47F9C2E-B0A8-4CE2-A7CE-4AE7C04A459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789954" y="2114710"/>
                  <a:ext cx="204120" cy="44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A888CCC0-B018-4D43-B3C2-4259AB58C8BA}"/>
              </a:ext>
            </a:extLst>
          </p:cNvPr>
          <p:cNvGrpSpPr/>
          <p:nvPr/>
        </p:nvGrpSpPr>
        <p:grpSpPr>
          <a:xfrm>
            <a:off x="3905234" y="2058550"/>
            <a:ext cx="1054080" cy="542880"/>
            <a:chOff x="3905234" y="2058550"/>
            <a:chExt cx="1054080" cy="54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EE97029-E76F-4768-8051-F6CCBFD7D552}"/>
                    </a:ext>
                  </a:extLst>
                </p14:cNvPr>
                <p14:cNvContentPartPr/>
                <p14:nvPr/>
              </p14:nvContentPartPr>
              <p14:xfrm>
                <a:off x="3905234" y="2241430"/>
                <a:ext cx="177480" cy="212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EE97029-E76F-4768-8051-F6CCBFD7D55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896234" y="2232790"/>
                  <a:ext cx="195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681F21-7B7A-47DE-8E16-0A862CFCCFFD}"/>
                    </a:ext>
                  </a:extLst>
                </p14:cNvPr>
                <p14:cNvContentPartPr/>
                <p14:nvPr/>
              </p14:nvContentPartPr>
              <p14:xfrm>
                <a:off x="4088114" y="2448070"/>
                <a:ext cx="77040" cy="180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681F21-7B7A-47DE-8E16-0A862CFCCFF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079114" y="2439070"/>
                  <a:ext cx="94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F1FE2B9-2DEF-4BE1-BE7E-DC7174640C94}"/>
                    </a:ext>
                  </a:extLst>
                </p14:cNvPr>
                <p14:cNvContentPartPr/>
                <p14:nvPr/>
              </p14:nvContentPartPr>
              <p14:xfrm>
                <a:off x="4159034" y="2099590"/>
                <a:ext cx="274680" cy="5018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F1FE2B9-2DEF-4BE1-BE7E-DC7174640C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50034" y="2090590"/>
                  <a:ext cx="29232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FF38944-0891-4EDA-B08E-8BD8F8DA5267}"/>
                    </a:ext>
                  </a:extLst>
                </p14:cNvPr>
                <p14:cNvContentPartPr/>
                <p14:nvPr/>
              </p14:nvContentPartPr>
              <p14:xfrm>
                <a:off x="4449914" y="2058550"/>
                <a:ext cx="258120" cy="531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FF38944-0891-4EDA-B08E-8BD8F8DA526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40914" y="2049910"/>
                  <a:ext cx="27576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BCEB679-A492-40A2-8F35-8191FC813E62}"/>
                    </a:ext>
                  </a:extLst>
                </p14:cNvPr>
                <p14:cNvContentPartPr/>
                <p14:nvPr/>
              </p14:nvContentPartPr>
              <p14:xfrm>
                <a:off x="4701914" y="2229910"/>
                <a:ext cx="129960" cy="242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BCEB679-A492-40A2-8F35-8191FC813E6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692914" y="2220910"/>
                  <a:ext cx="1476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4DA2399-7FA5-4D04-9EC9-35ECB8BC4442}"/>
                    </a:ext>
                  </a:extLst>
                </p14:cNvPr>
                <p14:cNvContentPartPr/>
                <p14:nvPr/>
              </p14:nvContentPartPr>
              <p14:xfrm>
                <a:off x="4660154" y="2400910"/>
                <a:ext cx="153720" cy="18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4DA2399-7FA5-4D04-9EC9-35ECB8BC444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651514" y="239191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1D412532-0365-44D9-8BE2-9A13915BD649}"/>
                    </a:ext>
                  </a:extLst>
                </p14:cNvPr>
                <p14:cNvContentPartPr/>
                <p14:nvPr/>
              </p14:nvContentPartPr>
              <p14:xfrm>
                <a:off x="4875074" y="2459950"/>
                <a:ext cx="84240" cy="65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1D412532-0365-44D9-8BE2-9A13915BD64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866434" y="2450950"/>
                  <a:ext cx="10188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BDB987CE-0B5F-45B2-9228-6D83ADDF38EA}"/>
              </a:ext>
            </a:extLst>
          </p:cNvPr>
          <p:cNvGrpSpPr/>
          <p:nvPr/>
        </p:nvGrpSpPr>
        <p:grpSpPr>
          <a:xfrm>
            <a:off x="8647514" y="501190"/>
            <a:ext cx="278280" cy="254880"/>
            <a:chOff x="8647514" y="501190"/>
            <a:chExt cx="278280" cy="25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FE3DFCD-92C5-4D0A-BCB2-3B4DD6A15692}"/>
                    </a:ext>
                  </a:extLst>
                </p14:cNvPr>
                <p14:cNvContentPartPr/>
                <p14:nvPr/>
              </p14:nvContentPartPr>
              <p14:xfrm>
                <a:off x="8689634" y="501190"/>
                <a:ext cx="236160" cy="254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FE3DFCD-92C5-4D0A-BCB2-3B4DD6A1569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680634" y="492550"/>
                  <a:ext cx="253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5D809BA3-BB61-4AFC-B2C6-0AC0A9DE1635}"/>
                    </a:ext>
                  </a:extLst>
                </p14:cNvPr>
                <p14:cNvContentPartPr/>
                <p14:nvPr/>
              </p14:nvContentPartPr>
              <p14:xfrm>
                <a:off x="8647514" y="595510"/>
                <a:ext cx="195840" cy="1605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5D809BA3-BB61-4AFC-B2C6-0AC0A9DE163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638874" y="586870"/>
                  <a:ext cx="21348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5966A9E1-ABCD-4EA0-8284-9494BCE74D8C}"/>
              </a:ext>
            </a:extLst>
          </p:cNvPr>
          <p:cNvGrpSpPr/>
          <p:nvPr/>
        </p:nvGrpSpPr>
        <p:grpSpPr>
          <a:xfrm>
            <a:off x="5314634" y="2135230"/>
            <a:ext cx="243000" cy="119160"/>
            <a:chOff x="5314634" y="2135230"/>
            <a:chExt cx="243000" cy="11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75D4C6A-A213-4D8E-9831-17CB345916FF}"/>
                    </a:ext>
                  </a:extLst>
                </p14:cNvPr>
                <p14:cNvContentPartPr/>
                <p14:nvPr/>
              </p14:nvContentPartPr>
              <p14:xfrm>
                <a:off x="5332994" y="2135230"/>
                <a:ext cx="224640" cy="82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75D4C6A-A213-4D8E-9831-17CB345916F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323994" y="2126590"/>
                  <a:ext cx="2422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7013F420-15CC-4A67-8BC6-C3B8E38B11E7}"/>
                    </a:ext>
                  </a:extLst>
                </p14:cNvPr>
                <p14:cNvContentPartPr/>
                <p14:nvPr/>
              </p14:nvContentPartPr>
              <p14:xfrm>
                <a:off x="5314634" y="2146750"/>
                <a:ext cx="140400" cy="10764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7013F420-15CC-4A67-8BC6-C3B8E38B11E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305994" y="2137750"/>
                  <a:ext cx="15804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D0E188EB-FE31-4D37-9404-5CCCF69C9C20}"/>
              </a:ext>
            </a:extLst>
          </p:cNvPr>
          <p:cNvGrpSpPr/>
          <p:nvPr/>
        </p:nvGrpSpPr>
        <p:grpSpPr>
          <a:xfrm>
            <a:off x="1117394" y="2801950"/>
            <a:ext cx="809280" cy="407520"/>
            <a:chOff x="1117394" y="2801950"/>
            <a:chExt cx="80928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73DBB6D-FAE9-4771-83A1-5C2DA37A8FB6}"/>
                    </a:ext>
                  </a:extLst>
                </p14:cNvPr>
                <p14:cNvContentPartPr/>
                <p14:nvPr/>
              </p14:nvContentPartPr>
              <p14:xfrm>
                <a:off x="1117394" y="2801950"/>
                <a:ext cx="345960" cy="3016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73DBB6D-FAE9-4771-83A1-5C2DA37A8F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8394" y="2793310"/>
                  <a:ext cx="36360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2AAAF59-928C-4137-89D8-101EC39B4107}"/>
                    </a:ext>
                  </a:extLst>
                </p14:cNvPr>
                <p14:cNvContentPartPr/>
                <p14:nvPr/>
              </p14:nvContentPartPr>
              <p14:xfrm>
                <a:off x="1433474" y="2819590"/>
                <a:ext cx="336600" cy="3898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2AAAF59-928C-4137-89D8-101EC39B41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24474" y="2810950"/>
                  <a:ext cx="35424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93AA7C0-DD19-4F53-9AEF-6436C23F9025}"/>
                    </a:ext>
                  </a:extLst>
                </p14:cNvPr>
                <p14:cNvContentPartPr/>
                <p14:nvPr/>
              </p14:nvContentPartPr>
              <p14:xfrm>
                <a:off x="1711034" y="2943430"/>
                <a:ext cx="215640" cy="2541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93AA7C0-DD19-4F53-9AEF-6436C23F90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702394" y="2934790"/>
                  <a:ext cx="2332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281066B-D58C-437E-A6E0-3C057FF5BEA8}"/>
              </a:ext>
            </a:extLst>
          </p:cNvPr>
          <p:cNvGrpSpPr/>
          <p:nvPr/>
        </p:nvGrpSpPr>
        <p:grpSpPr>
          <a:xfrm>
            <a:off x="2217914" y="3031990"/>
            <a:ext cx="77040" cy="71280"/>
            <a:chOff x="2217914" y="3031990"/>
            <a:chExt cx="7704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9A6B9B2A-D7F6-4B06-AE89-D7B0A29FA564}"/>
                    </a:ext>
                  </a:extLst>
                </p14:cNvPr>
                <p14:cNvContentPartPr/>
                <p14:nvPr/>
              </p14:nvContentPartPr>
              <p14:xfrm>
                <a:off x="2235554" y="3031990"/>
                <a:ext cx="59400" cy="12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9A6B9B2A-D7F6-4B06-AE89-D7B0A29FA56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26914" y="302335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5BB3F2B-0683-4FE0-9A65-20DE2EA627E3}"/>
                    </a:ext>
                  </a:extLst>
                </p14:cNvPr>
                <p14:cNvContentPartPr/>
                <p14:nvPr/>
              </p14:nvContentPartPr>
              <p14:xfrm>
                <a:off x="2217914" y="3091030"/>
                <a:ext cx="59400" cy="122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5BB3F2B-0683-4FE0-9A65-20DE2EA627E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209274" y="308239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ED4CCC10-9F04-4C24-9B48-0B52F6D07EA6}"/>
              </a:ext>
            </a:extLst>
          </p:cNvPr>
          <p:cNvGrpSpPr/>
          <p:nvPr/>
        </p:nvGrpSpPr>
        <p:grpSpPr>
          <a:xfrm>
            <a:off x="2618954" y="2916070"/>
            <a:ext cx="820440" cy="335160"/>
            <a:chOff x="2618954" y="2916070"/>
            <a:chExt cx="820440" cy="33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8010F5D-5FAA-49F2-9DE2-68BB0738CE0C}"/>
                    </a:ext>
                  </a:extLst>
                </p14:cNvPr>
                <p14:cNvContentPartPr/>
                <p14:nvPr/>
              </p14:nvContentPartPr>
              <p14:xfrm>
                <a:off x="2618954" y="2916070"/>
                <a:ext cx="218880" cy="2584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8010F5D-5FAA-49F2-9DE2-68BB0738CE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10314" y="2907070"/>
                  <a:ext cx="2365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DE818649-811B-4BE1-AC0A-2256218D7D2A}"/>
                    </a:ext>
                  </a:extLst>
                </p14:cNvPr>
                <p14:cNvContentPartPr/>
                <p14:nvPr/>
              </p14:nvContentPartPr>
              <p14:xfrm>
                <a:off x="2648474" y="3055750"/>
                <a:ext cx="743760" cy="1954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DE818649-811B-4BE1-AC0A-2256218D7D2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39834" y="3046750"/>
                  <a:ext cx="761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DBEAD688-3902-45E9-9869-F628007DA603}"/>
                    </a:ext>
                  </a:extLst>
                </p14:cNvPr>
                <p14:cNvContentPartPr/>
                <p14:nvPr/>
              </p14:nvContentPartPr>
              <p14:xfrm>
                <a:off x="3332834" y="3126310"/>
                <a:ext cx="106560" cy="122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DBEAD688-3902-45E9-9869-F628007DA60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24194" y="31176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704CF459-20E3-4AE6-8577-404A98739570}"/>
              </a:ext>
            </a:extLst>
          </p:cNvPr>
          <p:cNvGrpSpPr/>
          <p:nvPr/>
        </p:nvGrpSpPr>
        <p:grpSpPr>
          <a:xfrm>
            <a:off x="1144394" y="1491550"/>
            <a:ext cx="4176720" cy="479160"/>
            <a:chOff x="1144394" y="1491550"/>
            <a:chExt cx="417672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01FAC5E-D17E-4A13-8A11-4D75A237D26C}"/>
                    </a:ext>
                  </a:extLst>
                </p14:cNvPr>
                <p14:cNvContentPartPr/>
                <p14:nvPr/>
              </p14:nvContentPartPr>
              <p14:xfrm>
                <a:off x="1144394" y="1588390"/>
                <a:ext cx="265680" cy="2340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01FAC5E-D17E-4A13-8A11-4D75A237D2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35394" y="1579390"/>
                  <a:ext cx="2833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53E01F74-1BFE-4627-A4D7-618171D68260}"/>
                    </a:ext>
                  </a:extLst>
                </p14:cNvPr>
                <p14:cNvContentPartPr/>
                <p14:nvPr/>
              </p14:nvContentPartPr>
              <p14:xfrm>
                <a:off x="1509794" y="1527550"/>
                <a:ext cx="130320" cy="3603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53E01F74-1BFE-4627-A4D7-618171D6826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500794" y="1518550"/>
                  <a:ext cx="1479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8BCCC9F-01D1-452F-97A9-5E1695DBBD0F}"/>
                    </a:ext>
                  </a:extLst>
                </p14:cNvPr>
                <p14:cNvContentPartPr/>
                <p14:nvPr/>
              </p14:nvContentPartPr>
              <p14:xfrm>
                <a:off x="1675394" y="1645630"/>
                <a:ext cx="65160" cy="159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8BCCC9F-01D1-452F-97A9-5E1695DBBD0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666394" y="1636990"/>
                  <a:ext cx="82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002E4F5-17FB-4B25-9CCE-D2B5925E3ACC}"/>
                    </a:ext>
                  </a:extLst>
                </p14:cNvPr>
                <p14:cNvContentPartPr/>
                <p14:nvPr/>
              </p14:nvContentPartPr>
              <p14:xfrm>
                <a:off x="1675394" y="1675150"/>
                <a:ext cx="271800" cy="53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002E4F5-17FB-4B25-9CCE-D2B5925E3AC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66394" y="1666510"/>
                  <a:ext cx="289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7F54681-AECA-478B-92C7-2F17DF8A9FE9}"/>
                    </a:ext>
                  </a:extLst>
                </p14:cNvPr>
                <p14:cNvContentPartPr/>
                <p14:nvPr/>
              </p14:nvContentPartPr>
              <p14:xfrm>
                <a:off x="1911194" y="1740310"/>
                <a:ext cx="88920" cy="12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7F54681-AECA-478B-92C7-2F17DF8A9F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902554" y="173131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8C737D4E-4DE1-4335-AC9C-7C9682CF6647}"/>
                    </a:ext>
                  </a:extLst>
                </p14:cNvPr>
                <p14:cNvContentPartPr/>
                <p14:nvPr/>
              </p14:nvContentPartPr>
              <p14:xfrm>
                <a:off x="2106314" y="1545550"/>
                <a:ext cx="189360" cy="3837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8C737D4E-4DE1-4335-AC9C-7C9682CF66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97314" y="1536550"/>
                  <a:ext cx="207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A763147-8F46-4994-9928-137AA7938F15}"/>
                    </a:ext>
                  </a:extLst>
                </p14:cNvPr>
                <p14:cNvContentPartPr/>
                <p14:nvPr/>
              </p14:nvContentPartPr>
              <p14:xfrm>
                <a:off x="2489354" y="1681270"/>
                <a:ext cx="200880" cy="8280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A763147-8F46-4994-9928-137AA7938F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80354" y="1672270"/>
                  <a:ext cx="218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4DA7134-B6B9-4C5A-9A12-31F0E009965A}"/>
                    </a:ext>
                  </a:extLst>
                </p14:cNvPr>
                <p14:cNvContentPartPr/>
                <p14:nvPr/>
              </p14:nvContentPartPr>
              <p14:xfrm>
                <a:off x="3061394" y="1592710"/>
                <a:ext cx="189360" cy="1893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4DA7134-B6B9-4C5A-9A12-31F0E00996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52394" y="1583710"/>
                  <a:ext cx="2070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ADA25F2-D094-48B2-B767-8BFA368490E2}"/>
                    </a:ext>
                  </a:extLst>
                </p14:cNvPr>
                <p14:cNvContentPartPr/>
                <p14:nvPr/>
              </p14:nvContentPartPr>
              <p14:xfrm>
                <a:off x="3273794" y="1740310"/>
                <a:ext cx="94680" cy="1360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ADA25F2-D094-48B2-B767-8BFA368490E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65154" y="1731310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B2EE877-963F-48AD-BA5B-2B1FACCCD3E0}"/>
                    </a:ext>
                  </a:extLst>
                </p14:cNvPr>
                <p14:cNvContentPartPr/>
                <p14:nvPr/>
              </p14:nvContentPartPr>
              <p14:xfrm>
                <a:off x="3568994" y="1692790"/>
                <a:ext cx="94680" cy="3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B2EE877-963F-48AD-BA5B-2B1FACCCD3E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59994" y="1684150"/>
                  <a:ext cx="112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0AFE1DA-66D3-4C53-A6A1-D0A1170E8C32}"/>
                    </a:ext>
                  </a:extLst>
                </p14:cNvPr>
                <p14:cNvContentPartPr/>
                <p14:nvPr/>
              </p14:nvContentPartPr>
              <p14:xfrm>
                <a:off x="3621914" y="1639870"/>
                <a:ext cx="12240" cy="1594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0AFE1DA-66D3-4C53-A6A1-D0A1170E8C3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13274" y="1630870"/>
                  <a:ext cx="298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65A0E8-D655-4CA3-9DBA-3E7BD61FBA22}"/>
                    </a:ext>
                  </a:extLst>
                </p14:cNvPr>
                <p14:cNvContentPartPr/>
                <p14:nvPr/>
              </p14:nvContentPartPr>
              <p14:xfrm>
                <a:off x="3834314" y="1616110"/>
                <a:ext cx="378000" cy="1951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65A0E8-D655-4CA3-9DBA-3E7BD61FBA2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25674" y="1607470"/>
                  <a:ext cx="395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43DBDE7-F89B-4BD7-805D-239838BB1E46}"/>
                    </a:ext>
                  </a:extLst>
                </p14:cNvPr>
                <p14:cNvContentPartPr/>
                <p14:nvPr/>
              </p14:nvContentPartPr>
              <p14:xfrm>
                <a:off x="4561874" y="1616110"/>
                <a:ext cx="99000" cy="648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43DBDE7-F89B-4BD7-805D-239838BB1E4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552874" y="1607470"/>
                  <a:ext cx="11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A4D9DB5-FACA-4A5A-AC89-F07174244554}"/>
                    </a:ext>
                  </a:extLst>
                </p14:cNvPr>
                <p14:cNvContentPartPr/>
                <p14:nvPr/>
              </p14:nvContentPartPr>
              <p14:xfrm>
                <a:off x="4542434" y="1704670"/>
                <a:ext cx="130320" cy="122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A4D9DB5-FACA-4A5A-AC89-F0717424455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533434" y="1696030"/>
                  <a:ext cx="147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1D313CD-4C18-4CD6-80B6-EF9DCD603C07}"/>
                    </a:ext>
                  </a:extLst>
                </p14:cNvPr>
                <p14:cNvContentPartPr/>
                <p14:nvPr/>
              </p14:nvContentPartPr>
              <p14:xfrm>
                <a:off x="4897394" y="1491550"/>
                <a:ext cx="211680" cy="25488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1D313CD-4C18-4CD6-80B6-EF9DCD603C0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888394" y="1482910"/>
                  <a:ext cx="229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7E70CE3-6072-405A-8D40-9E305F8176C7}"/>
                    </a:ext>
                  </a:extLst>
                </p14:cNvPr>
                <p14:cNvContentPartPr/>
                <p14:nvPr/>
              </p14:nvContentPartPr>
              <p14:xfrm>
                <a:off x="4955354" y="1663270"/>
                <a:ext cx="141840" cy="122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7E70CE3-6072-405A-8D40-9E305F8176C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946354" y="165463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E6C33F9-108D-48A8-B308-5E67E8ADB6A8}"/>
                    </a:ext>
                  </a:extLst>
                </p14:cNvPr>
                <p14:cNvContentPartPr/>
                <p14:nvPr/>
              </p14:nvContentPartPr>
              <p14:xfrm>
                <a:off x="5190434" y="1704670"/>
                <a:ext cx="130680" cy="828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E6C33F9-108D-48A8-B308-5E67E8ADB6A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181794" y="1696030"/>
                  <a:ext cx="148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E66B367-F7C8-405E-9FCC-3BF56F0E2A5C}"/>
                    </a:ext>
                  </a:extLst>
                </p14:cNvPr>
                <p14:cNvContentPartPr/>
                <p14:nvPr/>
              </p14:nvContentPartPr>
              <p14:xfrm>
                <a:off x="1273994" y="1893670"/>
                <a:ext cx="4011840" cy="770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E66B367-F7C8-405E-9FCC-3BF56F0E2A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265354" y="1884670"/>
                  <a:ext cx="402948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40EFE31D-8805-4273-B12C-5B125BE8C014}"/>
              </a:ext>
            </a:extLst>
          </p:cNvPr>
          <p:cNvGrpSpPr/>
          <p:nvPr/>
        </p:nvGrpSpPr>
        <p:grpSpPr>
          <a:xfrm>
            <a:off x="5439194" y="1504150"/>
            <a:ext cx="524520" cy="425160"/>
            <a:chOff x="5439194" y="1504150"/>
            <a:chExt cx="52452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EC2B41C5-54EA-48DB-9066-9530E971F1B2}"/>
                    </a:ext>
                  </a:extLst>
                </p14:cNvPr>
                <p14:cNvContentPartPr/>
                <p14:nvPr/>
              </p14:nvContentPartPr>
              <p14:xfrm>
                <a:off x="5439194" y="1509910"/>
                <a:ext cx="123120" cy="2541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EC2B41C5-54EA-48DB-9066-9530E971F1B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430194" y="1501270"/>
                  <a:ext cx="1407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4B0C9F1-D1AE-41FF-843C-2444958FFD61}"/>
                    </a:ext>
                  </a:extLst>
                </p14:cNvPr>
                <p14:cNvContentPartPr/>
                <p14:nvPr/>
              </p14:nvContentPartPr>
              <p14:xfrm>
                <a:off x="5592554" y="1512070"/>
                <a:ext cx="159480" cy="2757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4B0C9F1-D1AE-41FF-843C-2444958FFD6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583554" y="1503070"/>
                  <a:ext cx="177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3AE6CFFB-0FF2-4B87-A364-4E10D3184A89}"/>
                    </a:ext>
                  </a:extLst>
                </p14:cNvPr>
                <p14:cNvContentPartPr/>
                <p14:nvPr/>
              </p14:nvContentPartPr>
              <p14:xfrm>
                <a:off x="5704514" y="1627630"/>
                <a:ext cx="47520" cy="1011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3AE6CFFB-0FF2-4B87-A364-4E10D3184A8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95514" y="1618630"/>
                  <a:ext cx="65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81614B40-F045-40E2-A946-55D7B92CC844}"/>
                    </a:ext>
                  </a:extLst>
                </p14:cNvPr>
                <p14:cNvContentPartPr/>
                <p14:nvPr/>
              </p14:nvContentPartPr>
              <p14:xfrm>
                <a:off x="5663114" y="1687030"/>
                <a:ext cx="88920" cy="180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81614B40-F045-40E2-A946-55D7B92CC84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654474" y="167839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37209A0-32C3-4E0B-B941-53EB11B64C83}"/>
                    </a:ext>
                  </a:extLst>
                </p14:cNvPr>
                <p14:cNvContentPartPr/>
                <p14:nvPr/>
              </p14:nvContentPartPr>
              <p14:xfrm>
                <a:off x="5793074" y="1663270"/>
                <a:ext cx="29880" cy="475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37209A0-32C3-4E0B-B941-53EB11B64C8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784074" y="1654630"/>
                  <a:ext cx="475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2C0D39A3-C5D2-46CA-B5EB-DC3FA37FB144}"/>
                    </a:ext>
                  </a:extLst>
                </p14:cNvPr>
                <p14:cNvContentPartPr/>
                <p14:nvPr/>
              </p14:nvContentPartPr>
              <p14:xfrm>
                <a:off x="5881634" y="1659310"/>
                <a:ext cx="47880" cy="698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2C0D39A3-C5D2-46CA-B5EB-DC3FA37FB14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872634" y="1650310"/>
                  <a:ext cx="655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B2C59D8-1F86-44B9-9B25-6DFD4B2650C5}"/>
                    </a:ext>
                  </a:extLst>
                </p14:cNvPr>
                <p14:cNvContentPartPr/>
                <p14:nvPr/>
              </p14:nvContentPartPr>
              <p14:xfrm>
                <a:off x="5793074" y="1504150"/>
                <a:ext cx="170640" cy="42516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B2C59D8-1F86-44B9-9B25-6DFD4B2650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84074" y="1495150"/>
                  <a:ext cx="18828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60F78ED-839D-41C0-9585-F6F19E803E19}"/>
              </a:ext>
            </a:extLst>
          </p:cNvPr>
          <p:cNvGrpSpPr/>
          <p:nvPr/>
        </p:nvGrpSpPr>
        <p:grpSpPr>
          <a:xfrm>
            <a:off x="3763394" y="2731390"/>
            <a:ext cx="1398960" cy="578160"/>
            <a:chOff x="3763394" y="2731390"/>
            <a:chExt cx="1398960" cy="57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5DA48DA-D467-44D0-B4E7-0C1EDEFA9EDE}"/>
                    </a:ext>
                  </a:extLst>
                </p14:cNvPr>
                <p14:cNvContentPartPr/>
                <p14:nvPr/>
              </p14:nvContentPartPr>
              <p14:xfrm>
                <a:off x="3899474" y="2926150"/>
                <a:ext cx="248040" cy="2188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5DA48DA-D467-44D0-B4E7-0C1EDEFA9ED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890474" y="2917150"/>
                  <a:ext cx="2656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8FE4044-5512-4087-A8D7-425B3FB5E33C}"/>
                    </a:ext>
                  </a:extLst>
                </p14:cNvPr>
                <p14:cNvContentPartPr/>
                <p14:nvPr/>
              </p14:nvContentPartPr>
              <p14:xfrm>
                <a:off x="4135274" y="3114790"/>
                <a:ext cx="171360" cy="61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8FE4044-5512-4087-A8D7-425B3FB5E33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126274" y="3105790"/>
                  <a:ext cx="189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B80D7EBC-6A0E-49BC-AF6D-9EF2F5AD0EA5}"/>
                    </a:ext>
                  </a:extLst>
                </p14:cNvPr>
                <p14:cNvContentPartPr/>
                <p14:nvPr/>
              </p14:nvContentPartPr>
              <p14:xfrm>
                <a:off x="4211954" y="3020470"/>
                <a:ext cx="277560" cy="1418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B80D7EBC-6A0E-49BC-AF6D-9EF2F5AD0EA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203314" y="3011470"/>
                  <a:ext cx="295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4BD4D19F-478C-441F-90D7-BB4D35B4924C}"/>
                    </a:ext>
                  </a:extLst>
                </p14:cNvPr>
                <p14:cNvContentPartPr/>
                <p14:nvPr/>
              </p14:nvContentPartPr>
              <p14:xfrm>
                <a:off x="4424354" y="2908150"/>
                <a:ext cx="6120" cy="1832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4BD4D19F-478C-441F-90D7-BB4D35B4924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415354" y="2899510"/>
                  <a:ext cx="237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D9E626E-9C49-4EFC-9E92-92D3F81CED95}"/>
                    </a:ext>
                  </a:extLst>
                </p14:cNvPr>
                <p14:cNvContentPartPr/>
                <p14:nvPr/>
              </p14:nvContentPartPr>
              <p14:xfrm>
                <a:off x="4608314" y="2909230"/>
                <a:ext cx="253080" cy="22896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D9E626E-9C49-4EFC-9E92-92D3F81CED9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99314" y="2900230"/>
                  <a:ext cx="270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5AFC2323-DE82-4474-BC37-B4533341628C}"/>
                    </a:ext>
                  </a:extLst>
                </p14:cNvPr>
                <p14:cNvContentPartPr/>
                <p14:nvPr/>
              </p14:nvContentPartPr>
              <p14:xfrm>
                <a:off x="4878674" y="3079150"/>
                <a:ext cx="153720" cy="180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5AFC2323-DE82-4474-BC37-B4533341628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869674" y="3070510"/>
                  <a:ext cx="171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78AE150-7E84-444A-8D9F-5EB3FF344AFE}"/>
                    </a:ext>
                  </a:extLst>
                </p14:cNvPr>
                <p14:cNvContentPartPr/>
                <p14:nvPr/>
              </p14:nvContentPartPr>
              <p14:xfrm>
                <a:off x="3763394" y="2772430"/>
                <a:ext cx="224640" cy="537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78AE150-7E84-444A-8D9F-5EB3FF344AF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754754" y="2763790"/>
                  <a:ext cx="24228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D4A7E90-4188-4414-8280-BC3776D2123D}"/>
                    </a:ext>
                  </a:extLst>
                </p14:cNvPr>
                <p14:cNvContentPartPr/>
                <p14:nvPr/>
              </p14:nvContentPartPr>
              <p14:xfrm>
                <a:off x="5014394" y="2731390"/>
                <a:ext cx="147960" cy="4780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D4A7E90-4188-4414-8280-BC3776D212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05394" y="2722390"/>
                  <a:ext cx="16560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8ECC93CD-2F19-408E-91E5-1A5A8FA46047}"/>
              </a:ext>
            </a:extLst>
          </p:cNvPr>
          <p:cNvGrpSpPr/>
          <p:nvPr/>
        </p:nvGrpSpPr>
        <p:grpSpPr>
          <a:xfrm>
            <a:off x="5309234" y="2695750"/>
            <a:ext cx="1132920" cy="543240"/>
            <a:chOff x="5309234" y="2695750"/>
            <a:chExt cx="1132920" cy="54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51911D7-108C-4285-988A-47D215F91942}"/>
                    </a:ext>
                  </a:extLst>
                </p14:cNvPr>
                <p14:cNvContentPartPr/>
                <p14:nvPr/>
              </p14:nvContentPartPr>
              <p14:xfrm>
                <a:off x="5309234" y="2695750"/>
                <a:ext cx="430920" cy="5432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51911D7-108C-4285-988A-47D215F9194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300594" y="2686750"/>
                  <a:ext cx="44856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FF0F354-42B3-4A0C-8E62-86DA439642D4}"/>
                    </a:ext>
                  </a:extLst>
                </p14:cNvPr>
                <p14:cNvContentPartPr/>
                <p14:nvPr/>
              </p14:nvContentPartPr>
              <p14:xfrm>
                <a:off x="5752034" y="2713750"/>
                <a:ext cx="253800" cy="4604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FF0F354-42B3-4A0C-8E62-86DA439642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743034" y="2704750"/>
                  <a:ext cx="27144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599D711-4E4D-4D77-BCDD-E8E0C10CE6E1}"/>
                    </a:ext>
                  </a:extLst>
                </p14:cNvPr>
                <p14:cNvContentPartPr/>
                <p14:nvPr/>
              </p14:nvContentPartPr>
              <p14:xfrm>
                <a:off x="5993594" y="2878630"/>
                <a:ext cx="195120" cy="2228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599D711-4E4D-4D77-BCDD-E8E0C10CE6E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84594" y="2869990"/>
                  <a:ext cx="212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327DEAC-3A9C-4395-9D12-7656F1168BD5}"/>
                    </a:ext>
                  </a:extLst>
                </p14:cNvPr>
                <p14:cNvContentPartPr/>
                <p14:nvPr/>
              </p14:nvContentPartPr>
              <p14:xfrm>
                <a:off x="6176474" y="3114790"/>
                <a:ext cx="82800" cy="3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327DEAC-3A9C-4395-9D12-7656F1168BD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67474" y="310579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5D0F1E1-268E-4402-A186-D51A06B39BEE}"/>
                    </a:ext>
                  </a:extLst>
                </p14:cNvPr>
                <p14:cNvContentPartPr/>
                <p14:nvPr/>
              </p14:nvContentPartPr>
              <p14:xfrm>
                <a:off x="6199874" y="3061510"/>
                <a:ext cx="29880" cy="11232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5D0F1E1-268E-4402-A186-D51A06B39BE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191234" y="3052870"/>
                  <a:ext cx="475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A3BA61B-4ABC-4619-BE1C-7066BAA5F5AE}"/>
                    </a:ext>
                  </a:extLst>
                </p14:cNvPr>
                <p14:cNvContentPartPr/>
                <p14:nvPr/>
              </p14:nvContentPartPr>
              <p14:xfrm>
                <a:off x="6359354" y="2949550"/>
                <a:ext cx="82800" cy="122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A3BA61B-4ABC-4619-BE1C-7066BAA5F5A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50354" y="294055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17F614F5-7CDA-4E95-8F04-E7CAFCE3BB72}"/>
              </a:ext>
            </a:extLst>
          </p:cNvPr>
          <p:cNvGrpSpPr/>
          <p:nvPr/>
        </p:nvGrpSpPr>
        <p:grpSpPr>
          <a:xfrm>
            <a:off x="7509554" y="2660470"/>
            <a:ext cx="316800" cy="259920"/>
            <a:chOff x="7509554" y="2660470"/>
            <a:chExt cx="3168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8398F34-EA26-494C-B1F3-BAC1062F0C85}"/>
                    </a:ext>
                  </a:extLst>
                </p14:cNvPr>
                <p14:cNvContentPartPr/>
                <p14:nvPr/>
              </p14:nvContentPartPr>
              <p14:xfrm>
                <a:off x="7509554" y="2660470"/>
                <a:ext cx="165240" cy="2304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8398F34-EA26-494C-B1F3-BAC1062F0C8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00914" y="2651470"/>
                  <a:ext cx="182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C086299-A04D-4652-AE6B-742581C9C805}"/>
                    </a:ext>
                  </a:extLst>
                </p14:cNvPr>
                <p14:cNvContentPartPr/>
                <p14:nvPr/>
              </p14:nvContentPartPr>
              <p14:xfrm>
                <a:off x="7509554" y="2772430"/>
                <a:ext cx="183240" cy="612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C086299-A04D-4652-AE6B-742581C9C80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500914" y="2763790"/>
                  <a:ext cx="20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26B86EAD-F59D-46C2-ABBA-632BC9BA644B}"/>
                    </a:ext>
                  </a:extLst>
                </p14:cNvPr>
                <p14:cNvContentPartPr/>
                <p14:nvPr/>
              </p14:nvContentPartPr>
              <p14:xfrm>
                <a:off x="7733474" y="2860990"/>
                <a:ext cx="92880" cy="594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26B86EAD-F59D-46C2-ABBA-632BC9BA644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24834" y="2852350"/>
                  <a:ext cx="11052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A19F0061-BF1D-417E-915A-2E81274C6D37}"/>
              </a:ext>
            </a:extLst>
          </p:cNvPr>
          <p:cNvGrpSpPr/>
          <p:nvPr/>
        </p:nvGrpSpPr>
        <p:grpSpPr>
          <a:xfrm>
            <a:off x="6727274" y="2548150"/>
            <a:ext cx="487440" cy="696600"/>
            <a:chOff x="6727274" y="2548150"/>
            <a:chExt cx="487440" cy="69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C01B425-DB2A-4753-B0D9-389C440D731A}"/>
                    </a:ext>
                  </a:extLst>
                </p14:cNvPr>
                <p14:cNvContentPartPr/>
                <p14:nvPr/>
              </p14:nvContentPartPr>
              <p14:xfrm>
                <a:off x="6727274" y="2857030"/>
                <a:ext cx="175320" cy="2131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C01B425-DB2A-4753-B0D9-389C440D731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718274" y="2848390"/>
                  <a:ext cx="192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C8AF00D-82ED-4788-B029-1181BE85C942}"/>
                    </a:ext>
                  </a:extLst>
                </p14:cNvPr>
                <p14:cNvContentPartPr/>
                <p14:nvPr/>
              </p14:nvContentPartPr>
              <p14:xfrm>
                <a:off x="6851114" y="3055750"/>
                <a:ext cx="122040" cy="2772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C8AF00D-82ED-4788-B029-1181BE85C94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842114" y="3046750"/>
                  <a:ext cx="139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C29D5BC3-A76D-4D02-BD8A-EB11B2F67EA5}"/>
                    </a:ext>
                  </a:extLst>
                </p14:cNvPr>
                <p14:cNvContentPartPr/>
                <p14:nvPr/>
              </p14:nvContentPartPr>
              <p14:xfrm>
                <a:off x="6955154" y="2683510"/>
                <a:ext cx="165600" cy="4726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C29D5BC3-A76D-4D02-BD8A-EB11B2F67EA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946514" y="2674870"/>
                  <a:ext cx="18324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334AAD9-531A-4D8E-BBF6-EE6CE41DD707}"/>
                    </a:ext>
                  </a:extLst>
                </p14:cNvPr>
                <p14:cNvContentPartPr/>
                <p14:nvPr/>
              </p14:nvContentPartPr>
              <p14:xfrm>
                <a:off x="7031834" y="2548150"/>
                <a:ext cx="182880" cy="69660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334AAD9-531A-4D8E-BBF6-EE6CE41DD70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23194" y="2539150"/>
                  <a:ext cx="200520" cy="71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ECFC5E49-B7EB-4E5B-8C10-A39905EC602D}"/>
                  </a:ext>
                </a:extLst>
              </p14:cNvPr>
              <p14:cNvContentPartPr/>
              <p14:nvPr/>
            </p14:nvContentPartPr>
            <p14:xfrm>
              <a:off x="3568994" y="2709430"/>
              <a:ext cx="230400" cy="65916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ECFC5E49-B7EB-4E5B-8C10-A39905EC602D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3559994" y="2700790"/>
                <a:ext cx="248040" cy="67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oup 377">
            <a:extLst>
              <a:ext uri="{FF2B5EF4-FFF2-40B4-BE49-F238E27FC236}">
                <a16:creationId xmlns:a16="http://schemas.microsoft.com/office/drawing/2014/main" id="{6D5EAE01-2242-4BAC-8117-6874CDDCBAA5}"/>
              </a:ext>
            </a:extLst>
          </p:cNvPr>
          <p:cNvGrpSpPr/>
          <p:nvPr/>
        </p:nvGrpSpPr>
        <p:grpSpPr>
          <a:xfrm>
            <a:off x="2217914" y="3592510"/>
            <a:ext cx="389880" cy="283680"/>
            <a:chOff x="2217914" y="3592510"/>
            <a:chExt cx="38988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2D2D7A68-309B-43EF-97FC-142EA796D178}"/>
                    </a:ext>
                  </a:extLst>
                </p14:cNvPr>
                <p14:cNvContentPartPr/>
                <p14:nvPr/>
              </p14:nvContentPartPr>
              <p14:xfrm>
                <a:off x="2217914" y="3592510"/>
                <a:ext cx="266040" cy="24840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2D2D7A68-309B-43EF-97FC-142EA796D17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209274" y="3583510"/>
                  <a:ext cx="2836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26A1FC60-0B14-4FDF-8E04-73A1E5A3F563}"/>
                    </a:ext>
                  </a:extLst>
                </p14:cNvPr>
                <p14:cNvContentPartPr/>
                <p14:nvPr/>
              </p14:nvContentPartPr>
              <p14:xfrm>
                <a:off x="2442194" y="3857830"/>
                <a:ext cx="165600" cy="183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26A1FC60-0B14-4FDF-8E04-73A1E5A3F56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433194" y="3849190"/>
                  <a:ext cx="1832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8" name="Group 387">
            <a:extLst>
              <a:ext uri="{FF2B5EF4-FFF2-40B4-BE49-F238E27FC236}">
                <a16:creationId xmlns:a16="http://schemas.microsoft.com/office/drawing/2014/main" id="{A62F1FDE-A773-444F-B464-749052B8585A}"/>
              </a:ext>
            </a:extLst>
          </p:cNvPr>
          <p:cNvGrpSpPr/>
          <p:nvPr/>
        </p:nvGrpSpPr>
        <p:grpSpPr>
          <a:xfrm>
            <a:off x="2878874" y="3704470"/>
            <a:ext cx="112320" cy="112320"/>
            <a:chOff x="2878874" y="3704470"/>
            <a:chExt cx="112320" cy="11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A36B135A-6504-4412-ACF8-0C66B8DEFB11}"/>
                    </a:ext>
                  </a:extLst>
                </p14:cNvPr>
                <p14:cNvContentPartPr/>
                <p14:nvPr/>
              </p14:nvContentPartPr>
              <p14:xfrm>
                <a:off x="2896514" y="3704470"/>
                <a:ext cx="94680" cy="241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A36B135A-6504-4412-ACF8-0C66B8DEFB1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87514" y="3695830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4A61D5EA-079E-47D6-8B92-4E2ACF1F2D63}"/>
                    </a:ext>
                  </a:extLst>
                </p14:cNvPr>
                <p14:cNvContentPartPr/>
                <p14:nvPr/>
              </p14:nvContentPartPr>
              <p14:xfrm>
                <a:off x="2878874" y="3806710"/>
                <a:ext cx="94680" cy="100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4A61D5EA-079E-47D6-8B92-4E2ACF1F2D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869874" y="3798070"/>
                  <a:ext cx="11232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0A057FC2-EFE4-4E00-B1C8-A87F98BD90AF}"/>
              </a:ext>
            </a:extLst>
          </p:cNvPr>
          <p:cNvGrpSpPr/>
          <p:nvPr/>
        </p:nvGrpSpPr>
        <p:grpSpPr>
          <a:xfrm>
            <a:off x="3226274" y="3582790"/>
            <a:ext cx="712800" cy="333360"/>
            <a:chOff x="3226274" y="3582790"/>
            <a:chExt cx="712800" cy="33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C8B63E5F-FE11-4138-B3F1-F7DBA1D36941}"/>
                    </a:ext>
                  </a:extLst>
                </p14:cNvPr>
                <p14:cNvContentPartPr/>
                <p14:nvPr/>
              </p14:nvContentPartPr>
              <p14:xfrm>
                <a:off x="3250394" y="3592510"/>
                <a:ext cx="200880" cy="417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C8B63E5F-FE11-4138-B3F1-F7DBA1D369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41394" y="3583870"/>
                  <a:ext cx="218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4FDD43B0-1CF8-4F59-80B8-270737B20A42}"/>
                    </a:ext>
                  </a:extLst>
                </p14:cNvPr>
                <p14:cNvContentPartPr/>
                <p14:nvPr/>
              </p14:nvContentPartPr>
              <p14:xfrm>
                <a:off x="3226274" y="3606190"/>
                <a:ext cx="12960" cy="2088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4FDD43B0-1CF8-4F59-80B8-270737B20A4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17274" y="3597190"/>
                  <a:ext cx="30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90CABFCC-D35E-4E79-8099-BB9672ACAE6F}"/>
                    </a:ext>
                  </a:extLst>
                </p14:cNvPr>
                <p14:cNvContentPartPr/>
                <p14:nvPr/>
              </p14:nvContentPartPr>
              <p14:xfrm>
                <a:off x="3397634" y="3848470"/>
                <a:ext cx="159840" cy="6768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90CABFCC-D35E-4E79-8099-BB9672ACAE6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388994" y="3839470"/>
                  <a:ext cx="177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25B19CC-954C-4DE7-BF82-1F5163465F3C}"/>
                    </a:ext>
                  </a:extLst>
                </p14:cNvPr>
                <p14:cNvContentPartPr/>
                <p14:nvPr/>
              </p14:nvContentPartPr>
              <p14:xfrm>
                <a:off x="3651434" y="3582790"/>
                <a:ext cx="242280" cy="21996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25B19CC-954C-4DE7-BF82-1F5163465F3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42794" y="3574150"/>
                  <a:ext cx="259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41A1E157-552E-4C6A-A1F1-2BE2C06C9C88}"/>
                    </a:ext>
                  </a:extLst>
                </p14:cNvPr>
                <p14:cNvContentPartPr/>
                <p14:nvPr/>
              </p14:nvContentPartPr>
              <p14:xfrm>
                <a:off x="3840434" y="3799150"/>
                <a:ext cx="98640" cy="2412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41A1E157-552E-4C6A-A1F1-2BE2C06C9C8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31434" y="3790150"/>
                  <a:ext cx="116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1480049-2071-490D-816B-F1609075CD80}"/>
                    </a:ext>
                  </a:extLst>
                </p14:cNvPr>
                <p14:cNvContentPartPr/>
                <p14:nvPr/>
              </p14:nvContentPartPr>
              <p14:xfrm>
                <a:off x="3863834" y="3733990"/>
                <a:ext cx="24120" cy="14796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1480049-2071-490D-816B-F1609075CD8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55194" y="3725350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210642F8-134E-4957-B006-3432558052EC}"/>
              </a:ext>
            </a:extLst>
          </p:cNvPr>
          <p:cNvGrpSpPr/>
          <p:nvPr/>
        </p:nvGrpSpPr>
        <p:grpSpPr>
          <a:xfrm>
            <a:off x="1055834" y="3982030"/>
            <a:ext cx="849600" cy="430920"/>
            <a:chOff x="1055834" y="3982030"/>
            <a:chExt cx="849600" cy="43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FF2CE55-ED8E-45C3-8945-6EF37EB276A3}"/>
                    </a:ext>
                  </a:extLst>
                </p14:cNvPr>
                <p14:cNvContentPartPr/>
                <p14:nvPr/>
              </p14:nvContentPartPr>
              <p14:xfrm>
                <a:off x="1055834" y="4082110"/>
                <a:ext cx="313200" cy="1746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FF2CE55-ED8E-45C3-8945-6EF37EB276A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46834" y="4073110"/>
                  <a:ext cx="330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C56F179-2B52-4215-AD09-8187ADDC0791}"/>
                    </a:ext>
                  </a:extLst>
                </p14:cNvPr>
                <p14:cNvContentPartPr/>
                <p14:nvPr/>
              </p14:nvContentPartPr>
              <p14:xfrm>
                <a:off x="1494314" y="3982030"/>
                <a:ext cx="199080" cy="3369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C56F179-2B52-4215-AD09-8187ADDC079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485674" y="3973030"/>
                  <a:ext cx="21672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756761BE-58C5-49E2-92B5-7DA2184C3DE5}"/>
                    </a:ext>
                  </a:extLst>
                </p14:cNvPr>
                <p14:cNvContentPartPr/>
                <p14:nvPr/>
              </p14:nvContentPartPr>
              <p14:xfrm>
                <a:off x="1675034" y="4170670"/>
                <a:ext cx="230400" cy="2422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756761BE-58C5-49E2-92B5-7DA2184C3DE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666394" y="4161670"/>
                  <a:ext cx="24804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397" name="Ink 396">
                <a:extLst>
                  <a:ext uri="{FF2B5EF4-FFF2-40B4-BE49-F238E27FC236}">
                    <a16:creationId xmlns:a16="http://schemas.microsoft.com/office/drawing/2014/main" id="{B604F980-2EB7-4E16-8105-716D1186037D}"/>
                  </a:ext>
                </a:extLst>
              </p14:cNvPr>
              <p14:cNvContentPartPr/>
              <p14:nvPr/>
            </p14:nvContentPartPr>
            <p14:xfrm>
              <a:off x="4506794" y="3409270"/>
              <a:ext cx="236520" cy="289800"/>
            </p14:xfrm>
          </p:contentPart>
        </mc:Choice>
        <mc:Fallback>
          <p:pic>
            <p:nvPicPr>
              <p:cNvPr id="397" name="Ink 396">
                <a:extLst>
                  <a:ext uri="{FF2B5EF4-FFF2-40B4-BE49-F238E27FC236}">
                    <a16:creationId xmlns:a16="http://schemas.microsoft.com/office/drawing/2014/main" id="{B604F980-2EB7-4E16-8105-716D1186037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4498154" y="3400630"/>
                <a:ext cx="254160" cy="30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425" name="Group 424">
            <a:extLst>
              <a:ext uri="{FF2B5EF4-FFF2-40B4-BE49-F238E27FC236}">
                <a16:creationId xmlns:a16="http://schemas.microsoft.com/office/drawing/2014/main" id="{4FE51CDA-2882-43C8-AF01-C3351C59B1C4}"/>
              </a:ext>
            </a:extLst>
          </p:cNvPr>
          <p:cNvGrpSpPr/>
          <p:nvPr/>
        </p:nvGrpSpPr>
        <p:grpSpPr>
          <a:xfrm>
            <a:off x="7267994" y="3857470"/>
            <a:ext cx="335520" cy="260640"/>
            <a:chOff x="7267994" y="3857470"/>
            <a:chExt cx="3355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7E50C82C-BAA5-46BD-A509-8AE1DACB4E41}"/>
                    </a:ext>
                  </a:extLst>
                </p14:cNvPr>
                <p14:cNvContentPartPr/>
                <p14:nvPr/>
              </p14:nvContentPartPr>
              <p14:xfrm>
                <a:off x="7280594" y="3857470"/>
                <a:ext cx="198000" cy="21924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7E50C82C-BAA5-46BD-A509-8AE1DACB4E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71954" y="3848470"/>
                  <a:ext cx="2156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6CA16204-CB5F-4A35-A01D-27AC5DD6FC62}"/>
                    </a:ext>
                  </a:extLst>
                </p14:cNvPr>
                <p14:cNvContentPartPr/>
                <p14:nvPr/>
              </p14:nvContentPartPr>
              <p14:xfrm>
                <a:off x="7267994" y="3970150"/>
                <a:ext cx="147960" cy="122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6CA16204-CB5F-4A35-A01D-27AC5DD6FC6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58994" y="396115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ADF8C4B5-2B7A-4325-9D1B-565D3F42645C}"/>
                    </a:ext>
                  </a:extLst>
                </p14:cNvPr>
                <p14:cNvContentPartPr/>
                <p14:nvPr/>
              </p14:nvContentPartPr>
              <p14:xfrm>
                <a:off x="7510274" y="4064470"/>
                <a:ext cx="93240" cy="5364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ADF8C4B5-2B7A-4325-9D1B-565D3F42645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01274" y="4055830"/>
                  <a:ext cx="11088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id="{C5CDC6AD-6F05-465C-BC1E-C48E1C45EEBB}"/>
              </a:ext>
            </a:extLst>
          </p:cNvPr>
          <p:cNvGrpSpPr/>
          <p:nvPr/>
        </p:nvGrpSpPr>
        <p:grpSpPr>
          <a:xfrm>
            <a:off x="2170754" y="3999670"/>
            <a:ext cx="2071080" cy="613800"/>
            <a:chOff x="2170754" y="3999670"/>
            <a:chExt cx="207108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54096363-7F8E-4AB3-894E-918412E88D26}"/>
                    </a:ext>
                  </a:extLst>
                </p14:cNvPr>
                <p14:cNvContentPartPr/>
                <p14:nvPr/>
              </p14:nvContentPartPr>
              <p14:xfrm>
                <a:off x="2170754" y="4306390"/>
                <a:ext cx="118440" cy="1224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54096363-7F8E-4AB3-894E-918412E88D2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162114" y="429739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D8F3214-920B-482D-8FB3-F1DD4BBF688B}"/>
                    </a:ext>
                  </a:extLst>
                </p14:cNvPr>
                <p14:cNvContentPartPr/>
                <p14:nvPr/>
              </p14:nvContentPartPr>
              <p14:xfrm>
                <a:off x="2200274" y="4359310"/>
                <a:ext cx="112320" cy="61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D8F3214-920B-482D-8FB3-F1DD4BBF688B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91634" y="435067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70B20DD5-AC44-4583-A92A-EC3AE3BE9120}"/>
                    </a:ext>
                  </a:extLst>
                </p14:cNvPr>
                <p14:cNvContentPartPr/>
                <p14:nvPr/>
              </p14:nvContentPartPr>
              <p14:xfrm>
                <a:off x="3156074" y="3999670"/>
                <a:ext cx="755640" cy="4752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70B20DD5-AC44-4583-A92A-EC3AE3BE912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147074" y="3990670"/>
                  <a:ext cx="773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8CF37DCE-E048-4651-9FE1-EDFA76460A1C}"/>
                    </a:ext>
                  </a:extLst>
                </p14:cNvPr>
                <p14:cNvContentPartPr/>
                <p14:nvPr/>
              </p14:nvContentPartPr>
              <p14:xfrm>
                <a:off x="2849354" y="4261390"/>
                <a:ext cx="18360" cy="22824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8CF37DCE-E048-4651-9FE1-EDFA76460A1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40714" y="4252750"/>
                  <a:ext cx="360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08DE4C8-274A-4027-91AE-DC2F5AA9A969}"/>
                    </a:ext>
                  </a:extLst>
                </p14:cNvPr>
                <p14:cNvContentPartPr/>
                <p14:nvPr/>
              </p14:nvContentPartPr>
              <p14:xfrm>
                <a:off x="2973194" y="4365430"/>
                <a:ext cx="177480" cy="61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08DE4C8-274A-4027-91AE-DC2F5AA9A96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964194" y="4356430"/>
                  <a:ext cx="19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7D0AE98-B454-49B8-9F56-9F0A3F6255CB}"/>
                    </a:ext>
                  </a:extLst>
                </p14:cNvPr>
                <p14:cNvContentPartPr/>
                <p14:nvPr/>
              </p14:nvContentPartPr>
              <p14:xfrm>
                <a:off x="3102794" y="4288750"/>
                <a:ext cx="12240" cy="1890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7D0AE98-B454-49B8-9F56-9F0A3F6255C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094154" y="4279750"/>
                  <a:ext cx="29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7819490-3EC8-4648-A4C2-58ABA27FF0BA}"/>
                    </a:ext>
                  </a:extLst>
                </p14:cNvPr>
                <p14:cNvContentPartPr/>
                <p14:nvPr/>
              </p14:nvContentPartPr>
              <p14:xfrm>
                <a:off x="3279914" y="4300270"/>
                <a:ext cx="186120" cy="1587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7819490-3EC8-4648-A4C2-58ABA27FF0B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70914" y="4291630"/>
                  <a:ext cx="203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C1203EB-9FF0-4CBB-80D2-AAF7DC961B01}"/>
                    </a:ext>
                  </a:extLst>
                </p14:cNvPr>
                <p14:cNvContentPartPr/>
                <p14:nvPr/>
              </p14:nvContentPartPr>
              <p14:xfrm>
                <a:off x="3459554" y="4400710"/>
                <a:ext cx="139320" cy="1303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C1203EB-9FF0-4CBB-80D2-AAF7DC961B0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450554" y="4392070"/>
                  <a:ext cx="156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9EB90C2-A35B-45A7-91A5-4BEDFA4B327D}"/>
                    </a:ext>
                  </a:extLst>
                </p14:cNvPr>
                <p14:cNvContentPartPr/>
                <p14:nvPr/>
              </p14:nvContentPartPr>
              <p14:xfrm>
                <a:off x="2689874" y="4194430"/>
                <a:ext cx="230400" cy="4190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9EB90C2-A35B-45A7-91A5-4BEDFA4B327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2680874" y="4185430"/>
                  <a:ext cx="24804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D949BD24-45A8-4EDE-B356-5009E148CB74}"/>
                    </a:ext>
                  </a:extLst>
                </p14:cNvPr>
                <p14:cNvContentPartPr/>
                <p14:nvPr/>
              </p14:nvContentPartPr>
              <p14:xfrm>
                <a:off x="3598514" y="4241230"/>
                <a:ext cx="241920" cy="3427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D949BD24-45A8-4EDE-B356-5009E148CB7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589514" y="4232590"/>
                  <a:ext cx="259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81C8E7B-9535-4909-8857-26678E4F29FC}"/>
                    </a:ext>
                  </a:extLst>
                </p14:cNvPr>
                <p14:cNvContentPartPr/>
                <p14:nvPr/>
              </p14:nvContentPartPr>
              <p14:xfrm>
                <a:off x="3922514" y="4235470"/>
                <a:ext cx="213120" cy="23616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81C8E7B-9535-4909-8857-26678E4F29F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913514" y="4226830"/>
                  <a:ext cx="230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36E12A5B-F7F6-49A8-9F8A-733FE4F66911}"/>
                    </a:ext>
                  </a:extLst>
                </p14:cNvPr>
                <p14:cNvContentPartPr/>
                <p14:nvPr/>
              </p14:nvContentPartPr>
              <p14:xfrm>
                <a:off x="4111514" y="4453990"/>
                <a:ext cx="130320" cy="241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36E12A5B-F7F6-49A8-9F8A-733FE4F66911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102874" y="4444990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2BE6F07C-CAA9-439F-807A-AA8FE662C3BF}"/>
                    </a:ext>
                  </a:extLst>
                </p14:cNvPr>
                <p14:cNvContentPartPr/>
                <p14:nvPr/>
              </p14:nvContentPartPr>
              <p14:xfrm>
                <a:off x="4147154" y="4383070"/>
                <a:ext cx="29880" cy="17748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2BE6F07C-CAA9-439F-807A-AA8FE662C3B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138154" y="4374070"/>
                  <a:ext cx="4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C04A552F-FD8C-45BD-B404-5089572FB18C}"/>
                    </a:ext>
                  </a:extLst>
                </p14:cNvPr>
                <p14:cNvContentPartPr/>
                <p14:nvPr/>
              </p14:nvContentPartPr>
              <p14:xfrm>
                <a:off x="2388914" y="4119550"/>
                <a:ext cx="230400" cy="42300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C04A552F-FD8C-45BD-B404-5089572FB18C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380274" y="4110550"/>
                  <a:ext cx="2480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73409D1-A1EE-463A-AEE4-A07070A75248}"/>
                    </a:ext>
                  </a:extLst>
                </p14:cNvPr>
                <p14:cNvContentPartPr/>
                <p14:nvPr/>
              </p14:nvContentPartPr>
              <p14:xfrm>
                <a:off x="3999554" y="4058710"/>
                <a:ext cx="189000" cy="50184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73409D1-A1EE-463A-AEE4-A07070A7524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990914" y="4049710"/>
                  <a:ext cx="206640" cy="51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637AD62C-FE42-4D5B-96B4-7A39A27305EC}"/>
              </a:ext>
            </a:extLst>
          </p:cNvPr>
          <p:cNvGrpSpPr/>
          <p:nvPr/>
        </p:nvGrpSpPr>
        <p:grpSpPr>
          <a:xfrm>
            <a:off x="4501034" y="3880870"/>
            <a:ext cx="2529360" cy="685440"/>
            <a:chOff x="4501034" y="3880870"/>
            <a:chExt cx="2529360" cy="68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68C5E765-DDCE-4989-97BF-B655AD006C24}"/>
                    </a:ext>
                  </a:extLst>
                </p14:cNvPr>
                <p14:cNvContentPartPr/>
                <p14:nvPr/>
              </p14:nvContentPartPr>
              <p14:xfrm>
                <a:off x="4501034" y="3995710"/>
                <a:ext cx="324720" cy="5526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68C5E765-DDCE-4989-97BF-B655AD006C2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492034" y="3987070"/>
                  <a:ext cx="342360" cy="57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6036D67-AF99-4ABB-953E-4AD9362BFF93}"/>
                    </a:ext>
                  </a:extLst>
                </p14:cNvPr>
                <p14:cNvContentPartPr/>
                <p14:nvPr/>
              </p14:nvContentPartPr>
              <p14:xfrm>
                <a:off x="4990634" y="4087870"/>
                <a:ext cx="248040" cy="4604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6036D67-AF99-4ABB-953E-4AD9362BFF93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981994" y="4079230"/>
                  <a:ext cx="26568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188DC225-680C-40B3-B0D1-385B35DB10BE}"/>
                    </a:ext>
                  </a:extLst>
                </p14:cNvPr>
                <p14:cNvContentPartPr/>
                <p14:nvPr/>
              </p14:nvContentPartPr>
              <p14:xfrm>
                <a:off x="5273954" y="4207030"/>
                <a:ext cx="18360" cy="19980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188DC225-680C-40B3-B0D1-385B35DB10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264954" y="4198390"/>
                  <a:ext cx="360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2C43E86-9365-41B9-AFC3-4FEAA776BB88}"/>
                    </a:ext>
                  </a:extLst>
                </p14:cNvPr>
                <p14:cNvContentPartPr/>
                <p14:nvPr/>
              </p14:nvContentPartPr>
              <p14:xfrm>
                <a:off x="5450714" y="4317190"/>
                <a:ext cx="159480" cy="129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2C43E86-9365-41B9-AFC3-4FEAA776BB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42074" y="4308550"/>
                  <a:ext cx="177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6E9B713-5F43-4BAE-B74B-4AB032A1187E}"/>
                    </a:ext>
                  </a:extLst>
                </p14:cNvPr>
                <p14:cNvContentPartPr/>
                <p14:nvPr/>
              </p14:nvContentPartPr>
              <p14:xfrm>
                <a:off x="5698754" y="4152670"/>
                <a:ext cx="228600" cy="3135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6E9B713-5F43-4BAE-B74B-4AB032A1187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689754" y="4143670"/>
                  <a:ext cx="2462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C3D59DF7-523E-41D5-9B61-EB891402CD76}"/>
                    </a:ext>
                  </a:extLst>
                </p14:cNvPr>
                <p14:cNvContentPartPr/>
                <p14:nvPr/>
              </p14:nvContentPartPr>
              <p14:xfrm>
                <a:off x="5788034" y="4406470"/>
                <a:ext cx="99720" cy="11268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C3D59DF7-523E-41D5-9B61-EB891402CD7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79034" y="4397830"/>
                  <a:ext cx="1173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233B76C5-2F88-43C5-907F-186A2302DFAC}"/>
                    </a:ext>
                  </a:extLst>
                </p14:cNvPr>
                <p14:cNvContentPartPr/>
                <p14:nvPr/>
              </p14:nvContentPartPr>
              <p14:xfrm>
                <a:off x="6005474" y="4146910"/>
                <a:ext cx="53280" cy="3366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233B76C5-2F88-43C5-907F-186A2302DFA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96474" y="4138270"/>
                  <a:ext cx="70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05E07E8A-F5B5-4114-8DCF-9D6DE79E7940}"/>
                    </a:ext>
                  </a:extLst>
                </p14:cNvPr>
                <p14:cNvContentPartPr/>
                <p14:nvPr/>
              </p14:nvContentPartPr>
              <p14:xfrm>
                <a:off x="6205994" y="4111630"/>
                <a:ext cx="272160" cy="2541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05E07E8A-F5B5-4114-8DCF-9D6DE79E7940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196994" y="4102990"/>
                  <a:ext cx="289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4AD8B9E4-E1CA-4ED6-B324-5B8C9621B778}"/>
                    </a:ext>
                  </a:extLst>
                </p14:cNvPr>
                <p14:cNvContentPartPr/>
                <p14:nvPr/>
              </p14:nvContentPartPr>
              <p14:xfrm>
                <a:off x="6453674" y="4353550"/>
                <a:ext cx="82800" cy="61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4AD8B9E4-E1CA-4ED6-B324-5B8C9621B77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45034" y="434455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FED24217-FE3C-4CBA-A462-423CAFF47EB2}"/>
                    </a:ext>
                  </a:extLst>
                </p14:cNvPr>
                <p14:cNvContentPartPr/>
                <p14:nvPr/>
              </p14:nvContentPartPr>
              <p14:xfrm>
                <a:off x="6500834" y="4300630"/>
                <a:ext cx="18000" cy="1360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FED24217-FE3C-4CBA-A462-423CAFF47EB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492194" y="4291630"/>
                  <a:ext cx="35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3AF5A64C-9020-4E99-9B31-5A5DD9C6195B}"/>
                    </a:ext>
                  </a:extLst>
                </p14:cNvPr>
                <p14:cNvContentPartPr/>
                <p14:nvPr/>
              </p14:nvContentPartPr>
              <p14:xfrm>
                <a:off x="4803794" y="4075990"/>
                <a:ext cx="163440" cy="4903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3AF5A64C-9020-4E99-9B31-5A5DD9C6195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95154" y="4066990"/>
                  <a:ext cx="18108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361E59E0-ADE2-47DA-8966-927E186C7394}"/>
                    </a:ext>
                  </a:extLst>
                </p14:cNvPr>
                <p14:cNvContentPartPr/>
                <p14:nvPr/>
              </p14:nvContentPartPr>
              <p14:xfrm>
                <a:off x="6701354" y="3983830"/>
                <a:ext cx="95040" cy="43272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361E59E0-ADE2-47DA-8966-927E186C7394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692714" y="3975190"/>
                  <a:ext cx="1126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0128B02-80EA-4856-9926-3B2F2B390085}"/>
                    </a:ext>
                  </a:extLst>
                </p14:cNvPr>
                <p14:cNvContentPartPr/>
                <p14:nvPr/>
              </p14:nvContentPartPr>
              <p14:xfrm>
                <a:off x="6878834" y="3880870"/>
                <a:ext cx="151560" cy="6087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0128B02-80EA-4856-9926-3B2F2B39008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869834" y="3872230"/>
                  <a:ext cx="169200" cy="62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E8E97DC9-2187-45CF-BCFB-33E869E64415}"/>
                    </a:ext>
                  </a:extLst>
                </p14:cNvPr>
                <p14:cNvContentPartPr/>
                <p14:nvPr/>
              </p14:nvContentPartPr>
              <p14:xfrm>
                <a:off x="6424154" y="4052590"/>
                <a:ext cx="153720" cy="24228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E8E97DC9-2187-45CF-BCFB-33E869E6441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15514" y="4043950"/>
                  <a:ext cx="171360" cy="25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A4CAEC2-231B-4341-8E63-96E5E90F66E9}"/>
              </a:ext>
            </a:extLst>
          </p:cNvPr>
          <p:cNvGrpSpPr/>
          <p:nvPr/>
        </p:nvGrpSpPr>
        <p:grpSpPr>
          <a:xfrm>
            <a:off x="1333034" y="4880230"/>
            <a:ext cx="346320" cy="220320"/>
            <a:chOff x="1333034" y="4880230"/>
            <a:chExt cx="346320" cy="22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ED3CF289-99D2-418D-AB5C-0442AFBD7CAB}"/>
                    </a:ext>
                  </a:extLst>
                </p14:cNvPr>
                <p14:cNvContentPartPr/>
                <p14:nvPr/>
              </p14:nvContentPartPr>
              <p14:xfrm>
                <a:off x="1333034" y="4919830"/>
                <a:ext cx="71280" cy="1800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ED3CF289-99D2-418D-AB5C-0442AFBD7CA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24394" y="491119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0A6FA76-8F33-4093-B4C0-79F10DECCD18}"/>
                    </a:ext>
                  </a:extLst>
                </p14:cNvPr>
                <p14:cNvContentPartPr/>
                <p14:nvPr/>
              </p14:nvContentPartPr>
              <p14:xfrm>
                <a:off x="1426634" y="4880230"/>
                <a:ext cx="252720" cy="2203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0A6FA76-8F33-4093-B4C0-79F10DECCD1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17994" y="4871590"/>
                  <a:ext cx="27036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0ECC2E08-C3DE-416C-9A82-556674B0E978}"/>
              </a:ext>
            </a:extLst>
          </p:cNvPr>
          <p:cNvGrpSpPr/>
          <p:nvPr/>
        </p:nvGrpSpPr>
        <p:grpSpPr>
          <a:xfrm>
            <a:off x="1315394" y="5202790"/>
            <a:ext cx="726120" cy="313920"/>
            <a:chOff x="1315394" y="5202790"/>
            <a:chExt cx="7261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57BE358-DEAD-4FDE-A35D-4F3B467FAFA2}"/>
                    </a:ext>
                  </a:extLst>
                </p14:cNvPr>
                <p14:cNvContentPartPr/>
                <p14:nvPr/>
              </p14:nvContentPartPr>
              <p14:xfrm>
                <a:off x="1315394" y="5202790"/>
                <a:ext cx="466560" cy="306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57BE358-DEAD-4FDE-A35D-4F3B467FAFA2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306394" y="5193790"/>
                  <a:ext cx="484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2703385-C27B-4BA9-AEC8-76D7E7FC827C}"/>
                    </a:ext>
                  </a:extLst>
                </p14:cNvPr>
                <p14:cNvContentPartPr/>
                <p14:nvPr/>
              </p14:nvContentPartPr>
              <p14:xfrm>
                <a:off x="1436714" y="5299270"/>
                <a:ext cx="198360" cy="2174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2703385-C27B-4BA9-AEC8-76D7E7FC827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427714" y="5290630"/>
                  <a:ext cx="2160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41976980-C5BC-408C-9760-C79D5B8DA8AD}"/>
                    </a:ext>
                  </a:extLst>
                </p14:cNvPr>
                <p14:cNvContentPartPr/>
                <p14:nvPr/>
              </p14:nvContentPartPr>
              <p14:xfrm>
                <a:off x="1928834" y="5250310"/>
                <a:ext cx="71280" cy="241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41976980-C5BC-408C-9760-C79D5B8DA8A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20194" y="5241310"/>
                  <a:ext cx="88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129DFC8F-B28C-4B9D-9517-812ECBAB94D3}"/>
                    </a:ext>
                  </a:extLst>
                </p14:cNvPr>
                <p14:cNvContentPartPr/>
                <p14:nvPr/>
              </p14:nvContentPartPr>
              <p14:xfrm>
                <a:off x="1893554" y="5309350"/>
                <a:ext cx="147960" cy="1224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129DFC8F-B28C-4B9D-9517-812ECBAB94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884554" y="530035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E5B0483A-A141-487F-82D4-E73F5C7AB52C}"/>
              </a:ext>
            </a:extLst>
          </p:cNvPr>
          <p:cNvGrpSpPr/>
          <p:nvPr/>
        </p:nvGrpSpPr>
        <p:grpSpPr>
          <a:xfrm>
            <a:off x="2324114" y="5055190"/>
            <a:ext cx="295200" cy="413640"/>
            <a:chOff x="2324114" y="5055190"/>
            <a:chExt cx="29520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3BF881F8-1B09-4568-A27E-739C91EA1626}"/>
                    </a:ext>
                  </a:extLst>
                </p14:cNvPr>
                <p14:cNvContentPartPr/>
                <p14:nvPr/>
              </p14:nvContentPartPr>
              <p14:xfrm>
                <a:off x="2359394" y="5055190"/>
                <a:ext cx="130680" cy="2779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3BF881F8-1B09-4568-A27E-739C91EA16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50394" y="5046550"/>
                  <a:ext cx="1483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E5A41A4-390D-436E-8FE5-FB845854E1B8}"/>
                    </a:ext>
                  </a:extLst>
                </p14:cNvPr>
                <p14:cNvContentPartPr/>
                <p14:nvPr/>
              </p14:nvContentPartPr>
              <p14:xfrm>
                <a:off x="2324114" y="5238430"/>
                <a:ext cx="183240" cy="1800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E5A41A4-390D-436E-8FE5-FB845854E1B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315474" y="522979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82CEED6-75DB-486F-AAE6-E1F4AFDD0330}"/>
                    </a:ext>
                  </a:extLst>
                </p14:cNvPr>
                <p14:cNvContentPartPr/>
                <p14:nvPr/>
              </p14:nvContentPartPr>
              <p14:xfrm>
                <a:off x="2542274" y="5279470"/>
                <a:ext cx="77040" cy="18936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82CEED6-75DB-486F-AAE6-E1F4AFDD033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533634" y="5270470"/>
                  <a:ext cx="9468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8" name="Group 457">
            <a:extLst>
              <a:ext uri="{FF2B5EF4-FFF2-40B4-BE49-F238E27FC236}">
                <a16:creationId xmlns:a16="http://schemas.microsoft.com/office/drawing/2014/main" id="{B66DE2F0-2626-4EF4-959C-7AA9F6A60568}"/>
              </a:ext>
            </a:extLst>
          </p:cNvPr>
          <p:cNvGrpSpPr/>
          <p:nvPr/>
        </p:nvGrpSpPr>
        <p:grpSpPr>
          <a:xfrm>
            <a:off x="2890394" y="4825510"/>
            <a:ext cx="1852920" cy="832320"/>
            <a:chOff x="2890394" y="4825510"/>
            <a:chExt cx="185292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D7F4D78-50E4-4817-A4AD-8AE96B386925}"/>
                    </a:ext>
                  </a:extLst>
                </p14:cNvPr>
                <p14:cNvContentPartPr/>
                <p14:nvPr/>
              </p14:nvContentPartPr>
              <p14:xfrm>
                <a:off x="2890394" y="5197030"/>
                <a:ext cx="130320" cy="7128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D7F4D78-50E4-4817-A4AD-8AE96B386925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81754" y="5188390"/>
                  <a:ext cx="1479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B09A3FA-ACB7-4FC7-83DF-4AF4A3AA61AB}"/>
                    </a:ext>
                  </a:extLst>
                </p14:cNvPr>
                <p14:cNvContentPartPr/>
                <p14:nvPr/>
              </p14:nvContentPartPr>
              <p14:xfrm>
                <a:off x="3332834" y="4902190"/>
                <a:ext cx="18000" cy="2127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B09A3FA-ACB7-4FC7-83DF-4AF4A3AA61A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324194" y="4893190"/>
                  <a:ext cx="35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BE9622B4-03B1-43AB-BC0A-8E0DFAC426AA}"/>
                    </a:ext>
                  </a:extLst>
                </p14:cNvPr>
                <p14:cNvContentPartPr/>
                <p14:nvPr/>
              </p14:nvContentPartPr>
              <p14:xfrm>
                <a:off x="3421394" y="4996510"/>
                <a:ext cx="183240" cy="1800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BE9622B4-03B1-43AB-BC0A-8E0DFAC426A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412754" y="4987870"/>
                  <a:ext cx="200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1771B572-4023-4C96-9D6D-16A124BD3F56}"/>
                    </a:ext>
                  </a:extLst>
                </p14:cNvPr>
                <p14:cNvContentPartPr/>
                <p14:nvPr/>
              </p14:nvContentPartPr>
              <p14:xfrm>
                <a:off x="3498074" y="4848550"/>
                <a:ext cx="399600" cy="2606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1771B572-4023-4C96-9D6D-16A124BD3F5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489434" y="4839550"/>
                  <a:ext cx="4172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AC10C36-30D5-4E98-8751-BD164F75C109}"/>
                    </a:ext>
                  </a:extLst>
                </p14:cNvPr>
                <p14:cNvContentPartPr/>
                <p14:nvPr/>
              </p14:nvContentPartPr>
              <p14:xfrm>
                <a:off x="3722354" y="4907950"/>
                <a:ext cx="24120" cy="14796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AC10C36-30D5-4E98-8751-BD164F75C10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713354" y="4899310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A616EB26-98E6-43CB-9DFB-14BC730AC3A3}"/>
                    </a:ext>
                  </a:extLst>
                </p14:cNvPr>
                <p14:cNvContentPartPr/>
                <p14:nvPr/>
              </p14:nvContentPartPr>
              <p14:xfrm>
                <a:off x="3863834" y="5049790"/>
                <a:ext cx="83160" cy="9468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A616EB26-98E6-43CB-9DFB-14BC730AC3A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54834" y="5040790"/>
                  <a:ext cx="100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F6DA606D-CF3B-4B61-83C5-C75C31289D1A}"/>
                    </a:ext>
                  </a:extLst>
                </p14:cNvPr>
                <p14:cNvContentPartPr/>
                <p14:nvPr/>
              </p14:nvContentPartPr>
              <p14:xfrm>
                <a:off x="3288554" y="5179390"/>
                <a:ext cx="893880" cy="655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F6DA606D-CF3B-4B61-83C5-C75C31289D1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279554" y="5170750"/>
                  <a:ext cx="911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FA5D98C6-4626-4012-AD48-C237E647C33F}"/>
                    </a:ext>
                  </a:extLst>
                </p14:cNvPr>
                <p14:cNvContentPartPr/>
                <p14:nvPr/>
              </p14:nvContentPartPr>
              <p14:xfrm>
                <a:off x="3379994" y="5308990"/>
                <a:ext cx="266040" cy="23040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FA5D98C6-4626-4012-AD48-C237E647C33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371354" y="5300350"/>
                  <a:ext cx="283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74868ECE-B717-40D2-AF9C-745D47082526}"/>
                    </a:ext>
                  </a:extLst>
                </p14:cNvPr>
                <p14:cNvContentPartPr/>
                <p14:nvPr/>
              </p14:nvContentPartPr>
              <p14:xfrm>
                <a:off x="3787154" y="5332390"/>
                <a:ext cx="171360" cy="716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74868ECE-B717-40D2-AF9C-745D4708252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78514" y="5323750"/>
                  <a:ext cx="189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85A6610E-6BA9-481F-8FC1-01171B49D505}"/>
                    </a:ext>
                  </a:extLst>
                </p14:cNvPr>
                <p14:cNvContentPartPr/>
                <p14:nvPr/>
              </p14:nvContentPartPr>
              <p14:xfrm>
                <a:off x="3769514" y="5391790"/>
                <a:ext cx="183240" cy="18900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85A6610E-6BA9-481F-8FC1-01171B49D50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60514" y="5383150"/>
                  <a:ext cx="200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EE2F993D-7DF1-44C3-A821-4B9637DB6772}"/>
                    </a:ext>
                  </a:extLst>
                </p14:cNvPr>
                <p14:cNvContentPartPr/>
                <p14:nvPr/>
              </p14:nvContentPartPr>
              <p14:xfrm>
                <a:off x="3116474" y="4825510"/>
                <a:ext cx="305280" cy="83232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EE2F993D-7DF1-44C3-A821-4B9637DB6772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07834" y="4816510"/>
                  <a:ext cx="322920" cy="8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D20FEAE3-3CF7-4C3F-9711-9F1472BB3557}"/>
                    </a:ext>
                  </a:extLst>
                </p14:cNvPr>
                <p14:cNvContentPartPr/>
                <p14:nvPr/>
              </p14:nvContentPartPr>
              <p14:xfrm>
                <a:off x="4159034" y="4848910"/>
                <a:ext cx="437040" cy="65556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D20FEAE3-3CF7-4C3F-9711-9F1472BB355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150034" y="4839910"/>
                  <a:ext cx="45468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AA92A570-9AB9-42BE-8691-A6E7BA9C3C5B}"/>
                    </a:ext>
                  </a:extLst>
                </p14:cNvPr>
                <p14:cNvContentPartPr/>
                <p14:nvPr/>
              </p14:nvContentPartPr>
              <p14:xfrm>
                <a:off x="4636394" y="5256070"/>
                <a:ext cx="106920" cy="651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AA92A570-9AB9-42BE-8691-A6E7BA9C3C5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627754" y="5247430"/>
                  <a:ext cx="124560" cy="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96978C2C-8EE0-4E46-9556-DD0D06751B1D}"/>
                  </a:ext>
                </a:extLst>
              </p14:cNvPr>
              <p14:cNvContentPartPr/>
              <p14:nvPr/>
            </p14:nvContentPartPr>
            <p14:xfrm>
              <a:off x="4967234" y="5368390"/>
              <a:ext cx="12240" cy="88920"/>
            </p14:xfrm>
          </p:contentPart>
        </mc:Choice>
        <mc:Fallback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96978C2C-8EE0-4E46-9556-DD0D06751B1D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4958234" y="5359390"/>
                <a:ext cx="2988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89" name="Group 488">
            <a:extLst>
              <a:ext uri="{FF2B5EF4-FFF2-40B4-BE49-F238E27FC236}">
                <a16:creationId xmlns:a16="http://schemas.microsoft.com/office/drawing/2014/main" id="{EB38E9B0-424C-4066-8DA7-EF899CA69F33}"/>
              </a:ext>
            </a:extLst>
          </p:cNvPr>
          <p:cNvGrpSpPr/>
          <p:nvPr/>
        </p:nvGrpSpPr>
        <p:grpSpPr>
          <a:xfrm>
            <a:off x="5474474" y="4801390"/>
            <a:ext cx="1416240" cy="744480"/>
            <a:chOff x="5474474" y="4801390"/>
            <a:chExt cx="1416240" cy="74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441D6AB-82ED-42FE-B377-8EE4695832AE}"/>
                    </a:ext>
                  </a:extLst>
                </p14:cNvPr>
                <p14:cNvContentPartPr/>
                <p14:nvPr/>
              </p14:nvContentPartPr>
              <p14:xfrm>
                <a:off x="5503994" y="5026030"/>
                <a:ext cx="204840" cy="24228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441D6AB-82ED-42FE-B377-8EE4695832A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94994" y="5017390"/>
                  <a:ext cx="222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1A96118C-D73D-4360-BDAD-7F3AA4397BDA}"/>
                    </a:ext>
                  </a:extLst>
                </p14:cNvPr>
                <p14:cNvContentPartPr/>
                <p14:nvPr/>
              </p14:nvContentPartPr>
              <p14:xfrm>
                <a:off x="5474474" y="5114590"/>
                <a:ext cx="165600" cy="5940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1A96118C-D73D-4360-BDAD-7F3AA4397BDA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465474" y="5105590"/>
                  <a:ext cx="183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FE1774F-8D55-40A3-B217-0ACE52A1CA20}"/>
                    </a:ext>
                  </a:extLst>
                </p14:cNvPr>
                <p14:cNvContentPartPr/>
                <p14:nvPr/>
              </p14:nvContentPartPr>
              <p14:xfrm>
                <a:off x="5615954" y="5279830"/>
                <a:ext cx="106560" cy="9468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FE1774F-8D55-40A3-B217-0ACE52A1CA2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06954" y="5270830"/>
                  <a:ext cx="1242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DF9455C-81F7-476B-8AF1-F70CE82A69DF}"/>
                    </a:ext>
                  </a:extLst>
                </p14:cNvPr>
                <p14:cNvContentPartPr/>
                <p14:nvPr/>
              </p14:nvContentPartPr>
              <p14:xfrm>
                <a:off x="5763194" y="5256070"/>
                <a:ext cx="83160" cy="12456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DF9455C-81F7-476B-8AF1-F70CE82A69D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754194" y="5247430"/>
                  <a:ext cx="100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1AA7E511-B642-4781-8100-206654C8E4D2}"/>
                    </a:ext>
                  </a:extLst>
                </p14:cNvPr>
                <p14:cNvContentPartPr/>
                <p14:nvPr/>
              </p14:nvContentPartPr>
              <p14:xfrm>
                <a:off x="5993594" y="5114590"/>
                <a:ext cx="77040" cy="2412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1AA7E511-B642-4781-8100-206654C8E4D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84594" y="5105590"/>
                  <a:ext cx="94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6C9390DD-7D4B-41A2-9750-A40FF982E9E3}"/>
                    </a:ext>
                  </a:extLst>
                </p14:cNvPr>
                <p14:cNvContentPartPr/>
                <p14:nvPr/>
              </p14:nvContentPartPr>
              <p14:xfrm>
                <a:off x="5999354" y="5203150"/>
                <a:ext cx="141840" cy="1224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6C9390DD-7D4B-41A2-9750-A40FF982E9E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990714" y="519415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BF4D5A2F-A357-4EB6-BFEA-754525F4B3D8}"/>
                    </a:ext>
                  </a:extLst>
                </p14:cNvPr>
                <p14:cNvContentPartPr/>
                <p14:nvPr/>
              </p14:nvContentPartPr>
              <p14:xfrm>
                <a:off x="6376994" y="4801390"/>
                <a:ext cx="165240" cy="2491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BF4D5A2F-A357-4EB6-BFEA-754525F4B3D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368354" y="4792390"/>
                  <a:ext cx="1828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DBF02764-8594-4C40-82E0-80CCF5222D91}"/>
                    </a:ext>
                  </a:extLst>
                </p14:cNvPr>
                <p14:cNvContentPartPr/>
                <p14:nvPr/>
              </p14:nvContentPartPr>
              <p14:xfrm>
                <a:off x="6400754" y="4937470"/>
                <a:ext cx="124200" cy="2988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DBF02764-8594-4C40-82E0-80CCF5222D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391754" y="492883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477063C4-0513-4286-9B33-2C98B7D6E7D7}"/>
                    </a:ext>
                  </a:extLst>
                </p14:cNvPr>
                <p14:cNvContentPartPr/>
                <p14:nvPr/>
              </p14:nvContentPartPr>
              <p14:xfrm>
                <a:off x="6532154" y="5008390"/>
                <a:ext cx="140040" cy="8928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477063C4-0513-4286-9B33-2C98B7D6E7D7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523514" y="4999390"/>
                  <a:ext cx="157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56395A45-A806-4F8F-AFCC-C3EA57CC6B85}"/>
                    </a:ext>
                  </a:extLst>
                </p14:cNvPr>
                <p14:cNvContentPartPr/>
                <p14:nvPr/>
              </p14:nvContentPartPr>
              <p14:xfrm>
                <a:off x="6295634" y="5185510"/>
                <a:ext cx="376920" cy="122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56395A45-A806-4F8F-AFCC-C3EA57CC6B8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6286634" y="5176510"/>
                  <a:ext cx="39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E73F4C44-2B42-448E-8093-C74B60A932D7}"/>
                    </a:ext>
                  </a:extLst>
                </p14:cNvPr>
                <p14:cNvContentPartPr/>
                <p14:nvPr/>
              </p14:nvContentPartPr>
              <p14:xfrm>
                <a:off x="6341714" y="5273710"/>
                <a:ext cx="177120" cy="24264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E73F4C44-2B42-448E-8093-C74B60A932D7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333074" y="5264710"/>
                  <a:ext cx="194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B3505C5-2BB5-4389-847A-B9FED49881A3}"/>
                    </a:ext>
                  </a:extLst>
                </p14:cNvPr>
                <p14:cNvContentPartPr/>
                <p14:nvPr/>
              </p14:nvContentPartPr>
              <p14:xfrm>
                <a:off x="6359354" y="5445070"/>
                <a:ext cx="136080" cy="61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B3505C5-2BB5-4389-847A-B9FED49881A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350354" y="543607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E712ED79-3CF4-46E5-961B-74D08F3437A0}"/>
                    </a:ext>
                  </a:extLst>
                </p14:cNvPr>
                <p14:cNvContentPartPr/>
                <p14:nvPr/>
              </p14:nvContentPartPr>
              <p14:xfrm>
                <a:off x="6542594" y="5497630"/>
                <a:ext cx="41400" cy="4824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E712ED79-3CF4-46E5-961B-74D08F3437A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6533594" y="5488990"/>
                  <a:ext cx="59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5603AA0A-032C-48FA-9BD4-F566DBA5EB85}"/>
                    </a:ext>
                  </a:extLst>
                </p14:cNvPr>
                <p14:cNvContentPartPr/>
                <p14:nvPr/>
              </p14:nvContentPartPr>
              <p14:xfrm>
                <a:off x="6819434" y="5144110"/>
                <a:ext cx="71280" cy="1224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5603AA0A-032C-48FA-9BD4-F566DBA5EB8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810794" y="513511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5409C84D-2A28-4210-BB65-EBBC0779FA22}"/>
                    </a:ext>
                  </a:extLst>
                </p14:cNvPr>
                <p14:cNvContentPartPr/>
                <p14:nvPr/>
              </p14:nvContentPartPr>
              <p14:xfrm>
                <a:off x="6801794" y="5232670"/>
                <a:ext cx="65160" cy="612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5409C84D-2A28-4210-BB65-EBBC0779FA2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792794" y="522367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856B1C95-258A-4DAC-B303-CD6F1E443B01}"/>
              </a:ext>
            </a:extLst>
          </p:cNvPr>
          <p:cNvGrpSpPr/>
          <p:nvPr/>
        </p:nvGrpSpPr>
        <p:grpSpPr>
          <a:xfrm>
            <a:off x="7162514" y="4701670"/>
            <a:ext cx="1197000" cy="790920"/>
            <a:chOff x="7162514" y="4701670"/>
            <a:chExt cx="1197000" cy="79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B46ABADF-982A-476C-BBCB-811F40F2B67D}"/>
                    </a:ext>
                  </a:extLst>
                </p14:cNvPr>
                <p14:cNvContentPartPr/>
                <p14:nvPr/>
              </p14:nvContentPartPr>
              <p14:xfrm>
                <a:off x="7162514" y="4725070"/>
                <a:ext cx="288720" cy="72936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B46ABADF-982A-476C-BBCB-811F40F2B6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153514" y="4716430"/>
                  <a:ext cx="306360" cy="74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0471480-876B-4A1D-8AE6-E46C789894F9}"/>
                    </a:ext>
                  </a:extLst>
                </p14:cNvPr>
                <p14:cNvContentPartPr/>
                <p14:nvPr/>
              </p14:nvContentPartPr>
              <p14:xfrm>
                <a:off x="7409474" y="4801750"/>
                <a:ext cx="29880" cy="2070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0471480-876B-4A1D-8AE6-E46C789894F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400474" y="4793110"/>
                  <a:ext cx="475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2F2EF178-A275-4BB6-81B1-8F75333779D6}"/>
                    </a:ext>
                  </a:extLst>
                </p14:cNvPr>
                <p14:cNvContentPartPr/>
                <p14:nvPr/>
              </p14:nvContentPartPr>
              <p14:xfrm>
                <a:off x="7498034" y="4849270"/>
                <a:ext cx="112320" cy="18900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2F2EF178-A275-4BB6-81B1-8F75333779D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489034" y="4840270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D7904CAC-4D83-4ADC-AF44-11E1015CDB2D}"/>
                    </a:ext>
                  </a:extLst>
                </p14:cNvPr>
                <p14:cNvContentPartPr/>
                <p14:nvPr/>
              </p14:nvContentPartPr>
              <p14:xfrm>
                <a:off x="7775234" y="4784110"/>
                <a:ext cx="154080" cy="4176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D7904CAC-4D83-4ADC-AF44-11E1015CDB2D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766234" y="4775470"/>
                  <a:ext cx="171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23757139-6FAF-468D-99E2-3DF2215CED26}"/>
                    </a:ext>
                  </a:extLst>
                </p14:cNvPr>
                <p14:cNvContentPartPr/>
                <p14:nvPr/>
              </p14:nvContentPartPr>
              <p14:xfrm>
                <a:off x="7728074" y="4813630"/>
                <a:ext cx="224640" cy="26568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23757139-6FAF-468D-99E2-3DF2215CED2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7719074" y="4804990"/>
                  <a:ext cx="242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384C8A09-D794-406D-AB0A-A8EBF65CC462}"/>
                    </a:ext>
                  </a:extLst>
                </p14:cNvPr>
                <p14:cNvContentPartPr/>
                <p14:nvPr/>
              </p14:nvContentPartPr>
              <p14:xfrm>
                <a:off x="7297154" y="5126110"/>
                <a:ext cx="813600" cy="5400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384C8A09-D794-406D-AB0A-A8EBF65CC46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288514" y="5117470"/>
                  <a:ext cx="831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F7AD576-E5DA-4F25-917F-04D2C6A2AA35}"/>
                    </a:ext>
                  </a:extLst>
                </p14:cNvPr>
                <p14:cNvContentPartPr/>
                <p14:nvPr/>
              </p14:nvContentPartPr>
              <p14:xfrm>
                <a:off x="7409474" y="5291710"/>
                <a:ext cx="24120" cy="17136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F7AD576-E5DA-4F25-917F-04D2C6A2AA3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00474" y="5282710"/>
                  <a:ext cx="4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3D214602-2F90-413C-985E-D1DFC7AF58AA}"/>
                    </a:ext>
                  </a:extLst>
                </p14:cNvPr>
                <p14:cNvContentPartPr/>
                <p14:nvPr/>
              </p14:nvContentPartPr>
              <p14:xfrm>
                <a:off x="7598114" y="5362270"/>
                <a:ext cx="82800" cy="6120"/>
              </p14:xfrm>
            </p:contentPart>
          </mc:Choice>
          <mc:Fallback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3D214602-2F90-413C-985E-D1DFC7AF58A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589474" y="535363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34E6F94E-D208-46D7-8881-4C6B17E28F4E}"/>
                    </a:ext>
                  </a:extLst>
                </p14:cNvPr>
                <p14:cNvContentPartPr/>
                <p14:nvPr/>
              </p14:nvContentPartPr>
              <p14:xfrm>
                <a:off x="7769114" y="5279470"/>
                <a:ext cx="165600" cy="1836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34E6F94E-D208-46D7-8881-4C6B17E28F4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760474" y="5270470"/>
                  <a:ext cx="183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9A693213-A6E9-48F8-A1DB-54906CA956C8}"/>
                    </a:ext>
                  </a:extLst>
                </p14:cNvPr>
                <p14:cNvContentPartPr/>
                <p14:nvPr/>
              </p14:nvContentPartPr>
              <p14:xfrm>
                <a:off x="7745714" y="5285590"/>
                <a:ext cx="35640" cy="18900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9A693213-A6E9-48F8-A1DB-54906CA956C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736714" y="5276950"/>
                  <a:ext cx="532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B9B70763-5004-44A5-ACB2-E4E0AF4EE6F5}"/>
                    </a:ext>
                  </a:extLst>
                </p14:cNvPr>
                <p14:cNvContentPartPr/>
                <p14:nvPr/>
              </p14:nvContentPartPr>
              <p14:xfrm>
                <a:off x="7875314" y="5415550"/>
                <a:ext cx="94680" cy="7704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B9B70763-5004-44A5-ACB2-E4E0AF4EE6F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7866674" y="5406550"/>
                  <a:ext cx="1123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53660654-EC08-418B-BA24-DB537D48B82C}"/>
                    </a:ext>
                  </a:extLst>
                </p14:cNvPr>
                <p14:cNvContentPartPr/>
                <p14:nvPr/>
              </p14:nvContentPartPr>
              <p14:xfrm>
                <a:off x="8158634" y="4701670"/>
                <a:ext cx="200880" cy="7200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53660654-EC08-418B-BA24-DB537D48B82C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149634" y="4692670"/>
                  <a:ext cx="218520" cy="73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B9291EF7-ECA8-4DB1-AFA8-126D4DCDB50B}"/>
              </a:ext>
            </a:extLst>
          </p:cNvPr>
          <p:cNvGrpSpPr/>
          <p:nvPr/>
        </p:nvGrpSpPr>
        <p:grpSpPr>
          <a:xfrm>
            <a:off x="1456874" y="6029350"/>
            <a:ext cx="378000" cy="430560"/>
            <a:chOff x="1456874" y="6029350"/>
            <a:chExt cx="37800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E300FA04-756A-49CA-A8D4-667F678A13A0}"/>
                    </a:ext>
                  </a:extLst>
                </p14:cNvPr>
                <p14:cNvContentPartPr/>
                <p14:nvPr/>
              </p14:nvContentPartPr>
              <p14:xfrm>
                <a:off x="1456874" y="6029350"/>
                <a:ext cx="301320" cy="3715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E300FA04-756A-49CA-A8D4-667F678A13A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447874" y="6020710"/>
                  <a:ext cx="3189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452ECE3F-1152-4AB5-8014-7166A9874FA4}"/>
                    </a:ext>
                  </a:extLst>
                </p14:cNvPr>
                <p14:cNvContentPartPr/>
                <p14:nvPr/>
              </p14:nvContentPartPr>
              <p14:xfrm>
                <a:off x="1704554" y="6300430"/>
                <a:ext cx="130320" cy="15948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452ECE3F-1152-4AB5-8014-7166A9874FA4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695554" y="6291430"/>
                  <a:ext cx="14796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F929EE5D-ACC2-4506-B897-6D38E450A6B6}"/>
                  </a:ext>
                </a:extLst>
              </p14:cNvPr>
              <p14:cNvContentPartPr/>
              <p14:nvPr/>
            </p14:nvContentPartPr>
            <p14:xfrm>
              <a:off x="2335994" y="6164710"/>
              <a:ext cx="118440" cy="7704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F929EE5D-ACC2-4506-B897-6D38E450A6B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2326994" y="6155710"/>
                <a:ext cx="13608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8" name="Group 507">
            <a:extLst>
              <a:ext uri="{FF2B5EF4-FFF2-40B4-BE49-F238E27FC236}">
                <a16:creationId xmlns:a16="http://schemas.microsoft.com/office/drawing/2014/main" id="{DC429520-EEAC-4357-9A85-37717EEE3E9E}"/>
              </a:ext>
            </a:extLst>
          </p:cNvPr>
          <p:cNvGrpSpPr/>
          <p:nvPr/>
        </p:nvGrpSpPr>
        <p:grpSpPr>
          <a:xfrm>
            <a:off x="2737034" y="5857990"/>
            <a:ext cx="1381680" cy="479160"/>
            <a:chOff x="2737034" y="5857990"/>
            <a:chExt cx="1381680" cy="47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DCB3CF8C-53EF-4373-A244-D4A1F8DF3F97}"/>
                    </a:ext>
                  </a:extLst>
                </p14:cNvPr>
                <p14:cNvContentPartPr/>
                <p14:nvPr/>
              </p14:nvContentPartPr>
              <p14:xfrm>
                <a:off x="2949434" y="5857990"/>
                <a:ext cx="189360" cy="22464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DCB3CF8C-53EF-4373-A244-D4A1F8DF3F9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940794" y="5848990"/>
                  <a:ext cx="2070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F697FE28-3CCB-4B0F-BE0B-46B5854A342C}"/>
                    </a:ext>
                  </a:extLst>
                </p14:cNvPr>
                <p14:cNvContentPartPr/>
                <p14:nvPr/>
              </p14:nvContentPartPr>
              <p14:xfrm>
                <a:off x="2926034" y="6005230"/>
                <a:ext cx="195120" cy="612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F697FE28-3CCB-4B0F-BE0B-46B5854A342C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917034" y="5996590"/>
                  <a:ext cx="212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A8924FEA-DDF4-4C70-9C37-CE768ECB9438}"/>
                    </a:ext>
                  </a:extLst>
                </p14:cNvPr>
                <p14:cNvContentPartPr/>
                <p14:nvPr/>
              </p14:nvContentPartPr>
              <p14:xfrm>
                <a:off x="3131594" y="6046630"/>
                <a:ext cx="90000" cy="15264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A8924FEA-DDF4-4C70-9C37-CE768ECB943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122954" y="6037990"/>
                  <a:ext cx="107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D07B6717-A2E4-463B-9386-2D2FF90E5AF4}"/>
                    </a:ext>
                  </a:extLst>
                </p14:cNvPr>
                <p14:cNvContentPartPr/>
                <p14:nvPr/>
              </p14:nvContentPartPr>
              <p14:xfrm>
                <a:off x="3268034" y="6046270"/>
                <a:ext cx="82800" cy="14832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D07B6717-A2E4-463B-9386-2D2FF90E5AF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59394" y="6037630"/>
                  <a:ext cx="100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07816A98-C6D2-49AE-86BC-F0ABE7E2C1D3}"/>
                    </a:ext>
                  </a:extLst>
                </p14:cNvPr>
                <p14:cNvContentPartPr/>
                <p14:nvPr/>
              </p14:nvContentPartPr>
              <p14:xfrm>
                <a:off x="3445154" y="6005230"/>
                <a:ext cx="141840" cy="612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07816A98-C6D2-49AE-86BC-F0ABE7E2C1D3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36154" y="5996590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D23AFAEB-BA66-45C5-99E1-28FB43A9DDC7}"/>
                    </a:ext>
                  </a:extLst>
                </p14:cNvPr>
                <p14:cNvContentPartPr/>
                <p14:nvPr/>
              </p14:nvContentPartPr>
              <p14:xfrm>
                <a:off x="3816674" y="5893270"/>
                <a:ext cx="35640" cy="16560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D23AFAEB-BA66-45C5-99E1-28FB43A9DDC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08034" y="5884630"/>
                  <a:ext cx="5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04796CF3-16DD-4634-949F-4DF9FFA0DC06}"/>
                    </a:ext>
                  </a:extLst>
                </p14:cNvPr>
                <p14:cNvContentPartPr/>
                <p14:nvPr/>
              </p14:nvContentPartPr>
              <p14:xfrm>
                <a:off x="2737034" y="6282430"/>
                <a:ext cx="1381680" cy="547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04796CF3-16DD-4634-949F-4DF9FFA0DC0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728394" y="6273790"/>
                  <a:ext cx="139932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4FC2E3B2-13C3-4E8D-B84F-7EEC0B64E00C}"/>
              </a:ext>
            </a:extLst>
          </p:cNvPr>
          <p:cNvGrpSpPr/>
          <p:nvPr/>
        </p:nvGrpSpPr>
        <p:grpSpPr>
          <a:xfrm>
            <a:off x="2961674" y="6452710"/>
            <a:ext cx="613440" cy="261000"/>
            <a:chOff x="2961674" y="6452710"/>
            <a:chExt cx="613440" cy="26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67733699-F32D-46D3-BFEB-1F82ED5E21E4}"/>
                    </a:ext>
                  </a:extLst>
                </p14:cNvPr>
                <p14:cNvContentPartPr/>
                <p14:nvPr/>
              </p14:nvContentPartPr>
              <p14:xfrm>
                <a:off x="2961674" y="6452710"/>
                <a:ext cx="153360" cy="19044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67733699-F32D-46D3-BFEB-1F82ED5E21E4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953034" y="6443710"/>
                  <a:ext cx="171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64954C27-7FB1-4393-87F6-1FA92D33A5A6}"/>
                    </a:ext>
                  </a:extLst>
                </p14:cNvPr>
                <p14:cNvContentPartPr/>
                <p14:nvPr/>
              </p14:nvContentPartPr>
              <p14:xfrm>
                <a:off x="2996594" y="6524350"/>
                <a:ext cx="136080" cy="1800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64954C27-7FB1-4393-87F6-1FA92D33A5A6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987954" y="651571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CF6717CA-1051-404F-8E1D-C1A63AEC4012}"/>
                    </a:ext>
                  </a:extLst>
                </p14:cNvPr>
                <p14:cNvContentPartPr/>
                <p14:nvPr/>
              </p14:nvContentPartPr>
              <p14:xfrm>
                <a:off x="3138434" y="6607150"/>
                <a:ext cx="60120" cy="10080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CF6717CA-1051-404F-8E1D-C1A63AEC4012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129434" y="6598150"/>
                  <a:ext cx="77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48358A26-F7CC-4588-B90C-EB99260DCE7F}"/>
                    </a:ext>
                  </a:extLst>
                </p14:cNvPr>
                <p14:cNvContentPartPr/>
                <p14:nvPr/>
              </p14:nvContentPartPr>
              <p14:xfrm>
                <a:off x="3252194" y="6654310"/>
                <a:ext cx="92880" cy="5940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48358A26-F7CC-4588-B90C-EB99260DCE7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243194" y="6645310"/>
                  <a:ext cx="110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9C810413-85B4-46B4-BB13-4AEB28F238A5}"/>
                    </a:ext>
                  </a:extLst>
                </p14:cNvPr>
                <p14:cNvContentPartPr/>
                <p14:nvPr/>
              </p14:nvContentPartPr>
              <p14:xfrm>
                <a:off x="3409514" y="6483310"/>
                <a:ext cx="165600" cy="17136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9C810413-85B4-46B4-BB13-4AEB28F238A5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400874" y="6474310"/>
                  <a:ext cx="183240" cy="18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506" name="Ink 505">
                <a:extLst>
                  <a:ext uri="{FF2B5EF4-FFF2-40B4-BE49-F238E27FC236}">
                    <a16:creationId xmlns:a16="http://schemas.microsoft.com/office/drawing/2014/main" id="{00746072-6C6B-44AD-B882-C8B4E7411377}"/>
                  </a:ext>
                </a:extLst>
              </p14:cNvPr>
              <p14:cNvContentPartPr/>
              <p14:nvPr/>
            </p14:nvContentPartPr>
            <p14:xfrm>
              <a:off x="3869954" y="6441910"/>
              <a:ext cx="24120" cy="200880"/>
            </p14:xfrm>
          </p:contentPart>
        </mc:Choice>
        <mc:Fallback>
          <p:pic>
            <p:nvPicPr>
              <p:cNvPr id="506" name="Ink 505">
                <a:extLst>
                  <a:ext uri="{FF2B5EF4-FFF2-40B4-BE49-F238E27FC236}">
                    <a16:creationId xmlns:a16="http://schemas.microsoft.com/office/drawing/2014/main" id="{00746072-6C6B-44AD-B882-C8B4E7411377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3860954" y="6433270"/>
                <a:ext cx="41760" cy="21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2" name="Group 511">
            <a:extLst>
              <a:ext uri="{FF2B5EF4-FFF2-40B4-BE49-F238E27FC236}">
                <a16:creationId xmlns:a16="http://schemas.microsoft.com/office/drawing/2014/main" id="{CA5C37D3-FBFF-458F-97B2-5EA7631FA451}"/>
              </a:ext>
            </a:extLst>
          </p:cNvPr>
          <p:cNvGrpSpPr/>
          <p:nvPr/>
        </p:nvGrpSpPr>
        <p:grpSpPr>
          <a:xfrm>
            <a:off x="4494554" y="5634070"/>
            <a:ext cx="994680" cy="590040"/>
            <a:chOff x="4494554" y="5634070"/>
            <a:chExt cx="99468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E4EFE3AF-7F9A-42FA-811C-29B805685E04}"/>
                    </a:ext>
                  </a:extLst>
                </p14:cNvPr>
                <p14:cNvContentPartPr/>
                <p14:nvPr/>
              </p14:nvContentPartPr>
              <p14:xfrm>
                <a:off x="4597874" y="5668990"/>
                <a:ext cx="876600" cy="46656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E4EFE3AF-7F9A-42FA-811C-29B805685E04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589234" y="5660350"/>
                  <a:ext cx="89424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5CB0F11C-73EB-4A0C-8FE2-06CD7F9108FF}"/>
                    </a:ext>
                  </a:extLst>
                </p14:cNvPr>
                <p14:cNvContentPartPr/>
                <p14:nvPr/>
              </p14:nvContentPartPr>
              <p14:xfrm>
                <a:off x="5264594" y="5634070"/>
                <a:ext cx="224640" cy="23580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5CB0F11C-73EB-4A0C-8FE2-06CD7F9108F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255954" y="5625430"/>
                  <a:ext cx="242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B2D7B1F9-3D0D-4107-A946-AC28747C1D72}"/>
                    </a:ext>
                  </a:extLst>
                </p14:cNvPr>
                <p14:cNvContentPartPr/>
                <p14:nvPr/>
              </p14:nvContentPartPr>
              <p14:xfrm>
                <a:off x="4494554" y="6028990"/>
                <a:ext cx="219240" cy="19512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B2D7B1F9-3D0D-4107-A946-AC28747C1D7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485914" y="6019990"/>
                  <a:ext cx="236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4" name="Group 523">
            <a:extLst>
              <a:ext uri="{FF2B5EF4-FFF2-40B4-BE49-F238E27FC236}">
                <a16:creationId xmlns:a16="http://schemas.microsoft.com/office/drawing/2014/main" id="{CF4436D9-153B-4B64-A300-68382390BAC8}"/>
              </a:ext>
            </a:extLst>
          </p:cNvPr>
          <p:cNvGrpSpPr/>
          <p:nvPr/>
        </p:nvGrpSpPr>
        <p:grpSpPr>
          <a:xfrm>
            <a:off x="5452874" y="6028990"/>
            <a:ext cx="1343160" cy="419040"/>
            <a:chOff x="5452874" y="6028990"/>
            <a:chExt cx="134316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829CFA96-5C49-4160-BD82-93DE03C3FF17}"/>
                    </a:ext>
                  </a:extLst>
                </p14:cNvPr>
                <p14:cNvContentPartPr/>
                <p14:nvPr/>
              </p14:nvContentPartPr>
              <p14:xfrm>
                <a:off x="5452874" y="6055270"/>
                <a:ext cx="482040" cy="39276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829CFA96-5C49-4160-BD82-93DE03C3FF1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444234" y="6046630"/>
                  <a:ext cx="49968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009DEE55-3666-43A7-9B35-DB297AEE2EBB}"/>
                    </a:ext>
                  </a:extLst>
                </p14:cNvPr>
                <p14:cNvContentPartPr/>
                <p14:nvPr/>
              </p14:nvContentPartPr>
              <p14:xfrm>
                <a:off x="5957594" y="6046630"/>
                <a:ext cx="48240" cy="24840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009DEE55-3666-43A7-9B35-DB297AEE2EB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5948594" y="6037630"/>
                  <a:ext cx="65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ECA371EB-0A46-4395-A146-5D0D112311AD}"/>
                    </a:ext>
                  </a:extLst>
                </p14:cNvPr>
                <p14:cNvContentPartPr/>
                <p14:nvPr/>
              </p14:nvContentPartPr>
              <p14:xfrm>
                <a:off x="6063794" y="6176590"/>
                <a:ext cx="95760" cy="7704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ECA371EB-0A46-4395-A146-5D0D112311AD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054794" y="6167950"/>
                  <a:ext cx="113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15421B01-6447-46BD-BB97-C0C6F60E2719}"/>
                    </a:ext>
                  </a:extLst>
                </p14:cNvPr>
                <p14:cNvContentPartPr/>
                <p14:nvPr/>
              </p14:nvContentPartPr>
              <p14:xfrm>
                <a:off x="6265034" y="6028990"/>
                <a:ext cx="207000" cy="2185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15421B01-6447-46BD-BB97-C0C6F60E271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256034" y="6019990"/>
                  <a:ext cx="2246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B2E84818-8926-4DB2-9442-62DE188C0597}"/>
                    </a:ext>
                  </a:extLst>
                </p14:cNvPr>
                <p14:cNvContentPartPr/>
                <p14:nvPr/>
              </p14:nvContentPartPr>
              <p14:xfrm>
                <a:off x="6330194" y="6064270"/>
                <a:ext cx="259560" cy="1008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B2E84818-8926-4DB2-9442-62DE188C059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321554" y="6055270"/>
                  <a:ext cx="277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DF194EBE-A167-4DEE-9E3F-FBEBA59BC472}"/>
                    </a:ext>
                  </a:extLst>
                </p14:cNvPr>
                <p14:cNvContentPartPr/>
                <p14:nvPr/>
              </p14:nvContentPartPr>
              <p14:xfrm>
                <a:off x="6518474" y="6188110"/>
                <a:ext cx="277560" cy="5976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DF194EBE-A167-4DEE-9E3F-FBEBA59BC47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6509834" y="6179110"/>
                  <a:ext cx="29520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3" name="Group 522">
            <a:extLst>
              <a:ext uri="{FF2B5EF4-FFF2-40B4-BE49-F238E27FC236}">
                <a16:creationId xmlns:a16="http://schemas.microsoft.com/office/drawing/2014/main" id="{AA00AF1A-1BC3-40D2-B67B-408CD9B37D01}"/>
              </a:ext>
            </a:extLst>
          </p:cNvPr>
          <p:cNvGrpSpPr/>
          <p:nvPr/>
        </p:nvGrpSpPr>
        <p:grpSpPr>
          <a:xfrm>
            <a:off x="7190594" y="5981830"/>
            <a:ext cx="1168920" cy="442440"/>
            <a:chOff x="7190594" y="5981830"/>
            <a:chExt cx="116892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37340DD2-45F3-437F-87ED-6A686A9EBA50}"/>
                    </a:ext>
                  </a:extLst>
                </p14:cNvPr>
                <p14:cNvContentPartPr/>
                <p14:nvPr/>
              </p14:nvContentPartPr>
              <p14:xfrm>
                <a:off x="7190594" y="6011350"/>
                <a:ext cx="667440" cy="41292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37340DD2-45F3-437F-87ED-6A686A9EBA50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7181954" y="6002710"/>
                  <a:ext cx="6850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3A681859-E834-4715-8366-95353DA1A9B3}"/>
                    </a:ext>
                  </a:extLst>
                </p14:cNvPr>
                <p14:cNvContentPartPr/>
                <p14:nvPr/>
              </p14:nvContentPartPr>
              <p14:xfrm>
                <a:off x="7874954" y="6129430"/>
                <a:ext cx="366480" cy="10476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3A681859-E834-4715-8366-95353DA1A9B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7866314" y="6120430"/>
                  <a:ext cx="384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AF83A8E7-5D5B-4C38-A157-6F90E0BF0D5D}"/>
                    </a:ext>
                  </a:extLst>
                </p14:cNvPr>
                <p14:cNvContentPartPr/>
                <p14:nvPr/>
              </p14:nvContentPartPr>
              <p14:xfrm>
                <a:off x="8217314" y="5981830"/>
                <a:ext cx="142200" cy="9828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AF83A8E7-5D5B-4C38-A157-6F90E0BF0D5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8208674" y="5973190"/>
                  <a:ext cx="15984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892EDCAC-63C7-4B2D-B385-FBC0B6CDB602}"/>
              </a:ext>
            </a:extLst>
          </p:cNvPr>
          <p:cNvGrpSpPr/>
          <p:nvPr/>
        </p:nvGrpSpPr>
        <p:grpSpPr>
          <a:xfrm>
            <a:off x="4954994" y="6482590"/>
            <a:ext cx="425520" cy="388080"/>
            <a:chOff x="4954994" y="6482590"/>
            <a:chExt cx="425520" cy="3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1D9F68A0-BBF1-4C69-A88C-1281A3A0DB04}"/>
                    </a:ext>
                  </a:extLst>
                </p14:cNvPr>
                <p14:cNvContentPartPr/>
                <p14:nvPr/>
              </p14:nvContentPartPr>
              <p14:xfrm>
                <a:off x="4954994" y="6482590"/>
                <a:ext cx="217080" cy="27252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1D9F68A0-BBF1-4C69-A88C-1281A3A0DB0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4946354" y="6473590"/>
                  <a:ext cx="2347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9C6A01EC-F8C5-488E-A77E-B6863E617A8A}"/>
                    </a:ext>
                  </a:extLst>
                </p14:cNvPr>
                <p14:cNvContentPartPr/>
                <p14:nvPr/>
              </p14:nvContentPartPr>
              <p14:xfrm>
                <a:off x="5014394" y="6666190"/>
                <a:ext cx="124200" cy="2988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9C6A01EC-F8C5-488E-A77E-B6863E617A8A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005394" y="6657190"/>
                  <a:ext cx="1418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1FDB3D12-701C-4EBF-A37B-32FFE19381F6}"/>
                    </a:ext>
                  </a:extLst>
                </p14:cNvPr>
                <p14:cNvContentPartPr/>
                <p14:nvPr/>
              </p14:nvContentPartPr>
              <p14:xfrm>
                <a:off x="5120594" y="6707230"/>
                <a:ext cx="259920" cy="16344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1FDB3D12-701C-4EBF-A37B-32FFE19381F6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11594" y="6698590"/>
                  <a:ext cx="277560" cy="18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3" name="Group 542">
            <a:extLst>
              <a:ext uri="{FF2B5EF4-FFF2-40B4-BE49-F238E27FC236}">
                <a16:creationId xmlns:a16="http://schemas.microsoft.com/office/drawing/2014/main" id="{87A9D252-A772-4F6C-902C-2E27CC23A9BD}"/>
              </a:ext>
            </a:extLst>
          </p:cNvPr>
          <p:cNvGrpSpPr/>
          <p:nvPr/>
        </p:nvGrpSpPr>
        <p:grpSpPr>
          <a:xfrm>
            <a:off x="5633594" y="6518566"/>
            <a:ext cx="1375200" cy="257040"/>
            <a:chOff x="5633594" y="6518566"/>
            <a:chExt cx="1375200" cy="25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B95A7D5B-D1A2-4D4C-B0B0-08EB2540E04F}"/>
                    </a:ext>
                  </a:extLst>
                </p14:cNvPr>
                <p14:cNvContentPartPr/>
                <p14:nvPr/>
              </p14:nvContentPartPr>
              <p14:xfrm>
                <a:off x="5633594" y="6617926"/>
                <a:ext cx="77040" cy="3240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B95A7D5B-D1A2-4D4C-B0B0-08EB2540E04F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624954" y="6608926"/>
                  <a:ext cx="94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64B2B56B-F113-4C7B-A2C4-AC760159ED94}"/>
                    </a:ext>
                  </a:extLst>
                </p14:cNvPr>
                <p14:cNvContentPartPr/>
                <p14:nvPr/>
              </p14:nvContentPartPr>
              <p14:xfrm>
                <a:off x="5657354" y="6706486"/>
                <a:ext cx="53280" cy="648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64B2B56B-F113-4C7B-A2C4-AC760159ED9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48354" y="6697846"/>
                  <a:ext cx="709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8A5BD267-485C-4870-8B32-4C1BCB7B5D49}"/>
                    </a:ext>
                  </a:extLst>
                </p14:cNvPr>
                <p14:cNvContentPartPr/>
                <p14:nvPr/>
              </p14:nvContentPartPr>
              <p14:xfrm>
                <a:off x="5828354" y="6630526"/>
                <a:ext cx="124200" cy="14508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8A5BD267-485C-4870-8B32-4C1BCB7B5D49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19714" y="6621886"/>
                  <a:ext cx="1418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1C35F259-D942-407D-A3FA-535BA8E93230}"/>
                    </a:ext>
                  </a:extLst>
                </p14:cNvPr>
                <p14:cNvContentPartPr/>
                <p14:nvPr/>
              </p14:nvContentPartPr>
              <p14:xfrm>
                <a:off x="5998994" y="6678766"/>
                <a:ext cx="83160" cy="8208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1C35F259-D942-407D-A3FA-535BA8E9323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989994" y="6670126"/>
                  <a:ext cx="1008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FE391FC1-4687-4357-9974-DAAAE9090335}"/>
                    </a:ext>
                  </a:extLst>
                </p14:cNvPr>
                <p14:cNvContentPartPr/>
                <p14:nvPr/>
              </p14:nvContentPartPr>
              <p14:xfrm>
                <a:off x="6123194" y="6666166"/>
                <a:ext cx="448920" cy="8064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FE391FC1-4687-4357-9974-DAAAE9090335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114194" y="6657166"/>
                  <a:ext cx="4665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DB7A546C-FCB4-45D3-BAEB-CBD2726662F6}"/>
                    </a:ext>
                  </a:extLst>
                </p14:cNvPr>
                <p14:cNvContentPartPr/>
                <p14:nvPr/>
              </p14:nvContentPartPr>
              <p14:xfrm>
                <a:off x="6583634" y="6535846"/>
                <a:ext cx="130320" cy="15408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DB7A546C-FCB4-45D3-BAEB-CBD2726662F6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574634" y="6527206"/>
                  <a:ext cx="1479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812864A6-CD1B-4F1E-9C77-C3BCE362C226}"/>
                    </a:ext>
                  </a:extLst>
                </p14:cNvPr>
                <p14:cNvContentPartPr/>
                <p14:nvPr/>
              </p14:nvContentPartPr>
              <p14:xfrm>
                <a:off x="6726914" y="6518566"/>
                <a:ext cx="281880" cy="2070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812864A6-CD1B-4F1E-9C77-C3BCE362C226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718274" y="6509926"/>
                  <a:ext cx="29952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4CD6838F-5B98-43E2-B8BB-C9AA55BB8BDE}"/>
              </a:ext>
            </a:extLst>
          </p:cNvPr>
          <p:cNvGrpSpPr/>
          <p:nvPr/>
        </p:nvGrpSpPr>
        <p:grpSpPr>
          <a:xfrm>
            <a:off x="7214354" y="6537286"/>
            <a:ext cx="1428480" cy="282600"/>
            <a:chOff x="7214354" y="6537286"/>
            <a:chExt cx="142848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BAEFA2A3-BC59-442E-B505-2213DA10A657}"/>
                    </a:ext>
                  </a:extLst>
                </p14:cNvPr>
                <p14:cNvContentPartPr/>
                <p14:nvPr/>
              </p14:nvContentPartPr>
              <p14:xfrm>
                <a:off x="7214354" y="6537286"/>
                <a:ext cx="431640" cy="19404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BAEFA2A3-BC59-442E-B505-2213DA10A657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205354" y="6528646"/>
                  <a:ext cx="449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2F21ECBC-B355-4E88-A531-910302476CD9}"/>
                    </a:ext>
                  </a:extLst>
                </p14:cNvPr>
                <p14:cNvContentPartPr/>
                <p14:nvPr/>
              </p14:nvContentPartPr>
              <p14:xfrm>
                <a:off x="7798634" y="6542326"/>
                <a:ext cx="18000" cy="1800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2F21ECBC-B355-4E88-A531-910302476CD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789994" y="6533326"/>
                  <a:ext cx="35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7A1B3C8E-BD7B-4E8C-9B6A-ED1FAFDDC2E7}"/>
                    </a:ext>
                  </a:extLst>
                </p14:cNvPr>
                <p14:cNvContentPartPr/>
                <p14:nvPr/>
              </p14:nvContentPartPr>
              <p14:xfrm>
                <a:off x="7810514" y="6630526"/>
                <a:ext cx="29880" cy="889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7A1B3C8E-BD7B-4E8C-9B6A-ED1FAFDDC2E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801874" y="6621886"/>
                  <a:ext cx="47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FE322616-A865-4EFD-A067-56D741CAB2E4}"/>
                    </a:ext>
                  </a:extLst>
                </p14:cNvPr>
                <p14:cNvContentPartPr/>
                <p14:nvPr/>
              </p14:nvContentPartPr>
              <p14:xfrm>
                <a:off x="7904834" y="6556006"/>
                <a:ext cx="222480" cy="2638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FE322616-A865-4EFD-A067-56D741CAB2E4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896194" y="6547006"/>
                  <a:ext cx="2401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0E1EAD93-39E4-4E4D-9E39-188FFD90FD4C}"/>
                    </a:ext>
                  </a:extLst>
                </p14:cNvPr>
                <p14:cNvContentPartPr/>
                <p14:nvPr/>
              </p14:nvContentPartPr>
              <p14:xfrm>
                <a:off x="8046674" y="6571846"/>
                <a:ext cx="596160" cy="13608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0E1EAD93-39E4-4E4D-9E39-188FFD90FD4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037674" y="6562846"/>
                  <a:ext cx="613800" cy="153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5214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337">
            <a:extLst>
              <a:ext uri="{FF2B5EF4-FFF2-40B4-BE49-F238E27FC236}">
                <a16:creationId xmlns:a16="http://schemas.microsoft.com/office/drawing/2014/main" id="{96441AFD-C010-498C-8D5B-87F3616CC655}"/>
              </a:ext>
            </a:extLst>
          </p:cNvPr>
          <p:cNvGrpSpPr/>
          <p:nvPr/>
        </p:nvGrpSpPr>
        <p:grpSpPr>
          <a:xfrm>
            <a:off x="825794" y="29230"/>
            <a:ext cx="5171400" cy="2448720"/>
            <a:chOff x="825794" y="29230"/>
            <a:chExt cx="5171400" cy="244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F546F62-7A5F-486A-9F07-FCCC149039DE}"/>
                    </a:ext>
                  </a:extLst>
                </p14:cNvPr>
                <p14:cNvContentPartPr/>
                <p14:nvPr/>
              </p14:nvContentPartPr>
              <p14:xfrm>
                <a:off x="825794" y="335950"/>
                <a:ext cx="254160" cy="2782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F546F62-7A5F-486A-9F07-FCCC149039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16794" y="327310"/>
                  <a:ext cx="2718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EA9DC34-FF8D-4207-9F2B-461D9471577F}"/>
                    </a:ext>
                  </a:extLst>
                </p14:cNvPr>
                <p14:cNvContentPartPr/>
                <p14:nvPr/>
              </p14:nvContentPartPr>
              <p14:xfrm>
                <a:off x="1226114" y="324070"/>
                <a:ext cx="119160" cy="319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EA9DC34-FF8D-4207-9F2B-461D9471577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17114" y="315070"/>
                  <a:ext cx="136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C5B279-677A-49CB-B1FC-0A1920CA8C50}"/>
                    </a:ext>
                  </a:extLst>
                </p14:cNvPr>
                <p14:cNvContentPartPr/>
                <p14:nvPr/>
              </p14:nvContentPartPr>
              <p14:xfrm>
                <a:off x="1380194" y="353230"/>
                <a:ext cx="100080" cy="183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C5B279-677A-49CB-B1FC-0A1920CA8C5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71194" y="344230"/>
                  <a:ext cx="117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E86F48-A0AF-4358-B4B1-01F39D2EC512}"/>
                    </a:ext>
                  </a:extLst>
                </p14:cNvPr>
                <p14:cNvContentPartPr/>
                <p14:nvPr/>
              </p14:nvContentPartPr>
              <p14:xfrm>
                <a:off x="1386314" y="442150"/>
                <a:ext cx="106560" cy="122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E86F48-A0AF-4358-B4B1-01F39D2EC5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77314" y="43351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85D7125-3DB7-4FB9-8E70-6F97F75A5EF6}"/>
                    </a:ext>
                  </a:extLst>
                </p14:cNvPr>
                <p14:cNvContentPartPr/>
                <p14:nvPr/>
              </p14:nvContentPartPr>
              <p14:xfrm>
                <a:off x="1569194" y="335950"/>
                <a:ext cx="454680" cy="324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85D7125-3DB7-4FB9-8E70-6F97F75A5E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60194" y="327310"/>
                  <a:ext cx="472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0FA51B9-DB91-4AF9-80D2-2673186E2762}"/>
                    </a:ext>
                  </a:extLst>
                </p14:cNvPr>
                <p14:cNvContentPartPr/>
                <p14:nvPr/>
              </p14:nvContentPartPr>
              <p14:xfrm>
                <a:off x="1893554" y="501190"/>
                <a:ext cx="59400" cy="1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0FA51B9-DB91-4AF9-80D2-2673186E27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84554" y="492550"/>
                  <a:ext cx="77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DD8F2F3-3B54-47C6-8654-8F0B71E50B0E}"/>
                    </a:ext>
                  </a:extLst>
                </p14:cNvPr>
                <p14:cNvContentPartPr/>
                <p14:nvPr/>
              </p14:nvContentPartPr>
              <p14:xfrm>
                <a:off x="2401874" y="317950"/>
                <a:ext cx="199800" cy="228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DD8F2F3-3B54-47C6-8654-8F0B71E50B0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2874" y="309310"/>
                  <a:ext cx="217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BA9FE73-47C8-443C-B338-E92220166E92}"/>
                    </a:ext>
                  </a:extLst>
                </p14:cNvPr>
                <p14:cNvContentPartPr/>
                <p14:nvPr/>
              </p14:nvContentPartPr>
              <p14:xfrm>
                <a:off x="2542274" y="536830"/>
                <a:ext cx="130320" cy="82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BA9FE73-47C8-443C-B338-E92220166E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33634" y="527830"/>
                  <a:ext cx="147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7C3FC01-0CD1-4326-9EDB-6571CF3DEC7B}"/>
                    </a:ext>
                  </a:extLst>
                </p14:cNvPr>
                <p14:cNvContentPartPr/>
                <p14:nvPr/>
              </p14:nvContentPartPr>
              <p14:xfrm>
                <a:off x="3031874" y="436390"/>
                <a:ext cx="283680" cy="195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7C3FC01-0CD1-4326-9EDB-6571CF3DEC7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23234" y="427390"/>
                  <a:ext cx="301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57AB96A-EF0C-4D94-9A3C-D28226A26042}"/>
                    </a:ext>
                  </a:extLst>
                </p14:cNvPr>
                <p14:cNvContentPartPr/>
                <p14:nvPr/>
              </p14:nvContentPartPr>
              <p14:xfrm>
                <a:off x="3327074" y="200230"/>
                <a:ext cx="82800" cy="180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57AB96A-EF0C-4D94-9A3C-D28226A260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18074" y="19159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43C124-8523-420C-BB03-9B5542B244FF}"/>
                    </a:ext>
                  </a:extLst>
                </p14:cNvPr>
                <p14:cNvContentPartPr/>
                <p14:nvPr/>
              </p14:nvContentPartPr>
              <p14:xfrm>
                <a:off x="3462794" y="194470"/>
                <a:ext cx="88920" cy="175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43C124-8523-420C-BB03-9B5542B244F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53794" y="185830"/>
                  <a:ext cx="1065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8CD6BA8-C088-4869-AD41-6992A8F9AEE3}"/>
                    </a:ext>
                  </a:extLst>
                </p14:cNvPr>
                <p14:cNvContentPartPr/>
                <p14:nvPr/>
              </p14:nvContentPartPr>
              <p14:xfrm>
                <a:off x="3545234" y="112030"/>
                <a:ext cx="6120" cy="6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8CD6BA8-C088-4869-AD41-6992A8F9AE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36594" y="10303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45689E-8BB0-48A9-9D19-0E5143556045}"/>
                    </a:ext>
                  </a:extLst>
                </p14:cNvPr>
                <p14:cNvContentPartPr/>
                <p14:nvPr/>
              </p14:nvContentPartPr>
              <p14:xfrm>
                <a:off x="3647474" y="52990"/>
                <a:ext cx="163800" cy="313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45689E-8BB0-48A9-9D19-0E514355604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834" y="43990"/>
                  <a:ext cx="1814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ABDBF0-ACEF-44F1-8618-D8FAC635F713}"/>
                    </a:ext>
                  </a:extLst>
                </p14:cNvPr>
                <p14:cNvContentPartPr/>
                <p14:nvPr/>
              </p14:nvContentPartPr>
              <p14:xfrm>
                <a:off x="3887594" y="88270"/>
                <a:ext cx="100800" cy="1242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ABDBF0-ACEF-44F1-8618-D8FAC635F71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78594" y="79270"/>
                  <a:ext cx="118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9481795-8DA3-4E4F-992E-B9F237049C72}"/>
                    </a:ext>
                  </a:extLst>
                </p14:cNvPr>
                <p14:cNvContentPartPr/>
                <p14:nvPr/>
              </p14:nvContentPartPr>
              <p14:xfrm>
                <a:off x="3910994" y="123550"/>
                <a:ext cx="100800" cy="12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9481795-8DA3-4E4F-992E-B9F237049C7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02354" y="11491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E425229-5EC0-4B46-89DE-138DE82E0F7B}"/>
                    </a:ext>
                  </a:extLst>
                </p14:cNvPr>
                <p14:cNvContentPartPr/>
                <p14:nvPr/>
              </p14:nvContentPartPr>
              <p14:xfrm>
                <a:off x="4052474" y="406150"/>
                <a:ext cx="112680" cy="18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E425229-5EC0-4B46-89DE-138DE82E0F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3834" y="397510"/>
                  <a:ext cx="130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383424-5B50-48D0-97D9-A475DF5A0167}"/>
                    </a:ext>
                  </a:extLst>
                </p14:cNvPr>
                <p14:cNvContentPartPr/>
                <p14:nvPr/>
              </p14:nvContentPartPr>
              <p14:xfrm>
                <a:off x="4105754" y="347830"/>
                <a:ext cx="35640" cy="171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383424-5B50-48D0-97D9-A475DF5A016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97114" y="339190"/>
                  <a:ext cx="532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FC5265-0838-43BB-AD49-20B5540983DD}"/>
                    </a:ext>
                  </a:extLst>
                </p14:cNvPr>
                <p14:cNvContentPartPr/>
                <p14:nvPr/>
              </p14:nvContentPartPr>
              <p14:xfrm>
                <a:off x="4524794" y="300310"/>
                <a:ext cx="123840" cy="42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FC5265-0838-43BB-AD49-20B5540983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15794" y="291670"/>
                  <a:ext cx="141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27A548A-DE3B-4D78-9908-C011CCE0519A}"/>
                    </a:ext>
                  </a:extLst>
                </p14:cNvPr>
                <p14:cNvContentPartPr/>
                <p14:nvPr/>
              </p14:nvContentPartPr>
              <p14:xfrm>
                <a:off x="4389074" y="323710"/>
                <a:ext cx="88920" cy="248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27A548A-DE3B-4D78-9908-C011CCE0519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380074" y="315070"/>
                  <a:ext cx="106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B1349FF-8A3F-4548-ACBB-C0E2B6AA6BB9}"/>
                    </a:ext>
                  </a:extLst>
                </p14:cNvPr>
                <p14:cNvContentPartPr/>
                <p14:nvPr/>
              </p14:nvContentPartPr>
              <p14:xfrm>
                <a:off x="4577714" y="524950"/>
                <a:ext cx="159480" cy="71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B1349FF-8A3F-4548-ACBB-C0E2B6AA6B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569074" y="515950"/>
                  <a:ext cx="177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4ECDDC8-2F1F-4502-8A2D-59258CC1EBB6}"/>
                    </a:ext>
                  </a:extLst>
                </p14:cNvPr>
                <p14:cNvContentPartPr/>
                <p14:nvPr/>
              </p14:nvContentPartPr>
              <p14:xfrm>
                <a:off x="2813714" y="111310"/>
                <a:ext cx="236160" cy="632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4ECDDC8-2F1F-4502-8A2D-59258CC1EB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05074" y="102670"/>
                  <a:ext cx="25380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9090415-5EED-4274-9468-8B79D5EDBEBC}"/>
                    </a:ext>
                  </a:extLst>
                </p14:cNvPr>
                <p14:cNvContentPartPr/>
                <p14:nvPr/>
              </p14:nvContentPartPr>
              <p14:xfrm>
                <a:off x="4916114" y="353590"/>
                <a:ext cx="169920" cy="207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9090415-5EED-4274-9468-8B79D5EDBE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07114" y="344590"/>
                  <a:ext cx="1875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15FC55C-4E11-4187-B231-63EFBB3C17E3}"/>
                    </a:ext>
                  </a:extLst>
                </p14:cNvPr>
                <p14:cNvContentPartPr/>
                <p14:nvPr/>
              </p14:nvContentPartPr>
              <p14:xfrm>
                <a:off x="5120594" y="153070"/>
                <a:ext cx="124200" cy="241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15FC55C-4E11-4187-B231-63EFBB3C17E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11594" y="144430"/>
                  <a:ext cx="141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A8914C0-0649-4DDE-AA79-1F9D1307C55F}"/>
                    </a:ext>
                  </a:extLst>
                </p14:cNvPr>
                <p14:cNvContentPartPr/>
                <p14:nvPr/>
              </p14:nvContentPartPr>
              <p14:xfrm>
                <a:off x="5179634" y="100150"/>
                <a:ext cx="212760" cy="2131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A8914C0-0649-4DDE-AA79-1F9D1307C55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70634" y="91150"/>
                  <a:ext cx="230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DE6B919-2565-403A-B2AD-FC07307CA59A}"/>
                    </a:ext>
                  </a:extLst>
                </p14:cNvPr>
                <p14:cNvContentPartPr/>
                <p14:nvPr/>
              </p14:nvContentPartPr>
              <p14:xfrm>
                <a:off x="5397794" y="46870"/>
                <a:ext cx="18000" cy="24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DE6B919-2565-403A-B2AD-FC07307CA5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88794" y="38230"/>
                  <a:ext cx="35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854292A-643A-4410-929D-7C4513C632C4}"/>
                    </a:ext>
                  </a:extLst>
                </p14:cNvPr>
                <p14:cNvContentPartPr/>
                <p14:nvPr/>
              </p14:nvContentPartPr>
              <p14:xfrm>
                <a:off x="5509754" y="64870"/>
                <a:ext cx="100440" cy="271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854292A-643A-4410-929D-7C4513C632C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500754" y="55870"/>
                  <a:ext cx="118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483F8E-C38D-4E23-B8D5-CA9D60871F49}"/>
                    </a:ext>
                  </a:extLst>
                </p14:cNvPr>
                <p14:cNvContentPartPr/>
                <p14:nvPr/>
              </p14:nvContentPartPr>
              <p14:xfrm>
                <a:off x="5692634" y="70630"/>
                <a:ext cx="112320" cy="97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483F8E-C38D-4E23-B8D5-CA9D60871F4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83994" y="61630"/>
                  <a:ext cx="129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D90F94B-0807-4F59-9687-835FA1CBAEB1}"/>
                    </a:ext>
                  </a:extLst>
                </p14:cNvPr>
                <p14:cNvContentPartPr/>
                <p14:nvPr/>
              </p14:nvContentPartPr>
              <p14:xfrm>
                <a:off x="5562674" y="29230"/>
                <a:ext cx="53280" cy="532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D90F94B-0807-4F59-9687-835FA1CBAE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53674" y="20590"/>
                  <a:ext cx="709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BA0767C-37BF-46D8-B7E7-9E853B768129}"/>
                    </a:ext>
                  </a:extLst>
                </p14:cNvPr>
                <p14:cNvContentPartPr/>
                <p14:nvPr/>
              </p14:nvContentPartPr>
              <p14:xfrm>
                <a:off x="5745914" y="46870"/>
                <a:ext cx="225000" cy="6256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BA0767C-37BF-46D8-B7E7-9E853B76812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36914" y="38230"/>
                  <a:ext cx="242640" cy="64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0C8CE7-9A72-4B17-BE2E-2265F9D4E9D8}"/>
                    </a:ext>
                  </a:extLst>
                </p14:cNvPr>
                <p14:cNvContentPartPr/>
                <p14:nvPr/>
              </p14:nvContentPartPr>
              <p14:xfrm>
                <a:off x="903914" y="1084750"/>
                <a:ext cx="226800" cy="201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0C8CE7-9A72-4B17-BE2E-2265F9D4E9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5274" y="1076110"/>
                  <a:ext cx="2444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9CD687-9203-4117-94D3-88AFA8C3C5A8}"/>
                    </a:ext>
                  </a:extLst>
                </p14:cNvPr>
                <p14:cNvContentPartPr/>
                <p14:nvPr/>
              </p14:nvContentPartPr>
              <p14:xfrm>
                <a:off x="1238714" y="1008070"/>
                <a:ext cx="159840" cy="295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9CD687-9203-4117-94D3-88AFA8C3C5A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29714" y="999430"/>
                  <a:ext cx="1774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99F7349-D2FB-4264-BDA3-0BEA5E33DC53}"/>
                    </a:ext>
                  </a:extLst>
                </p14:cNvPr>
                <p14:cNvContentPartPr/>
                <p14:nvPr/>
              </p14:nvContentPartPr>
              <p14:xfrm>
                <a:off x="1374434" y="1103110"/>
                <a:ext cx="69120" cy="171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99F7349-D2FB-4264-BDA3-0BEA5E33DC5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65434" y="1094110"/>
                  <a:ext cx="86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E0C6B1-F93B-47C5-8D97-720A56A2253B}"/>
                    </a:ext>
                  </a:extLst>
                </p14:cNvPr>
                <p14:cNvContentPartPr/>
                <p14:nvPr/>
              </p14:nvContentPartPr>
              <p14:xfrm>
                <a:off x="1374434" y="1049830"/>
                <a:ext cx="371880" cy="354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E0C6B1-F93B-47C5-8D97-720A56A2253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65434" y="1041190"/>
                  <a:ext cx="3895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8EA332-C592-4C2B-9089-A403DDA4F160}"/>
                    </a:ext>
                  </a:extLst>
                </p14:cNvPr>
                <p14:cNvContentPartPr/>
                <p14:nvPr/>
              </p14:nvContentPartPr>
              <p14:xfrm>
                <a:off x="1946474" y="1144150"/>
                <a:ext cx="94680" cy="100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8EA332-C592-4C2B-9089-A403DDA4F1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37834" y="1135510"/>
                  <a:ext cx="112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5A42072-3563-4B43-A6EF-3074CD08B4C7}"/>
                    </a:ext>
                  </a:extLst>
                </p14:cNvPr>
                <p14:cNvContentPartPr/>
                <p14:nvPr/>
              </p14:nvContentPartPr>
              <p14:xfrm>
                <a:off x="2377034" y="955510"/>
                <a:ext cx="236520" cy="245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5A42072-3563-4B43-A6EF-3074CD08B4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68394" y="946870"/>
                  <a:ext cx="254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2419F7F-8493-473A-95F8-78CAEB8CFBAE}"/>
                    </a:ext>
                  </a:extLst>
                </p14:cNvPr>
                <p14:cNvContentPartPr/>
                <p14:nvPr/>
              </p14:nvContentPartPr>
              <p14:xfrm>
                <a:off x="2589794" y="1132630"/>
                <a:ext cx="82800" cy="180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2419F7F-8493-473A-95F8-78CAEB8CFB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580794" y="112363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6E7CEC-352A-45C4-88F7-D7799105210F}"/>
                    </a:ext>
                  </a:extLst>
                </p14:cNvPr>
                <p14:cNvContentPartPr/>
                <p14:nvPr/>
              </p14:nvContentPartPr>
              <p14:xfrm>
                <a:off x="2630834" y="1079350"/>
                <a:ext cx="12240" cy="118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6E7CEC-352A-45C4-88F7-D7799105210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22194" y="1070710"/>
                  <a:ext cx="29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082AA9-6D93-40F1-BEC0-3B966949C6AB}"/>
                    </a:ext>
                  </a:extLst>
                </p14:cNvPr>
                <p14:cNvContentPartPr/>
                <p14:nvPr/>
              </p14:nvContentPartPr>
              <p14:xfrm>
                <a:off x="2276954" y="1262230"/>
                <a:ext cx="442800" cy="12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082AA9-6D93-40F1-BEC0-3B966949C6A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8314" y="1253590"/>
                  <a:ext cx="46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325969-4380-4F5B-AB3D-407D96717A8E}"/>
                    </a:ext>
                  </a:extLst>
                </p14:cNvPr>
                <p14:cNvContentPartPr/>
                <p14:nvPr/>
              </p14:nvContentPartPr>
              <p14:xfrm>
                <a:off x="2391794" y="1338550"/>
                <a:ext cx="180720" cy="1843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325969-4380-4F5B-AB3D-407D96717A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382794" y="1329910"/>
                  <a:ext cx="198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C8A17E9-4D58-4300-8712-402289B52F1A}"/>
                    </a:ext>
                  </a:extLst>
                </p14:cNvPr>
                <p14:cNvContentPartPr/>
                <p14:nvPr/>
              </p14:nvContentPartPr>
              <p14:xfrm>
                <a:off x="2639474" y="1509910"/>
                <a:ext cx="56880" cy="65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C8A17E9-4D58-4300-8712-402289B52F1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630834" y="1501270"/>
                  <a:ext cx="74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21802A4-A72E-4F89-8597-6DD8FB9AF435}"/>
                    </a:ext>
                  </a:extLst>
                </p14:cNvPr>
                <p14:cNvContentPartPr/>
                <p14:nvPr/>
              </p14:nvContentPartPr>
              <p14:xfrm>
                <a:off x="2952314" y="937150"/>
                <a:ext cx="227880" cy="602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21802A4-A72E-4F89-8597-6DD8FB9AF4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43314" y="928510"/>
                  <a:ext cx="24552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5DF75AE-0F04-40E4-A475-F83E153EAFD0}"/>
                    </a:ext>
                  </a:extLst>
                </p14:cNvPr>
                <p14:cNvContentPartPr/>
                <p14:nvPr/>
              </p14:nvContentPartPr>
              <p14:xfrm>
                <a:off x="3151034" y="1250350"/>
                <a:ext cx="208800" cy="189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5DF75AE-0F04-40E4-A475-F83E153EAF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42394" y="1241710"/>
                  <a:ext cx="226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0AEAB3B-53CA-4C5B-B159-F4D572D8548F}"/>
                    </a:ext>
                  </a:extLst>
                </p14:cNvPr>
                <p14:cNvContentPartPr/>
                <p14:nvPr/>
              </p14:nvContentPartPr>
              <p14:xfrm>
                <a:off x="3350834" y="1026430"/>
                <a:ext cx="106560" cy="12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0AEAB3B-53CA-4C5B-B159-F4D572D854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41834" y="101743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1E1761B-F478-4FCC-B63C-8CC87D043C31}"/>
                    </a:ext>
                  </a:extLst>
                </p14:cNvPr>
                <p14:cNvContentPartPr/>
                <p14:nvPr/>
              </p14:nvContentPartPr>
              <p14:xfrm>
                <a:off x="3462794" y="831670"/>
                <a:ext cx="136080" cy="3542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1E1761B-F478-4FCC-B63C-8CC87D043C3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453794" y="822670"/>
                  <a:ext cx="1537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2E602DE-8AFF-46F0-A3B5-73FA38DAC7E9}"/>
                    </a:ext>
                  </a:extLst>
                </p14:cNvPr>
                <p14:cNvContentPartPr/>
                <p14:nvPr/>
              </p14:nvContentPartPr>
              <p14:xfrm>
                <a:off x="3687074" y="814030"/>
                <a:ext cx="142560" cy="395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2E602DE-8AFF-46F0-A3B5-73FA38DAC7E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678074" y="805030"/>
                  <a:ext cx="16020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A842905-609E-4C0E-8CA2-0B60B83ABE5A}"/>
                    </a:ext>
                  </a:extLst>
                </p14:cNvPr>
                <p14:cNvContentPartPr/>
                <p14:nvPr/>
              </p14:nvContentPartPr>
              <p14:xfrm>
                <a:off x="3846194" y="863710"/>
                <a:ext cx="83160" cy="133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A842905-609E-4C0E-8CA2-0B60B83ABE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37554" y="854710"/>
                  <a:ext cx="1008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8A5AA8B-85E1-40BC-AC73-CB97A0F81322}"/>
                    </a:ext>
                  </a:extLst>
                </p14:cNvPr>
                <p14:cNvContentPartPr/>
                <p14:nvPr/>
              </p14:nvContentPartPr>
              <p14:xfrm>
                <a:off x="4058594" y="1274110"/>
                <a:ext cx="165600" cy="12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8A5AA8B-85E1-40BC-AC73-CB97A0F8132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49594" y="126511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394ED6-B1F0-4BAC-855C-C6452F7C23AD}"/>
                    </a:ext>
                  </a:extLst>
                </p14:cNvPr>
                <p14:cNvContentPartPr/>
                <p14:nvPr/>
              </p14:nvContentPartPr>
              <p14:xfrm>
                <a:off x="4495274" y="1043710"/>
                <a:ext cx="118440" cy="65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394ED6-B1F0-4BAC-855C-C6452F7C23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86274" y="1035070"/>
                  <a:ext cx="136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51D9486-889E-4087-A7E9-2F1485F64BA9}"/>
                    </a:ext>
                  </a:extLst>
                </p14:cNvPr>
                <p14:cNvContentPartPr/>
                <p14:nvPr/>
              </p14:nvContentPartPr>
              <p14:xfrm>
                <a:off x="4418594" y="1073590"/>
                <a:ext cx="71280" cy="2484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51D9486-889E-4087-A7E9-2F1485F64BA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09594" y="1064590"/>
                  <a:ext cx="889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35CF78-9660-4EEC-ACF9-0792E4F8ECD2}"/>
                    </a:ext>
                  </a:extLst>
                </p14:cNvPr>
                <p14:cNvContentPartPr/>
                <p14:nvPr/>
              </p14:nvContentPartPr>
              <p14:xfrm>
                <a:off x="4595354" y="1274110"/>
                <a:ext cx="130320" cy="110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35CF78-9660-4EEC-ACF9-0792E4F8ECD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86714" y="1265110"/>
                  <a:ext cx="147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843617D-D5FF-4AAE-B9CB-5C8E286F03C6}"/>
                    </a:ext>
                  </a:extLst>
                </p14:cNvPr>
                <p14:cNvContentPartPr/>
                <p14:nvPr/>
              </p14:nvContentPartPr>
              <p14:xfrm>
                <a:off x="4878674" y="1173670"/>
                <a:ext cx="165600" cy="141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843617D-D5FF-4AAE-B9CB-5C8E286F03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69674" y="1165030"/>
                  <a:ext cx="183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6307CC-5804-420B-B564-DF9F8AD885D1}"/>
                    </a:ext>
                  </a:extLst>
                </p14:cNvPr>
                <p14:cNvContentPartPr/>
                <p14:nvPr/>
              </p14:nvContentPartPr>
              <p14:xfrm>
                <a:off x="5055434" y="878830"/>
                <a:ext cx="94680" cy="2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6307CC-5804-420B-B564-DF9F8AD885D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46794" y="869830"/>
                  <a:ext cx="112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84EB851-FE22-4200-B654-ECF6B5E5B273}"/>
                    </a:ext>
                  </a:extLst>
                </p14:cNvPr>
                <p14:cNvContentPartPr/>
                <p14:nvPr/>
              </p14:nvContentPartPr>
              <p14:xfrm>
                <a:off x="5120594" y="819790"/>
                <a:ext cx="189720" cy="2307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84EB851-FE22-4200-B654-ECF6B5E5B27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11594" y="811150"/>
                  <a:ext cx="207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FEE45C8-AB2A-4155-AE43-5C1E65D10AD3}"/>
                    </a:ext>
                  </a:extLst>
                </p14:cNvPr>
                <p14:cNvContentPartPr/>
                <p14:nvPr/>
              </p14:nvContentPartPr>
              <p14:xfrm>
                <a:off x="5309234" y="778390"/>
                <a:ext cx="360" cy="61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FEE45C8-AB2A-4155-AE43-5C1E65D10AD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00594" y="76975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2095F4CC-7188-43C8-A0C8-9533574DED1E}"/>
                    </a:ext>
                  </a:extLst>
                </p14:cNvPr>
                <p14:cNvContentPartPr/>
                <p14:nvPr/>
              </p14:nvContentPartPr>
              <p14:xfrm>
                <a:off x="5439194" y="778390"/>
                <a:ext cx="106920" cy="26604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2095F4CC-7188-43C8-A0C8-9533574DED1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430194" y="769750"/>
                  <a:ext cx="1245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D08A207-396C-4957-B5EA-97043EDCC9DC}"/>
                    </a:ext>
                  </a:extLst>
                </p14:cNvPr>
                <p14:cNvContentPartPr/>
                <p14:nvPr/>
              </p14:nvContentPartPr>
              <p14:xfrm>
                <a:off x="5615954" y="802150"/>
                <a:ext cx="112320" cy="82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D08A207-396C-4957-B5EA-97043EDCC9D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607314" y="793150"/>
                  <a:ext cx="1299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560AAC10-CE71-4F6F-9436-8CA5926DA862}"/>
                    </a:ext>
                  </a:extLst>
                </p14:cNvPr>
                <p14:cNvContentPartPr/>
                <p14:nvPr/>
              </p14:nvContentPartPr>
              <p14:xfrm>
                <a:off x="5633594" y="819790"/>
                <a:ext cx="29880" cy="1224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560AAC10-CE71-4F6F-9436-8CA5926DA86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624954" y="81115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7A305E0-B911-4341-880C-762EB03F193D}"/>
                    </a:ext>
                  </a:extLst>
                </p14:cNvPr>
                <p14:cNvContentPartPr/>
                <p14:nvPr/>
              </p14:nvContentPartPr>
              <p14:xfrm>
                <a:off x="5622074" y="760390"/>
                <a:ext cx="375120" cy="57888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7A305E0-B911-4341-880C-762EB03F193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613074" y="751390"/>
                  <a:ext cx="39276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1A692CE3-EF77-4C61-B229-08313287C799}"/>
                    </a:ext>
                  </a:extLst>
                </p14:cNvPr>
                <p14:cNvContentPartPr/>
                <p14:nvPr/>
              </p14:nvContentPartPr>
              <p14:xfrm>
                <a:off x="2265074" y="1610350"/>
                <a:ext cx="3144960" cy="32940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1A692CE3-EF77-4C61-B229-08313287C79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256434" y="1601350"/>
                  <a:ext cx="31626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90F5406-6EAE-49ED-AFA2-7282B5453C24}"/>
                    </a:ext>
                  </a:extLst>
                </p14:cNvPr>
                <p14:cNvContentPartPr/>
                <p14:nvPr/>
              </p14:nvContentPartPr>
              <p14:xfrm>
                <a:off x="2293874" y="2217310"/>
                <a:ext cx="3087360" cy="2606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90F5406-6EAE-49ED-AFA2-7282B5453C2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85234" y="2208670"/>
                  <a:ext cx="31050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D9AB65B7-DE31-4A3A-803B-5DEB0CFCA77C}"/>
                    </a:ext>
                  </a:extLst>
                </p14:cNvPr>
                <p14:cNvContentPartPr/>
                <p14:nvPr/>
              </p14:nvContentPartPr>
              <p14:xfrm>
                <a:off x="5435234" y="1616110"/>
                <a:ext cx="553680" cy="5432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D9AB65B7-DE31-4A3A-803B-5DEB0CFCA7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26594" y="1607110"/>
                  <a:ext cx="571320" cy="5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59EE0EF-6A5B-4ACD-8FE7-40D4B6D7DC0D}"/>
                    </a:ext>
                  </a:extLst>
                </p14:cNvPr>
                <p14:cNvContentPartPr/>
                <p14:nvPr/>
              </p14:nvContentPartPr>
              <p14:xfrm>
                <a:off x="5689034" y="1793230"/>
                <a:ext cx="169200" cy="21276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59EE0EF-6A5B-4ACD-8FE7-40D4B6D7DC0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680394" y="1784230"/>
                  <a:ext cx="186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F22BF0CC-60C8-44B2-A047-54E30B8EB6E0}"/>
                    </a:ext>
                  </a:extLst>
                </p14:cNvPr>
                <p14:cNvContentPartPr/>
                <p14:nvPr/>
              </p14:nvContentPartPr>
              <p14:xfrm>
                <a:off x="5380154" y="2129470"/>
                <a:ext cx="289440" cy="1713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F22BF0CC-60C8-44B2-A047-54E30B8EB6E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71154" y="2120830"/>
                  <a:ext cx="307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CAD4A55-FD7C-4E55-B765-BCA65159F23C}"/>
                    </a:ext>
                  </a:extLst>
                </p14:cNvPr>
                <p14:cNvContentPartPr/>
                <p14:nvPr/>
              </p14:nvContentPartPr>
              <p14:xfrm>
                <a:off x="3397994" y="1958470"/>
                <a:ext cx="466560" cy="2412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CAD4A55-FD7C-4E55-B765-BCA65159F23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88994" y="1949470"/>
                  <a:ext cx="484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F8DB329C-C712-484A-882E-50EC0206E825}"/>
                    </a:ext>
                  </a:extLst>
                </p14:cNvPr>
                <p14:cNvContentPartPr/>
                <p14:nvPr/>
              </p14:nvContentPartPr>
              <p14:xfrm>
                <a:off x="3804794" y="1905190"/>
                <a:ext cx="77040" cy="946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F8DB329C-C712-484A-882E-50EC0206E82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796154" y="1896550"/>
                  <a:ext cx="94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D352C99-51E5-4522-90B8-C9DF212B6FCC}"/>
                    </a:ext>
                  </a:extLst>
                </p14:cNvPr>
                <p14:cNvContentPartPr/>
                <p14:nvPr/>
              </p14:nvContentPartPr>
              <p14:xfrm>
                <a:off x="3910994" y="2075830"/>
                <a:ext cx="425160" cy="478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D352C99-51E5-4522-90B8-C9DF212B6FC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902354" y="2067190"/>
                  <a:ext cx="442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6618FCDC-8A3F-47CF-BC3B-7AF82CE6A1AD}"/>
                    </a:ext>
                  </a:extLst>
                </p14:cNvPr>
                <p14:cNvContentPartPr/>
                <p14:nvPr/>
              </p14:nvContentPartPr>
              <p14:xfrm>
                <a:off x="3892994" y="2040550"/>
                <a:ext cx="148320" cy="131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6618FCDC-8A3F-47CF-BC3B-7AF82CE6A1A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83994" y="2031550"/>
                  <a:ext cx="16596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45AE6C9-766D-401B-A873-21A11EC0B692}"/>
              </a:ext>
            </a:extLst>
          </p:cNvPr>
          <p:cNvGrpSpPr/>
          <p:nvPr/>
        </p:nvGrpSpPr>
        <p:grpSpPr>
          <a:xfrm>
            <a:off x="6784154" y="1721590"/>
            <a:ext cx="283320" cy="455760"/>
            <a:chOff x="6784154" y="1721590"/>
            <a:chExt cx="283320" cy="45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607FD2B-23C3-4F2C-8FA2-4897928675C8}"/>
                    </a:ext>
                  </a:extLst>
                </p14:cNvPr>
                <p14:cNvContentPartPr/>
                <p14:nvPr/>
              </p14:nvContentPartPr>
              <p14:xfrm>
                <a:off x="6848954" y="1721590"/>
                <a:ext cx="165960" cy="604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607FD2B-23C3-4F2C-8FA2-4897928675C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40314" y="1712590"/>
                  <a:ext cx="1836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008A10A9-1CDE-43F3-B19F-FE21D33EF6C7}"/>
                    </a:ext>
                  </a:extLst>
                </p14:cNvPr>
                <p14:cNvContentPartPr/>
                <p14:nvPr/>
              </p14:nvContentPartPr>
              <p14:xfrm>
                <a:off x="6784154" y="1781350"/>
                <a:ext cx="12240" cy="2422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008A10A9-1CDE-43F3-B19F-FE21D33EF6C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75154" y="1772710"/>
                  <a:ext cx="29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3D09ED4-B554-478E-9A57-C4C6DF7266B9}"/>
                    </a:ext>
                  </a:extLst>
                </p14:cNvPr>
                <p14:cNvContentPartPr/>
                <p14:nvPr/>
              </p14:nvContentPartPr>
              <p14:xfrm>
                <a:off x="6984674" y="1999870"/>
                <a:ext cx="82800" cy="1774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3D09ED4-B554-478E-9A57-C4C6DF7266B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975674" y="1990870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342" name="Ink 341">
                <a:extLst>
                  <a:ext uri="{FF2B5EF4-FFF2-40B4-BE49-F238E27FC236}">
                    <a16:creationId xmlns:a16="http://schemas.microsoft.com/office/drawing/2014/main" id="{0B40B21D-9EC3-4E8E-B649-DE41B3CEC7CB}"/>
                  </a:ext>
                </a:extLst>
              </p14:cNvPr>
              <p14:cNvContentPartPr/>
              <p14:nvPr/>
            </p14:nvContentPartPr>
            <p14:xfrm>
              <a:off x="7279514" y="1787470"/>
              <a:ext cx="136080" cy="100800"/>
            </p14:xfrm>
          </p:contentPart>
        </mc:Choice>
        <mc:Fallback>
          <p:pic>
            <p:nvPicPr>
              <p:cNvPr id="342" name="Ink 341">
                <a:extLst>
                  <a:ext uri="{FF2B5EF4-FFF2-40B4-BE49-F238E27FC236}">
                    <a16:creationId xmlns:a16="http://schemas.microsoft.com/office/drawing/2014/main" id="{0B40B21D-9EC3-4E8E-B649-DE41B3CEC7CB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270874" y="1778470"/>
                <a:ext cx="1537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C7C0CAA8-A0E5-4085-B101-ECCC40E82468}"/>
              </a:ext>
            </a:extLst>
          </p:cNvPr>
          <p:cNvGrpSpPr/>
          <p:nvPr/>
        </p:nvGrpSpPr>
        <p:grpSpPr>
          <a:xfrm>
            <a:off x="7692434" y="1480390"/>
            <a:ext cx="785160" cy="304920"/>
            <a:chOff x="7692434" y="1480390"/>
            <a:chExt cx="7851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D354F49-82CB-411B-819D-5C7BF5734ADC}"/>
                    </a:ext>
                  </a:extLst>
                </p14:cNvPr>
                <p14:cNvContentPartPr/>
                <p14:nvPr/>
              </p14:nvContentPartPr>
              <p14:xfrm>
                <a:off x="7692434" y="1515310"/>
                <a:ext cx="157680" cy="2433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D354F49-82CB-411B-819D-5C7BF5734AD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683794" y="1506670"/>
                  <a:ext cx="1753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4442444-B647-422F-B1C5-702A13E61BBF}"/>
                    </a:ext>
                  </a:extLst>
                </p14:cNvPr>
                <p14:cNvContentPartPr/>
                <p14:nvPr/>
              </p14:nvContentPartPr>
              <p14:xfrm>
                <a:off x="7698554" y="1645630"/>
                <a:ext cx="136080" cy="1800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4442444-B647-422F-B1C5-702A13E61BB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689554" y="163699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BD73D6C-8301-4BCB-96DE-25354BF76448}"/>
                    </a:ext>
                  </a:extLst>
                </p14:cNvPr>
                <p14:cNvContentPartPr/>
                <p14:nvPr/>
              </p14:nvContentPartPr>
              <p14:xfrm>
                <a:off x="7893314" y="1716550"/>
                <a:ext cx="59400" cy="687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BD73D6C-8301-4BCB-96DE-25354BF7644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884314" y="1707550"/>
                  <a:ext cx="770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9AA1E54F-840E-48E3-BCD9-BE3532B059C9}"/>
                    </a:ext>
                  </a:extLst>
                </p14:cNvPr>
                <p14:cNvContentPartPr/>
                <p14:nvPr/>
              </p14:nvContentPartPr>
              <p14:xfrm>
                <a:off x="8007794" y="1681270"/>
                <a:ext cx="103680" cy="892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9AA1E54F-840E-48E3-BCD9-BE3532B059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99154" y="1672270"/>
                  <a:ext cx="1213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BB5E42F-A8A1-4E94-BBB2-B7F7185C69AA}"/>
                    </a:ext>
                  </a:extLst>
                </p14:cNvPr>
                <p14:cNvContentPartPr/>
                <p14:nvPr/>
              </p14:nvContentPartPr>
              <p14:xfrm>
                <a:off x="8176274" y="1480390"/>
                <a:ext cx="301320" cy="1303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BB5E42F-A8A1-4E94-BBB2-B7F7185C69A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67634" y="1471750"/>
                  <a:ext cx="31896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DF9DAFC4-0458-4071-AF20-68DA4842CE81}"/>
                  </a:ext>
                </a:extLst>
              </p14:cNvPr>
              <p14:cNvContentPartPr/>
              <p14:nvPr/>
            </p14:nvContentPartPr>
            <p14:xfrm>
              <a:off x="7621874" y="1917070"/>
              <a:ext cx="964800" cy="4176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DF9DAFC4-0458-4071-AF20-68DA4842CE8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12874" y="1908430"/>
                <a:ext cx="98244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3696E01D-673D-46DC-9FFA-9FE9314416D2}"/>
              </a:ext>
            </a:extLst>
          </p:cNvPr>
          <p:cNvGrpSpPr/>
          <p:nvPr/>
        </p:nvGrpSpPr>
        <p:grpSpPr>
          <a:xfrm>
            <a:off x="7706474" y="2099950"/>
            <a:ext cx="788760" cy="330840"/>
            <a:chOff x="7706474" y="2099950"/>
            <a:chExt cx="788760" cy="33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59234F60-E597-4187-B500-B0DBDD38155F}"/>
                    </a:ext>
                  </a:extLst>
                </p14:cNvPr>
                <p14:cNvContentPartPr/>
                <p14:nvPr/>
              </p14:nvContentPartPr>
              <p14:xfrm>
                <a:off x="7706474" y="2142430"/>
                <a:ext cx="198720" cy="23580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59234F60-E597-4187-B500-B0DBDD38155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697474" y="2133430"/>
                  <a:ext cx="216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FB576118-733B-4343-A364-79F0238D0766}"/>
                    </a:ext>
                  </a:extLst>
                </p14:cNvPr>
                <p14:cNvContentPartPr/>
                <p14:nvPr/>
              </p14:nvContentPartPr>
              <p14:xfrm>
                <a:off x="7889714" y="2300470"/>
                <a:ext cx="57600" cy="11844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FB576118-733B-4343-A364-79F0238D076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881074" y="2291830"/>
                  <a:ext cx="75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4DE8B79-D425-4AD9-B617-29EDF94E9942}"/>
                    </a:ext>
                  </a:extLst>
                </p14:cNvPr>
                <p14:cNvContentPartPr/>
                <p14:nvPr/>
              </p14:nvContentPartPr>
              <p14:xfrm>
                <a:off x="7968914" y="2206150"/>
                <a:ext cx="284400" cy="2246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4DE8B79-D425-4AD9-B617-29EDF94E994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960274" y="2197510"/>
                  <a:ext cx="30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FFF9264-6910-4971-A0E3-52FF5963FCBA}"/>
                    </a:ext>
                  </a:extLst>
                </p14:cNvPr>
                <p14:cNvContentPartPr/>
                <p14:nvPr/>
              </p14:nvContentPartPr>
              <p14:xfrm>
                <a:off x="8200034" y="2099950"/>
                <a:ext cx="295200" cy="224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FFF9264-6910-4971-A0E3-52FF5963FCB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191034" y="2091310"/>
                  <a:ext cx="3128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5310E0B-4AB7-4D23-89E8-A33EC81F3CF0}"/>
              </a:ext>
            </a:extLst>
          </p:cNvPr>
          <p:cNvGrpSpPr/>
          <p:nvPr/>
        </p:nvGrpSpPr>
        <p:grpSpPr>
          <a:xfrm>
            <a:off x="6919874" y="2683150"/>
            <a:ext cx="637200" cy="414360"/>
            <a:chOff x="6919874" y="2683150"/>
            <a:chExt cx="63720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00B4465-667F-4F08-8BA8-ADF0D4CE10DC}"/>
                    </a:ext>
                  </a:extLst>
                </p14:cNvPr>
                <p14:cNvContentPartPr/>
                <p14:nvPr/>
              </p14:nvContentPartPr>
              <p14:xfrm>
                <a:off x="6934634" y="2683150"/>
                <a:ext cx="239400" cy="337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00B4465-667F-4F08-8BA8-ADF0D4CE10D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925634" y="2674150"/>
                  <a:ext cx="257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E52D984-2BE9-4F19-A5CC-37395DF533F9}"/>
                    </a:ext>
                  </a:extLst>
                </p14:cNvPr>
                <p14:cNvContentPartPr/>
                <p14:nvPr/>
              </p14:nvContentPartPr>
              <p14:xfrm>
                <a:off x="6919874" y="2931910"/>
                <a:ext cx="82800" cy="12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E52D984-2BE9-4F19-A5CC-37395DF533F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910874" y="292291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D94F3EA-715D-4B99-8093-8186D391BE5D}"/>
                    </a:ext>
                  </a:extLst>
                </p14:cNvPr>
                <p14:cNvContentPartPr/>
                <p14:nvPr/>
              </p14:nvContentPartPr>
              <p14:xfrm>
                <a:off x="7108514" y="2931910"/>
                <a:ext cx="88920" cy="165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D94F3EA-715D-4B99-8093-8186D391BE5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099874" y="2922910"/>
                  <a:ext cx="1065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86F1D10-4315-49FF-B23C-0C72897E576A}"/>
                    </a:ext>
                  </a:extLst>
                </p14:cNvPr>
                <p14:cNvContentPartPr/>
                <p14:nvPr/>
              </p14:nvContentPartPr>
              <p14:xfrm>
                <a:off x="7232354" y="2890510"/>
                <a:ext cx="271800" cy="189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86F1D10-4315-49FF-B23C-0C72897E576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223714" y="2881510"/>
                  <a:ext cx="289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202AA28-CEEB-485D-AC0F-7E816180D4ED}"/>
                    </a:ext>
                  </a:extLst>
                </p14:cNvPr>
                <p14:cNvContentPartPr/>
                <p14:nvPr/>
              </p14:nvContentPartPr>
              <p14:xfrm>
                <a:off x="7503794" y="2931910"/>
                <a:ext cx="53280" cy="12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202AA28-CEEB-485D-AC0F-7E816180D4E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495154" y="292291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33D6D60-ECCA-4672-9A64-D05103C19579}"/>
              </a:ext>
            </a:extLst>
          </p:cNvPr>
          <p:cNvGrpSpPr/>
          <p:nvPr/>
        </p:nvGrpSpPr>
        <p:grpSpPr>
          <a:xfrm>
            <a:off x="7822394" y="2615110"/>
            <a:ext cx="534960" cy="322920"/>
            <a:chOff x="7822394" y="2615110"/>
            <a:chExt cx="53496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C80F791-5B4F-4DE1-AABE-9ED74BA2FB27}"/>
                    </a:ext>
                  </a:extLst>
                </p14:cNvPr>
                <p14:cNvContentPartPr/>
                <p14:nvPr/>
              </p14:nvContentPartPr>
              <p14:xfrm>
                <a:off x="7924994" y="2615110"/>
                <a:ext cx="155160" cy="2293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C80F791-5B4F-4DE1-AABE-9ED74BA2FB2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916354" y="2606470"/>
                  <a:ext cx="1728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1B3C23E-7765-46FC-98B6-7580072E8332}"/>
                    </a:ext>
                  </a:extLst>
                </p14:cNvPr>
                <p14:cNvContentPartPr/>
                <p14:nvPr/>
              </p14:nvContentPartPr>
              <p14:xfrm>
                <a:off x="7934354" y="2701870"/>
                <a:ext cx="88920" cy="12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1B3C23E-7765-46FC-98B6-7580072E83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925714" y="269287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777A6A5-E0DD-401D-8F62-63DBBEF4B8EE}"/>
                    </a:ext>
                  </a:extLst>
                </p14:cNvPr>
                <p14:cNvContentPartPr/>
                <p14:nvPr/>
              </p14:nvContentPartPr>
              <p14:xfrm>
                <a:off x="8116874" y="2725270"/>
                <a:ext cx="71640" cy="136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777A6A5-E0DD-401D-8F62-63DBBEF4B8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107874" y="2716630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C9A3472-7391-44CF-BF79-197CB2315343}"/>
                    </a:ext>
                  </a:extLst>
                </p14:cNvPr>
                <p14:cNvContentPartPr/>
                <p14:nvPr/>
              </p14:nvContentPartPr>
              <p14:xfrm>
                <a:off x="7822394" y="2925790"/>
                <a:ext cx="534960" cy="12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C9A3472-7391-44CF-BF79-197CB231534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813394" y="2917150"/>
                  <a:ext cx="552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71FC94EF-4B08-4DE4-9DEB-67CCE65F288D}"/>
              </a:ext>
            </a:extLst>
          </p:cNvPr>
          <p:cNvGrpSpPr/>
          <p:nvPr/>
        </p:nvGrpSpPr>
        <p:grpSpPr>
          <a:xfrm>
            <a:off x="7916714" y="3073030"/>
            <a:ext cx="295560" cy="204840"/>
            <a:chOff x="7916714" y="3073030"/>
            <a:chExt cx="29556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052798-955A-4805-9709-0CB80EF68420}"/>
                    </a:ext>
                  </a:extLst>
                </p14:cNvPr>
                <p14:cNvContentPartPr/>
                <p14:nvPr/>
              </p14:nvContentPartPr>
              <p14:xfrm>
                <a:off x="7916714" y="3073030"/>
                <a:ext cx="183240" cy="148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052798-955A-4805-9709-0CB80EF6842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908074" y="3064030"/>
                  <a:ext cx="200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AAE3B41-3D45-4E6A-A8FB-BE52BBC18294}"/>
                    </a:ext>
                  </a:extLst>
                </p14:cNvPr>
                <p14:cNvContentPartPr/>
                <p14:nvPr/>
              </p14:nvContentPartPr>
              <p14:xfrm>
                <a:off x="7951994" y="3144310"/>
                <a:ext cx="159480" cy="18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AAE3B41-3D45-4E6A-A8FB-BE52BBC1829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943354" y="313531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172BDD9-0D76-4CE7-8194-38316786BCA8}"/>
                    </a:ext>
                  </a:extLst>
                </p14:cNvPr>
                <p14:cNvContentPartPr/>
                <p14:nvPr/>
              </p14:nvContentPartPr>
              <p14:xfrm>
                <a:off x="8164394" y="3197230"/>
                <a:ext cx="47880" cy="80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172BDD9-0D76-4CE7-8194-38316786BCA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155754" y="3188590"/>
                  <a:ext cx="6552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DC1E8EAA-8441-4D28-8C8F-8D1A8D80A753}"/>
              </a:ext>
            </a:extLst>
          </p:cNvPr>
          <p:cNvGrpSpPr/>
          <p:nvPr/>
        </p:nvGrpSpPr>
        <p:grpSpPr>
          <a:xfrm>
            <a:off x="737234" y="2689990"/>
            <a:ext cx="849960" cy="437040"/>
            <a:chOff x="737234" y="2689990"/>
            <a:chExt cx="84996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D98BDC0-2A71-4ABD-A4BF-0C9A4EB68BE8}"/>
                    </a:ext>
                  </a:extLst>
                </p14:cNvPr>
                <p14:cNvContentPartPr/>
                <p14:nvPr/>
              </p14:nvContentPartPr>
              <p14:xfrm>
                <a:off x="748754" y="2733550"/>
                <a:ext cx="325080" cy="261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D98BDC0-2A71-4ABD-A4BF-0C9A4EB68BE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0114" y="2724550"/>
                  <a:ext cx="342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1DC136-3412-4B3B-892A-58B85D337AF0}"/>
                    </a:ext>
                  </a:extLst>
                </p14:cNvPr>
                <p14:cNvContentPartPr/>
                <p14:nvPr/>
              </p14:nvContentPartPr>
              <p14:xfrm>
                <a:off x="1150154" y="2689990"/>
                <a:ext cx="77040" cy="283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1DC136-3412-4B3B-892A-58B85D337AF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41514" y="2680990"/>
                  <a:ext cx="94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D15697B-3416-4F0C-8C1B-1F3A1FAAB5EC}"/>
                    </a:ext>
                  </a:extLst>
                </p14:cNvPr>
                <p14:cNvContentPartPr/>
                <p14:nvPr/>
              </p14:nvContentPartPr>
              <p14:xfrm>
                <a:off x="1226834" y="2825710"/>
                <a:ext cx="68400" cy="1425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D15697B-3416-4F0C-8C1B-1F3A1FAAB5E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18194" y="2816710"/>
                  <a:ext cx="86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F498133-9F87-47A2-8636-55CA3C8B23F0}"/>
                    </a:ext>
                  </a:extLst>
                </p14:cNvPr>
                <p14:cNvContentPartPr/>
                <p14:nvPr/>
              </p14:nvContentPartPr>
              <p14:xfrm>
                <a:off x="1362554" y="2719510"/>
                <a:ext cx="77040" cy="2541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F498133-9F87-47A2-8636-55CA3C8B23F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53914" y="2710510"/>
                  <a:ext cx="946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8069F17-F656-4C71-AC1C-63D3B34D5D3F}"/>
                    </a:ext>
                  </a:extLst>
                </p14:cNvPr>
                <p14:cNvContentPartPr/>
                <p14:nvPr/>
              </p14:nvContentPartPr>
              <p14:xfrm>
                <a:off x="737234" y="3084550"/>
                <a:ext cx="849960" cy="42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8069F17-F656-4C71-AC1C-63D3B34D5D3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28594" y="3075910"/>
                  <a:ext cx="86760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CCEE862-8E51-4D74-8CF4-C85B436A0071}"/>
              </a:ext>
            </a:extLst>
          </p:cNvPr>
          <p:cNvGrpSpPr/>
          <p:nvPr/>
        </p:nvGrpSpPr>
        <p:grpSpPr>
          <a:xfrm>
            <a:off x="937754" y="3262030"/>
            <a:ext cx="513720" cy="301320"/>
            <a:chOff x="937754" y="3262030"/>
            <a:chExt cx="513720" cy="30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5950AED-867D-44AC-810F-3447705C4669}"/>
                    </a:ext>
                  </a:extLst>
                </p14:cNvPr>
                <p14:cNvContentPartPr/>
                <p14:nvPr/>
              </p14:nvContentPartPr>
              <p14:xfrm>
                <a:off x="937754" y="3297670"/>
                <a:ext cx="100800" cy="1663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5950AED-867D-44AC-810F-3447705C466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29114" y="3288670"/>
                  <a:ext cx="11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F026D1F-18DE-479C-9CCF-6036781F48E3}"/>
                    </a:ext>
                  </a:extLst>
                </p14:cNvPr>
                <p14:cNvContentPartPr/>
                <p14:nvPr/>
              </p14:nvContentPartPr>
              <p14:xfrm>
                <a:off x="1144034" y="3262030"/>
                <a:ext cx="77400" cy="248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F026D1F-18DE-479C-9CCF-6036781F48E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5394" y="3253390"/>
                  <a:ext cx="95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F9BBD36-8ABB-4F6A-BC2F-5FFB7F8EC469}"/>
                    </a:ext>
                  </a:extLst>
                </p14:cNvPr>
                <p14:cNvContentPartPr/>
                <p14:nvPr/>
              </p14:nvContentPartPr>
              <p14:xfrm>
                <a:off x="1214954" y="3350590"/>
                <a:ext cx="65160" cy="106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F9BBD36-8ABB-4F6A-BC2F-5FFB7F8EC46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06314" y="3341950"/>
                  <a:ext cx="82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0C0047-6ABE-41B9-8CFD-50F2D20BD011}"/>
                    </a:ext>
                  </a:extLst>
                </p14:cNvPr>
                <p14:cNvContentPartPr/>
                <p14:nvPr/>
              </p14:nvContentPartPr>
              <p14:xfrm>
                <a:off x="1339154" y="3315310"/>
                <a:ext cx="112320" cy="248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0C0047-6ABE-41B9-8CFD-50F2D20BD01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30154" y="3306310"/>
                  <a:ext cx="12996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oup 357">
            <a:extLst>
              <a:ext uri="{FF2B5EF4-FFF2-40B4-BE49-F238E27FC236}">
                <a16:creationId xmlns:a16="http://schemas.microsoft.com/office/drawing/2014/main" id="{BB051438-2894-4315-82DD-8F25530AE63F}"/>
              </a:ext>
            </a:extLst>
          </p:cNvPr>
          <p:cNvGrpSpPr/>
          <p:nvPr/>
        </p:nvGrpSpPr>
        <p:grpSpPr>
          <a:xfrm>
            <a:off x="1740194" y="3102910"/>
            <a:ext cx="189000" cy="106560"/>
            <a:chOff x="1740194" y="3102910"/>
            <a:chExt cx="18900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EC1E0D02-D732-4977-B8F6-A2B79FC387E8}"/>
                    </a:ext>
                  </a:extLst>
                </p14:cNvPr>
                <p14:cNvContentPartPr/>
                <p14:nvPr/>
              </p14:nvContentPartPr>
              <p14:xfrm>
                <a:off x="1816874" y="3102910"/>
                <a:ext cx="112320" cy="2412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EC1E0D02-D732-4977-B8F6-A2B79FC387E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07874" y="309391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F46A92A-2C96-4411-936B-E87B03C76302}"/>
                    </a:ext>
                  </a:extLst>
                </p14:cNvPr>
                <p14:cNvContentPartPr/>
                <p14:nvPr/>
              </p14:nvContentPartPr>
              <p14:xfrm>
                <a:off x="1740194" y="3179590"/>
                <a:ext cx="112320" cy="2988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F46A92A-2C96-4411-936B-E87B03C7630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731194" y="3170590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5202EBE-53E0-4735-B647-C1E52F4FC3FE}"/>
              </a:ext>
            </a:extLst>
          </p:cNvPr>
          <p:cNvGrpSpPr/>
          <p:nvPr/>
        </p:nvGrpSpPr>
        <p:grpSpPr>
          <a:xfrm>
            <a:off x="1858274" y="4338070"/>
            <a:ext cx="124200" cy="68760"/>
            <a:chOff x="1858274" y="4338070"/>
            <a:chExt cx="124200" cy="6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0E5B66D-0151-4343-9282-D75D8060ACA1}"/>
                    </a:ext>
                  </a:extLst>
                </p14:cNvPr>
                <p14:cNvContentPartPr/>
                <p14:nvPr/>
              </p14:nvContentPartPr>
              <p14:xfrm>
                <a:off x="1887794" y="4338070"/>
                <a:ext cx="94680" cy="158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0E5B66D-0151-4343-9282-D75D8060ACA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78794" y="4329430"/>
                  <a:ext cx="11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97BD320-DE27-4599-BCF0-DA10B95DBF3E}"/>
                    </a:ext>
                  </a:extLst>
                </p14:cNvPr>
                <p14:cNvContentPartPr/>
                <p14:nvPr/>
              </p14:nvContentPartPr>
              <p14:xfrm>
                <a:off x="1858274" y="4400710"/>
                <a:ext cx="94680" cy="61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97BD320-DE27-4599-BCF0-DA10B95DBF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49274" y="43920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D160058-E2A2-44DF-8D82-C496FD135CD8}"/>
              </a:ext>
            </a:extLst>
          </p:cNvPr>
          <p:cNvGrpSpPr/>
          <p:nvPr/>
        </p:nvGrpSpPr>
        <p:grpSpPr>
          <a:xfrm>
            <a:off x="2312234" y="4276870"/>
            <a:ext cx="363240" cy="289080"/>
            <a:chOff x="2312234" y="4276870"/>
            <a:chExt cx="363240" cy="28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7D2EE6E-A1EE-47CA-B78A-4BE2555EBB2F}"/>
                    </a:ext>
                  </a:extLst>
                </p14:cNvPr>
                <p14:cNvContentPartPr/>
                <p14:nvPr/>
              </p14:nvContentPartPr>
              <p14:xfrm>
                <a:off x="2361914" y="4276870"/>
                <a:ext cx="163080" cy="2660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7D2EE6E-A1EE-47CA-B78A-4BE2555EBB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53274" y="4267870"/>
                  <a:ext cx="1807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6D7FA16-EE86-46A3-83EF-6542EEBC0AA9}"/>
                    </a:ext>
                  </a:extLst>
                </p14:cNvPr>
                <p14:cNvContentPartPr/>
                <p14:nvPr/>
              </p14:nvContentPartPr>
              <p14:xfrm>
                <a:off x="2312234" y="4383070"/>
                <a:ext cx="218520" cy="18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6D7FA16-EE86-46A3-83EF-6542EEBC0AA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03594" y="4374070"/>
                  <a:ext cx="2361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1D15F1A-645F-4BFF-A829-E0485FECC203}"/>
                    </a:ext>
                  </a:extLst>
                </p14:cNvPr>
                <p14:cNvContentPartPr/>
                <p14:nvPr/>
              </p14:nvContentPartPr>
              <p14:xfrm>
                <a:off x="2618954" y="4489270"/>
                <a:ext cx="56520" cy="76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1D15F1A-645F-4BFF-A829-E0485FECC20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10314" y="4480270"/>
                  <a:ext cx="7416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6E0886F0-EE31-4920-91BA-BDA7BF994582}"/>
              </a:ext>
            </a:extLst>
          </p:cNvPr>
          <p:cNvGrpSpPr/>
          <p:nvPr/>
        </p:nvGrpSpPr>
        <p:grpSpPr>
          <a:xfrm>
            <a:off x="2441474" y="2489110"/>
            <a:ext cx="3210120" cy="1287360"/>
            <a:chOff x="2441474" y="2489110"/>
            <a:chExt cx="3210120" cy="12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515E5F1-A91E-47CB-9F44-EFDD5A5866F2}"/>
                    </a:ext>
                  </a:extLst>
                </p14:cNvPr>
                <p14:cNvContentPartPr/>
                <p14:nvPr/>
              </p14:nvContentPartPr>
              <p14:xfrm>
                <a:off x="2441474" y="2972230"/>
                <a:ext cx="172800" cy="2552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515E5F1-A91E-47CB-9F44-EFDD5A5866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432834" y="2963590"/>
                  <a:ext cx="1904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2414AF4-A36C-4FBC-BDBC-0DADACB16348}"/>
                    </a:ext>
                  </a:extLst>
                </p14:cNvPr>
                <p14:cNvContentPartPr/>
                <p14:nvPr/>
              </p14:nvContentPartPr>
              <p14:xfrm>
                <a:off x="2442194" y="3150070"/>
                <a:ext cx="177480" cy="1224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2414AF4-A36C-4FBC-BDBC-0DADACB1634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33194" y="3141430"/>
                  <a:ext cx="195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FC74A813-DA8C-4D16-949E-92C5D94113AA}"/>
                    </a:ext>
                  </a:extLst>
                </p14:cNvPr>
                <p14:cNvContentPartPr/>
                <p14:nvPr/>
              </p14:nvContentPartPr>
              <p14:xfrm>
                <a:off x="2665394" y="3209110"/>
                <a:ext cx="54360" cy="13032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FC74A813-DA8C-4D16-949E-92C5D94113A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656754" y="3200110"/>
                  <a:ext cx="72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3F482BEA-9033-45E9-9537-A5B78214F71E}"/>
                    </a:ext>
                  </a:extLst>
                </p14:cNvPr>
                <p14:cNvContentPartPr/>
                <p14:nvPr/>
              </p14:nvContentPartPr>
              <p14:xfrm>
                <a:off x="3169034" y="2925430"/>
                <a:ext cx="205560" cy="1544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3F482BEA-9033-45E9-9537-A5B78214F71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60394" y="2916430"/>
                  <a:ext cx="2232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2F31AEBE-D2F6-48BA-B002-48054C30DF7E}"/>
                    </a:ext>
                  </a:extLst>
                </p14:cNvPr>
                <p14:cNvContentPartPr/>
                <p14:nvPr/>
              </p14:nvContentPartPr>
              <p14:xfrm>
                <a:off x="3421394" y="2713390"/>
                <a:ext cx="71280" cy="122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2F31AEBE-D2F6-48BA-B002-48054C30DF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12754" y="270475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0D556ED-D2A5-4B71-8AF8-8D481B5358E9}"/>
                    </a:ext>
                  </a:extLst>
                </p14:cNvPr>
                <p14:cNvContentPartPr/>
                <p14:nvPr/>
              </p14:nvContentPartPr>
              <p14:xfrm>
                <a:off x="3568994" y="2554270"/>
                <a:ext cx="88920" cy="31896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0D556ED-D2A5-4B71-8AF8-8D481B5358E9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559994" y="2545270"/>
                  <a:ext cx="106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0BCE3157-3F3F-4DD7-B54A-76E71350F725}"/>
                    </a:ext>
                  </a:extLst>
                </p14:cNvPr>
                <p14:cNvContentPartPr/>
                <p14:nvPr/>
              </p14:nvContentPartPr>
              <p14:xfrm>
                <a:off x="3752234" y="2578030"/>
                <a:ext cx="124200" cy="2941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0BCE3157-3F3F-4DD7-B54A-76E71350F72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743234" y="2569390"/>
                  <a:ext cx="1418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DE15062-2384-430E-91C6-C1C11C51CAA7}"/>
                    </a:ext>
                  </a:extLst>
                </p14:cNvPr>
                <p14:cNvContentPartPr/>
                <p14:nvPr/>
              </p14:nvContentPartPr>
              <p14:xfrm>
                <a:off x="3846194" y="2618350"/>
                <a:ext cx="177480" cy="777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DE15062-2384-430E-91C6-C1C11C51CAA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837554" y="2609710"/>
                  <a:ext cx="195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AB8A75BF-5099-40AF-AADC-D8E028A057B1}"/>
                    </a:ext>
                  </a:extLst>
                </p14:cNvPr>
                <p14:cNvContentPartPr/>
                <p14:nvPr/>
              </p14:nvContentPartPr>
              <p14:xfrm>
                <a:off x="3928634" y="2672350"/>
                <a:ext cx="106560" cy="1224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AB8A75BF-5099-40AF-AADC-D8E028A057B1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919994" y="266335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B316E19E-0B05-4329-9D7E-F69CE4F9463E}"/>
                    </a:ext>
                  </a:extLst>
                </p14:cNvPr>
                <p14:cNvContentPartPr/>
                <p14:nvPr/>
              </p14:nvContentPartPr>
              <p14:xfrm>
                <a:off x="4064354" y="2872870"/>
                <a:ext cx="147960" cy="13032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B316E19E-0B05-4329-9D7E-F69CE4F9463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055714" y="2863870"/>
                  <a:ext cx="16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5E628E1D-8FF3-4B3A-BAF3-66D5A7C53494}"/>
                    </a:ext>
                  </a:extLst>
                </p14:cNvPr>
                <p14:cNvContentPartPr/>
                <p14:nvPr/>
              </p14:nvContentPartPr>
              <p14:xfrm>
                <a:off x="4353434" y="2731030"/>
                <a:ext cx="218160" cy="22464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5E628E1D-8FF3-4B3A-BAF3-66D5A7C5349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44794" y="2722390"/>
                  <a:ext cx="23580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FDBACF6-C01E-4386-A1AB-B23B4EC761DD}"/>
                    </a:ext>
                  </a:extLst>
                </p14:cNvPr>
                <p14:cNvContentPartPr/>
                <p14:nvPr/>
              </p14:nvContentPartPr>
              <p14:xfrm>
                <a:off x="4442354" y="2943430"/>
                <a:ext cx="94320" cy="11844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FDBACF6-C01E-4386-A1AB-B23B4EC761D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33714" y="2934430"/>
                  <a:ext cx="111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D1BC4CCD-2E97-450A-BE0E-CEB326B0DB1B}"/>
                    </a:ext>
                  </a:extLst>
                </p14:cNvPr>
                <p14:cNvContentPartPr/>
                <p14:nvPr/>
              </p14:nvContentPartPr>
              <p14:xfrm>
                <a:off x="4742954" y="2889790"/>
                <a:ext cx="141840" cy="8964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D1BC4CCD-2E97-450A-BE0E-CEB326B0DB1B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733954" y="2880790"/>
                  <a:ext cx="159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D8E745B-DC90-4D21-8B09-7A946A38D5F9}"/>
                    </a:ext>
                  </a:extLst>
                </p14:cNvPr>
                <p14:cNvContentPartPr/>
                <p14:nvPr/>
              </p14:nvContentPartPr>
              <p14:xfrm>
                <a:off x="4955354" y="2660470"/>
                <a:ext cx="71280" cy="3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D8E745B-DC90-4D21-8B09-7A946A38D5F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946354" y="265147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E5CFDC6D-C6AB-4BBC-9271-EB0EF0D2C582}"/>
                    </a:ext>
                  </a:extLst>
                </p14:cNvPr>
                <p14:cNvContentPartPr/>
                <p14:nvPr/>
              </p14:nvContentPartPr>
              <p14:xfrm>
                <a:off x="5025914" y="2619070"/>
                <a:ext cx="12240" cy="889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E5CFDC6D-C6AB-4BBC-9271-EB0EF0D2C58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017274" y="2610430"/>
                  <a:ext cx="29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81F8D34A-92B9-4608-8E05-267352B780B6}"/>
                    </a:ext>
                  </a:extLst>
                </p14:cNvPr>
                <p14:cNvContentPartPr/>
                <p14:nvPr/>
              </p14:nvContentPartPr>
              <p14:xfrm>
                <a:off x="5084954" y="2530510"/>
                <a:ext cx="77040" cy="3013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81F8D34A-92B9-4608-8E05-267352B780B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76314" y="2521870"/>
                  <a:ext cx="946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583DB67-1DB6-4D75-A8B5-94EF73DCEB6B}"/>
                    </a:ext>
                  </a:extLst>
                </p14:cNvPr>
                <p14:cNvContentPartPr/>
                <p14:nvPr/>
              </p14:nvContentPartPr>
              <p14:xfrm>
                <a:off x="5256314" y="2489830"/>
                <a:ext cx="82800" cy="3538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583DB67-1DB6-4D75-A8B5-94EF73DCEB6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247314" y="2480830"/>
                  <a:ext cx="1004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40C57816-3514-4750-9368-64B22C07DF7D}"/>
                    </a:ext>
                  </a:extLst>
                </p14:cNvPr>
                <p14:cNvContentPartPr/>
                <p14:nvPr/>
              </p14:nvContentPartPr>
              <p14:xfrm>
                <a:off x="5482394" y="2489110"/>
                <a:ext cx="27720" cy="14256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40C57816-3514-4750-9368-64B22C07DF7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473754" y="2480470"/>
                  <a:ext cx="45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F49E24B-DC65-4659-8602-7A8832019901}"/>
                    </a:ext>
                  </a:extLst>
                </p14:cNvPr>
                <p14:cNvContentPartPr/>
                <p14:nvPr/>
              </p14:nvContentPartPr>
              <p14:xfrm>
                <a:off x="5480234" y="2589550"/>
                <a:ext cx="65160" cy="612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F49E24B-DC65-4659-8602-7A883201990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471594" y="258091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87A63588-519D-42F8-9BB6-F0F764F5C15C}"/>
                    </a:ext>
                  </a:extLst>
                </p14:cNvPr>
                <p14:cNvContentPartPr/>
                <p14:nvPr/>
              </p14:nvContentPartPr>
              <p14:xfrm>
                <a:off x="4320674" y="2725270"/>
                <a:ext cx="174960" cy="712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87A63588-519D-42F8-9BB6-F0F764F5C15C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311674" y="2716630"/>
                  <a:ext cx="192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43471B0F-4030-4DC8-BD32-9AAF69C4CB21}"/>
                    </a:ext>
                  </a:extLst>
                </p14:cNvPr>
                <p14:cNvContentPartPr/>
                <p14:nvPr/>
              </p14:nvContentPartPr>
              <p14:xfrm>
                <a:off x="2772674" y="3120550"/>
                <a:ext cx="2878920" cy="15264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43471B0F-4030-4DC8-BD32-9AAF69C4CB2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763674" y="3111910"/>
                  <a:ext cx="2896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83535248-F758-4A73-BE2A-958E496FFF41}"/>
                    </a:ext>
                  </a:extLst>
                </p14:cNvPr>
                <p14:cNvContentPartPr/>
                <p14:nvPr/>
              </p14:nvContentPartPr>
              <p14:xfrm>
                <a:off x="3149954" y="3504670"/>
                <a:ext cx="195840" cy="1656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83535248-F758-4A73-BE2A-958E496FFF4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40954" y="3495670"/>
                  <a:ext cx="213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584541CC-7D72-40A4-BE87-C8BF66FD40D8}"/>
                    </a:ext>
                  </a:extLst>
                </p14:cNvPr>
                <p14:cNvContentPartPr/>
                <p14:nvPr/>
              </p14:nvContentPartPr>
              <p14:xfrm>
                <a:off x="3350834" y="3415390"/>
                <a:ext cx="77040" cy="61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584541CC-7D72-40A4-BE87-C8BF66FD40D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341834" y="340675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2CCE45D-3C71-4105-A021-2FA9CD748E40}"/>
                    </a:ext>
                  </a:extLst>
                </p14:cNvPr>
                <p14:cNvContentPartPr/>
                <p14:nvPr/>
              </p14:nvContentPartPr>
              <p14:xfrm>
                <a:off x="3415634" y="3309190"/>
                <a:ext cx="159480" cy="2102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2CCE45D-3C71-4105-A021-2FA9CD748E4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06634" y="3300550"/>
                  <a:ext cx="177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E31E9A-DBDE-4E4C-BB3E-30B60BAE74B2}"/>
                    </a:ext>
                  </a:extLst>
                </p14:cNvPr>
                <p14:cNvContentPartPr/>
                <p14:nvPr/>
              </p14:nvContentPartPr>
              <p14:xfrm>
                <a:off x="3615794" y="3291550"/>
                <a:ext cx="106920" cy="2836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E31E9A-DBDE-4E4C-BB3E-30B60BAE74B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07154" y="3282550"/>
                  <a:ext cx="124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C12393D-AAAA-460A-86E4-9DF6B8690C13}"/>
                    </a:ext>
                  </a:extLst>
                </p14:cNvPr>
                <p14:cNvContentPartPr/>
                <p14:nvPr/>
              </p14:nvContentPartPr>
              <p14:xfrm>
                <a:off x="3799034" y="3332950"/>
                <a:ext cx="82800" cy="77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C12393D-AAAA-460A-86E4-9DF6B8690C1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790034" y="3324310"/>
                  <a:ext cx="100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B5BDC0-E3F1-4F3B-96B3-3A5E97313CD6}"/>
                    </a:ext>
                  </a:extLst>
                </p14:cNvPr>
                <p14:cNvContentPartPr/>
                <p14:nvPr/>
              </p14:nvContentPartPr>
              <p14:xfrm>
                <a:off x="4058594" y="3474430"/>
                <a:ext cx="147960" cy="29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B5BDC0-E3F1-4F3B-96B3-3A5E97313CD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049594" y="3465790"/>
                  <a:ext cx="1656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FD573B1-E9DD-4837-A741-3F59E9112162}"/>
                    </a:ext>
                  </a:extLst>
                </p14:cNvPr>
                <p14:cNvContentPartPr/>
                <p14:nvPr/>
              </p14:nvContentPartPr>
              <p14:xfrm>
                <a:off x="4512914" y="3349870"/>
                <a:ext cx="83160" cy="601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FD573B1-E9DD-4837-A741-3F59E911216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503914" y="3341230"/>
                  <a:ext cx="1008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33BB66F-85D7-4AE1-8098-3A11801928E9}"/>
                    </a:ext>
                  </a:extLst>
                </p14:cNvPr>
                <p14:cNvContentPartPr/>
                <p14:nvPr/>
              </p14:nvContentPartPr>
              <p14:xfrm>
                <a:off x="4382954" y="3386230"/>
                <a:ext cx="59400" cy="2070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33BB66F-85D7-4AE1-8098-3A11801928E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373954" y="3377230"/>
                  <a:ext cx="770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B283B6E-4D07-4C2F-8CAC-98568C31A78A}"/>
                    </a:ext>
                  </a:extLst>
                </p14:cNvPr>
                <p14:cNvContentPartPr/>
                <p14:nvPr/>
              </p14:nvContentPartPr>
              <p14:xfrm>
                <a:off x="4488794" y="3557230"/>
                <a:ext cx="95040" cy="781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B283B6E-4D07-4C2F-8CAC-98568C31A78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480154" y="3548230"/>
                  <a:ext cx="112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28B42F5-C18E-4D3E-8145-06BCB879AE3E}"/>
                    </a:ext>
                  </a:extLst>
                </p14:cNvPr>
                <p14:cNvContentPartPr/>
                <p14:nvPr/>
              </p14:nvContentPartPr>
              <p14:xfrm>
                <a:off x="4766354" y="3451030"/>
                <a:ext cx="154080" cy="1548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28B42F5-C18E-4D3E-8145-06BCB879AE3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757714" y="3442030"/>
                  <a:ext cx="171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EF92340-BB83-437E-A457-01599A483EE8}"/>
                    </a:ext>
                  </a:extLst>
                </p14:cNvPr>
                <p14:cNvContentPartPr/>
                <p14:nvPr/>
              </p14:nvContentPartPr>
              <p14:xfrm>
                <a:off x="5049674" y="3167710"/>
                <a:ext cx="124200" cy="253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EF92340-BB83-437E-A457-01599A483EE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040674" y="3159070"/>
                  <a:ext cx="141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F364549-7205-41CD-BE03-8B5D9178DEF3}"/>
                    </a:ext>
                  </a:extLst>
                </p14:cNvPr>
                <p14:cNvContentPartPr/>
                <p14:nvPr/>
              </p14:nvContentPartPr>
              <p14:xfrm>
                <a:off x="5244434" y="3220990"/>
                <a:ext cx="71280" cy="2185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F364549-7205-41CD-BE03-8B5D9178DEF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35434" y="3211990"/>
                  <a:ext cx="8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9441257-D600-40FB-BE7F-C020AAA44506}"/>
                    </a:ext>
                  </a:extLst>
                </p14:cNvPr>
                <p14:cNvContentPartPr/>
                <p14:nvPr/>
              </p14:nvContentPartPr>
              <p14:xfrm>
                <a:off x="5385914" y="3256270"/>
                <a:ext cx="63000" cy="1008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9441257-D600-40FB-BE7F-C020AAA445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77274" y="3247270"/>
                  <a:ext cx="80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C9456C9-94BA-4D0B-9005-87CD88C03723}"/>
                    </a:ext>
                  </a:extLst>
                </p14:cNvPr>
                <p14:cNvContentPartPr/>
                <p14:nvPr/>
              </p14:nvContentPartPr>
              <p14:xfrm>
                <a:off x="5391674" y="3315310"/>
                <a:ext cx="118440" cy="61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C9456C9-94BA-4D0B-9005-87CD88C0372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383034" y="330631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F684047-CED5-4B8D-9149-51B463A5E554}"/>
                    </a:ext>
                  </a:extLst>
                </p14:cNvPr>
                <p14:cNvContentPartPr/>
                <p14:nvPr/>
              </p14:nvContentPartPr>
              <p14:xfrm>
                <a:off x="3161834" y="2529790"/>
                <a:ext cx="779040" cy="29592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F684047-CED5-4B8D-9149-51B463A5E55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153194" y="2521150"/>
                  <a:ext cx="7966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B343DD5-028C-4CE5-82B9-10292F24FAEC}"/>
                    </a:ext>
                  </a:extLst>
                </p14:cNvPr>
                <p14:cNvContentPartPr/>
                <p14:nvPr/>
              </p14:nvContentPartPr>
              <p14:xfrm>
                <a:off x="3108914" y="3220630"/>
                <a:ext cx="903240" cy="5558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B343DD5-028C-4CE5-82B9-10292F24FA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099914" y="3211990"/>
                  <a:ext cx="920880" cy="57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85547D72-F99F-46CE-AC99-03EFBBD4E31B}"/>
              </a:ext>
            </a:extLst>
          </p:cNvPr>
          <p:cNvGrpSpPr/>
          <p:nvPr/>
        </p:nvGrpSpPr>
        <p:grpSpPr>
          <a:xfrm>
            <a:off x="3073274" y="3804550"/>
            <a:ext cx="4100040" cy="1027080"/>
            <a:chOff x="3073274" y="3804550"/>
            <a:chExt cx="4100040" cy="102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7EB556-BA0B-4AB9-905B-55801F7E7DE0}"/>
                    </a:ext>
                  </a:extLst>
                </p14:cNvPr>
                <p14:cNvContentPartPr/>
                <p14:nvPr/>
              </p14:nvContentPartPr>
              <p14:xfrm>
                <a:off x="3197114" y="4111630"/>
                <a:ext cx="53640" cy="2012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7EB556-BA0B-4AB9-905B-55801F7E7DE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188114" y="4102990"/>
                  <a:ext cx="71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9C8A01F-A4F7-4E6B-B5B8-AD433E3A08F4}"/>
                    </a:ext>
                  </a:extLst>
                </p14:cNvPr>
                <p14:cNvContentPartPr/>
                <p14:nvPr/>
              </p14:nvContentPartPr>
              <p14:xfrm>
                <a:off x="3486194" y="4158790"/>
                <a:ext cx="171360" cy="12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9C8A01F-A4F7-4E6B-B5B8-AD433E3A08F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477554" y="4150150"/>
                  <a:ext cx="189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FAB109B-478F-4FE8-A95A-6E58C8E62FFA}"/>
                    </a:ext>
                  </a:extLst>
                </p14:cNvPr>
                <p14:cNvContentPartPr/>
                <p14:nvPr/>
              </p14:nvContentPartPr>
              <p14:xfrm>
                <a:off x="3551354" y="4105870"/>
                <a:ext cx="47520" cy="1713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FAB109B-478F-4FE8-A95A-6E58C8E62FF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542354" y="4096870"/>
                  <a:ext cx="65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FC36E15-D93D-4897-84E8-3A5105226828}"/>
                    </a:ext>
                  </a:extLst>
                </p14:cNvPr>
                <p14:cNvContentPartPr/>
                <p14:nvPr/>
              </p14:nvContentPartPr>
              <p14:xfrm>
                <a:off x="3858074" y="4046830"/>
                <a:ext cx="252000" cy="2836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FC36E15-D93D-4897-84E8-3A510522682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849074" y="4037830"/>
                  <a:ext cx="2696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0C91A37-1975-4C1A-A6DC-693E163A3003}"/>
                    </a:ext>
                  </a:extLst>
                </p14:cNvPr>
                <p14:cNvContentPartPr/>
                <p14:nvPr/>
              </p14:nvContentPartPr>
              <p14:xfrm>
                <a:off x="4057874" y="4259230"/>
                <a:ext cx="119160" cy="828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0C91A37-1975-4C1A-A6DC-693E163A300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48874" y="4250230"/>
                  <a:ext cx="136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4CB270C-9E0F-442E-A269-A390C6576888}"/>
                    </a:ext>
                  </a:extLst>
                </p14:cNvPr>
                <p14:cNvContentPartPr/>
                <p14:nvPr/>
              </p14:nvContentPartPr>
              <p14:xfrm>
                <a:off x="4341554" y="4135030"/>
                <a:ext cx="183240" cy="1717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4CB270C-9E0F-442E-A269-A390C657688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332914" y="4126390"/>
                  <a:ext cx="2008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AF2699A-2B2C-42AD-85EB-7ACF2D7ADDC1}"/>
                    </a:ext>
                  </a:extLst>
                </p14:cNvPr>
                <p14:cNvContentPartPr/>
                <p14:nvPr/>
              </p14:nvContentPartPr>
              <p14:xfrm>
                <a:off x="4648634" y="3893470"/>
                <a:ext cx="119160" cy="1990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AF2699A-2B2C-42AD-85EB-7ACF2D7ADDC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639634" y="3884470"/>
                  <a:ext cx="136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F7E8CE7-DD2C-4BAA-B660-FACF179F829E}"/>
                    </a:ext>
                  </a:extLst>
                </p14:cNvPr>
                <p14:cNvContentPartPr/>
                <p14:nvPr/>
              </p14:nvContentPartPr>
              <p14:xfrm>
                <a:off x="4790114" y="3852070"/>
                <a:ext cx="360" cy="61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F7E8CE7-DD2C-4BAA-B660-FACF179F829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1114" y="384343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2A756204-4531-4847-B562-7522A8FBCAFF}"/>
                    </a:ext>
                  </a:extLst>
                </p14:cNvPr>
                <p14:cNvContentPartPr/>
                <p14:nvPr/>
              </p14:nvContentPartPr>
              <p14:xfrm>
                <a:off x="4565834" y="3863950"/>
                <a:ext cx="100800" cy="1040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2A756204-4531-4847-B562-7522A8FBCAF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557194" y="3854950"/>
                  <a:ext cx="11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1D1B6441-9601-4EC4-8D0A-65C003DD2CBC}"/>
                    </a:ext>
                  </a:extLst>
                </p14:cNvPr>
                <p14:cNvContentPartPr/>
                <p14:nvPr/>
              </p14:nvContentPartPr>
              <p14:xfrm>
                <a:off x="4831514" y="3828310"/>
                <a:ext cx="163080" cy="3074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1D1B6441-9601-4EC4-8D0A-65C003DD2CB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822514" y="3819310"/>
                  <a:ext cx="180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FEAE4F41-DB1C-40C4-94C0-D482AEE18CD2}"/>
                    </a:ext>
                  </a:extLst>
                </p14:cNvPr>
                <p14:cNvContentPartPr/>
                <p14:nvPr/>
              </p14:nvContentPartPr>
              <p14:xfrm>
                <a:off x="5084954" y="3804550"/>
                <a:ext cx="112320" cy="954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FEAE4F41-DB1C-40C4-94C0-D482AEE18CD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076314" y="3795910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1138965E-347F-4CE3-84F9-E0AB417AE27B}"/>
                    </a:ext>
                  </a:extLst>
                </p14:cNvPr>
                <p14:cNvContentPartPr/>
                <p14:nvPr/>
              </p14:nvContentPartPr>
              <p14:xfrm>
                <a:off x="5155874" y="3869710"/>
                <a:ext cx="77040" cy="61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1138965E-347F-4CE3-84F9-E0AB417AE27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146874" y="3861070"/>
                  <a:ext cx="946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C7D93F2E-F7FC-4EB2-A9D7-77471F5D29DA}"/>
                    </a:ext>
                  </a:extLst>
                </p14:cNvPr>
                <p14:cNvContentPartPr/>
                <p14:nvPr/>
              </p14:nvContentPartPr>
              <p14:xfrm>
                <a:off x="3073274" y="4306390"/>
                <a:ext cx="2666880" cy="49608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C7D93F2E-F7FC-4EB2-A9D7-77471F5D29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064634" y="4297390"/>
                  <a:ext cx="268452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A7995F85-164E-47EA-A5E9-37C1C82E3991}"/>
                    </a:ext>
                  </a:extLst>
                </p14:cNvPr>
                <p14:cNvContentPartPr/>
                <p14:nvPr/>
              </p14:nvContentPartPr>
              <p14:xfrm>
                <a:off x="3539474" y="4666390"/>
                <a:ext cx="207000" cy="532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A7995F85-164E-47EA-A5E9-37C1C82E399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530474" y="4657750"/>
                  <a:ext cx="224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27B9BB4-6AFD-458F-B519-B8E6D841B52F}"/>
                    </a:ext>
                  </a:extLst>
                </p14:cNvPr>
                <p14:cNvContentPartPr/>
                <p14:nvPr/>
              </p14:nvContentPartPr>
              <p14:xfrm>
                <a:off x="4119434" y="4553710"/>
                <a:ext cx="128520" cy="478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27B9BB4-6AFD-458F-B519-B8E6D841B5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110434" y="4545070"/>
                  <a:ext cx="146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3FB38FED-43F9-47BD-B323-E0F9DFBF35B3}"/>
                    </a:ext>
                  </a:extLst>
                </p14:cNvPr>
                <p14:cNvContentPartPr/>
                <p14:nvPr/>
              </p14:nvContentPartPr>
              <p14:xfrm>
                <a:off x="3996314" y="4589350"/>
                <a:ext cx="80280" cy="19512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3FB38FED-43F9-47BD-B323-E0F9DFBF35B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87314" y="4580350"/>
                  <a:ext cx="97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D2A27A6-4062-485C-ADF8-630847956443}"/>
                    </a:ext>
                  </a:extLst>
                </p14:cNvPr>
                <p14:cNvContentPartPr/>
                <p14:nvPr/>
              </p14:nvContentPartPr>
              <p14:xfrm>
                <a:off x="4147154" y="4772230"/>
                <a:ext cx="124200" cy="5940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D2A27A6-4062-485C-ADF8-63084795644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38154" y="4763590"/>
                  <a:ext cx="141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977F1D64-386C-40C6-8D5C-0DCF59BDAFA3}"/>
                    </a:ext>
                  </a:extLst>
                </p14:cNvPr>
                <p14:cNvContentPartPr/>
                <p14:nvPr/>
              </p14:nvContentPartPr>
              <p14:xfrm>
                <a:off x="4480514" y="4636150"/>
                <a:ext cx="157320" cy="17208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977F1D64-386C-40C6-8D5C-0DCF59BDAFA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71514" y="4627150"/>
                  <a:ext cx="174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FCF27ADB-B6EF-4A5A-8698-8CFD7EF40B5F}"/>
                    </a:ext>
                  </a:extLst>
                </p14:cNvPr>
                <p14:cNvContentPartPr/>
                <p14:nvPr/>
              </p14:nvContentPartPr>
              <p14:xfrm>
                <a:off x="4719194" y="4489270"/>
                <a:ext cx="65160" cy="10080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FCF27ADB-B6EF-4A5A-8698-8CFD7EF40B5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10554" y="4480270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7DA920ED-398D-41D1-8C40-EA161AB65460}"/>
                    </a:ext>
                  </a:extLst>
                </p14:cNvPr>
                <p14:cNvContentPartPr/>
                <p14:nvPr/>
              </p14:nvContentPartPr>
              <p14:xfrm>
                <a:off x="4790114" y="4406470"/>
                <a:ext cx="360" cy="61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7DA920ED-398D-41D1-8C40-EA161AB6546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781114" y="4397830"/>
                  <a:ext cx="18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383AD535-EE32-406B-98D0-0E2017AC5CF0}"/>
                    </a:ext>
                  </a:extLst>
                </p14:cNvPr>
                <p14:cNvContentPartPr/>
                <p14:nvPr/>
              </p14:nvContentPartPr>
              <p14:xfrm>
                <a:off x="4560074" y="4489270"/>
                <a:ext cx="88920" cy="7704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383AD535-EE32-406B-98D0-0E2017AC5CF0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51074" y="4480270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3D7D1F2-26CE-48B9-9F99-B54A3879440A}"/>
                    </a:ext>
                  </a:extLst>
                </p14:cNvPr>
                <p14:cNvContentPartPr/>
                <p14:nvPr/>
              </p14:nvContentPartPr>
              <p14:xfrm>
                <a:off x="4807394" y="4435990"/>
                <a:ext cx="118800" cy="31896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3D7D1F2-26CE-48B9-9F99-B54A3879440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98394" y="4427350"/>
                  <a:ext cx="1364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21AE465-C9BE-4687-B13A-31CAD6323593}"/>
                    </a:ext>
                  </a:extLst>
                </p14:cNvPr>
                <p14:cNvContentPartPr/>
                <p14:nvPr/>
              </p14:nvContentPartPr>
              <p14:xfrm>
                <a:off x="5032394" y="4453270"/>
                <a:ext cx="41400" cy="1134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21AE465-C9BE-4687-B13A-31CAD6323593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23394" y="4444630"/>
                  <a:ext cx="590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F23C8930-91DA-4FC3-A09B-DB273BF21319}"/>
                    </a:ext>
                  </a:extLst>
                </p14:cNvPr>
                <p14:cNvContentPartPr/>
                <p14:nvPr/>
              </p14:nvContentPartPr>
              <p14:xfrm>
                <a:off x="5032034" y="4530670"/>
                <a:ext cx="59400" cy="612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F23C8930-91DA-4FC3-A09B-DB273BF2131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023034" y="4521670"/>
                  <a:ext cx="77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2010A78C-1198-4D07-B0BD-1E9B15CD4F6C}"/>
                    </a:ext>
                  </a:extLst>
                </p14:cNvPr>
                <p14:cNvContentPartPr/>
                <p14:nvPr/>
              </p14:nvContentPartPr>
              <p14:xfrm>
                <a:off x="5786954" y="4288750"/>
                <a:ext cx="151560" cy="241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2010A78C-1198-4D07-B0BD-1E9B15CD4F6C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78314" y="4279750"/>
                  <a:ext cx="1692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421FC0D7-5B91-4BBC-8996-883B8B771C21}"/>
                    </a:ext>
                  </a:extLst>
                </p14:cNvPr>
                <p14:cNvContentPartPr/>
                <p14:nvPr/>
              </p14:nvContentPartPr>
              <p14:xfrm>
                <a:off x="5793074" y="4353550"/>
                <a:ext cx="165600" cy="68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421FC0D7-5B91-4BBC-8996-883B8B771C21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784074" y="4344550"/>
                  <a:ext cx="183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121B9BB1-62AB-4612-B2F3-49D6ED6BE542}"/>
                    </a:ext>
                  </a:extLst>
                </p14:cNvPr>
                <p14:cNvContentPartPr/>
                <p14:nvPr/>
              </p14:nvContentPartPr>
              <p14:xfrm>
                <a:off x="6205634" y="4111630"/>
                <a:ext cx="248760" cy="4075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121B9BB1-62AB-4612-B2F3-49D6ED6BE54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196634" y="4102630"/>
                  <a:ext cx="2664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4B044750-E33C-46C3-9FD2-72DE133508F6}"/>
                    </a:ext>
                  </a:extLst>
                </p14:cNvPr>
                <p14:cNvContentPartPr/>
                <p14:nvPr/>
              </p14:nvContentPartPr>
              <p14:xfrm>
                <a:off x="6205994" y="4318270"/>
                <a:ext cx="259920" cy="2988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4B044750-E33C-46C3-9FD2-72DE133508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196994" y="4309270"/>
                  <a:ext cx="27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12FC371-ADF4-4DA3-916B-D941F7615DE7}"/>
                    </a:ext>
                  </a:extLst>
                </p14:cNvPr>
                <p14:cNvContentPartPr/>
                <p14:nvPr/>
              </p14:nvContentPartPr>
              <p14:xfrm>
                <a:off x="6538274" y="4099750"/>
                <a:ext cx="222480" cy="4608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12FC371-ADF4-4DA3-916B-D941F7615DE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529274" y="4090750"/>
                  <a:ext cx="24012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2912D874-3A48-4513-A4DB-C7EA735237A5}"/>
                    </a:ext>
                  </a:extLst>
                </p14:cNvPr>
                <p14:cNvContentPartPr/>
                <p14:nvPr/>
              </p14:nvContentPartPr>
              <p14:xfrm>
                <a:off x="6730514" y="4246630"/>
                <a:ext cx="77760" cy="1256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2912D874-3A48-4513-A4DB-C7EA735237A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721514" y="4237630"/>
                  <a:ext cx="95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2425D0BE-0653-4F49-901A-C1DA94116BD6}"/>
                    </a:ext>
                  </a:extLst>
                </p14:cNvPr>
                <p14:cNvContentPartPr/>
                <p14:nvPr/>
              </p14:nvContentPartPr>
              <p14:xfrm>
                <a:off x="6721514" y="4318270"/>
                <a:ext cx="139320" cy="1872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2425D0BE-0653-4F49-901A-C1DA94116BD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12874" y="4309270"/>
                  <a:ext cx="156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2D954397-C6AA-47E1-A8D9-D013B842E8F0}"/>
                    </a:ext>
                  </a:extLst>
                </p14:cNvPr>
                <p14:cNvContentPartPr/>
                <p14:nvPr/>
              </p14:nvContentPartPr>
              <p14:xfrm>
                <a:off x="6990434" y="4093630"/>
                <a:ext cx="182880" cy="4136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2D954397-C6AA-47E1-A8D9-D013B842E8F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981794" y="4084990"/>
                  <a:ext cx="200520" cy="43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1DF53108-1A6E-4BD1-AB60-9B52AA4C479B}"/>
              </a:ext>
            </a:extLst>
          </p:cNvPr>
          <p:cNvGrpSpPr/>
          <p:nvPr/>
        </p:nvGrpSpPr>
        <p:grpSpPr>
          <a:xfrm>
            <a:off x="1079234" y="5090830"/>
            <a:ext cx="1098000" cy="437040"/>
            <a:chOff x="1079234" y="5090830"/>
            <a:chExt cx="10980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B263EC2-D04A-44E2-903D-3F9A9EA3CD7E}"/>
                    </a:ext>
                  </a:extLst>
                </p14:cNvPr>
                <p14:cNvContentPartPr/>
                <p14:nvPr/>
              </p14:nvContentPartPr>
              <p14:xfrm>
                <a:off x="1079234" y="5172910"/>
                <a:ext cx="266040" cy="2901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B263EC2-D04A-44E2-903D-3F9A9EA3CD7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70234" y="5163910"/>
                  <a:ext cx="28368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2EE9F8C4-4682-4102-A6DD-C4E99950CB2B}"/>
                    </a:ext>
                  </a:extLst>
                </p14:cNvPr>
                <p14:cNvContentPartPr/>
                <p14:nvPr/>
              </p14:nvContentPartPr>
              <p14:xfrm>
                <a:off x="1097234" y="5303230"/>
                <a:ext cx="159480" cy="2412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2EE9F8C4-4682-4102-A6DD-C4E99950CB2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88234" y="5294590"/>
                  <a:ext cx="177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ED48B1E0-8435-4506-B6EF-08B91CB12AFC}"/>
                    </a:ext>
                  </a:extLst>
                </p14:cNvPr>
                <p14:cNvContentPartPr/>
                <p14:nvPr/>
              </p14:nvContentPartPr>
              <p14:xfrm>
                <a:off x="1379834" y="5108830"/>
                <a:ext cx="171720" cy="4075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ED48B1E0-8435-4506-B6EF-08B91CB12AF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371194" y="5099830"/>
                  <a:ext cx="18936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EF18AABE-A9BC-4ED7-8329-512888DACC93}"/>
                    </a:ext>
                  </a:extLst>
                </p14:cNvPr>
                <p14:cNvContentPartPr/>
                <p14:nvPr/>
              </p14:nvContentPartPr>
              <p14:xfrm>
                <a:off x="1444994" y="5315110"/>
                <a:ext cx="118440" cy="2412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EF18AABE-A9BC-4ED7-8329-512888DACC93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436354" y="5306470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64C53281-8CA1-4971-BEE8-E26170232109}"/>
                    </a:ext>
                  </a:extLst>
                </p14:cNvPr>
                <p14:cNvContentPartPr/>
                <p14:nvPr/>
              </p14:nvContentPartPr>
              <p14:xfrm>
                <a:off x="1586474" y="5256070"/>
                <a:ext cx="154080" cy="22212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64C53281-8CA1-4971-BEE8-E2617023210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577834" y="5247070"/>
                  <a:ext cx="171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6C2899DE-0547-4F7A-9B06-3A205AE2220A}"/>
                    </a:ext>
                  </a:extLst>
                </p14:cNvPr>
                <p14:cNvContentPartPr/>
                <p14:nvPr/>
              </p14:nvContentPartPr>
              <p14:xfrm>
                <a:off x="1775474" y="5090830"/>
                <a:ext cx="147960" cy="43704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6C2899DE-0547-4F7A-9B06-3A205AE2220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766834" y="5082190"/>
                  <a:ext cx="165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AC50401-502B-467A-BA13-261E957623FF}"/>
                    </a:ext>
                  </a:extLst>
                </p14:cNvPr>
                <p14:cNvContentPartPr/>
                <p14:nvPr/>
              </p14:nvContentPartPr>
              <p14:xfrm>
                <a:off x="2042954" y="5285230"/>
                <a:ext cx="122400" cy="302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AC50401-502B-467A-BA13-261E957623F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33954" y="5276590"/>
                  <a:ext cx="140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3D4E9D1-27A1-4CCF-A572-17580A1B1A97}"/>
                    </a:ext>
                  </a:extLst>
                </p14:cNvPr>
                <p14:cNvContentPartPr/>
                <p14:nvPr/>
              </p14:nvContentPartPr>
              <p14:xfrm>
                <a:off x="2029274" y="5391790"/>
                <a:ext cx="147960" cy="1800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3D4E9D1-27A1-4CCF-A572-17580A1B1A97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020274" y="5383150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D9C60F28-B9F4-4492-B6AF-F9F25E7FE2B8}"/>
              </a:ext>
            </a:extLst>
          </p:cNvPr>
          <p:cNvGrpSpPr/>
          <p:nvPr/>
        </p:nvGrpSpPr>
        <p:grpSpPr>
          <a:xfrm>
            <a:off x="1179674" y="5810830"/>
            <a:ext cx="596160" cy="236160"/>
            <a:chOff x="1179674" y="5810830"/>
            <a:chExt cx="59616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3797361-4049-4678-A645-69FD144F7376}"/>
                    </a:ext>
                  </a:extLst>
                </p14:cNvPr>
                <p14:cNvContentPartPr/>
                <p14:nvPr/>
              </p14:nvContentPartPr>
              <p14:xfrm>
                <a:off x="1203074" y="5851510"/>
                <a:ext cx="66240" cy="19548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3797361-4049-4678-A645-69FD144F7376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94074" y="5842870"/>
                  <a:ext cx="838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E83C91E8-AC70-4235-A0CA-7E93B3B27F08}"/>
                    </a:ext>
                  </a:extLst>
                </p14:cNvPr>
                <p14:cNvContentPartPr/>
                <p14:nvPr/>
              </p14:nvContentPartPr>
              <p14:xfrm>
                <a:off x="1179674" y="5928550"/>
                <a:ext cx="389880" cy="8280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E83C91E8-AC70-4235-A0CA-7E93B3B27F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71034" y="5919910"/>
                  <a:ext cx="40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12AB99C1-7368-48B4-B45B-8619D5123426}"/>
                    </a:ext>
                  </a:extLst>
                </p14:cNvPr>
                <p14:cNvContentPartPr/>
                <p14:nvPr/>
              </p14:nvContentPartPr>
              <p14:xfrm>
                <a:off x="1663514" y="5810830"/>
                <a:ext cx="112320" cy="2073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12AB99C1-7368-48B4-B45B-8619D512342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654514" y="5801830"/>
                  <a:ext cx="12996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AEFB6CDB-0AF8-480B-9ECA-AC9243990947}"/>
              </a:ext>
            </a:extLst>
          </p:cNvPr>
          <p:cNvGrpSpPr/>
          <p:nvPr/>
        </p:nvGrpSpPr>
        <p:grpSpPr>
          <a:xfrm>
            <a:off x="2707514" y="4972750"/>
            <a:ext cx="4277160" cy="1014480"/>
            <a:chOff x="2707514" y="4972750"/>
            <a:chExt cx="4277160" cy="10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EC63F3D-F8BE-4ABD-9131-C42D7FF4B59B}"/>
                    </a:ext>
                  </a:extLst>
                </p14:cNvPr>
                <p14:cNvContentPartPr/>
                <p14:nvPr/>
              </p14:nvContentPartPr>
              <p14:xfrm>
                <a:off x="2749274" y="5233030"/>
                <a:ext cx="194760" cy="31248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EC63F3D-F8BE-4ABD-9131-C42D7FF4B59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740634" y="5224390"/>
                  <a:ext cx="2124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A197D0D9-31D0-48B2-A210-6496C8AFFE99}"/>
                    </a:ext>
                  </a:extLst>
                </p14:cNvPr>
                <p14:cNvContentPartPr/>
                <p14:nvPr/>
              </p14:nvContentPartPr>
              <p14:xfrm>
                <a:off x="2707514" y="5427070"/>
                <a:ext cx="236160" cy="4752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A197D0D9-31D0-48B2-A210-6496C8AFFE99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698874" y="5418430"/>
                  <a:ext cx="253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50ACC194-C9BF-4E92-B31D-9D931E757909}"/>
                    </a:ext>
                  </a:extLst>
                </p14:cNvPr>
                <p14:cNvContentPartPr/>
                <p14:nvPr/>
              </p14:nvContentPartPr>
              <p14:xfrm>
                <a:off x="3007754" y="5515630"/>
                <a:ext cx="99360" cy="712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50ACC194-C9BF-4E92-B31D-9D931E757909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999114" y="5506990"/>
                  <a:ext cx="117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FEC867A0-3EDB-4B38-83D8-0E521F53EA9F}"/>
                    </a:ext>
                  </a:extLst>
                </p14:cNvPr>
                <p14:cNvContentPartPr/>
                <p14:nvPr/>
              </p14:nvContentPartPr>
              <p14:xfrm>
                <a:off x="3633794" y="5125750"/>
                <a:ext cx="176760" cy="2113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FEC867A0-3EDB-4B38-83D8-0E521F53EA9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624794" y="5117110"/>
                  <a:ext cx="1944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42BD5524-9049-4AF9-B674-121358850555}"/>
                    </a:ext>
                  </a:extLst>
                </p14:cNvPr>
                <p14:cNvContentPartPr/>
                <p14:nvPr/>
              </p14:nvContentPartPr>
              <p14:xfrm>
                <a:off x="3616154" y="5273710"/>
                <a:ext cx="189360" cy="1800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42BD5524-9049-4AF9-B674-121358850555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07154" y="5265070"/>
                  <a:ext cx="207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C842D72D-9BA8-41B0-9319-11DD03EED425}"/>
                    </a:ext>
                  </a:extLst>
                </p14:cNvPr>
                <p14:cNvContentPartPr/>
                <p14:nvPr/>
              </p14:nvContentPartPr>
              <p14:xfrm>
                <a:off x="3816314" y="5309350"/>
                <a:ext cx="89280" cy="1404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C842D72D-9BA8-41B0-9319-11DD03EED42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807674" y="5300350"/>
                  <a:ext cx="106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7CFB06F7-6D49-418C-8F8C-1649BFD76257}"/>
                    </a:ext>
                  </a:extLst>
                </p14:cNvPr>
                <p14:cNvContentPartPr/>
                <p14:nvPr/>
              </p14:nvContentPartPr>
              <p14:xfrm>
                <a:off x="4170554" y="5226550"/>
                <a:ext cx="153720" cy="122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7CFB06F7-6D49-418C-8F8C-1649BFD76257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161914" y="5217910"/>
                  <a:ext cx="171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C10E4583-DB61-4AA3-9715-38FA3A2D4B8D}"/>
                    </a:ext>
                  </a:extLst>
                </p14:cNvPr>
                <p14:cNvContentPartPr/>
                <p14:nvPr/>
              </p14:nvContentPartPr>
              <p14:xfrm>
                <a:off x="4270994" y="5149870"/>
                <a:ext cx="35640" cy="14796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C10E4583-DB61-4AA3-9715-38FA3A2D4B8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61994" y="5141230"/>
                  <a:ext cx="532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2C17093-9232-4230-9A45-5F133E534E77}"/>
                    </a:ext>
                  </a:extLst>
                </p14:cNvPr>
                <p14:cNvContentPartPr/>
                <p14:nvPr/>
              </p14:nvContentPartPr>
              <p14:xfrm>
                <a:off x="4347674" y="5114590"/>
                <a:ext cx="183960" cy="34812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2C17093-9232-4230-9A45-5F133E534E7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338674" y="5105590"/>
                  <a:ext cx="201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4532BC3E-E8D1-41E2-B29D-09A61876BCA3}"/>
                    </a:ext>
                  </a:extLst>
                </p14:cNvPr>
                <p14:cNvContentPartPr/>
                <p14:nvPr/>
              </p14:nvContentPartPr>
              <p14:xfrm>
                <a:off x="4660154" y="5085070"/>
                <a:ext cx="171720" cy="2422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4532BC3E-E8D1-41E2-B29D-09A61876BCA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651514" y="5076070"/>
                  <a:ext cx="189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B89BDB3-B9AF-48ED-AC89-B0B912E70813}"/>
                    </a:ext>
                  </a:extLst>
                </p14:cNvPr>
                <p14:cNvContentPartPr/>
                <p14:nvPr/>
              </p14:nvContentPartPr>
              <p14:xfrm>
                <a:off x="4695794" y="5226550"/>
                <a:ext cx="124200" cy="612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B89BDB3-B9AF-48ED-AC89-B0B912E7081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686794" y="521791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9C60415E-E498-46C5-A6BC-1FCA37F7B440}"/>
                    </a:ext>
                  </a:extLst>
                </p14:cNvPr>
                <p14:cNvContentPartPr/>
                <p14:nvPr/>
              </p14:nvContentPartPr>
              <p14:xfrm>
                <a:off x="4943474" y="5291710"/>
                <a:ext cx="68760" cy="6516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9C60415E-E498-46C5-A6BC-1FCA37F7B44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934474" y="5282710"/>
                  <a:ext cx="86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6733A099-A0E2-4BEA-9278-BA856E6F6BDC}"/>
                    </a:ext>
                  </a:extLst>
                </p14:cNvPr>
                <p14:cNvContentPartPr/>
                <p14:nvPr/>
              </p14:nvContentPartPr>
              <p14:xfrm>
                <a:off x="5192594" y="5004430"/>
                <a:ext cx="128880" cy="2523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6733A099-A0E2-4BEA-9278-BA856E6F6BD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183594" y="4995430"/>
                  <a:ext cx="146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93B34F99-0D58-462B-8083-09B96B0AE782}"/>
                    </a:ext>
                  </a:extLst>
                </p14:cNvPr>
                <p14:cNvContentPartPr/>
                <p14:nvPr/>
              </p14:nvContentPartPr>
              <p14:xfrm>
                <a:off x="5117714" y="5073190"/>
                <a:ext cx="286200" cy="1836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93B34F99-0D58-462B-8083-09B96B0AE78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108714" y="5064190"/>
                  <a:ext cx="303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CB573AAF-920F-48BA-BD2C-CAAB6FA3E953}"/>
                    </a:ext>
                  </a:extLst>
                </p14:cNvPr>
                <p14:cNvContentPartPr/>
                <p14:nvPr/>
              </p14:nvContentPartPr>
              <p14:xfrm>
                <a:off x="5343794" y="5085790"/>
                <a:ext cx="307800" cy="15804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CB573AAF-920F-48BA-BD2C-CAAB6FA3E95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335154" y="5076790"/>
                  <a:ext cx="325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132C8E9B-BB9E-4AD9-8A18-F5A048ABFA87}"/>
                    </a:ext>
                  </a:extLst>
                </p14:cNvPr>
                <p14:cNvContentPartPr/>
                <p14:nvPr/>
              </p14:nvContentPartPr>
              <p14:xfrm>
                <a:off x="5727914" y="5037910"/>
                <a:ext cx="200520" cy="40140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132C8E9B-BB9E-4AD9-8A18-F5A048ABFA8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719274" y="5028910"/>
                  <a:ext cx="218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5FB5937A-0242-4D60-ADFE-E985AE53069F}"/>
                    </a:ext>
                  </a:extLst>
                </p14:cNvPr>
                <p14:cNvContentPartPr/>
                <p14:nvPr/>
              </p14:nvContentPartPr>
              <p14:xfrm>
                <a:off x="6028874" y="5049790"/>
                <a:ext cx="6120" cy="2412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5FB5937A-0242-4D60-ADFE-E985AE53069F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020234" y="5040790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9C56D268-A225-495A-AF8E-5ABAA270C560}"/>
                    </a:ext>
                  </a:extLst>
                </p14:cNvPr>
                <p14:cNvContentPartPr/>
                <p14:nvPr/>
              </p14:nvContentPartPr>
              <p14:xfrm>
                <a:off x="5993594" y="4972750"/>
                <a:ext cx="118440" cy="25488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9C56D268-A225-495A-AF8E-5ABAA270C560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984594" y="4963750"/>
                  <a:ext cx="136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0DE5734A-3C6B-4D37-B53E-420EB45F6C9A}"/>
                    </a:ext>
                  </a:extLst>
                </p14:cNvPr>
                <p14:cNvContentPartPr/>
                <p14:nvPr/>
              </p14:nvContentPartPr>
              <p14:xfrm>
                <a:off x="3273794" y="5368390"/>
                <a:ext cx="3710880" cy="1753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0DE5734A-3C6B-4D37-B53E-420EB45F6C9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265154" y="5359390"/>
                  <a:ext cx="37285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E550BF74-C9E9-4BA2-9ED5-0208CF351958}"/>
                    </a:ext>
                  </a:extLst>
                </p14:cNvPr>
                <p14:cNvContentPartPr/>
                <p14:nvPr/>
              </p14:nvContentPartPr>
              <p14:xfrm>
                <a:off x="3663674" y="5688790"/>
                <a:ext cx="241920" cy="25308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E550BF74-C9E9-4BA2-9ED5-0208CF35195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54674" y="5679790"/>
                  <a:ext cx="2595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5A0DD33D-5305-48C2-B7CE-623EA768BBF0}"/>
                    </a:ext>
                  </a:extLst>
                </p14:cNvPr>
                <p14:cNvContentPartPr/>
                <p14:nvPr/>
              </p14:nvContentPartPr>
              <p14:xfrm>
                <a:off x="3675194" y="5822350"/>
                <a:ext cx="212760" cy="29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5A0DD33D-5305-48C2-B7CE-623EA768BBF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66194" y="5813710"/>
                  <a:ext cx="2304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1E2F4796-BA64-4930-A4E3-0885388668B0}"/>
                    </a:ext>
                  </a:extLst>
                </p14:cNvPr>
                <p14:cNvContentPartPr/>
                <p14:nvPr/>
              </p14:nvContentPartPr>
              <p14:xfrm>
                <a:off x="3910994" y="5910910"/>
                <a:ext cx="104760" cy="6552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1E2F4796-BA64-4930-A4E3-0885388668B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902354" y="5901910"/>
                  <a:ext cx="122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4DD9613C-5AF4-46CA-9D8A-14B0840D596D}"/>
                    </a:ext>
                  </a:extLst>
                </p14:cNvPr>
                <p14:cNvContentPartPr/>
                <p14:nvPr/>
              </p14:nvContentPartPr>
              <p14:xfrm>
                <a:off x="4155434" y="5745670"/>
                <a:ext cx="174960" cy="1260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4DD9613C-5AF4-46CA-9D8A-14B0840D596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146434" y="5737030"/>
                  <a:ext cx="1926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B3CE6F52-8F31-43EA-8C59-EAA3DD1409DA}"/>
                    </a:ext>
                  </a:extLst>
                </p14:cNvPr>
                <p14:cNvContentPartPr/>
                <p14:nvPr/>
              </p14:nvContentPartPr>
              <p14:xfrm>
                <a:off x="4253354" y="5698510"/>
                <a:ext cx="53280" cy="11844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B3CE6F52-8F31-43EA-8C59-EAA3DD1409DA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244354" y="5689870"/>
                  <a:ext cx="70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046748A0-8130-4445-86CD-D2DE069FBA22}"/>
                    </a:ext>
                  </a:extLst>
                </p14:cNvPr>
                <p14:cNvContentPartPr/>
                <p14:nvPr/>
              </p14:nvContentPartPr>
              <p14:xfrm>
                <a:off x="4359554" y="5686630"/>
                <a:ext cx="165600" cy="30060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046748A0-8130-4445-86CD-D2DE069FBA22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350554" y="5677990"/>
                  <a:ext cx="183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90B87B4B-405D-4D53-B41A-C58EC15EE45C}"/>
                    </a:ext>
                  </a:extLst>
                </p14:cNvPr>
                <p14:cNvContentPartPr/>
                <p14:nvPr/>
              </p14:nvContentPartPr>
              <p14:xfrm>
                <a:off x="4654394" y="5627590"/>
                <a:ext cx="201240" cy="25416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90B87B4B-405D-4D53-B41A-C58EC15EE45C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645754" y="5618590"/>
                  <a:ext cx="2188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109173C0-588C-498B-B8C8-2ED74D8C8D94}"/>
                    </a:ext>
                  </a:extLst>
                </p14:cNvPr>
                <p14:cNvContentPartPr/>
                <p14:nvPr/>
              </p14:nvContentPartPr>
              <p14:xfrm>
                <a:off x="4695794" y="5763670"/>
                <a:ext cx="165600" cy="36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109173C0-588C-498B-B8C8-2ED74D8C8D9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686794" y="5754670"/>
                  <a:ext cx="18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AA005B9-8025-4C1A-9097-9194AADEDC0B}"/>
                    </a:ext>
                  </a:extLst>
                </p14:cNvPr>
                <p14:cNvContentPartPr/>
                <p14:nvPr/>
              </p14:nvContentPartPr>
              <p14:xfrm>
                <a:off x="4931954" y="5810830"/>
                <a:ext cx="76680" cy="13032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AA005B9-8025-4C1A-9097-9194AADEDC0B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922954" y="5801830"/>
                  <a:ext cx="94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36A00BFA-7927-434C-932E-C6F380EA661A}"/>
                    </a:ext>
                  </a:extLst>
                </p14:cNvPr>
                <p14:cNvContentPartPr/>
                <p14:nvPr/>
              </p14:nvContentPartPr>
              <p14:xfrm>
                <a:off x="5238314" y="5633710"/>
                <a:ext cx="142200" cy="16560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36A00BFA-7927-434C-932E-C6F380EA661A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229314" y="5624710"/>
                  <a:ext cx="159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366CEF3D-B08C-4E64-BDA8-E82095ADD69F}"/>
                    </a:ext>
                  </a:extLst>
                </p14:cNvPr>
                <p14:cNvContentPartPr/>
                <p14:nvPr/>
              </p14:nvContentPartPr>
              <p14:xfrm>
                <a:off x="5174594" y="5692390"/>
                <a:ext cx="583560" cy="7740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366CEF3D-B08C-4E64-BDA8-E82095ADD69F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165594" y="5683750"/>
                  <a:ext cx="601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74318918-7FE3-4932-A8ED-75D6302F83EE}"/>
                    </a:ext>
                  </a:extLst>
                </p14:cNvPr>
                <p14:cNvContentPartPr/>
                <p14:nvPr/>
              </p14:nvContentPartPr>
              <p14:xfrm>
                <a:off x="5798834" y="5527510"/>
                <a:ext cx="407520" cy="43704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74318918-7FE3-4932-A8ED-75D6302F83E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790194" y="5518510"/>
                  <a:ext cx="425160" cy="45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50AB9F7A-5BAC-40D4-A48E-02D72DF199D4}"/>
              </a:ext>
            </a:extLst>
          </p:cNvPr>
          <p:cNvGrpSpPr/>
          <p:nvPr/>
        </p:nvGrpSpPr>
        <p:grpSpPr>
          <a:xfrm>
            <a:off x="5881274" y="6165070"/>
            <a:ext cx="1198080" cy="407520"/>
            <a:chOff x="5881274" y="6165070"/>
            <a:chExt cx="119808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D3E05C89-F075-406C-A83D-FE4187B175A4}"/>
                    </a:ext>
                  </a:extLst>
                </p14:cNvPr>
                <p14:cNvContentPartPr/>
                <p14:nvPr/>
              </p14:nvContentPartPr>
              <p14:xfrm>
                <a:off x="5881274" y="6205750"/>
                <a:ext cx="221400" cy="3423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D3E05C89-F075-406C-A83D-FE4187B175A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872274" y="6196750"/>
                  <a:ext cx="2390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22F5FFB6-2A4E-48E3-9394-E8C763BD2A90}"/>
                    </a:ext>
                  </a:extLst>
                </p14:cNvPr>
                <p14:cNvContentPartPr/>
                <p14:nvPr/>
              </p14:nvContentPartPr>
              <p14:xfrm>
                <a:off x="6205994" y="6165070"/>
                <a:ext cx="216360" cy="40752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22F5FFB6-2A4E-48E3-9394-E8C763BD2A9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197354" y="6156430"/>
                  <a:ext cx="23400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AED466C1-EA6A-469E-A33C-59E0045973D9}"/>
                    </a:ext>
                  </a:extLst>
                </p14:cNvPr>
                <p14:cNvContentPartPr/>
                <p14:nvPr/>
              </p14:nvContentPartPr>
              <p14:xfrm>
                <a:off x="6485354" y="6193510"/>
                <a:ext cx="214200" cy="31356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AED466C1-EA6A-469E-A33C-59E0045973D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6476354" y="6184510"/>
                  <a:ext cx="23184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50820789-4F24-46A0-831C-9EA382C383B4}"/>
                    </a:ext>
                  </a:extLst>
                </p14:cNvPr>
                <p14:cNvContentPartPr/>
                <p14:nvPr/>
              </p14:nvContentPartPr>
              <p14:xfrm>
                <a:off x="6831314" y="6217630"/>
                <a:ext cx="248040" cy="21276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50820789-4F24-46A0-831C-9EA382C383B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6822314" y="6208990"/>
                  <a:ext cx="26568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F647EC3D-D2DF-4738-8819-2B1BF6170780}"/>
              </a:ext>
            </a:extLst>
          </p:cNvPr>
          <p:cNvGrpSpPr/>
          <p:nvPr/>
        </p:nvGrpSpPr>
        <p:grpSpPr>
          <a:xfrm>
            <a:off x="5002514" y="6252190"/>
            <a:ext cx="690480" cy="408240"/>
            <a:chOff x="5002514" y="6252190"/>
            <a:chExt cx="690480" cy="40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FB91D34-211E-4F96-890A-90580B29A55F}"/>
                    </a:ext>
                  </a:extLst>
                </p14:cNvPr>
                <p14:cNvContentPartPr/>
                <p14:nvPr/>
              </p14:nvContentPartPr>
              <p14:xfrm>
                <a:off x="5002514" y="6252190"/>
                <a:ext cx="236520" cy="4082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FB91D34-211E-4F96-890A-90580B29A55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93514" y="6243550"/>
                  <a:ext cx="2541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939D3758-3706-444D-AF61-66E4F7B295E6}"/>
                    </a:ext>
                  </a:extLst>
                </p14:cNvPr>
                <p14:cNvContentPartPr/>
                <p14:nvPr/>
              </p14:nvContentPartPr>
              <p14:xfrm>
                <a:off x="5008274" y="6270910"/>
                <a:ext cx="684720" cy="34848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939D3758-3706-444D-AF61-66E4F7B295E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999634" y="6261910"/>
                  <a:ext cx="702360" cy="36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AAFA10D2-1E3F-4B86-A035-DDF2B80EC407}"/>
              </a:ext>
            </a:extLst>
          </p:cNvPr>
          <p:cNvGrpSpPr/>
          <p:nvPr/>
        </p:nvGrpSpPr>
        <p:grpSpPr>
          <a:xfrm>
            <a:off x="7633754" y="5639470"/>
            <a:ext cx="765000" cy="295200"/>
            <a:chOff x="7633754" y="5639470"/>
            <a:chExt cx="765000" cy="29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82FFA23-55CB-4A02-8BC2-67E4F9CF462F}"/>
                    </a:ext>
                  </a:extLst>
                </p14:cNvPr>
                <p14:cNvContentPartPr/>
                <p14:nvPr/>
              </p14:nvContentPartPr>
              <p14:xfrm>
                <a:off x="7633754" y="5639470"/>
                <a:ext cx="35640" cy="29520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82FFA23-55CB-4A02-8BC2-67E4F9CF462F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7624754" y="5630830"/>
                  <a:ext cx="532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10821247-C761-49F5-9B9B-851BD0370DE7}"/>
                    </a:ext>
                  </a:extLst>
                </p14:cNvPr>
                <p14:cNvContentPartPr/>
                <p14:nvPr/>
              </p14:nvContentPartPr>
              <p14:xfrm>
                <a:off x="7710434" y="5709310"/>
                <a:ext cx="688320" cy="2145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10821247-C761-49F5-9B9B-851BD0370DE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7701794" y="5700670"/>
                  <a:ext cx="70596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3AD11414-61C4-4646-B26B-B2C2D6685944}"/>
              </a:ext>
            </a:extLst>
          </p:cNvPr>
          <p:cNvGrpSpPr/>
          <p:nvPr/>
        </p:nvGrpSpPr>
        <p:grpSpPr>
          <a:xfrm>
            <a:off x="7645274" y="6194230"/>
            <a:ext cx="684720" cy="236160"/>
            <a:chOff x="7645274" y="6194230"/>
            <a:chExt cx="6847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5268D4B5-F627-4CDE-863F-ECA5410941BF}"/>
                    </a:ext>
                  </a:extLst>
                </p14:cNvPr>
                <p14:cNvContentPartPr/>
                <p14:nvPr/>
              </p14:nvContentPartPr>
              <p14:xfrm>
                <a:off x="7645274" y="6290350"/>
                <a:ext cx="260280" cy="14004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5268D4B5-F627-4CDE-863F-ECA5410941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7636274" y="6281710"/>
                  <a:ext cx="277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27800013-6E1F-44DC-8693-6853AB5DE9D3}"/>
                    </a:ext>
                  </a:extLst>
                </p14:cNvPr>
                <p14:cNvContentPartPr/>
                <p14:nvPr/>
              </p14:nvContentPartPr>
              <p14:xfrm>
                <a:off x="7930394" y="6194230"/>
                <a:ext cx="399600" cy="20124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27800013-6E1F-44DC-8693-6853AB5DE9D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7921754" y="6185230"/>
                  <a:ext cx="417240" cy="218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9366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5">
            <a:extLst>
              <a:ext uri="{FF2B5EF4-FFF2-40B4-BE49-F238E27FC236}">
                <a16:creationId xmlns:a16="http://schemas.microsoft.com/office/drawing/2014/main" id="{978B1BAC-5B65-401C-AEAD-64956B123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9669" y="207019"/>
            <a:ext cx="3550552" cy="12324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698BA38-F083-4A05-9A58-8FB455416756}"/>
              </a:ext>
            </a:extLst>
          </p:cNvPr>
          <p:cNvGrpSpPr/>
          <p:nvPr/>
        </p:nvGrpSpPr>
        <p:grpSpPr>
          <a:xfrm>
            <a:off x="2837474" y="1545190"/>
            <a:ext cx="1221480" cy="390240"/>
            <a:chOff x="2837474" y="1545190"/>
            <a:chExt cx="12214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63ED126-2C5F-4161-B8B9-C1F3AF77C0DE}"/>
                    </a:ext>
                  </a:extLst>
                </p14:cNvPr>
                <p14:cNvContentPartPr/>
                <p14:nvPr/>
              </p14:nvContentPartPr>
              <p14:xfrm>
                <a:off x="2862314" y="1545190"/>
                <a:ext cx="253080" cy="2368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63ED126-2C5F-4161-B8B9-C1F3AF77C0D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53674" y="1536190"/>
                  <a:ext cx="2707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073D92-C651-4BCE-BBB6-F8B6BDFABA1C}"/>
                    </a:ext>
                  </a:extLst>
                </p14:cNvPr>
                <p14:cNvContentPartPr/>
                <p14:nvPr/>
              </p14:nvContentPartPr>
              <p14:xfrm>
                <a:off x="2837474" y="1681270"/>
                <a:ext cx="224640" cy="298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073D92-C651-4BCE-BBB6-F8B6BDFABA1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28474" y="1672270"/>
                  <a:ext cx="2422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C6D08C31-5E76-4D1A-96A0-A613D6AF7D38}"/>
                    </a:ext>
                  </a:extLst>
                </p14:cNvPr>
                <p14:cNvContentPartPr/>
                <p14:nvPr/>
              </p14:nvContentPartPr>
              <p14:xfrm>
                <a:off x="3062114" y="1751830"/>
                <a:ext cx="94320" cy="147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C6D08C31-5E76-4D1A-96A0-A613D6AF7D3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3474" y="1743190"/>
                  <a:ext cx="111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3D4C7D-F3C3-4D4C-964B-DB9CD99EBA94}"/>
                    </a:ext>
                  </a:extLst>
                </p14:cNvPr>
                <p14:cNvContentPartPr/>
                <p14:nvPr/>
              </p14:nvContentPartPr>
              <p14:xfrm>
                <a:off x="3427514" y="1651750"/>
                <a:ext cx="112320" cy="6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3D4C7D-F3C3-4D4C-964B-DB9CD99EBA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18514" y="164275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04F45B2-F747-420C-B851-C319B41D1D35}"/>
                    </a:ext>
                  </a:extLst>
                </p14:cNvPr>
                <p14:cNvContentPartPr/>
                <p14:nvPr/>
              </p14:nvContentPartPr>
              <p14:xfrm>
                <a:off x="3391874" y="1704670"/>
                <a:ext cx="165600" cy="18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04F45B2-F747-420C-B851-C319B41D1D3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83234" y="1696030"/>
                  <a:ext cx="183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3B1FF64-AEBF-480F-8E75-93F07563C9F4}"/>
                    </a:ext>
                  </a:extLst>
                </p14:cNvPr>
                <p14:cNvContentPartPr/>
                <p14:nvPr/>
              </p14:nvContentPartPr>
              <p14:xfrm>
                <a:off x="3734234" y="1633390"/>
                <a:ext cx="141480" cy="9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3B1FF64-AEBF-480F-8E75-93F07563C9F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25234" y="1624750"/>
                  <a:ext cx="159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802E339-94F0-46BD-9F08-39E3ABA28612}"/>
                    </a:ext>
                  </a:extLst>
                </p14:cNvPr>
                <p14:cNvContentPartPr/>
                <p14:nvPr/>
              </p14:nvContentPartPr>
              <p14:xfrm>
                <a:off x="3999554" y="1805110"/>
                <a:ext cx="59400" cy="130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802E339-94F0-46BD-9F08-39E3ABA2861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990914" y="1796110"/>
                  <a:ext cx="7704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6712AD-B16D-4DAD-A33C-C8D6468A9DDF}"/>
              </a:ext>
            </a:extLst>
          </p:cNvPr>
          <p:cNvGrpSpPr/>
          <p:nvPr/>
        </p:nvGrpSpPr>
        <p:grpSpPr>
          <a:xfrm>
            <a:off x="4807754" y="1410190"/>
            <a:ext cx="782640" cy="305640"/>
            <a:chOff x="4807754" y="1410190"/>
            <a:chExt cx="78264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0FBE52-77B2-4FA2-AA41-EB3E2DA226B3}"/>
                    </a:ext>
                  </a:extLst>
                </p14:cNvPr>
                <p14:cNvContentPartPr/>
                <p14:nvPr/>
              </p14:nvContentPartPr>
              <p14:xfrm>
                <a:off x="4807754" y="1557430"/>
                <a:ext cx="82800" cy="14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0FBE52-77B2-4FA2-AA41-EB3E2DA226B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99114" y="1548790"/>
                  <a:ext cx="100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2586CB3-6AF8-45BC-AA62-F6C6D57FD156}"/>
                    </a:ext>
                  </a:extLst>
                </p14:cNvPr>
                <p14:cNvContentPartPr/>
                <p14:nvPr/>
              </p14:nvContentPartPr>
              <p14:xfrm>
                <a:off x="4990994" y="1410190"/>
                <a:ext cx="599400" cy="305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2586CB3-6AF8-45BC-AA62-F6C6D57FD15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82354" y="1401550"/>
                  <a:ext cx="61704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9ED3D4-7F32-47D6-9742-BDD2B7AABA5B}"/>
              </a:ext>
            </a:extLst>
          </p:cNvPr>
          <p:cNvGrpSpPr/>
          <p:nvPr/>
        </p:nvGrpSpPr>
        <p:grpSpPr>
          <a:xfrm>
            <a:off x="5993594" y="1504150"/>
            <a:ext cx="1094760" cy="165600"/>
            <a:chOff x="5993594" y="1504150"/>
            <a:chExt cx="1094760" cy="16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DB60F47-4453-4732-ACC5-268D1AA343DF}"/>
                    </a:ext>
                  </a:extLst>
                </p14:cNvPr>
                <p14:cNvContentPartPr/>
                <p14:nvPr/>
              </p14:nvContentPartPr>
              <p14:xfrm>
                <a:off x="5993594" y="1545190"/>
                <a:ext cx="100800" cy="124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DB60F47-4453-4732-ACC5-268D1AA343D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984954" y="1536190"/>
                  <a:ext cx="118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4267CB4-1E10-4CAB-B0B0-A427AAFC348D}"/>
                    </a:ext>
                  </a:extLst>
                </p14:cNvPr>
                <p14:cNvContentPartPr/>
                <p14:nvPr/>
              </p14:nvContentPartPr>
              <p14:xfrm>
                <a:off x="6135074" y="1509910"/>
                <a:ext cx="77040" cy="100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4267CB4-1E10-4CAB-B0B0-A427AAFC348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126434" y="1501270"/>
                  <a:ext cx="94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8A0174-FC84-46EB-8168-5390705F0D65}"/>
                    </a:ext>
                  </a:extLst>
                </p14:cNvPr>
                <p14:cNvContentPartPr/>
                <p14:nvPr/>
              </p14:nvContentPartPr>
              <p14:xfrm>
                <a:off x="6270794" y="1504150"/>
                <a:ext cx="817560" cy="160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8A0174-FC84-46EB-8168-5390705F0D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62154" y="1495510"/>
                  <a:ext cx="835200" cy="17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A1FE5A-E444-4581-9012-1DBC8A6F573A}"/>
              </a:ext>
            </a:extLst>
          </p:cNvPr>
          <p:cNvGrpSpPr/>
          <p:nvPr/>
        </p:nvGrpSpPr>
        <p:grpSpPr>
          <a:xfrm>
            <a:off x="2919914" y="2435470"/>
            <a:ext cx="749880" cy="307800"/>
            <a:chOff x="2919914" y="2435470"/>
            <a:chExt cx="749880" cy="30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E6310A7-8EBD-4775-8C19-730A9B881E03}"/>
                    </a:ext>
                  </a:extLst>
                </p14:cNvPr>
                <p14:cNvContentPartPr/>
                <p14:nvPr/>
              </p14:nvContentPartPr>
              <p14:xfrm>
                <a:off x="2919914" y="2435470"/>
                <a:ext cx="275400" cy="2646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E6310A7-8EBD-4775-8C19-730A9B881E0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11274" y="2426830"/>
                  <a:ext cx="2930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C9457D-38DE-4E8E-A5EB-2ACCF9F921A0}"/>
                    </a:ext>
                  </a:extLst>
                </p14:cNvPr>
                <p14:cNvContentPartPr/>
                <p14:nvPr/>
              </p14:nvContentPartPr>
              <p14:xfrm>
                <a:off x="3002714" y="2548150"/>
                <a:ext cx="212760" cy="47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C9457D-38DE-4E8E-A5EB-2ACCF9F921A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993714" y="2539510"/>
                  <a:ext cx="230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121EC9-2443-460A-A44F-7F831B8A178B}"/>
                    </a:ext>
                  </a:extLst>
                </p14:cNvPr>
                <p14:cNvContentPartPr/>
                <p14:nvPr/>
              </p14:nvContentPartPr>
              <p14:xfrm>
                <a:off x="3203234" y="2619070"/>
                <a:ext cx="165600" cy="124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121EC9-2443-460A-A44F-7F831B8A178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94234" y="2610430"/>
                  <a:ext cx="183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FE0B59-5BD8-4782-8E60-56F8B8BDFC22}"/>
                    </a:ext>
                  </a:extLst>
                </p14:cNvPr>
                <p14:cNvContentPartPr/>
                <p14:nvPr/>
              </p14:nvContentPartPr>
              <p14:xfrm>
                <a:off x="3598514" y="2471830"/>
                <a:ext cx="71280" cy="3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FE0B59-5BD8-4782-8E60-56F8B8BDFC2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89514" y="2462830"/>
                  <a:ext cx="889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1958BF-3382-44DC-9AF6-1DC37CF0B431}"/>
                    </a:ext>
                  </a:extLst>
                </p14:cNvPr>
                <p14:cNvContentPartPr/>
                <p14:nvPr/>
              </p14:nvContentPartPr>
              <p14:xfrm>
                <a:off x="3562874" y="2566150"/>
                <a:ext cx="106560" cy="1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1958BF-3382-44DC-9AF6-1DC37CF0B43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54234" y="2557150"/>
                  <a:ext cx="12420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AC0A7D-9144-4D17-8F5E-27DA371BAF9A}"/>
              </a:ext>
            </a:extLst>
          </p:cNvPr>
          <p:cNvGrpSpPr/>
          <p:nvPr/>
        </p:nvGrpSpPr>
        <p:grpSpPr>
          <a:xfrm>
            <a:off x="4000994" y="2193550"/>
            <a:ext cx="1497600" cy="649800"/>
            <a:chOff x="4000994" y="2193550"/>
            <a:chExt cx="1497600" cy="64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5086C15-C6CF-445B-8747-B7F5A36B44BB}"/>
                    </a:ext>
                  </a:extLst>
                </p14:cNvPr>
                <p14:cNvContentPartPr/>
                <p14:nvPr/>
              </p14:nvContentPartPr>
              <p14:xfrm>
                <a:off x="4111514" y="2235670"/>
                <a:ext cx="12240" cy="207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5086C15-C6CF-445B-8747-B7F5A36B44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02874" y="2227030"/>
                  <a:ext cx="29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6D45FAE-F8A8-4E83-B55A-AF4785245AFC}"/>
                    </a:ext>
                  </a:extLst>
                </p14:cNvPr>
                <p14:cNvContentPartPr/>
                <p14:nvPr/>
              </p14:nvContentPartPr>
              <p14:xfrm>
                <a:off x="4300514" y="2193550"/>
                <a:ext cx="487080" cy="1486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6D45FAE-F8A8-4E83-B55A-AF4785245AF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91514" y="2184910"/>
                  <a:ext cx="504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DF54532-7875-4A84-B20B-2B13E2C8EF99}"/>
                    </a:ext>
                  </a:extLst>
                </p14:cNvPr>
                <p14:cNvContentPartPr/>
                <p14:nvPr/>
              </p14:nvContentPartPr>
              <p14:xfrm>
                <a:off x="4589594" y="2211910"/>
                <a:ext cx="6120" cy="159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DF54532-7875-4A84-B20B-2B13E2C8EF9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80594" y="2203270"/>
                  <a:ext cx="23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6BC2384-FA68-45FA-AD7E-441D088F30D8}"/>
                    </a:ext>
                  </a:extLst>
                </p14:cNvPr>
                <p14:cNvContentPartPr/>
                <p14:nvPr/>
              </p14:nvContentPartPr>
              <p14:xfrm>
                <a:off x="4713074" y="2341870"/>
                <a:ext cx="112680" cy="828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6BC2384-FA68-45FA-AD7E-441D088F30D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704074" y="2332870"/>
                  <a:ext cx="1303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1408CC2-05AE-4826-A8E5-00E87394FFF7}"/>
                    </a:ext>
                  </a:extLst>
                </p14:cNvPr>
                <p14:cNvContentPartPr/>
                <p14:nvPr/>
              </p14:nvContentPartPr>
              <p14:xfrm>
                <a:off x="4000994" y="2495230"/>
                <a:ext cx="928440" cy="36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1408CC2-05AE-4826-A8E5-00E87394FF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91994" y="2486590"/>
                  <a:ext cx="9460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9073FB-A552-4204-B689-42C219BAF1EF}"/>
                    </a:ext>
                  </a:extLst>
                </p14:cNvPr>
                <p14:cNvContentPartPr/>
                <p14:nvPr/>
              </p14:nvContentPartPr>
              <p14:xfrm>
                <a:off x="4088114" y="2654710"/>
                <a:ext cx="12240" cy="1123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9073FB-A552-4204-B689-42C219BAF1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079114" y="2645710"/>
                  <a:ext cx="29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BBDADA3-2E18-4F3D-BDBD-87062C955139}"/>
                    </a:ext>
                  </a:extLst>
                </p14:cNvPr>
                <p14:cNvContentPartPr/>
                <p14:nvPr/>
              </p14:nvContentPartPr>
              <p14:xfrm>
                <a:off x="4247234" y="2642830"/>
                <a:ext cx="112320" cy="177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BBDADA3-2E18-4F3D-BDBD-87062C95513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238594" y="2633830"/>
                  <a:ext cx="129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90C05A3-10FD-475C-AFF4-6E800B4EBCCE}"/>
                    </a:ext>
                  </a:extLst>
                </p14:cNvPr>
                <p14:cNvContentPartPr/>
                <p14:nvPr/>
              </p14:nvContentPartPr>
              <p14:xfrm>
                <a:off x="4548194" y="2619430"/>
                <a:ext cx="133560" cy="123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90C05A3-10FD-475C-AFF4-6E800B4EBCC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39194" y="2610430"/>
                  <a:ext cx="151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00109EC-9ACC-4CDD-8A3F-D1AC5027FA4E}"/>
                    </a:ext>
                  </a:extLst>
                </p14:cNvPr>
                <p14:cNvContentPartPr/>
                <p14:nvPr/>
              </p14:nvContentPartPr>
              <p14:xfrm>
                <a:off x="4665914" y="2725270"/>
                <a:ext cx="147960" cy="118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00109EC-9ACC-4CDD-8A3F-D1AC5027FA4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57274" y="2716630"/>
                  <a:ext cx="1656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16C7322-1C1F-42DC-B2C6-4DD75C4749C9}"/>
                    </a:ext>
                  </a:extLst>
                </p14:cNvPr>
                <p14:cNvContentPartPr/>
                <p14:nvPr/>
              </p14:nvContentPartPr>
              <p14:xfrm>
                <a:off x="5057234" y="2507110"/>
                <a:ext cx="64800" cy="6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16C7322-1C1F-42DC-B2C6-4DD75C4749C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48234" y="2498110"/>
                  <a:ext cx="824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9A9A06-3FEB-4005-8025-25829CFD3D72}"/>
                    </a:ext>
                  </a:extLst>
                </p14:cNvPr>
                <p14:cNvContentPartPr/>
                <p14:nvPr/>
              </p14:nvContentPartPr>
              <p14:xfrm>
                <a:off x="5049674" y="2359510"/>
                <a:ext cx="154080" cy="266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9A9A06-3FEB-4005-8025-25829CFD3D7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41034" y="2350510"/>
                  <a:ext cx="171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AD18FE3-FA84-4D2C-B013-F2CAC3B2D999}"/>
                    </a:ext>
                  </a:extLst>
                </p14:cNvPr>
                <p14:cNvContentPartPr/>
                <p14:nvPr/>
              </p14:nvContentPartPr>
              <p14:xfrm>
                <a:off x="5055434" y="2507110"/>
                <a:ext cx="153720" cy="12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AD18FE3-FA84-4D2C-B013-F2CAC3B2D9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046794" y="2498110"/>
                  <a:ext cx="171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B3FB3E-BAE9-42F4-AC1D-8D0715C57FC7}"/>
                    </a:ext>
                  </a:extLst>
                </p14:cNvPr>
                <p14:cNvContentPartPr/>
                <p14:nvPr/>
              </p14:nvContentPartPr>
              <p14:xfrm>
                <a:off x="5262074" y="2630950"/>
                <a:ext cx="236520" cy="71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B3FB3E-BAE9-42F4-AC1D-8D0715C57FC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53074" y="2621950"/>
                  <a:ext cx="2541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E216F3-B0E2-41DD-BB84-08A078063D35}"/>
              </a:ext>
            </a:extLst>
          </p:cNvPr>
          <p:cNvGrpSpPr/>
          <p:nvPr/>
        </p:nvGrpSpPr>
        <p:grpSpPr>
          <a:xfrm>
            <a:off x="6105554" y="2306230"/>
            <a:ext cx="626040" cy="382320"/>
            <a:chOff x="6105554" y="2306230"/>
            <a:chExt cx="6260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0EA7A3-9B3E-4076-BB6B-E0967454A181}"/>
                    </a:ext>
                  </a:extLst>
                </p14:cNvPr>
                <p14:cNvContentPartPr/>
                <p14:nvPr/>
              </p14:nvContentPartPr>
              <p14:xfrm>
                <a:off x="6211754" y="2306230"/>
                <a:ext cx="116280" cy="1011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0EA7A3-9B3E-4076-BB6B-E0967454A1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03114" y="2297230"/>
                  <a:ext cx="133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23C1CF9-6911-40BF-BE12-5CFF1D3739BA}"/>
                    </a:ext>
                  </a:extLst>
                </p14:cNvPr>
                <p14:cNvContentPartPr/>
                <p14:nvPr/>
              </p14:nvContentPartPr>
              <p14:xfrm>
                <a:off x="6105554" y="2341510"/>
                <a:ext cx="42120" cy="252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23C1CF9-6911-40BF-BE12-5CFF1D3739B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096914" y="2332870"/>
                  <a:ext cx="59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9C8F20A-3A9A-4BA6-8DA9-BA5C42DFD584}"/>
                    </a:ext>
                  </a:extLst>
                </p14:cNvPr>
                <p14:cNvContentPartPr/>
                <p14:nvPr/>
              </p14:nvContentPartPr>
              <p14:xfrm>
                <a:off x="6256034" y="2430430"/>
                <a:ext cx="446040" cy="258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9C8F20A-3A9A-4BA6-8DA9-BA5C42DFD58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247034" y="2421430"/>
                  <a:ext cx="4636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5C7062-1884-40FC-976E-4C7B2A459078}"/>
                    </a:ext>
                  </a:extLst>
                </p14:cNvPr>
                <p14:cNvContentPartPr/>
                <p14:nvPr/>
              </p14:nvContentPartPr>
              <p14:xfrm>
                <a:off x="6630794" y="2483350"/>
                <a:ext cx="100800" cy="122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5C7062-1884-40FC-976E-4C7B2A4590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21794" y="247471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7953DC7-2A37-4A52-9829-100CD549399C}"/>
                  </a:ext>
                </a:extLst>
              </p14:cNvPr>
              <p14:cNvContentPartPr/>
              <p14:nvPr/>
            </p14:nvContentPartPr>
            <p14:xfrm>
              <a:off x="7987634" y="2265190"/>
              <a:ext cx="6120" cy="1224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7953DC7-2A37-4A52-9829-100CD549399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978634" y="2256190"/>
                <a:ext cx="23760" cy="2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E7268464-AA73-4628-AA98-D5725F7C9DF3}"/>
              </a:ext>
            </a:extLst>
          </p:cNvPr>
          <p:cNvGrpSpPr/>
          <p:nvPr/>
        </p:nvGrpSpPr>
        <p:grpSpPr>
          <a:xfrm>
            <a:off x="7462394" y="2023270"/>
            <a:ext cx="726120" cy="343800"/>
            <a:chOff x="7462394" y="2023270"/>
            <a:chExt cx="726120" cy="34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7FF66C0-44F1-4560-AECC-1321365C4496}"/>
                    </a:ext>
                  </a:extLst>
                </p14:cNvPr>
                <p14:cNvContentPartPr/>
                <p14:nvPr/>
              </p14:nvContentPartPr>
              <p14:xfrm>
                <a:off x="7462394" y="2046670"/>
                <a:ext cx="195120" cy="236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7FF66C0-44F1-4560-AECC-1321365C449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53754" y="2038030"/>
                  <a:ext cx="21276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3BE3A1F-C984-47D4-AA4E-45F2B99290D5}"/>
                    </a:ext>
                  </a:extLst>
                </p14:cNvPr>
                <p14:cNvContentPartPr/>
                <p14:nvPr/>
              </p14:nvContentPartPr>
              <p14:xfrm>
                <a:off x="7503794" y="2182750"/>
                <a:ext cx="183240" cy="12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3BE3A1F-C984-47D4-AA4E-45F2B99290D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495154" y="2173750"/>
                  <a:ext cx="200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5DD5785-36E4-4D6F-AAE9-01C28186229C}"/>
                    </a:ext>
                  </a:extLst>
                </p14:cNvPr>
                <p14:cNvContentPartPr/>
                <p14:nvPr/>
              </p14:nvContentPartPr>
              <p14:xfrm>
                <a:off x="7645274" y="2235670"/>
                <a:ext cx="71280" cy="111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5DD5785-36E4-4D6F-AAE9-01C28186229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36634" y="2227030"/>
                  <a:ext cx="88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F3096CF-7E12-42B8-B782-EEC39C198403}"/>
                    </a:ext>
                  </a:extLst>
                </p14:cNvPr>
                <p14:cNvContentPartPr/>
                <p14:nvPr/>
              </p14:nvContentPartPr>
              <p14:xfrm>
                <a:off x="7763354" y="2218030"/>
                <a:ext cx="59400" cy="149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F3096CF-7E12-42B8-B782-EEC39C1984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754354" y="2209030"/>
                  <a:ext cx="77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233B20F-3CE5-42C9-8D09-3A3D5E6B7EAB}"/>
                    </a:ext>
                  </a:extLst>
                </p14:cNvPr>
                <p14:cNvContentPartPr/>
                <p14:nvPr/>
              </p14:nvContentPartPr>
              <p14:xfrm>
                <a:off x="7922834" y="2182750"/>
                <a:ext cx="106560" cy="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233B20F-3CE5-42C9-8D09-3A3D5E6B7EA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13834" y="2173750"/>
                  <a:ext cx="12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57ECA72-B5FE-42DE-82D5-F39777ED9209}"/>
                    </a:ext>
                  </a:extLst>
                </p14:cNvPr>
                <p14:cNvContentPartPr/>
                <p14:nvPr/>
              </p14:nvContentPartPr>
              <p14:xfrm>
                <a:off x="8152874" y="2023270"/>
                <a:ext cx="35640" cy="295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57ECA72-B5FE-42DE-82D5-F39777ED920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43874" y="2014630"/>
                  <a:ext cx="53280" cy="31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B357109-8431-4B4F-9DAD-EA44D51491CC}"/>
                  </a:ext>
                </a:extLst>
              </p14:cNvPr>
              <p14:cNvContentPartPr/>
              <p14:nvPr/>
            </p14:nvContentPartPr>
            <p14:xfrm>
              <a:off x="7234514" y="2459590"/>
              <a:ext cx="1193760" cy="65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B357109-8431-4B4F-9DAD-EA44D51491CC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7225874" y="2450950"/>
                <a:ext cx="1211400" cy="8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724516CA-4D56-4BC2-B563-A096BAC5CF6E}"/>
              </a:ext>
            </a:extLst>
          </p:cNvPr>
          <p:cNvGrpSpPr/>
          <p:nvPr/>
        </p:nvGrpSpPr>
        <p:grpSpPr>
          <a:xfrm>
            <a:off x="7428194" y="2613310"/>
            <a:ext cx="801720" cy="312840"/>
            <a:chOff x="7428194" y="2613310"/>
            <a:chExt cx="80172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A4928A-79E8-4D53-87DB-FFACAC1D29B3}"/>
                    </a:ext>
                  </a:extLst>
                </p14:cNvPr>
                <p14:cNvContentPartPr/>
                <p14:nvPr/>
              </p14:nvContentPartPr>
              <p14:xfrm>
                <a:off x="7428194" y="2653990"/>
                <a:ext cx="176400" cy="231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A4928A-79E8-4D53-87DB-FFACAC1D29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19194" y="2644990"/>
                  <a:ext cx="1940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F4A6DE-B0BC-4471-BE83-4BB12EBD81F8}"/>
                    </a:ext>
                  </a:extLst>
                </p14:cNvPr>
                <p14:cNvContentPartPr/>
                <p14:nvPr/>
              </p14:nvContentPartPr>
              <p14:xfrm>
                <a:off x="7456634" y="2737150"/>
                <a:ext cx="77040" cy="122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F4A6DE-B0BC-4471-BE83-4BB12EBD81F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447634" y="272815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91E25FC-5A44-432C-9904-EE33F7F34967}"/>
                    </a:ext>
                  </a:extLst>
                </p14:cNvPr>
                <p14:cNvContentPartPr/>
                <p14:nvPr/>
              </p14:nvContentPartPr>
              <p14:xfrm>
                <a:off x="7615754" y="2854870"/>
                <a:ext cx="77760" cy="71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91E25FC-5A44-432C-9904-EE33F7F34967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607114" y="2846230"/>
                  <a:ext cx="9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531D238-AD4A-4D61-9232-2872BA5A1149}"/>
                    </a:ext>
                  </a:extLst>
                </p14:cNvPr>
                <p14:cNvContentPartPr/>
                <p14:nvPr/>
              </p14:nvContentPartPr>
              <p14:xfrm>
                <a:off x="7721954" y="2862790"/>
                <a:ext cx="88920" cy="615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531D238-AD4A-4D61-9232-2872BA5A114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713314" y="2854150"/>
                  <a:ext cx="1065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ACF8FE9-4EB5-444D-9762-9659BF0924A7}"/>
                    </a:ext>
                  </a:extLst>
                </p14:cNvPr>
                <p14:cNvContentPartPr/>
                <p14:nvPr/>
              </p14:nvContentPartPr>
              <p14:xfrm>
                <a:off x="7904834" y="2737150"/>
                <a:ext cx="165600" cy="122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ACF8FE9-4EB5-444D-9762-9659BF0924A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96194" y="272815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5069560-004F-4E8A-8AC7-B36D7361929A}"/>
                    </a:ext>
                  </a:extLst>
                </p14:cNvPr>
                <p14:cNvContentPartPr/>
                <p14:nvPr/>
              </p14:nvContentPartPr>
              <p14:xfrm>
                <a:off x="7942274" y="2613310"/>
                <a:ext cx="287640" cy="2480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5069560-004F-4E8A-8AC7-B36D736192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33634" y="2604310"/>
                  <a:ext cx="30528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D3ACA0B-F6E7-42CE-AC35-E106E250235F}"/>
              </a:ext>
            </a:extLst>
          </p:cNvPr>
          <p:cNvGrpSpPr/>
          <p:nvPr/>
        </p:nvGrpSpPr>
        <p:grpSpPr>
          <a:xfrm>
            <a:off x="3079394" y="3049630"/>
            <a:ext cx="531360" cy="342720"/>
            <a:chOff x="3079394" y="3049630"/>
            <a:chExt cx="53136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BCE80D3-1A5F-4104-8125-C18F973AB476}"/>
                    </a:ext>
                  </a:extLst>
                </p14:cNvPr>
                <p14:cNvContentPartPr/>
                <p14:nvPr/>
              </p14:nvContentPartPr>
              <p14:xfrm>
                <a:off x="3079394" y="3049630"/>
                <a:ext cx="209520" cy="254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BCE80D3-1A5F-4104-8125-C18F973AB4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70394" y="3040990"/>
                  <a:ext cx="227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9C0A86A-67E1-41D6-A364-6BDDC0A965FE}"/>
                    </a:ext>
                  </a:extLst>
                </p14:cNvPr>
                <p14:cNvContentPartPr/>
                <p14:nvPr/>
              </p14:nvContentPartPr>
              <p14:xfrm>
                <a:off x="3114674" y="3203350"/>
                <a:ext cx="82800" cy="122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9C0A86A-67E1-41D6-A364-6BDDC0A965F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106034" y="319435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4ACE388-F6F2-40EE-B839-CCD7F04534B6}"/>
                    </a:ext>
                  </a:extLst>
                </p14:cNvPr>
                <p14:cNvContentPartPr/>
                <p14:nvPr/>
              </p14:nvContentPartPr>
              <p14:xfrm>
                <a:off x="3279914" y="3226750"/>
                <a:ext cx="118440" cy="1656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4ACE388-F6F2-40EE-B839-CCD7F04534B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270914" y="3218110"/>
                  <a:ext cx="136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522CE9-AA12-419E-89C4-554F038BA015}"/>
                    </a:ext>
                  </a:extLst>
                </p14:cNvPr>
                <p14:cNvContentPartPr/>
                <p14:nvPr/>
              </p14:nvContentPartPr>
              <p14:xfrm>
                <a:off x="3521834" y="3179590"/>
                <a:ext cx="88920" cy="106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522CE9-AA12-419E-89C4-554F038BA01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12834" y="3170590"/>
                  <a:ext cx="10656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6079D58-E7D0-41C8-B6D8-5117BEBB1535}"/>
                  </a:ext>
                </a:extLst>
              </p14:cNvPr>
              <p14:cNvContentPartPr/>
              <p14:nvPr/>
            </p14:nvContentPartPr>
            <p14:xfrm>
              <a:off x="3846914" y="3161950"/>
              <a:ext cx="424440" cy="2541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6079D58-E7D0-41C8-B6D8-5117BEBB153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838274" y="3152950"/>
                <a:ext cx="442080" cy="27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A7C68E45-E600-4673-A04F-93A4E0B07CA9}"/>
              </a:ext>
            </a:extLst>
          </p:cNvPr>
          <p:cNvGrpSpPr/>
          <p:nvPr/>
        </p:nvGrpSpPr>
        <p:grpSpPr>
          <a:xfrm>
            <a:off x="4742954" y="2973670"/>
            <a:ext cx="324720" cy="360360"/>
            <a:chOff x="4742954" y="2973670"/>
            <a:chExt cx="3247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08E2D3A-F3C8-45E1-8CEF-046102F6AB45}"/>
                    </a:ext>
                  </a:extLst>
                </p14:cNvPr>
                <p14:cNvContentPartPr/>
                <p14:nvPr/>
              </p14:nvContentPartPr>
              <p14:xfrm>
                <a:off x="4784354" y="2973670"/>
                <a:ext cx="207000" cy="52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08E2D3A-F3C8-45E1-8CEF-046102F6AB4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75354" y="2965030"/>
                  <a:ext cx="224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08F514E-EAA2-456C-857A-2F627249732F}"/>
                    </a:ext>
                  </a:extLst>
                </p14:cNvPr>
                <p14:cNvContentPartPr/>
                <p14:nvPr/>
              </p14:nvContentPartPr>
              <p14:xfrm>
                <a:off x="4742954" y="2984830"/>
                <a:ext cx="41760" cy="259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08F514E-EAA2-456C-857A-2F627249732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3954" y="2976190"/>
                  <a:ext cx="59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C9049B4-E86F-4D3E-8566-48ECC7DE177D}"/>
                    </a:ext>
                  </a:extLst>
                </p14:cNvPr>
                <p14:cNvContentPartPr/>
                <p14:nvPr/>
              </p14:nvContentPartPr>
              <p14:xfrm>
                <a:off x="4913594" y="3220990"/>
                <a:ext cx="154080" cy="113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C9049B4-E86F-4D3E-8566-48ECC7DE177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904954" y="3211990"/>
                  <a:ext cx="17172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39D932F-A5AB-4ACB-BD9E-5214D53033A5}"/>
                  </a:ext>
                </a:extLst>
              </p14:cNvPr>
              <p14:cNvContentPartPr/>
              <p14:nvPr/>
            </p14:nvContentPartPr>
            <p14:xfrm>
              <a:off x="5273954" y="3091030"/>
              <a:ext cx="112320" cy="651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39D932F-A5AB-4ACB-BD9E-5214D53033A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264954" y="3082390"/>
                <a:ext cx="12996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AD88908E-CDAF-4BFA-A81D-E4FEEBF95C76}"/>
              </a:ext>
            </a:extLst>
          </p:cNvPr>
          <p:cNvGrpSpPr/>
          <p:nvPr/>
        </p:nvGrpSpPr>
        <p:grpSpPr>
          <a:xfrm>
            <a:off x="1256354" y="2990950"/>
            <a:ext cx="602280" cy="390240"/>
            <a:chOff x="1256354" y="2990950"/>
            <a:chExt cx="6022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4D646BC-B228-4FD1-8971-34C16A8E8103}"/>
                    </a:ext>
                  </a:extLst>
                </p14:cNvPr>
                <p14:cNvContentPartPr/>
                <p14:nvPr/>
              </p14:nvContentPartPr>
              <p14:xfrm>
                <a:off x="1256354" y="2990950"/>
                <a:ext cx="259920" cy="3247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4D646BC-B228-4FD1-8971-34C16A8E81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47714" y="2982310"/>
                  <a:ext cx="27756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EE64876-D872-4309-B11A-0E122577E8D9}"/>
                    </a:ext>
                  </a:extLst>
                </p14:cNvPr>
                <p14:cNvContentPartPr/>
                <p14:nvPr/>
              </p14:nvContentPartPr>
              <p14:xfrm>
                <a:off x="1309634" y="3114790"/>
                <a:ext cx="342360" cy="266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EE64876-D872-4309-B11A-0E122577E8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300634" y="3105790"/>
                  <a:ext cx="3600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59BB4E4-D49E-4720-A35B-2B971CB0A37C}"/>
                    </a:ext>
                  </a:extLst>
                </p14:cNvPr>
                <p14:cNvContentPartPr/>
                <p14:nvPr/>
              </p14:nvContentPartPr>
              <p14:xfrm>
                <a:off x="1722554" y="3102910"/>
                <a:ext cx="136080" cy="712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59BB4E4-D49E-4720-A35B-2B971CB0A37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713554" y="3093910"/>
                  <a:ext cx="15372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0B4AA52-B6E6-4A5A-B7F8-61D1909D8F8F}"/>
              </a:ext>
            </a:extLst>
          </p:cNvPr>
          <p:cNvGrpSpPr/>
          <p:nvPr/>
        </p:nvGrpSpPr>
        <p:grpSpPr>
          <a:xfrm>
            <a:off x="2100914" y="2848390"/>
            <a:ext cx="310320" cy="313920"/>
            <a:chOff x="2100914" y="2848390"/>
            <a:chExt cx="3103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5BE8EE8A-8227-42BB-B758-67CB7704C5E3}"/>
                    </a:ext>
                  </a:extLst>
                </p14:cNvPr>
                <p14:cNvContentPartPr/>
                <p14:nvPr/>
              </p14:nvContentPartPr>
              <p14:xfrm>
                <a:off x="2176514" y="2848390"/>
                <a:ext cx="104760" cy="231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5BE8EE8A-8227-42BB-B758-67CB7704C5E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167874" y="2839750"/>
                  <a:ext cx="122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728A76C-37FD-4F26-A9F1-9C4FA41F99C2}"/>
                    </a:ext>
                  </a:extLst>
                </p14:cNvPr>
                <p14:cNvContentPartPr/>
                <p14:nvPr/>
              </p14:nvContentPartPr>
              <p14:xfrm>
                <a:off x="2305394" y="2955310"/>
                <a:ext cx="90000" cy="1418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728A76C-37FD-4F26-A9F1-9C4FA41F99C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96754" y="2946670"/>
                  <a:ext cx="107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FC9CD50-3D35-416D-A71D-1DD6D7C64E5A}"/>
                    </a:ext>
                  </a:extLst>
                </p14:cNvPr>
                <p14:cNvContentPartPr/>
                <p14:nvPr/>
              </p14:nvContentPartPr>
              <p14:xfrm>
                <a:off x="2100914" y="3149350"/>
                <a:ext cx="310320" cy="12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FC9CD50-3D35-416D-A71D-1DD6D7C64E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92274" y="3140710"/>
                  <a:ext cx="32796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9B4E387-886F-474A-95BD-FE60846E1134}"/>
              </a:ext>
            </a:extLst>
          </p:cNvPr>
          <p:cNvGrpSpPr/>
          <p:nvPr/>
        </p:nvGrpSpPr>
        <p:grpSpPr>
          <a:xfrm>
            <a:off x="2142314" y="3244390"/>
            <a:ext cx="483120" cy="307080"/>
            <a:chOff x="2142314" y="3244390"/>
            <a:chExt cx="48312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9C5A6F-BDCF-4EC1-A26F-129ACCA1B49D}"/>
                    </a:ext>
                  </a:extLst>
                </p14:cNvPr>
                <p14:cNvContentPartPr/>
                <p14:nvPr/>
              </p14:nvContentPartPr>
              <p14:xfrm>
                <a:off x="2142314" y="3244390"/>
                <a:ext cx="176400" cy="1897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9C5A6F-BDCF-4EC1-A26F-129ACCA1B49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133674" y="3235390"/>
                  <a:ext cx="194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35B60F2-7117-4818-9070-7FF372C98818}"/>
                    </a:ext>
                  </a:extLst>
                </p14:cNvPr>
                <p14:cNvContentPartPr/>
                <p14:nvPr/>
              </p14:nvContentPartPr>
              <p14:xfrm>
                <a:off x="2323754" y="3391990"/>
                <a:ext cx="54360" cy="65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35B60F2-7117-4818-9070-7FF372C9881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315114" y="3382990"/>
                  <a:ext cx="72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879E321-CF79-4CF1-AE7C-78BE29B86879}"/>
                    </a:ext>
                  </a:extLst>
                </p14:cNvPr>
                <p14:cNvContentPartPr/>
                <p14:nvPr/>
              </p14:nvContentPartPr>
              <p14:xfrm>
                <a:off x="2530754" y="3397750"/>
                <a:ext cx="94680" cy="153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879E321-CF79-4CF1-AE7C-78BE29B8687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521754" y="3389110"/>
                  <a:ext cx="11232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84FBAC4-78B7-4228-895D-E77D0A6BACCB}"/>
                  </a:ext>
                </a:extLst>
              </p14:cNvPr>
              <p14:cNvContentPartPr/>
              <p14:nvPr/>
            </p14:nvContentPartPr>
            <p14:xfrm>
              <a:off x="8311994" y="2980150"/>
              <a:ext cx="342720" cy="442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84FBAC4-78B7-4228-895D-E77D0A6BACCB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303354" y="2971150"/>
                <a:ext cx="360360" cy="46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AFAAE701-DCEF-43CE-8532-DBACC0BDEEA6}"/>
              </a:ext>
            </a:extLst>
          </p:cNvPr>
          <p:cNvGrpSpPr/>
          <p:nvPr/>
        </p:nvGrpSpPr>
        <p:grpSpPr>
          <a:xfrm>
            <a:off x="5556914" y="2949550"/>
            <a:ext cx="360360" cy="336600"/>
            <a:chOff x="5556914" y="2949550"/>
            <a:chExt cx="3603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7829455-A0DF-4954-AFF2-23D033CF4986}"/>
                    </a:ext>
                  </a:extLst>
                </p14:cNvPr>
                <p14:cNvContentPartPr/>
                <p14:nvPr/>
              </p14:nvContentPartPr>
              <p14:xfrm>
                <a:off x="5556914" y="3138190"/>
                <a:ext cx="207000" cy="18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7829455-A0DF-4954-AFF2-23D033CF498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548274" y="3129550"/>
                  <a:ext cx="224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1E99BB7-8B7D-41F3-8898-6BD097DD64E0}"/>
                    </a:ext>
                  </a:extLst>
                </p14:cNvPr>
                <p14:cNvContentPartPr/>
                <p14:nvPr/>
              </p14:nvContentPartPr>
              <p14:xfrm>
                <a:off x="5883434" y="2949550"/>
                <a:ext cx="33840" cy="336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1E99BB7-8B7D-41F3-8898-6BD097DD64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74794" y="2940550"/>
                  <a:ext cx="51480" cy="35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40FDF5A-F3D6-4C89-9BA5-DB4637CCA770}"/>
              </a:ext>
            </a:extLst>
          </p:cNvPr>
          <p:cNvGrpSpPr/>
          <p:nvPr/>
        </p:nvGrpSpPr>
        <p:grpSpPr>
          <a:xfrm>
            <a:off x="1657394" y="3828670"/>
            <a:ext cx="1019160" cy="366120"/>
            <a:chOff x="1657394" y="3828670"/>
            <a:chExt cx="101916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D17E5DE-36E5-4A48-80DD-8CDAC3722E32}"/>
                    </a:ext>
                  </a:extLst>
                </p14:cNvPr>
                <p14:cNvContentPartPr/>
                <p14:nvPr/>
              </p14:nvContentPartPr>
              <p14:xfrm>
                <a:off x="1657394" y="3834430"/>
                <a:ext cx="272880" cy="2952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D17E5DE-36E5-4A48-80DD-8CDAC3722E3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648754" y="3825790"/>
                  <a:ext cx="2905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CEBA9E3-380B-451A-A564-D091F79E2A9B}"/>
                    </a:ext>
                  </a:extLst>
                </p14:cNvPr>
                <p14:cNvContentPartPr/>
                <p14:nvPr/>
              </p14:nvContentPartPr>
              <p14:xfrm>
                <a:off x="1663514" y="3999670"/>
                <a:ext cx="224640" cy="6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CEBA9E3-380B-451A-A564-D091F79E2A9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54514" y="3990670"/>
                  <a:ext cx="242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3F85416-0406-4CA9-AB24-EA26A0421832}"/>
                    </a:ext>
                  </a:extLst>
                </p14:cNvPr>
                <p14:cNvContentPartPr/>
                <p14:nvPr/>
              </p14:nvContentPartPr>
              <p14:xfrm>
                <a:off x="1993634" y="3828670"/>
                <a:ext cx="271800" cy="3661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3F85416-0406-4CA9-AB24-EA26A042183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84634" y="3819670"/>
                  <a:ext cx="2894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E32930-F191-45A1-B072-D4C25841E0EB}"/>
                    </a:ext>
                  </a:extLst>
                </p14:cNvPr>
                <p14:cNvContentPartPr/>
                <p14:nvPr/>
              </p14:nvContentPartPr>
              <p14:xfrm>
                <a:off x="2259314" y="3946390"/>
                <a:ext cx="159480" cy="1782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E32930-F191-45A1-B072-D4C25841E0E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50314" y="3937750"/>
                  <a:ext cx="177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560BE1E-C170-4DA9-B91E-9C84616CA235}"/>
                    </a:ext>
                  </a:extLst>
                </p14:cNvPr>
                <p14:cNvContentPartPr/>
                <p14:nvPr/>
              </p14:nvContentPartPr>
              <p14:xfrm>
                <a:off x="2583674" y="3839830"/>
                <a:ext cx="92880" cy="313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560BE1E-C170-4DA9-B91E-9C84616CA23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75034" y="3830830"/>
                  <a:ext cx="11052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7B4FC1B-86CE-41D3-9B4F-42FE266CD1BD}"/>
              </a:ext>
            </a:extLst>
          </p:cNvPr>
          <p:cNvGrpSpPr/>
          <p:nvPr/>
        </p:nvGrpSpPr>
        <p:grpSpPr>
          <a:xfrm>
            <a:off x="2978954" y="3875830"/>
            <a:ext cx="389880" cy="389520"/>
            <a:chOff x="2978954" y="3875830"/>
            <a:chExt cx="38988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74045D-F4C2-44A7-870B-017006314423}"/>
                    </a:ext>
                  </a:extLst>
                </p14:cNvPr>
                <p14:cNvContentPartPr/>
                <p14:nvPr/>
              </p14:nvContentPartPr>
              <p14:xfrm>
                <a:off x="2978954" y="3940630"/>
                <a:ext cx="106560" cy="88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74045D-F4C2-44A7-870B-01700631442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70314" y="3931630"/>
                  <a:ext cx="124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A02FD5D-4B2C-4773-ABF2-F37C1A38EC6B}"/>
                    </a:ext>
                  </a:extLst>
                </p14:cNvPr>
                <p14:cNvContentPartPr/>
                <p14:nvPr/>
              </p14:nvContentPartPr>
              <p14:xfrm>
                <a:off x="3250394" y="3970150"/>
                <a:ext cx="118440" cy="295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A02FD5D-4B2C-4773-ABF2-F37C1A38EC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41394" y="3961150"/>
                  <a:ext cx="136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F23868-279C-45FD-B2FE-693631A97072}"/>
                    </a:ext>
                  </a:extLst>
                </p14:cNvPr>
                <p14:cNvContentPartPr/>
                <p14:nvPr/>
              </p14:nvContentPartPr>
              <p14:xfrm>
                <a:off x="3350834" y="3875830"/>
                <a:ext cx="6120" cy="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F23868-279C-45FD-B2FE-693631A9707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341834" y="3866830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EDA98A19-1ECD-4417-9986-EBB8D3C24154}"/>
              </a:ext>
            </a:extLst>
          </p:cNvPr>
          <p:cNvGrpSpPr/>
          <p:nvPr/>
        </p:nvGrpSpPr>
        <p:grpSpPr>
          <a:xfrm>
            <a:off x="3557474" y="3834070"/>
            <a:ext cx="306720" cy="313920"/>
            <a:chOff x="3557474" y="3834070"/>
            <a:chExt cx="306720" cy="31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8FD1EA9-1606-43FC-80B1-536303ACEAA6}"/>
                    </a:ext>
                  </a:extLst>
                </p14:cNvPr>
                <p14:cNvContentPartPr/>
                <p14:nvPr/>
              </p14:nvContentPartPr>
              <p14:xfrm>
                <a:off x="3557474" y="3834070"/>
                <a:ext cx="209160" cy="290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8FD1EA9-1606-43FC-80B1-536303ACEAA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48474" y="3825070"/>
                  <a:ext cx="2268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760F69-317C-4951-8FC3-AA533AF1DBF5}"/>
                    </a:ext>
                  </a:extLst>
                </p14:cNvPr>
                <p14:cNvContentPartPr/>
                <p14:nvPr/>
              </p14:nvContentPartPr>
              <p14:xfrm>
                <a:off x="3780674" y="4088230"/>
                <a:ext cx="83520" cy="597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760F69-317C-4951-8FC3-AA533AF1DBF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771674" y="4079230"/>
                  <a:ext cx="10116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B9EF923-BE5B-4383-8871-9F9D34F52873}"/>
              </a:ext>
            </a:extLst>
          </p:cNvPr>
          <p:cNvGrpSpPr/>
          <p:nvPr/>
        </p:nvGrpSpPr>
        <p:grpSpPr>
          <a:xfrm>
            <a:off x="4082354" y="3770350"/>
            <a:ext cx="1245240" cy="524520"/>
            <a:chOff x="4082354" y="3770350"/>
            <a:chExt cx="1245240" cy="52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27A3114-B691-4A0A-812F-807487A5E80B}"/>
                    </a:ext>
                  </a:extLst>
                </p14:cNvPr>
                <p14:cNvContentPartPr/>
                <p14:nvPr/>
              </p14:nvContentPartPr>
              <p14:xfrm>
                <a:off x="4164794" y="3770350"/>
                <a:ext cx="112320" cy="270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27A3114-B691-4A0A-812F-807487A5E80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156154" y="3761710"/>
                  <a:ext cx="129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76C96BE-7CB0-4DDB-A0C1-DFC82D8D90CA}"/>
                    </a:ext>
                  </a:extLst>
                </p14:cNvPr>
                <p14:cNvContentPartPr/>
                <p14:nvPr/>
              </p14:nvContentPartPr>
              <p14:xfrm>
                <a:off x="4082354" y="3875830"/>
                <a:ext cx="572760" cy="133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76C96BE-7CB0-4DDB-A0C1-DFC82D8D90C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073354" y="3866830"/>
                  <a:ext cx="590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1376823-0425-43DA-AEF6-F417D604899A}"/>
                    </a:ext>
                  </a:extLst>
                </p14:cNvPr>
                <p14:cNvContentPartPr/>
                <p14:nvPr/>
              </p14:nvContentPartPr>
              <p14:xfrm>
                <a:off x="4830794" y="3864310"/>
                <a:ext cx="190080" cy="4305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1376823-0425-43DA-AEF6-F417D604899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822154" y="3855670"/>
                  <a:ext cx="2077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70641501-9A71-4108-B9AF-FE27CB857043}"/>
                    </a:ext>
                  </a:extLst>
                </p14:cNvPr>
                <p14:cNvContentPartPr/>
                <p14:nvPr/>
              </p14:nvContentPartPr>
              <p14:xfrm>
                <a:off x="5197274" y="3771790"/>
                <a:ext cx="130320" cy="25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70641501-9A71-4108-B9AF-FE27CB85704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88274" y="3762790"/>
                  <a:ext cx="147960" cy="275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6886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461282"/>
            <a:ext cx="7886700" cy="266730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F57505F-2DDA-4150-B4A7-5D1C3A090DB6}"/>
              </a:ext>
            </a:extLst>
          </p:cNvPr>
          <p:cNvGrpSpPr/>
          <p:nvPr/>
        </p:nvGrpSpPr>
        <p:grpSpPr>
          <a:xfrm>
            <a:off x="2597354" y="3309190"/>
            <a:ext cx="1762560" cy="384120"/>
            <a:chOff x="2597354" y="3309190"/>
            <a:chExt cx="1762560" cy="3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F7BBED-2FFC-43B3-B8F0-D6A526EF2B81}"/>
                    </a:ext>
                  </a:extLst>
                </p14:cNvPr>
                <p14:cNvContentPartPr/>
                <p14:nvPr/>
              </p14:nvContentPartPr>
              <p14:xfrm>
                <a:off x="2607434" y="3385870"/>
                <a:ext cx="210960" cy="283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F7BBED-2FFC-43B3-B8F0-D6A526EF2B8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8434" y="3377230"/>
                  <a:ext cx="2286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49C640F-18DC-4868-B92F-07454B728BA8}"/>
                    </a:ext>
                  </a:extLst>
                </p14:cNvPr>
                <p14:cNvContentPartPr/>
                <p14:nvPr/>
              </p14:nvContentPartPr>
              <p14:xfrm>
                <a:off x="2597354" y="3439150"/>
                <a:ext cx="547200" cy="100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49C640F-18DC-4868-B92F-07454B728B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588714" y="3430150"/>
                  <a:ext cx="564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1DF5C78-9D81-4C3B-B56B-26E525025D20}"/>
                    </a:ext>
                  </a:extLst>
                </p14:cNvPr>
                <p14:cNvContentPartPr/>
                <p14:nvPr/>
              </p14:nvContentPartPr>
              <p14:xfrm>
                <a:off x="3055634" y="3562990"/>
                <a:ext cx="177480" cy="18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1DF5C78-9D81-4C3B-B56B-26E525025D2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46994" y="3554350"/>
                  <a:ext cx="195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0763438-C987-453C-A0C2-CED3EE174F11}"/>
                    </a:ext>
                  </a:extLst>
                </p14:cNvPr>
                <p14:cNvContentPartPr/>
                <p14:nvPr/>
              </p14:nvContentPartPr>
              <p14:xfrm>
                <a:off x="3362354" y="3444910"/>
                <a:ext cx="136080" cy="248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0763438-C987-453C-A0C2-CED3EE174F1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53714" y="3436270"/>
                  <a:ext cx="153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2B84E7-5504-41BD-BC4F-01AA43C1367E}"/>
                    </a:ext>
                  </a:extLst>
                </p14:cNvPr>
                <p14:cNvContentPartPr/>
                <p14:nvPr/>
              </p14:nvContentPartPr>
              <p14:xfrm>
                <a:off x="3504194" y="3338710"/>
                <a:ext cx="12240" cy="24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2B84E7-5504-41BD-BC4F-01AA43C1367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495194" y="3330070"/>
                  <a:ext cx="2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0CC2E12-1D9A-4CBA-B403-7A4ACD264039}"/>
                    </a:ext>
                  </a:extLst>
                </p14:cNvPr>
                <p14:cNvContentPartPr/>
                <p14:nvPr/>
              </p14:nvContentPartPr>
              <p14:xfrm>
                <a:off x="3628394" y="3403870"/>
                <a:ext cx="262800" cy="183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0CC2E12-1D9A-4CBA-B403-7A4ACD2640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19394" y="3394870"/>
                  <a:ext cx="280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58F0608-65F0-4F3C-95AE-56D064550763}"/>
                    </a:ext>
                  </a:extLst>
                </p14:cNvPr>
                <p14:cNvContentPartPr/>
                <p14:nvPr/>
              </p14:nvContentPartPr>
              <p14:xfrm>
                <a:off x="4052114" y="3309190"/>
                <a:ext cx="307800" cy="254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58F0608-65F0-4F3C-95AE-56D06455076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43474" y="3300550"/>
                  <a:ext cx="3254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E2EA51-E021-43B1-A4F8-4B51FB811986}"/>
                  </a:ext>
                </a:extLst>
              </p14:cNvPr>
              <p14:cNvContentPartPr/>
              <p14:nvPr/>
            </p14:nvContentPartPr>
            <p14:xfrm>
              <a:off x="4642514" y="3645790"/>
              <a:ext cx="112320" cy="165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E2EA51-E021-43B1-A4F8-4B51FB8119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633874" y="3636790"/>
                <a:ext cx="12996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4CC31-CDDC-4054-B7C4-D0DAA44E2368}"/>
              </a:ext>
            </a:extLst>
          </p:cNvPr>
          <p:cNvGrpSpPr/>
          <p:nvPr/>
        </p:nvGrpSpPr>
        <p:grpSpPr>
          <a:xfrm>
            <a:off x="5280074" y="3274630"/>
            <a:ext cx="513360" cy="359280"/>
            <a:chOff x="5280074" y="3274630"/>
            <a:chExt cx="51336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EF23EE9-7E91-48E3-AA1B-F2DDDDFD19E0}"/>
                    </a:ext>
                  </a:extLst>
                </p14:cNvPr>
                <p14:cNvContentPartPr/>
                <p14:nvPr/>
              </p14:nvContentPartPr>
              <p14:xfrm>
                <a:off x="5280074" y="3274630"/>
                <a:ext cx="191880" cy="359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EF23EE9-7E91-48E3-AA1B-F2DDDDFD19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71434" y="3265990"/>
                  <a:ext cx="2095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D0CA4C-838C-472A-A4F0-8C22A3920EFD}"/>
                    </a:ext>
                  </a:extLst>
                </p14:cNvPr>
                <p14:cNvContentPartPr/>
                <p14:nvPr/>
              </p14:nvContentPartPr>
              <p14:xfrm>
                <a:off x="5303474" y="3391990"/>
                <a:ext cx="489960" cy="71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D0CA4C-838C-472A-A4F0-8C22A3920EF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94474" y="3382990"/>
                  <a:ext cx="507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A41F04D-A809-4E2D-9707-C3E0296EF210}"/>
                    </a:ext>
                  </a:extLst>
                </p14:cNvPr>
                <p14:cNvContentPartPr/>
                <p14:nvPr/>
              </p14:nvContentPartPr>
              <p14:xfrm>
                <a:off x="5692634" y="3468670"/>
                <a:ext cx="53280" cy="41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A41F04D-A809-4E2D-9707-C3E0296EF21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83994" y="3459670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796389A-B045-4CFA-A634-A0AB79415DB2}"/>
                  </a:ext>
                </a:extLst>
              </p14:cNvPr>
              <p14:cNvContentPartPr/>
              <p14:nvPr/>
            </p14:nvContentPartPr>
            <p14:xfrm>
              <a:off x="6178274" y="3155830"/>
              <a:ext cx="638640" cy="2307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796389A-B045-4CFA-A634-A0AB79415DB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169274" y="3147190"/>
                <a:ext cx="656280" cy="24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2085328-F5D8-4E34-8258-0467A2726B5A}"/>
              </a:ext>
            </a:extLst>
          </p:cNvPr>
          <p:cNvGrpSpPr/>
          <p:nvPr/>
        </p:nvGrpSpPr>
        <p:grpSpPr>
          <a:xfrm>
            <a:off x="6011234" y="3486310"/>
            <a:ext cx="838080" cy="371880"/>
            <a:chOff x="6011234" y="3486310"/>
            <a:chExt cx="83808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C3AC3A7-EB15-445B-926B-A4E5153B749C}"/>
                    </a:ext>
                  </a:extLst>
                </p14:cNvPr>
                <p14:cNvContentPartPr/>
                <p14:nvPr/>
              </p14:nvContentPartPr>
              <p14:xfrm>
                <a:off x="6011234" y="3486310"/>
                <a:ext cx="259920" cy="37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C3AC3A7-EB15-445B-926B-A4E5153B749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002594" y="3477670"/>
                  <a:ext cx="27756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BA1968-D17D-4140-AEFB-68677F9BF408}"/>
                    </a:ext>
                  </a:extLst>
                </p14:cNvPr>
                <p14:cNvContentPartPr/>
                <p14:nvPr/>
              </p14:nvContentPartPr>
              <p14:xfrm>
                <a:off x="6347474" y="3545710"/>
                <a:ext cx="212760" cy="1364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BA1968-D17D-4140-AEFB-68677F9BF40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38834" y="3536710"/>
                  <a:ext cx="230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ECD4630-D474-4722-908D-8FA2C0184B39}"/>
                    </a:ext>
                  </a:extLst>
                </p14:cNvPr>
                <p14:cNvContentPartPr/>
                <p14:nvPr/>
              </p14:nvContentPartPr>
              <p14:xfrm>
                <a:off x="6706754" y="3559030"/>
                <a:ext cx="142560" cy="102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ECD4630-D474-4722-908D-8FA2C0184B3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98114" y="3550390"/>
                  <a:ext cx="16020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A0D621-F914-4102-AB92-3C1A20076E99}"/>
              </a:ext>
            </a:extLst>
          </p:cNvPr>
          <p:cNvGrpSpPr/>
          <p:nvPr/>
        </p:nvGrpSpPr>
        <p:grpSpPr>
          <a:xfrm>
            <a:off x="7061354" y="3232510"/>
            <a:ext cx="537120" cy="407520"/>
            <a:chOff x="7061354" y="3232510"/>
            <a:chExt cx="53712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748BF1F-FF30-482E-9ADA-1CE33114E618}"/>
                    </a:ext>
                  </a:extLst>
                </p14:cNvPr>
                <p14:cNvContentPartPr/>
                <p14:nvPr/>
              </p14:nvContentPartPr>
              <p14:xfrm>
                <a:off x="7085114" y="3368230"/>
                <a:ext cx="88920" cy="61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748BF1F-FF30-482E-9ADA-1CE33114E61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76114" y="33595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0F32EB-C906-4ECB-8A00-6584DB65ACAD}"/>
                    </a:ext>
                  </a:extLst>
                </p14:cNvPr>
                <p14:cNvContentPartPr/>
                <p14:nvPr/>
              </p14:nvContentPartPr>
              <p14:xfrm>
                <a:off x="7061354" y="3415390"/>
                <a:ext cx="13608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0F32EB-C906-4ECB-8A00-6584DB65AC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52354" y="340675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CCED8F-EBAA-452A-AF0F-C154E5D89F1C}"/>
                    </a:ext>
                  </a:extLst>
                </p14:cNvPr>
                <p14:cNvContentPartPr/>
                <p14:nvPr/>
              </p14:nvContentPartPr>
              <p14:xfrm>
                <a:off x="7344674" y="3391990"/>
                <a:ext cx="88920" cy="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CCED8F-EBAA-452A-AF0F-C154E5D89F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35674" y="33829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F89E807-4651-412C-B090-2820B77F610A}"/>
                    </a:ext>
                  </a:extLst>
                </p14:cNvPr>
                <p14:cNvContentPartPr/>
                <p14:nvPr/>
              </p14:nvContentPartPr>
              <p14:xfrm>
                <a:off x="7456634" y="3232510"/>
                <a:ext cx="141840" cy="407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F89E807-4651-412C-B090-2820B77F610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47634" y="3223870"/>
                  <a:ext cx="15948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D9287AB-B7A5-48A4-89AE-6FD36135213F}"/>
              </a:ext>
            </a:extLst>
          </p:cNvPr>
          <p:cNvGrpSpPr/>
          <p:nvPr/>
        </p:nvGrpSpPr>
        <p:grpSpPr>
          <a:xfrm>
            <a:off x="7906994" y="3114790"/>
            <a:ext cx="432000" cy="259920"/>
            <a:chOff x="7906994" y="3114790"/>
            <a:chExt cx="4320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1F82D9-07CD-47AB-96F9-16101B993CAB}"/>
                    </a:ext>
                  </a:extLst>
                </p14:cNvPr>
                <p14:cNvContentPartPr/>
                <p14:nvPr/>
              </p14:nvContentPartPr>
              <p14:xfrm>
                <a:off x="8140994" y="3114790"/>
                <a:ext cx="12240" cy="171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1F82D9-07CD-47AB-96F9-16101B993CA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31994" y="3105790"/>
                  <a:ext cx="298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651D882-1C7E-4D50-9F33-1A3C369254A4}"/>
                    </a:ext>
                  </a:extLst>
                </p14:cNvPr>
                <p14:cNvContentPartPr/>
                <p14:nvPr/>
              </p14:nvContentPartPr>
              <p14:xfrm>
                <a:off x="7906994" y="3364270"/>
                <a:ext cx="432000" cy="10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651D882-1C7E-4D50-9F33-1A3C369254A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898354" y="3355630"/>
                  <a:ext cx="4496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D7807F-1406-46D1-B740-419493F762CE}"/>
              </a:ext>
            </a:extLst>
          </p:cNvPr>
          <p:cNvGrpSpPr/>
          <p:nvPr/>
        </p:nvGrpSpPr>
        <p:grpSpPr>
          <a:xfrm>
            <a:off x="7934354" y="3492070"/>
            <a:ext cx="407880" cy="148680"/>
            <a:chOff x="7934354" y="3492070"/>
            <a:chExt cx="40788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6565671-14D0-463C-813F-080B7DD9E7B7}"/>
                    </a:ext>
                  </a:extLst>
                </p14:cNvPr>
                <p14:cNvContentPartPr/>
                <p14:nvPr/>
              </p14:nvContentPartPr>
              <p14:xfrm>
                <a:off x="7934354" y="3492070"/>
                <a:ext cx="183600" cy="148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6565671-14D0-463C-813F-080B7DD9E7B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925354" y="3483430"/>
                  <a:ext cx="201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69CE5C-2CCF-4D66-A956-AFE29FC73C5B}"/>
                    </a:ext>
                  </a:extLst>
                </p14:cNvPr>
                <p14:cNvContentPartPr/>
                <p14:nvPr/>
              </p14:nvContentPartPr>
              <p14:xfrm>
                <a:off x="8202914" y="3492070"/>
                <a:ext cx="139320" cy="142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69CE5C-2CCF-4D66-A956-AFE29FC73C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93914" y="3483070"/>
                  <a:ext cx="1569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07EEF27-FD1E-4CC0-8905-7BFF8C640F2D}"/>
              </a:ext>
            </a:extLst>
          </p:cNvPr>
          <p:cNvGrpSpPr/>
          <p:nvPr/>
        </p:nvGrpSpPr>
        <p:grpSpPr>
          <a:xfrm>
            <a:off x="3114674" y="3869710"/>
            <a:ext cx="749520" cy="442440"/>
            <a:chOff x="3114674" y="3869710"/>
            <a:chExt cx="74952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A22060D-20F4-45CC-83F6-01EC84DB7F66}"/>
                    </a:ext>
                  </a:extLst>
                </p14:cNvPr>
                <p14:cNvContentPartPr/>
                <p14:nvPr/>
              </p14:nvContentPartPr>
              <p14:xfrm>
                <a:off x="3126554" y="4011550"/>
                <a:ext cx="65160" cy="12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A22060D-20F4-45CC-83F6-01EC84DB7F6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17554" y="400255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5E0826-9831-4B10-84E8-666A2D4F7D77}"/>
                    </a:ext>
                  </a:extLst>
                </p14:cNvPr>
                <p14:cNvContentPartPr/>
                <p14:nvPr/>
              </p14:nvContentPartPr>
              <p14:xfrm>
                <a:off x="3114674" y="4082110"/>
                <a:ext cx="88920" cy="2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5E0826-9831-4B10-84E8-666A2D4F7D7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06034" y="407347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05B460D-8A15-401A-BB29-35C3E8069BDA}"/>
                    </a:ext>
                  </a:extLst>
                </p14:cNvPr>
                <p14:cNvContentPartPr/>
                <p14:nvPr/>
              </p14:nvContentPartPr>
              <p14:xfrm>
                <a:off x="3332834" y="3869710"/>
                <a:ext cx="200880" cy="442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05B460D-8A15-401A-BB29-35C3E8069BD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24194" y="3861070"/>
                  <a:ext cx="2185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014673F-40BD-43F1-B043-EB2016F0D374}"/>
                    </a:ext>
                  </a:extLst>
                </p14:cNvPr>
                <p14:cNvContentPartPr/>
                <p14:nvPr/>
              </p14:nvContentPartPr>
              <p14:xfrm>
                <a:off x="3675194" y="3905350"/>
                <a:ext cx="189000" cy="259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014673F-40BD-43F1-B043-EB2016F0D3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66194" y="3896350"/>
                  <a:ext cx="20664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552C31E-1F12-40E7-B919-E59415479FFD}"/>
              </a:ext>
            </a:extLst>
          </p:cNvPr>
          <p:cNvGrpSpPr/>
          <p:nvPr/>
        </p:nvGrpSpPr>
        <p:grpSpPr>
          <a:xfrm>
            <a:off x="7167554" y="4058710"/>
            <a:ext cx="88560" cy="59400"/>
            <a:chOff x="7167554" y="4058710"/>
            <a:chExt cx="88560" cy="5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CBF9A5-7EA4-4B8D-B044-39CAA338EE85}"/>
                    </a:ext>
                  </a:extLst>
                </p14:cNvPr>
                <p14:cNvContentPartPr/>
                <p14:nvPr/>
              </p14:nvContentPartPr>
              <p14:xfrm>
                <a:off x="7167554" y="4058710"/>
                <a:ext cx="65160" cy="24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CBF9A5-7EA4-4B8D-B044-39CAA338EE8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158554" y="4049710"/>
                  <a:ext cx="8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A6D33C99-FFC6-47D7-BD6A-35006D027B73}"/>
                    </a:ext>
                  </a:extLst>
                </p14:cNvPr>
                <p14:cNvContentPartPr/>
                <p14:nvPr/>
              </p14:nvContentPartPr>
              <p14:xfrm>
                <a:off x="7202834" y="4117750"/>
                <a:ext cx="53280" cy="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A6D33C99-FFC6-47D7-BD6A-35006D027B73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94194" y="4108750"/>
                  <a:ext cx="709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1B364B-9C2E-41A6-B15E-727F6681A3EC}"/>
              </a:ext>
            </a:extLst>
          </p:cNvPr>
          <p:cNvGrpSpPr/>
          <p:nvPr/>
        </p:nvGrpSpPr>
        <p:grpSpPr>
          <a:xfrm>
            <a:off x="7480034" y="3905350"/>
            <a:ext cx="584640" cy="389160"/>
            <a:chOff x="7480034" y="3905350"/>
            <a:chExt cx="58464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EFD07C-F76D-41D8-B6DA-7867C645226E}"/>
                    </a:ext>
                  </a:extLst>
                </p14:cNvPr>
                <p14:cNvContentPartPr/>
                <p14:nvPr/>
              </p14:nvContentPartPr>
              <p14:xfrm>
                <a:off x="7480034" y="3905350"/>
                <a:ext cx="136080" cy="389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EFD07C-F76D-41D8-B6DA-7867C64522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471394" y="3896350"/>
                  <a:ext cx="1537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095759-034B-40A5-9E0B-0068305F8E24}"/>
                    </a:ext>
                  </a:extLst>
                </p14:cNvPr>
                <p14:cNvContentPartPr/>
                <p14:nvPr/>
              </p14:nvContentPartPr>
              <p14:xfrm>
                <a:off x="7834274" y="3922990"/>
                <a:ext cx="230400" cy="19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095759-034B-40A5-9E0B-0068305F8E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825274" y="3913990"/>
                  <a:ext cx="248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782AEA9-60E0-41A1-B2A1-67C887FE761C}"/>
                    </a:ext>
                  </a:extLst>
                </p14:cNvPr>
                <p14:cNvContentPartPr/>
                <p14:nvPr/>
              </p14:nvContentPartPr>
              <p14:xfrm>
                <a:off x="7810514" y="3916870"/>
                <a:ext cx="218520" cy="1713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782AEA9-60E0-41A1-B2A1-67C887FE761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01874" y="3908230"/>
                  <a:ext cx="23616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3C50F1-82D9-4AC8-B151-9168C1DB5D32}"/>
              </a:ext>
            </a:extLst>
          </p:cNvPr>
          <p:cNvGrpSpPr/>
          <p:nvPr/>
        </p:nvGrpSpPr>
        <p:grpSpPr>
          <a:xfrm>
            <a:off x="1758194" y="4656310"/>
            <a:ext cx="2147400" cy="706680"/>
            <a:chOff x="1758194" y="4656310"/>
            <a:chExt cx="2147400" cy="70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F7107B8-1505-4D0C-95A3-AE7E59B337F6}"/>
                    </a:ext>
                  </a:extLst>
                </p14:cNvPr>
                <p14:cNvContentPartPr/>
                <p14:nvPr/>
              </p14:nvContentPartPr>
              <p14:xfrm>
                <a:off x="2518154" y="4656310"/>
                <a:ext cx="1180800" cy="1990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F7107B8-1505-4D0C-95A3-AE7E59B337F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509154" y="4647670"/>
                  <a:ext cx="1198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24FEE7-C35F-485F-81E9-C85CC7EE106B}"/>
                    </a:ext>
                  </a:extLst>
                </p14:cNvPr>
                <p14:cNvContentPartPr/>
                <p14:nvPr/>
              </p14:nvContentPartPr>
              <p14:xfrm>
                <a:off x="3657554" y="4772230"/>
                <a:ext cx="248040" cy="466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24FEE7-C35F-485F-81E9-C85CC7EE106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48554" y="4763590"/>
                  <a:ext cx="26568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37D0A8C-35AA-4942-B664-9268BF1F56BF}"/>
                    </a:ext>
                  </a:extLst>
                </p14:cNvPr>
                <p14:cNvContentPartPr/>
                <p14:nvPr/>
              </p14:nvContentPartPr>
              <p14:xfrm>
                <a:off x="2577914" y="5126470"/>
                <a:ext cx="1186560" cy="236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37D0A8C-35AA-4942-B664-9268BF1F56B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68914" y="5117470"/>
                  <a:ext cx="120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CA232EA-43A0-4145-9863-177DB613EA77}"/>
                    </a:ext>
                  </a:extLst>
                </p14:cNvPr>
                <p14:cNvContentPartPr/>
                <p14:nvPr/>
              </p14:nvContentPartPr>
              <p14:xfrm>
                <a:off x="1758194" y="4789870"/>
                <a:ext cx="260280" cy="495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CA232EA-43A0-4145-9863-177DB613EA7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49194" y="4780870"/>
                  <a:ext cx="277920" cy="51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D07CE82-F607-46DA-9504-42A09C50056D}"/>
                    </a:ext>
                  </a:extLst>
                </p14:cNvPr>
                <p14:cNvContentPartPr/>
                <p14:nvPr/>
              </p14:nvContentPartPr>
              <p14:xfrm>
                <a:off x="1911194" y="5013790"/>
                <a:ext cx="47520" cy="1782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D07CE82-F607-46DA-9504-42A09C50056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02554" y="5005150"/>
                  <a:ext cx="651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6DED0CE-FA66-448B-8885-06CC0C0DF998}"/>
                    </a:ext>
                  </a:extLst>
                </p14:cNvPr>
                <p14:cNvContentPartPr/>
                <p14:nvPr/>
              </p14:nvContentPartPr>
              <p14:xfrm>
                <a:off x="1940714" y="5060950"/>
                <a:ext cx="122400" cy="53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6DED0CE-FA66-448B-8885-06CC0C0DF99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31714" y="5051950"/>
                  <a:ext cx="1400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DB68764-1AE3-4C1C-95EF-47C1C93B155C}"/>
                    </a:ext>
                  </a:extLst>
                </p14:cNvPr>
                <p14:cNvContentPartPr/>
                <p14:nvPr/>
              </p14:nvContentPartPr>
              <p14:xfrm>
                <a:off x="2235194" y="5032150"/>
                <a:ext cx="266400" cy="180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DB68764-1AE3-4C1C-95EF-47C1C93B15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26194" y="5023150"/>
                  <a:ext cx="284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666AF4A-D1D5-4CE4-A567-5CD84D033AF6}"/>
                    </a:ext>
                  </a:extLst>
                </p14:cNvPr>
                <p14:cNvContentPartPr/>
                <p14:nvPr/>
              </p14:nvContentPartPr>
              <p14:xfrm>
                <a:off x="2388914" y="4990750"/>
                <a:ext cx="157680" cy="94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666AF4A-D1D5-4CE4-A567-5CD84D033A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80274" y="4981750"/>
                  <a:ext cx="175320" cy="112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3693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027" y="160715"/>
            <a:ext cx="7886700" cy="3905572"/>
          </a:xfrm>
          <a:prstGeom prst="rect">
            <a:avLst/>
          </a:prstGeom>
        </p:spPr>
      </p:pic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55E0B3F6-A5F4-4A91-8DC8-8F3E42E57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581" y="4914705"/>
            <a:ext cx="3550552" cy="123242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CC1380E-5CD6-4C54-9D47-99ADBC5D8FB9}"/>
              </a:ext>
            </a:extLst>
          </p:cNvPr>
          <p:cNvGrpSpPr/>
          <p:nvPr/>
        </p:nvGrpSpPr>
        <p:grpSpPr>
          <a:xfrm>
            <a:off x="6978554" y="4200190"/>
            <a:ext cx="631800" cy="366120"/>
            <a:chOff x="6978554" y="4200190"/>
            <a:chExt cx="631800" cy="36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9E1B6D5-CD2F-4010-90F5-5EE7E65F7CA0}"/>
                    </a:ext>
                  </a:extLst>
                </p14:cNvPr>
                <p14:cNvContentPartPr/>
                <p14:nvPr/>
              </p14:nvContentPartPr>
              <p14:xfrm>
                <a:off x="6978554" y="4200190"/>
                <a:ext cx="253800" cy="336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9E1B6D5-CD2F-4010-90F5-5EE7E65F7C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69914" y="4191190"/>
                  <a:ext cx="271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4A08F7F-5561-4D3A-9A33-DEC4FF62AAA6}"/>
                    </a:ext>
                  </a:extLst>
                </p14:cNvPr>
                <p14:cNvContentPartPr/>
                <p14:nvPr/>
              </p14:nvContentPartPr>
              <p14:xfrm>
                <a:off x="6990434" y="4359310"/>
                <a:ext cx="336600" cy="207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4A08F7F-5561-4D3A-9A33-DEC4FF62AAA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81794" y="4350670"/>
                  <a:ext cx="3542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EEF1C7-CFD3-4119-8948-1BB9F92867E9}"/>
                    </a:ext>
                  </a:extLst>
                </p14:cNvPr>
                <p14:cNvContentPartPr/>
                <p14:nvPr/>
              </p14:nvContentPartPr>
              <p14:xfrm>
                <a:off x="7462394" y="4276870"/>
                <a:ext cx="147960" cy="59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EEF1C7-CFD3-4119-8948-1BB9F92867E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453754" y="4267870"/>
                  <a:ext cx="165600" cy="7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4FF5DA-BE8C-4D4D-A6AC-8E6C98461688}"/>
                  </a:ext>
                </a:extLst>
              </p14:cNvPr>
              <p14:cNvContentPartPr/>
              <p14:nvPr/>
            </p14:nvContentPartPr>
            <p14:xfrm>
              <a:off x="7923194" y="4129270"/>
              <a:ext cx="271440" cy="2250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4FF5DA-BE8C-4D4D-A6AC-8E6C9846168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14194" y="4120630"/>
                <a:ext cx="28908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0CC44226-11FC-4296-AA2C-700EEF71A349}"/>
              </a:ext>
            </a:extLst>
          </p:cNvPr>
          <p:cNvGrpSpPr/>
          <p:nvPr/>
        </p:nvGrpSpPr>
        <p:grpSpPr>
          <a:xfrm>
            <a:off x="6695594" y="4973110"/>
            <a:ext cx="773280" cy="318960"/>
            <a:chOff x="6695594" y="4973110"/>
            <a:chExt cx="77328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53480F5-1716-48EB-A0E0-35B5A00B69EB}"/>
                    </a:ext>
                  </a:extLst>
                </p14:cNvPr>
                <p14:cNvContentPartPr/>
                <p14:nvPr/>
              </p14:nvContentPartPr>
              <p14:xfrm>
                <a:off x="6695594" y="5014150"/>
                <a:ext cx="204480" cy="271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53480F5-1716-48EB-A0E0-35B5A00B69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686594" y="5005510"/>
                  <a:ext cx="222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B83E16F-1C15-4EC7-B544-55D60EFBB2C1}"/>
                    </a:ext>
                  </a:extLst>
                </p14:cNvPr>
                <p14:cNvContentPartPr/>
                <p14:nvPr/>
              </p14:nvContentPartPr>
              <p14:xfrm>
                <a:off x="6736994" y="5144110"/>
                <a:ext cx="212760" cy="35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B83E16F-1C15-4EC7-B544-55D60EFBB2C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27994" y="5135110"/>
                  <a:ext cx="230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FDBFCBE-2F30-4C2D-AF4C-83219485968A}"/>
                    </a:ext>
                  </a:extLst>
                </p14:cNvPr>
                <p14:cNvContentPartPr/>
                <p14:nvPr/>
              </p14:nvContentPartPr>
              <p14:xfrm>
                <a:off x="7019954" y="5008390"/>
                <a:ext cx="136440" cy="283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FDBFCBE-2F30-4C2D-AF4C-8321948596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10954" y="4999390"/>
                  <a:ext cx="1540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6D7E860-3EA6-4D19-9B89-4C575E421BE6}"/>
                    </a:ext>
                  </a:extLst>
                </p14:cNvPr>
                <p14:cNvContentPartPr/>
                <p14:nvPr/>
              </p14:nvContentPartPr>
              <p14:xfrm>
                <a:off x="7173314" y="5078950"/>
                <a:ext cx="107280" cy="171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6D7E860-3EA6-4D19-9B89-4C575E421BE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64674" y="5070310"/>
                  <a:ext cx="1249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7204E49-99C3-4C25-B720-B5A691526F43}"/>
                    </a:ext>
                  </a:extLst>
                </p14:cNvPr>
                <p14:cNvContentPartPr/>
                <p14:nvPr/>
              </p14:nvContentPartPr>
              <p14:xfrm>
                <a:off x="7362314" y="4973110"/>
                <a:ext cx="106560" cy="307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7204E49-99C3-4C25-B720-B5A691526F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53314" y="4964110"/>
                  <a:ext cx="12420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64404C-C0D2-4140-A8C8-3C3A6CDB9FD2}"/>
              </a:ext>
            </a:extLst>
          </p:cNvPr>
          <p:cNvGrpSpPr/>
          <p:nvPr/>
        </p:nvGrpSpPr>
        <p:grpSpPr>
          <a:xfrm>
            <a:off x="6642674" y="5751790"/>
            <a:ext cx="88920" cy="47160"/>
            <a:chOff x="6642674" y="5751790"/>
            <a:chExt cx="88920" cy="4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0E66CB-568D-4AE8-B16A-2E64B5587613}"/>
                    </a:ext>
                  </a:extLst>
                </p14:cNvPr>
                <p14:cNvContentPartPr/>
                <p14:nvPr/>
              </p14:nvContentPartPr>
              <p14:xfrm>
                <a:off x="6683714" y="5751790"/>
                <a:ext cx="29880" cy="6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0E66CB-568D-4AE8-B16A-2E64B558761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5074" y="5742790"/>
                  <a:ext cx="475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05B0BF0-5B60-4955-B1A5-C2710525322D}"/>
                    </a:ext>
                  </a:extLst>
                </p14:cNvPr>
                <p14:cNvContentPartPr/>
                <p14:nvPr/>
              </p14:nvContentPartPr>
              <p14:xfrm>
                <a:off x="6642674" y="5792830"/>
                <a:ext cx="88920" cy="6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05B0BF0-5B60-4955-B1A5-C2710525322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33674" y="57841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D2E692-A957-4792-A3EE-8AE4B389779D}"/>
              </a:ext>
            </a:extLst>
          </p:cNvPr>
          <p:cNvGrpSpPr/>
          <p:nvPr/>
        </p:nvGrpSpPr>
        <p:grpSpPr>
          <a:xfrm>
            <a:off x="6913754" y="5545150"/>
            <a:ext cx="1658160" cy="513720"/>
            <a:chOff x="6913754" y="5545150"/>
            <a:chExt cx="1658160" cy="51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383E783-5E55-40A2-B3F0-5A5AD5DD2FBA}"/>
                    </a:ext>
                  </a:extLst>
                </p14:cNvPr>
                <p14:cNvContentPartPr/>
                <p14:nvPr/>
              </p14:nvContentPartPr>
              <p14:xfrm>
                <a:off x="6913754" y="5739910"/>
                <a:ext cx="8280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383E783-5E55-40A2-B3F0-5A5AD5DD2F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05114" y="573091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B199B25-4E50-4EE5-82A1-CADB57E40132}"/>
                    </a:ext>
                  </a:extLst>
                </p14:cNvPr>
                <p14:cNvContentPartPr/>
                <p14:nvPr/>
              </p14:nvContentPartPr>
              <p14:xfrm>
                <a:off x="6990434" y="5716150"/>
                <a:ext cx="130320" cy="207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B199B25-4E50-4EE5-82A1-CADB57E401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81794" y="5707510"/>
                  <a:ext cx="147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180DAA-DC3C-4942-A9DF-ACD59732904A}"/>
                    </a:ext>
                  </a:extLst>
                </p14:cNvPr>
                <p14:cNvContentPartPr/>
                <p14:nvPr/>
              </p14:nvContentPartPr>
              <p14:xfrm>
                <a:off x="7049474" y="5574670"/>
                <a:ext cx="24120" cy="180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180DAA-DC3C-4942-A9DF-ACD59732904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40834" y="5566030"/>
                  <a:ext cx="417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7815224-0A8A-4711-88D6-A78502B6336D}"/>
                    </a:ext>
                  </a:extLst>
                </p14:cNvPr>
                <p14:cNvContentPartPr/>
                <p14:nvPr/>
              </p14:nvContentPartPr>
              <p14:xfrm>
                <a:off x="7237754" y="5557030"/>
                <a:ext cx="154440" cy="3315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7815224-0A8A-4711-88D6-A78502B633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228754" y="5548030"/>
                  <a:ext cx="17208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C9B00D1-D51D-469B-99ED-A12793B1CA36}"/>
                    </a:ext>
                  </a:extLst>
                </p14:cNvPr>
                <p14:cNvContentPartPr/>
                <p14:nvPr/>
              </p14:nvContentPartPr>
              <p14:xfrm>
                <a:off x="7244234" y="5722270"/>
                <a:ext cx="147960" cy="35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C9B00D1-D51D-469B-99ED-A12793B1CA3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235234" y="571327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9B21910-777A-4150-AD69-B52BF192B801}"/>
                    </a:ext>
                  </a:extLst>
                </p14:cNvPr>
                <p14:cNvContentPartPr/>
                <p14:nvPr/>
              </p14:nvContentPartPr>
              <p14:xfrm>
                <a:off x="7444754" y="5834230"/>
                <a:ext cx="59400" cy="1188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9B21910-777A-4150-AD69-B52BF192B80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35754" y="5825590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5A9725-2431-401F-BAC3-713A5456BC20}"/>
                    </a:ext>
                  </a:extLst>
                </p14:cNvPr>
                <p14:cNvContentPartPr/>
                <p14:nvPr/>
              </p14:nvContentPartPr>
              <p14:xfrm>
                <a:off x="7621874" y="5645230"/>
                <a:ext cx="507600" cy="148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5A9725-2431-401F-BAC3-713A5456BC2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612874" y="5636230"/>
                  <a:ext cx="5252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8F982B-6C21-4561-961C-CDEB175B2CF0}"/>
                    </a:ext>
                  </a:extLst>
                </p14:cNvPr>
                <p14:cNvContentPartPr/>
                <p14:nvPr/>
              </p14:nvContentPartPr>
              <p14:xfrm>
                <a:off x="8005274" y="5545150"/>
                <a:ext cx="53640" cy="230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8F982B-6C21-4561-961C-CDEB175B2C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96274" y="5536510"/>
                  <a:ext cx="712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96071A0-50BC-4F55-A922-AB529563A821}"/>
                    </a:ext>
                  </a:extLst>
                </p14:cNvPr>
                <p14:cNvContentPartPr/>
                <p14:nvPr/>
              </p14:nvContentPartPr>
              <p14:xfrm>
                <a:off x="8158274" y="5606350"/>
                <a:ext cx="413640" cy="452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96071A0-50BC-4F55-A922-AB529563A8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149634" y="5597350"/>
                  <a:ext cx="43128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7D2EE33-81DB-4F0B-9606-463F9C816BD7}"/>
                  </a:ext>
                </a:extLst>
              </p14:cNvPr>
              <p14:cNvContentPartPr/>
              <p14:nvPr/>
            </p14:nvContentPartPr>
            <p14:xfrm>
              <a:off x="1203434" y="4152670"/>
              <a:ext cx="187200" cy="2188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7D2EE33-81DB-4F0B-9606-463F9C816BD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94434" y="4144030"/>
                <a:ext cx="20484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71B7E31-D922-4522-A436-E3B9B0F56B2F}"/>
              </a:ext>
            </a:extLst>
          </p:cNvPr>
          <p:cNvGrpSpPr/>
          <p:nvPr/>
        </p:nvGrpSpPr>
        <p:grpSpPr>
          <a:xfrm>
            <a:off x="241874" y="4578550"/>
            <a:ext cx="1687320" cy="731160"/>
            <a:chOff x="241874" y="4578550"/>
            <a:chExt cx="1687320" cy="73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5847B7E-945D-4411-B742-5196E0DE1E38}"/>
                    </a:ext>
                  </a:extLst>
                </p14:cNvPr>
                <p14:cNvContentPartPr/>
                <p14:nvPr/>
              </p14:nvContentPartPr>
              <p14:xfrm>
                <a:off x="597554" y="4578550"/>
                <a:ext cx="1189800" cy="221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5847B7E-945D-4411-B742-5196E0DE1E3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88914" y="4569910"/>
                  <a:ext cx="1207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AD3F0C-FEC3-48A6-A0E3-8137EBD8F96E}"/>
                    </a:ext>
                  </a:extLst>
                </p14:cNvPr>
                <p14:cNvContentPartPr/>
                <p14:nvPr/>
              </p14:nvContentPartPr>
              <p14:xfrm>
                <a:off x="1758194" y="4648390"/>
                <a:ext cx="153720" cy="88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AD3F0C-FEC3-48A6-A0E3-8137EBD8F96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49194" y="4639750"/>
                  <a:ext cx="171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1F905B8-3CA5-436C-9E37-CA1D1DB1E309}"/>
                    </a:ext>
                  </a:extLst>
                </p14:cNvPr>
                <p14:cNvContentPartPr/>
                <p14:nvPr/>
              </p14:nvContentPartPr>
              <p14:xfrm>
                <a:off x="607634" y="5079310"/>
                <a:ext cx="1180080" cy="230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1F905B8-3CA5-436C-9E37-CA1D1DB1E3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98634" y="5070310"/>
                  <a:ext cx="1197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2F32AF-AF43-44CA-B61A-40F74A381D40}"/>
                    </a:ext>
                  </a:extLst>
                </p14:cNvPr>
                <p14:cNvContentPartPr/>
                <p14:nvPr/>
              </p14:nvContentPartPr>
              <p14:xfrm>
                <a:off x="1787354" y="5078950"/>
                <a:ext cx="141840" cy="658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2F32AF-AF43-44CA-B61A-40F74A381D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78354" y="5070310"/>
                  <a:ext cx="159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8FB21B3-9969-4595-9D65-66BB7382E1F0}"/>
                    </a:ext>
                  </a:extLst>
                </p14:cNvPr>
                <p14:cNvContentPartPr/>
                <p14:nvPr/>
              </p14:nvContentPartPr>
              <p14:xfrm>
                <a:off x="241874" y="4701670"/>
                <a:ext cx="242280" cy="4899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8FB21B3-9969-4595-9D65-66BB7382E1F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2874" y="4692670"/>
                  <a:ext cx="25992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AD28035-CE13-419A-8A53-1E8180079AE6}"/>
                    </a:ext>
                  </a:extLst>
                </p14:cNvPr>
                <p14:cNvContentPartPr/>
                <p14:nvPr/>
              </p14:nvContentPartPr>
              <p14:xfrm>
                <a:off x="371474" y="4878070"/>
                <a:ext cx="88920" cy="21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AD28035-CE13-419A-8A53-1E8180079AE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2474" y="4869430"/>
                  <a:ext cx="1065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3901BBE-87FC-450F-A27E-F846BC740EFD}"/>
                    </a:ext>
                  </a:extLst>
                </p14:cNvPr>
                <p14:cNvContentPartPr/>
                <p14:nvPr/>
              </p14:nvContentPartPr>
              <p14:xfrm>
                <a:off x="512954" y="5002630"/>
                <a:ext cx="6120" cy="6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3901BBE-87FC-450F-A27E-F846BC740EF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4314" y="499363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12756D-DCEC-438F-AC7F-2FCDDD01E46E}"/>
                    </a:ext>
                  </a:extLst>
                </p14:cNvPr>
                <p14:cNvContentPartPr/>
                <p14:nvPr/>
              </p14:nvContentPartPr>
              <p14:xfrm>
                <a:off x="955394" y="4654510"/>
                <a:ext cx="130320" cy="47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12756D-DCEC-438F-AC7F-2FCDDD01E46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6754" y="4645510"/>
                  <a:ext cx="147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BEA617-07CF-43D9-9ADE-CB3ABA7C11AE}"/>
                    </a:ext>
                  </a:extLst>
                </p14:cNvPr>
                <p14:cNvContentPartPr/>
                <p14:nvPr/>
              </p14:nvContentPartPr>
              <p14:xfrm>
                <a:off x="1026314" y="4607350"/>
                <a:ext cx="24120" cy="100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BEA617-07CF-43D9-9ADE-CB3ABA7C11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314" y="4598350"/>
                  <a:ext cx="41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D703B37-D69A-43D9-A3CB-5E2703429ACA}"/>
                    </a:ext>
                  </a:extLst>
                </p14:cNvPr>
                <p14:cNvContentPartPr/>
                <p14:nvPr/>
              </p14:nvContentPartPr>
              <p14:xfrm>
                <a:off x="1214954" y="4607350"/>
                <a:ext cx="100800" cy="1008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D703B37-D69A-43D9-A3CB-5E2703429A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06314" y="4598350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73878E-0057-4D5D-94EF-6A3A6B3D8727}"/>
                    </a:ext>
                  </a:extLst>
                </p14:cNvPr>
                <p14:cNvContentPartPr/>
                <p14:nvPr/>
              </p14:nvContentPartPr>
              <p14:xfrm>
                <a:off x="1386314" y="4601230"/>
                <a:ext cx="130320" cy="1184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73878E-0057-4D5D-94EF-6A3A6B3D872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77314" y="4592590"/>
                  <a:ext cx="147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0CAFEF-ED9A-432C-BE76-83A6213DD55F}"/>
                    </a:ext>
                  </a:extLst>
                </p14:cNvPr>
                <p14:cNvContentPartPr/>
                <p14:nvPr/>
              </p14:nvContentPartPr>
              <p14:xfrm>
                <a:off x="914354" y="5238430"/>
                <a:ext cx="106560" cy="6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0CAFEF-ED9A-432C-BE76-83A6213DD55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5354" y="522979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0B7C92-37AF-4496-B31F-624C8BD70342}"/>
                    </a:ext>
                  </a:extLst>
                </p14:cNvPr>
                <p14:cNvContentPartPr/>
                <p14:nvPr/>
              </p14:nvContentPartPr>
              <p14:xfrm>
                <a:off x="1150154" y="5215030"/>
                <a:ext cx="348480" cy="18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0B7C92-37AF-4496-B31F-624C8BD7034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41514" y="5206030"/>
                  <a:ext cx="366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0D291CA-0BC7-4819-B860-4EC27F8192E0}"/>
                    </a:ext>
                  </a:extLst>
                </p14:cNvPr>
                <p14:cNvContentPartPr/>
                <p14:nvPr/>
              </p14:nvContentPartPr>
              <p14:xfrm>
                <a:off x="1010474" y="4795990"/>
                <a:ext cx="10800" cy="23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0D291CA-0BC7-4819-B860-4EC27F8192E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834" y="4787350"/>
                  <a:ext cx="284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306A163-6CB7-4DE6-BAD5-7A06133310F3}"/>
                    </a:ext>
                  </a:extLst>
                </p14:cNvPr>
                <p14:cNvContentPartPr/>
                <p14:nvPr/>
              </p14:nvContentPartPr>
              <p14:xfrm>
                <a:off x="991034" y="4937470"/>
                <a:ext cx="53280" cy="41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306A163-6CB7-4DE6-BAD5-7A06133310F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82034" y="4928830"/>
                  <a:ext cx="70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185D1E2-375B-4E0D-8BB7-88B5044AD181}"/>
                    </a:ext>
                  </a:extLst>
                </p14:cNvPr>
                <p14:cNvContentPartPr/>
                <p14:nvPr/>
              </p14:nvContentPartPr>
              <p14:xfrm>
                <a:off x="1156274" y="4784110"/>
                <a:ext cx="71280" cy="2422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185D1E2-375B-4E0D-8BB7-88B5044AD18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47274" y="4775470"/>
                  <a:ext cx="889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9931F81-2E31-4B01-99CD-62C1BAE01918}"/>
                    </a:ext>
                  </a:extLst>
                </p14:cNvPr>
                <p14:cNvContentPartPr/>
                <p14:nvPr/>
              </p14:nvContentPartPr>
              <p14:xfrm>
                <a:off x="1321154" y="4819750"/>
                <a:ext cx="112320" cy="21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9931F81-2E31-4B01-99CD-62C1BAE0191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12514" y="4810750"/>
                  <a:ext cx="129960" cy="23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9275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2DB3E09-0B3F-49F3-AC61-B4B2624F1D5A}"/>
              </a:ext>
            </a:extLst>
          </p:cNvPr>
          <p:cNvGrpSpPr/>
          <p:nvPr/>
        </p:nvGrpSpPr>
        <p:grpSpPr>
          <a:xfrm>
            <a:off x="1214954" y="666430"/>
            <a:ext cx="387000" cy="572400"/>
            <a:chOff x="1214954" y="666430"/>
            <a:chExt cx="38700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DE8402-F923-4B2C-B79F-11F049EE61F0}"/>
                    </a:ext>
                  </a:extLst>
                </p14:cNvPr>
                <p14:cNvContentPartPr/>
                <p14:nvPr/>
              </p14:nvContentPartPr>
              <p14:xfrm>
                <a:off x="1244474" y="666430"/>
                <a:ext cx="357480" cy="11268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DE8402-F923-4B2C-B79F-11F049EE61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35834" y="657430"/>
                  <a:ext cx="375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6542A67-4949-467B-A201-903B3764E49A}"/>
                    </a:ext>
                  </a:extLst>
                </p14:cNvPr>
                <p14:cNvContentPartPr/>
                <p14:nvPr/>
              </p14:nvContentPartPr>
              <p14:xfrm>
                <a:off x="1214954" y="684070"/>
                <a:ext cx="106560" cy="554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6542A67-4949-467B-A201-903B3764E49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6314" y="675430"/>
                  <a:ext cx="124200" cy="57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9A86CD-62A5-4157-A5E8-134CECC7BCC8}"/>
              </a:ext>
            </a:extLst>
          </p:cNvPr>
          <p:cNvGrpSpPr/>
          <p:nvPr/>
        </p:nvGrpSpPr>
        <p:grpSpPr>
          <a:xfrm>
            <a:off x="1952594" y="961270"/>
            <a:ext cx="147600" cy="65520"/>
            <a:chOff x="1952594" y="961270"/>
            <a:chExt cx="147600" cy="6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811039-A20A-484B-898C-C277EE986946}"/>
                    </a:ext>
                  </a:extLst>
                </p14:cNvPr>
                <p14:cNvContentPartPr/>
                <p14:nvPr/>
              </p14:nvContentPartPr>
              <p14:xfrm>
                <a:off x="1958354" y="961270"/>
                <a:ext cx="141840" cy="12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811039-A20A-484B-898C-C277EE98694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49714" y="95263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A27FC3C-7146-437C-9662-E84D7E69B9F3}"/>
                    </a:ext>
                  </a:extLst>
                </p14:cNvPr>
                <p14:cNvContentPartPr/>
                <p14:nvPr/>
              </p14:nvContentPartPr>
              <p14:xfrm>
                <a:off x="1952594" y="1008790"/>
                <a:ext cx="88920" cy="18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A27FC3C-7146-437C-9662-E84D7E69B9F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43594" y="999790"/>
                  <a:ext cx="10656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82DB01-037F-40BD-9963-3190ABBBC950}"/>
              </a:ext>
            </a:extLst>
          </p:cNvPr>
          <p:cNvGrpSpPr/>
          <p:nvPr/>
        </p:nvGrpSpPr>
        <p:grpSpPr>
          <a:xfrm>
            <a:off x="2501234" y="500830"/>
            <a:ext cx="826200" cy="366840"/>
            <a:chOff x="2501234" y="500830"/>
            <a:chExt cx="826200" cy="36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EAF65DB-AE10-4D83-BD61-6D659985FE0A}"/>
                    </a:ext>
                  </a:extLst>
                </p14:cNvPr>
                <p14:cNvContentPartPr/>
                <p14:nvPr/>
              </p14:nvContentPartPr>
              <p14:xfrm>
                <a:off x="2536514" y="500830"/>
                <a:ext cx="212760" cy="296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EAF65DB-AE10-4D83-BD61-6D659985FE0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27874" y="491830"/>
                  <a:ext cx="2304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0E63B67-6C98-48C4-AC88-B72DE645B26F}"/>
                    </a:ext>
                  </a:extLst>
                </p14:cNvPr>
                <p14:cNvContentPartPr/>
                <p14:nvPr/>
              </p14:nvContentPartPr>
              <p14:xfrm>
                <a:off x="2501234" y="654550"/>
                <a:ext cx="159480" cy="18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0E63B67-6C98-48C4-AC88-B72DE645B2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92234" y="645910"/>
                  <a:ext cx="177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A85D9B-AE9D-4D3C-8321-467EF0B7AFF9}"/>
                    </a:ext>
                  </a:extLst>
                </p14:cNvPr>
                <p14:cNvContentPartPr/>
                <p14:nvPr/>
              </p14:nvContentPartPr>
              <p14:xfrm>
                <a:off x="2761514" y="713590"/>
                <a:ext cx="117720" cy="154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A85D9B-AE9D-4D3C-8321-467EF0B7AFF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52514" y="704950"/>
                  <a:ext cx="135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35672E9-AF8B-454D-B8D3-5E3997DA82BD}"/>
                    </a:ext>
                  </a:extLst>
                </p14:cNvPr>
                <p14:cNvContentPartPr/>
                <p14:nvPr/>
              </p14:nvContentPartPr>
              <p14:xfrm>
                <a:off x="2973194" y="542590"/>
                <a:ext cx="354240" cy="230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35672E9-AF8B-454D-B8D3-5E3997DA82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64194" y="533590"/>
                  <a:ext cx="371880" cy="24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6A9785-825F-4454-9F0B-2C9D39BDFD65}"/>
                  </a:ext>
                </a:extLst>
              </p14:cNvPr>
              <p14:cNvContentPartPr/>
              <p14:nvPr/>
            </p14:nvContentPartPr>
            <p14:xfrm>
              <a:off x="2359394" y="985030"/>
              <a:ext cx="1265760" cy="536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6A9785-825F-4454-9F0B-2C9D39BDFD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50754" y="976030"/>
                <a:ext cx="1283400" cy="7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AB1992B-C20B-4CAD-9455-3A3176356139}"/>
              </a:ext>
            </a:extLst>
          </p:cNvPr>
          <p:cNvGrpSpPr/>
          <p:nvPr/>
        </p:nvGrpSpPr>
        <p:grpSpPr>
          <a:xfrm>
            <a:off x="2461634" y="1243870"/>
            <a:ext cx="765720" cy="284760"/>
            <a:chOff x="2461634" y="1243870"/>
            <a:chExt cx="765720" cy="28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2977424-AF06-4FDE-BF1C-18E9967E3758}"/>
                    </a:ext>
                  </a:extLst>
                </p14:cNvPr>
                <p14:cNvContentPartPr/>
                <p14:nvPr/>
              </p14:nvContentPartPr>
              <p14:xfrm>
                <a:off x="2461634" y="1243870"/>
                <a:ext cx="222840" cy="249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2977424-AF06-4FDE-BF1C-18E9967E375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52994" y="1235230"/>
                  <a:ext cx="2404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358044-B183-492A-BE72-42F327484CAB}"/>
                    </a:ext>
                  </a:extLst>
                </p14:cNvPr>
                <p14:cNvContentPartPr/>
                <p14:nvPr/>
              </p14:nvContentPartPr>
              <p14:xfrm>
                <a:off x="2483594" y="1368430"/>
                <a:ext cx="141840" cy="12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358044-B183-492A-BE72-42F327484C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4594" y="135979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55F8A2-93F3-4ABF-AC7A-B2AD658942CE}"/>
                    </a:ext>
                  </a:extLst>
                </p14:cNvPr>
                <p14:cNvContentPartPr/>
                <p14:nvPr/>
              </p14:nvContentPartPr>
              <p14:xfrm>
                <a:off x="2719394" y="1421710"/>
                <a:ext cx="95400" cy="106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55F8A2-93F3-4ABF-AC7A-B2AD658942C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10754" y="1412710"/>
                  <a:ext cx="113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B41109-ED42-4D9A-B7FB-201A1947AE98}"/>
                    </a:ext>
                  </a:extLst>
                </p14:cNvPr>
                <p14:cNvContentPartPr/>
                <p14:nvPr/>
              </p14:nvContentPartPr>
              <p14:xfrm>
                <a:off x="2878874" y="1262230"/>
                <a:ext cx="130320" cy="189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B41109-ED42-4D9A-B7FB-201A1947AE9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69874" y="1253590"/>
                  <a:ext cx="147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F408711-4A60-4CC5-AF89-514B01E6407B}"/>
                    </a:ext>
                  </a:extLst>
                </p14:cNvPr>
                <p14:cNvContentPartPr/>
                <p14:nvPr/>
              </p14:nvContentPartPr>
              <p14:xfrm>
                <a:off x="3208994" y="1244590"/>
                <a:ext cx="18360" cy="207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F408711-4A60-4CC5-AF89-514B01E640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99994" y="1235590"/>
                  <a:ext cx="3600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3D899A3-5481-49A8-9207-2D4E24ECBD42}"/>
                  </a:ext>
                </a:extLst>
              </p14:cNvPr>
              <p14:cNvContentPartPr/>
              <p14:nvPr/>
            </p14:nvContentPartPr>
            <p14:xfrm>
              <a:off x="3492314" y="1445110"/>
              <a:ext cx="24120" cy="475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3D899A3-5481-49A8-9207-2D4E24ECBD4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83314" y="1436470"/>
                <a:ext cx="4176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81DEF50E-DF4A-4281-B3EB-EA0B90DC75B7}"/>
              </a:ext>
            </a:extLst>
          </p:cNvPr>
          <p:cNvGrpSpPr/>
          <p:nvPr/>
        </p:nvGrpSpPr>
        <p:grpSpPr>
          <a:xfrm>
            <a:off x="4191074" y="784870"/>
            <a:ext cx="487440" cy="424440"/>
            <a:chOff x="4191074" y="784870"/>
            <a:chExt cx="4874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2052A02-3B26-4BA6-B011-25F4B817C083}"/>
                    </a:ext>
                  </a:extLst>
                </p14:cNvPr>
                <p14:cNvContentPartPr/>
                <p14:nvPr/>
              </p14:nvContentPartPr>
              <p14:xfrm>
                <a:off x="4191074" y="784870"/>
                <a:ext cx="292680" cy="322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2052A02-3B26-4BA6-B011-25F4B817C08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82434" y="775870"/>
                  <a:ext cx="310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3C93A9A-8C0D-4DE8-8FDB-8B09D1094BD0}"/>
                    </a:ext>
                  </a:extLst>
                </p14:cNvPr>
                <p14:cNvContentPartPr/>
                <p14:nvPr/>
              </p14:nvContentPartPr>
              <p14:xfrm>
                <a:off x="4306274" y="996910"/>
                <a:ext cx="141840" cy="6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3C93A9A-8C0D-4DE8-8FDB-8B09D1094BD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97634" y="987910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6AB1FF7-5154-4811-9731-978132EE3E14}"/>
                    </a:ext>
                  </a:extLst>
                </p14:cNvPr>
                <p14:cNvContentPartPr/>
                <p14:nvPr/>
              </p14:nvContentPartPr>
              <p14:xfrm>
                <a:off x="4579514" y="1049830"/>
                <a:ext cx="99000" cy="159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6AB1FF7-5154-4811-9731-978132EE3E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570874" y="1041190"/>
                  <a:ext cx="116640" cy="17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97AE4E0-E1C2-4E4C-97E4-7E45ADA8DCF2}"/>
                  </a:ext>
                </a:extLst>
              </p14:cNvPr>
              <p14:cNvContentPartPr/>
              <p14:nvPr/>
            </p14:nvContentPartPr>
            <p14:xfrm>
              <a:off x="4902074" y="890710"/>
              <a:ext cx="136080" cy="106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97AE4E0-E1C2-4E4C-97E4-7E45ADA8DCF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93434" y="881710"/>
                <a:ext cx="15372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E2ABA40-74F3-4DF0-9CEF-367C807BA274}"/>
              </a:ext>
            </a:extLst>
          </p:cNvPr>
          <p:cNvGrpSpPr/>
          <p:nvPr/>
        </p:nvGrpSpPr>
        <p:grpSpPr>
          <a:xfrm>
            <a:off x="5374034" y="553750"/>
            <a:ext cx="865440" cy="348840"/>
            <a:chOff x="5374034" y="553750"/>
            <a:chExt cx="86544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1D774F1-E858-4056-BC19-A12249F9A02F}"/>
                    </a:ext>
                  </a:extLst>
                </p14:cNvPr>
                <p14:cNvContentPartPr/>
                <p14:nvPr/>
              </p14:nvContentPartPr>
              <p14:xfrm>
                <a:off x="5492114" y="560230"/>
                <a:ext cx="35640" cy="2422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1D774F1-E858-4056-BC19-A12249F9A0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3474" y="551590"/>
                  <a:ext cx="532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98A1ABB-340B-43C8-AF30-CF3EE5507FBD}"/>
                    </a:ext>
                  </a:extLst>
                </p14:cNvPr>
                <p14:cNvContentPartPr/>
                <p14:nvPr/>
              </p14:nvContentPartPr>
              <p14:xfrm>
                <a:off x="5610194" y="589750"/>
                <a:ext cx="170280" cy="189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98A1ABB-340B-43C8-AF30-CF3EE5507F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01194" y="581110"/>
                  <a:ext cx="187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B83C4F3-2A81-4E4B-B686-8A530EC8F1C7}"/>
                    </a:ext>
                  </a:extLst>
                </p14:cNvPr>
                <p14:cNvContentPartPr/>
                <p14:nvPr/>
              </p14:nvContentPartPr>
              <p14:xfrm>
                <a:off x="5845994" y="553750"/>
                <a:ext cx="168840" cy="165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B83C4F3-2A81-4E4B-B686-8A530EC8F1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7354" y="545110"/>
                  <a:ext cx="1864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800625E-C69C-4D0A-9FA6-10CB501BA52E}"/>
                    </a:ext>
                  </a:extLst>
                </p14:cNvPr>
                <p14:cNvContentPartPr/>
                <p14:nvPr/>
              </p14:nvContentPartPr>
              <p14:xfrm>
                <a:off x="5374034" y="855070"/>
                <a:ext cx="865440" cy="4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800625E-C69C-4D0A-9FA6-10CB501BA5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365394" y="846430"/>
                  <a:ext cx="88308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41A7AA9-A719-4659-A303-96D4B694E3BC}"/>
              </a:ext>
            </a:extLst>
          </p:cNvPr>
          <p:cNvGrpSpPr/>
          <p:nvPr/>
        </p:nvGrpSpPr>
        <p:grpSpPr>
          <a:xfrm>
            <a:off x="5427314" y="996190"/>
            <a:ext cx="578520" cy="225360"/>
            <a:chOff x="5427314" y="996190"/>
            <a:chExt cx="5785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110F09-DF15-4313-8F37-3381CE8841AF}"/>
                    </a:ext>
                  </a:extLst>
                </p14:cNvPr>
                <p14:cNvContentPartPr/>
                <p14:nvPr/>
              </p14:nvContentPartPr>
              <p14:xfrm>
                <a:off x="5427314" y="1044070"/>
                <a:ext cx="41760" cy="1656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110F09-DF15-4313-8F37-3381CE8841A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418314" y="1035070"/>
                  <a:ext cx="59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4D07D1B-0239-4046-976D-15CCB9CA8CC9}"/>
                    </a:ext>
                  </a:extLst>
                </p14:cNvPr>
                <p14:cNvContentPartPr/>
                <p14:nvPr/>
              </p14:nvContentPartPr>
              <p14:xfrm>
                <a:off x="5622074" y="1096990"/>
                <a:ext cx="153720" cy="12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4D07D1B-0239-4046-976D-15CCB9CA8CC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13074" y="1088350"/>
                  <a:ext cx="1713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D3C1475-1366-4EA8-A94A-DBBDE6C7FB3C}"/>
                    </a:ext>
                  </a:extLst>
                </p14:cNvPr>
                <p14:cNvContentPartPr/>
                <p14:nvPr/>
              </p14:nvContentPartPr>
              <p14:xfrm>
                <a:off x="5852114" y="996190"/>
                <a:ext cx="153720" cy="54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D3C1475-1366-4EA8-A94A-DBBDE6C7FB3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43114" y="987190"/>
                  <a:ext cx="171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A65622A-481E-4896-900D-1DB0790BC5DF}"/>
                    </a:ext>
                  </a:extLst>
                </p14:cNvPr>
                <p14:cNvContentPartPr/>
                <p14:nvPr/>
              </p14:nvContentPartPr>
              <p14:xfrm>
                <a:off x="5835914" y="1014190"/>
                <a:ext cx="16200" cy="207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A65622A-481E-4896-900D-1DB0790BC5D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7274" y="1005550"/>
                  <a:ext cx="33840" cy="22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895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8688" y="1595534"/>
            <a:ext cx="7886700" cy="36958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85066F-0EE5-4A1D-8F3C-F16C992ED3D7}"/>
                  </a:ext>
                </a:extLst>
              </p14:cNvPr>
              <p14:cNvContentPartPr/>
              <p14:nvPr/>
            </p14:nvContentPartPr>
            <p14:xfrm>
              <a:off x="2161034" y="1382110"/>
              <a:ext cx="1223640" cy="653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85066F-0EE5-4A1D-8F3C-F16C992ED3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2034" y="1373110"/>
                <a:ext cx="124128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9049C1D-C3BE-483F-9410-25B229BCBE1A}"/>
                  </a:ext>
                </a:extLst>
              </p14:cNvPr>
              <p14:cNvContentPartPr/>
              <p14:nvPr/>
            </p14:nvContentPartPr>
            <p14:xfrm>
              <a:off x="6542234" y="768670"/>
              <a:ext cx="384120" cy="411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9049C1D-C3BE-483F-9410-25B229BCBE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33234" y="760030"/>
                <a:ext cx="401760" cy="42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99CE6ED-344E-458E-B644-A50C17E93563}"/>
              </a:ext>
            </a:extLst>
          </p:cNvPr>
          <p:cNvGrpSpPr/>
          <p:nvPr/>
        </p:nvGrpSpPr>
        <p:grpSpPr>
          <a:xfrm>
            <a:off x="7533314" y="766870"/>
            <a:ext cx="1055880" cy="548640"/>
            <a:chOff x="7533314" y="766870"/>
            <a:chExt cx="1055880" cy="54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04C8306-8AB1-40DC-BC0A-08D9C5D08BBF}"/>
                    </a:ext>
                  </a:extLst>
                </p14:cNvPr>
                <p14:cNvContentPartPr/>
                <p14:nvPr/>
              </p14:nvContentPartPr>
              <p14:xfrm>
                <a:off x="7533314" y="961270"/>
                <a:ext cx="10080" cy="354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04C8306-8AB1-40DC-BC0A-08D9C5D08BB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24314" y="952630"/>
                  <a:ext cx="2772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CC16D6-2F85-436A-8274-A43AD24F38FF}"/>
                    </a:ext>
                  </a:extLst>
                </p14:cNvPr>
                <p14:cNvContentPartPr/>
                <p14:nvPr/>
              </p14:nvContentPartPr>
              <p14:xfrm>
                <a:off x="7557074" y="978910"/>
                <a:ext cx="173880" cy="210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CC16D6-2F85-436A-8274-A43AD24F38F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48074" y="969910"/>
                  <a:ext cx="191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6B0520-1A2D-41DB-ACE1-AF01F80020C7}"/>
                    </a:ext>
                  </a:extLst>
                </p14:cNvPr>
                <p14:cNvContentPartPr/>
                <p14:nvPr/>
              </p14:nvContentPartPr>
              <p14:xfrm>
                <a:off x="7810514" y="766870"/>
                <a:ext cx="111960" cy="425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6B0520-1A2D-41DB-ACE1-AF01F80020C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01874" y="757870"/>
                  <a:ext cx="1296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1E15E7-20B2-4018-B832-DC3EA0DD83CB}"/>
                    </a:ext>
                  </a:extLst>
                </p14:cNvPr>
                <p14:cNvContentPartPr/>
                <p14:nvPr/>
              </p14:nvContentPartPr>
              <p14:xfrm>
                <a:off x="8047034" y="955510"/>
                <a:ext cx="542160" cy="169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1E15E7-20B2-4018-B832-DC3EA0DD83C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38034" y="946870"/>
                  <a:ext cx="5598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DA9DCF-AE90-4C28-BC7A-7D7056061ED2}"/>
              </a:ext>
            </a:extLst>
          </p:cNvPr>
          <p:cNvGrpSpPr/>
          <p:nvPr/>
        </p:nvGrpSpPr>
        <p:grpSpPr>
          <a:xfrm>
            <a:off x="2312954" y="547990"/>
            <a:ext cx="2011680" cy="621720"/>
            <a:chOff x="2312954" y="547990"/>
            <a:chExt cx="2011680" cy="62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969338F-D8EB-44E2-A803-AAB7A317A56C}"/>
                    </a:ext>
                  </a:extLst>
                </p14:cNvPr>
                <p14:cNvContentPartPr/>
                <p14:nvPr/>
              </p14:nvContentPartPr>
              <p14:xfrm>
                <a:off x="2312954" y="608110"/>
                <a:ext cx="384120" cy="4543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969338F-D8EB-44E2-A803-AAB7A317A56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03954" y="599470"/>
                  <a:ext cx="4017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67EE56-BA3D-4B76-8CF3-9B3DD5E849B9}"/>
                    </a:ext>
                  </a:extLst>
                </p14:cNvPr>
                <p14:cNvContentPartPr/>
                <p14:nvPr/>
              </p14:nvContentPartPr>
              <p14:xfrm>
                <a:off x="2383154" y="807910"/>
                <a:ext cx="531360" cy="47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67EE56-BA3D-4B76-8CF3-9B3DD5E849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74514" y="799270"/>
                  <a:ext cx="549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F7141EB-BC9B-4FD8-8FF2-B34B2FFD3257}"/>
                    </a:ext>
                  </a:extLst>
                </p14:cNvPr>
                <p14:cNvContentPartPr/>
                <p14:nvPr/>
              </p14:nvContentPartPr>
              <p14:xfrm>
                <a:off x="2890394" y="914110"/>
                <a:ext cx="165600" cy="53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F7141EB-BC9B-4FD8-8FF2-B34B2FFD325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81754" y="905470"/>
                  <a:ext cx="1832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AEACD9-BB33-49CF-8008-01D2E7135910}"/>
                    </a:ext>
                  </a:extLst>
                </p14:cNvPr>
                <p14:cNvContentPartPr/>
                <p14:nvPr/>
              </p14:nvContentPartPr>
              <p14:xfrm>
                <a:off x="3238874" y="772270"/>
                <a:ext cx="94680" cy="397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AEACD9-BB33-49CF-8008-01D2E71359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29874" y="763630"/>
                  <a:ext cx="11232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86F4A0-C089-40AF-987F-AEA0213A06BE}"/>
                    </a:ext>
                  </a:extLst>
                </p14:cNvPr>
                <p14:cNvContentPartPr/>
                <p14:nvPr/>
              </p14:nvContentPartPr>
              <p14:xfrm>
                <a:off x="3338954" y="825550"/>
                <a:ext cx="82080" cy="1868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86F4A0-C089-40AF-987F-AEA0213A06B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29954" y="816550"/>
                  <a:ext cx="9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7C0FD6-D224-42B7-AB8D-4C3B2D9AD3D6}"/>
                    </a:ext>
                  </a:extLst>
                </p14:cNvPr>
                <p14:cNvContentPartPr/>
                <p14:nvPr/>
              </p14:nvContentPartPr>
              <p14:xfrm>
                <a:off x="3545234" y="547990"/>
                <a:ext cx="100800" cy="437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7C0FD6-D224-42B7-AB8D-4C3B2D9AD3D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36594" y="538990"/>
                  <a:ext cx="118440" cy="45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8076F62-0AA8-4FEB-A60C-FB310C6B4F49}"/>
                    </a:ext>
                  </a:extLst>
                </p14:cNvPr>
                <p14:cNvContentPartPr/>
                <p14:nvPr/>
              </p14:nvContentPartPr>
              <p14:xfrm>
                <a:off x="3775274" y="784150"/>
                <a:ext cx="549360" cy="141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8076F62-0AA8-4FEB-A60C-FB310C6B4F4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766274" y="775150"/>
                  <a:ext cx="5670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E465D8A-7233-45C9-833D-D2843677CEA7}"/>
              </a:ext>
            </a:extLst>
          </p:cNvPr>
          <p:cNvGrpSpPr/>
          <p:nvPr/>
        </p:nvGrpSpPr>
        <p:grpSpPr>
          <a:xfrm>
            <a:off x="3840434" y="5173630"/>
            <a:ext cx="684360" cy="218520"/>
            <a:chOff x="3840434" y="5173630"/>
            <a:chExt cx="6843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67EB76-ACC8-43B1-B395-AA3BC20F705F}"/>
                    </a:ext>
                  </a:extLst>
                </p14:cNvPr>
                <p14:cNvContentPartPr/>
                <p14:nvPr/>
              </p14:nvContentPartPr>
              <p14:xfrm>
                <a:off x="3840434" y="5197030"/>
                <a:ext cx="6120" cy="1951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67EB76-ACC8-43B1-B395-AA3BC20F705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31434" y="5188390"/>
                  <a:ext cx="23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4733B0-595F-4FDB-A25E-34120D6681E8}"/>
                    </a:ext>
                  </a:extLst>
                </p14:cNvPr>
                <p14:cNvContentPartPr/>
                <p14:nvPr/>
              </p14:nvContentPartPr>
              <p14:xfrm>
                <a:off x="4054994" y="5273710"/>
                <a:ext cx="198000" cy="68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4733B0-595F-4FDB-A25E-34120D6681E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046354" y="5264710"/>
                  <a:ext cx="2156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6FDC7B-EDD6-4D55-861B-350DB826778A}"/>
                    </a:ext>
                  </a:extLst>
                </p14:cNvPr>
                <p14:cNvContentPartPr/>
                <p14:nvPr/>
              </p14:nvContentPartPr>
              <p14:xfrm>
                <a:off x="4152914" y="5202790"/>
                <a:ext cx="142200" cy="165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6FDC7B-EDD6-4D55-861B-350DB826778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43914" y="5194150"/>
                  <a:ext cx="159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B68455E-F854-48CC-9DD0-C033BB13DF8D}"/>
                    </a:ext>
                  </a:extLst>
                </p14:cNvPr>
                <p14:cNvContentPartPr/>
                <p14:nvPr/>
              </p14:nvContentPartPr>
              <p14:xfrm>
                <a:off x="4448114" y="5173630"/>
                <a:ext cx="76680" cy="189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B68455E-F854-48CC-9DD0-C033BB13DF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39114" y="5164630"/>
                  <a:ext cx="94320" cy="20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1A9BDAF-DB49-4755-8EDD-A0FF525F8701}"/>
              </a:ext>
            </a:extLst>
          </p:cNvPr>
          <p:cNvGrpSpPr/>
          <p:nvPr/>
        </p:nvGrpSpPr>
        <p:grpSpPr>
          <a:xfrm>
            <a:off x="4742954" y="5185510"/>
            <a:ext cx="616320" cy="360360"/>
            <a:chOff x="4742954" y="5185510"/>
            <a:chExt cx="61632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9C1A60-FBD6-4A68-96E7-DF7E289F263C}"/>
                    </a:ext>
                  </a:extLst>
                </p14:cNvPr>
                <p14:cNvContentPartPr/>
                <p14:nvPr/>
              </p14:nvContentPartPr>
              <p14:xfrm>
                <a:off x="4742954" y="5185510"/>
                <a:ext cx="537120" cy="360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9C1A60-FBD6-4A68-96E7-DF7E289F26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734314" y="5176510"/>
                  <a:ext cx="55476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F32D85E-C740-438A-8B58-42F35FB3065F}"/>
                    </a:ext>
                  </a:extLst>
                </p14:cNvPr>
                <p14:cNvContentPartPr/>
                <p14:nvPr/>
              </p14:nvContentPartPr>
              <p14:xfrm>
                <a:off x="5238314" y="5238430"/>
                <a:ext cx="120960" cy="71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32D85E-C740-438A-8B58-42F35FB306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29674" y="5229790"/>
                  <a:ext cx="1386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9B3F51C-8A47-4A21-8AD5-F947DE84E294}"/>
              </a:ext>
            </a:extLst>
          </p:cNvPr>
          <p:cNvGrpSpPr/>
          <p:nvPr/>
        </p:nvGrpSpPr>
        <p:grpSpPr>
          <a:xfrm>
            <a:off x="3795074" y="5580790"/>
            <a:ext cx="317160" cy="348480"/>
            <a:chOff x="3795074" y="5580790"/>
            <a:chExt cx="317160" cy="34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CBCB0C-44FC-4DF6-972A-1FC1561A774B}"/>
                    </a:ext>
                  </a:extLst>
                </p14:cNvPr>
                <p14:cNvContentPartPr/>
                <p14:nvPr/>
              </p14:nvContentPartPr>
              <p14:xfrm>
                <a:off x="3795074" y="5781310"/>
                <a:ext cx="10080" cy="6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CCBCB0C-44FC-4DF6-972A-1FC1561A77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786074" y="5772310"/>
                  <a:ext cx="2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2A689C4-7E73-4960-B1D0-26B5E2DBCB27}"/>
                    </a:ext>
                  </a:extLst>
                </p14:cNvPr>
                <p14:cNvContentPartPr/>
                <p14:nvPr/>
              </p14:nvContentPartPr>
              <p14:xfrm>
                <a:off x="3834314" y="5633710"/>
                <a:ext cx="168120" cy="29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2A689C4-7E73-4960-B1D0-26B5E2DBCB2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825314" y="5624710"/>
                  <a:ext cx="185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9AF798-DD47-4684-AFD0-A2B68677D9A3}"/>
                    </a:ext>
                  </a:extLst>
                </p14:cNvPr>
                <p14:cNvContentPartPr/>
                <p14:nvPr/>
              </p14:nvContentPartPr>
              <p14:xfrm>
                <a:off x="4082354" y="5580790"/>
                <a:ext cx="29880" cy="348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9AF798-DD47-4684-AFD0-A2B68677D9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073354" y="5571790"/>
                  <a:ext cx="47520" cy="36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51FE064-C0DD-4BC6-9693-AA604B480DFD}"/>
                  </a:ext>
                </a:extLst>
              </p14:cNvPr>
              <p14:cNvContentPartPr/>
              <p14:nvPr/>
            </p14:nvContentPartPr>
            <p14:xfrm>
              <a:off x="4265234" y="5598430"/>
              <a:ext cx="141840" cy="3366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51FE064-C0DD-4BC6-9693-AA604B480DF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56234" y="5589430"/>
                <a:ext cx="15948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6AE6156-5001-4B9B-B7EA-991EE004F962}"/>
                  </a:ext>
                </a:extLst>
              </p14:cNvPr>
              <p14:cNvContentPartPr/>
              <p14:nvPr/>
            </p14:nvContentPartPr>
            <p14:xfrm>
              <a:off x="4524794" y="5739910"/>
              <a:ext cx="478080" cy="1533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6AE6156-5001-4B9B-B7EA-991EE004F96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15794" y="5730910"/>
                <a:ext cx="4957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3B95FB1D-DFD1-46BC-9690-92A06D467F27}"/>
                  </a:ext>
                </a:extLst>
              </p14:cNvPr>
              <p14:cNvContentPartPr/>
              <p14:nvPr/>
            </p14:nvContentPartPr>
            <p14:xfrm>
              <a:off x="4996394" y="5788510"/>
              <a:ext cx="36000" cy="554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3B95FB1D-DFD1-46BC-9690-92A06D467F27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987394" y="5779870"/>
                <a:ext cx="5364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4DE9F68C-EABE-4E54-B99B-CDDC3879D12E}"/>
              </a:ext>
            </a:extLst>
          </p:cNvPr>
          <p:cNvGrpSpPr/>
          <p:nvPr/>
        </p:nvGrpSpPr>
        <p:grpSpPr>
          <a:xfrm>
            <a:off x="5285474" y="5635510"/>
            <a:ext cx="1705320" cy="487800"/>
            <a:chOff x="5285474" y="5635510"/>
            <a:chExt cx="1705320" cy="48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3ED2F84-CD36-441D-860C-EA49424FF290}"/>
                    </a:ext>
                  </a:extLst>
                </p14:cNvPr>
                <p14:cNvContentPartPr/>
                <p14:nvPr/>
              </p14:nvContentPartPr>
              <p14:xfrm>
                <a:off x="5297354" y="5639470"/>
                <a:ext cx="41760" cy="230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3ED2F84-CD36-441D-860C-EA49424FF2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288714" y="5630830"/>
                  <a:ext cx="59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D194282-4BD3-4217-9DEC-5D1DBB21B330}"/>
                    </a:ext>
                  </a:extLst>
                </p14:cNvPr>
                <p14:cNvContentPartPr/>
                <p14:nvPr/>
              </p14:nvContentPartPr>
              <p14:xfrm>
                <a:off x="5285474" y="5635510"/>
                <a:ext cx="1705320" cy="487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D194282-4BD3-4217-9DEC-5D1DBB21B3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76834" y="5626870"/>
                  <a:ext cx="1722960" cy="50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6027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156" y="662801"/>
            <a:ext cx="5537783" cy="56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6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052518"/>
            <a:ext cx="7886700" cy="18975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E3876A4-7E55-4736-ADCC-189A1BC3E2F8}"/>
              </a:ext>
            </a:extLst>
          </p:cNvPr>
          <p:cNvGrpSpPr/>
          <p:nvPr/>
        </p:nvGrpSpPr>
        <p:grpSpPr>
          <a:xfrm>
            <a:off x="2339501" y="1161987"/>
            <a:ext cx="1273320" cy="470520"/>
            <a:chOff x="2339501" y="1161987"/>
            <a:chExt cx="1273320" cy="47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DC19EEB-405E-4570-B653-5E00D27EC69D}"/>
                    </a:ext>
                  </a:extLst>
                </p14:cNvPr>
                <p14:cNvContentPartPr/>
                <p14:nvPr/>
              </p14:nvContentPartPr>
              <p14:xfrm>
                <a:off x="2546501" y="1161987"/>
                <a:ext cx="56520" cy="4705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DC19EEB-405E-4570-B653-5E00D27EC69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37861" y="1152987"/>
                  <a:ext cx="7416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949C902-7D27-42D8-8477-C85624E0A160}"/>
                    </a:ext>
                  </a:extLst>
                </p14:cNvPr>
                <p14:cNvContentPartPr/>
                <p14:nvPr/>
              </p14:nvContentPartPr>
              <p14:xfrm>
                <a:off x="2339501" y="1458267"/>
                <a:ext cx="353520" cy="676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949C902-7D27-42D8-8477-C85624E0A1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330501" y="1449627"/>
                  <a:ext cx="371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E6E841A-B006-42E1-BA25-7B7AA6BAA3C8}"/>
                    </a:ext>
                  </a:extLst>
                </p14:cNvPr>
                <p14:cNvContentPartPr/>
                <p14:nvPr/>
              </p14:nvContentPartPr>
              <p14:xfrm>
                <a:off x="2739101" y="1373667"/>
                <a:ext cx="211680" cy="2455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E6E841A-B006-42E1-BA25-7B7AA6BAA3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0101" y="1365027"/>
                  <a:ext cx="2293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F61C902-A86E-487E-8667-960B445410D1}"/>
                    </a:ext>
                  </a:extLst>
                </p14:cNvPr>
                <p14:cNvContentPartPr/>
                <p14:nvPr/>
              </p14:nvContentPartPr>
              <p14:xfrm>
                <a:off x="2961941" y="1385547"/>
                <a:ext cx="6120" cy="1630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F61C902-A86E-487E-8667-960B445410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52941" y="1376547"/>
                  <a:ext cx="23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0D2736-F054-4F51-8BCC-050ACA093902}"/>
                    </a:ext>
                  </a:extLst>
                </p14:cNvPr>
                <p14:cNvContentPartPr/>
                <p14:nvPr/>
              </p14:nvContentPartPr>
              <p14:xfrm>
                <a:off x="3046541" y="1475187"/>
                <a:ext cx="70920" cy="1292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0D2736-F054-4F51-8BCC-050ACA09390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37541" y="1466547"/>
                  <a:ext cx="88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E5C876E-AFEF-40FA-8996-5AEECDF16040}"/>
                    </a:ext>
                  </a:extLst>
                </p14:cNvPr>
                <p14:cNvContentPartPr/>
                <p14:nvPr/>
              </p14:nvContentPartPr>
              <p14:xfrm>
                <a:off x="3225461" y="1301307"/>
                <a:ext cx="45360" cy="303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E5C876E-AFEF-40FA-8996-5AEECDF1604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16821" y="1292307"/>
                  <a:ext cx="630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09BA41-E194-481F-A2AC-6835B143953F}"/>
                    </a:ext>
                  </a:extLst>
                </p14:cNvPr>
                <p14:cNvContentPartPr/>
                <p14:nvPr/>
              </p14:nvContentPartPr>
              <p14:xfrm>
                <a:off x="3163541" y="1351707"/>
                <a:ext cx="449280" cy="202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09BA41-E194-481F-A2AC-6835B14395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54901" y="1342707"/>
                  <a:ext cx="466920" cy="22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5F832B-3414-4BD3-B924-FFA60786F255}"/>
              </a:ext>
            </a:extLst>
          </p:cNvPr>
          <p:cNvGrpSpPr/>
          <p:nvPr/>
        </p:nvGrpSpPr>
        <p:grpSpPr>
          <a:xfrm>
            <a:off x="4072541" y="1301307"/>
            <a:ext cx="909000" cy="454680"/>
            <a:chOff x="4072541" y="1301307"/>
            <a:chExt cx="90900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E4928BD-CA3E-48A3-B825-388EECCE2B57}"/>
                    </a:ext>
                  </a:extLst>
                </p14:cNvPr>
                <p14:cNvContentPartPr/>
                <p14:nvPr/>
              </p14:nvContentPartPr>
              <p14:xfrm>
                <a:off x="4158941" y="1301307"/>
                <a:ext cx="20880" cy="454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E4928BD-CA3E-48A3-B825-388EECCE2B5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49941" y="1292307"/>
                  <a:ext cx="385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735C7F-B462-437B-B985-383ED574EA49}"/>
                    </a:ext>
                  </a:extLst>
                </p14:cNvPr>
                <p14:cNvContentPartPr/>
                <p14:nvPr/>
              </p14:nvContentPartPr>
              <p14:xfrm>
                <a:off x="4072541" y="1390947"/>
                <a:ext cx="510840" cy="140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735C7F-B462-437B-B985-383ED574EA4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63901" y="1382307"/>
                  <a:ext cx="528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F612C0D-0ED4-486A-BFBF-8963C8850E9D}"/>
                    </a:ext>
                  </a:extLst>
                </p14:cNvPr>
                <p14:cNvContentPartPr/>
                <p14:nvPr/>
              </p14:nvContentPartPr>
              <p14:xfrm>
                <a:off x="4650341" y="1301307"/>
                <a:ext cx="612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F612C0D-0ED4-486A-BFBF-8963C8850E9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41701" y="1292307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07E252B-5792-4420-83F3-279A9D3CC091}"/>
                    </a:ext>
                  </a:extLst>
                </p14:cNvPr>
                <p14:cNvContentPartPr/>
                <p14:nvPr/>
              </p14:nvContentPartPr>
              <p14:xfrm>
                <a:off x="4639181" y="1374387"/>
                <a:ext cx="17280" cy="78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07E252B-5792-4420-83F3-279A9D3CC09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630181" y="1365387"/>
                  <a:ext cx="34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E4C7C84-AD18-4039-9662-86F0CE9AB94F}"/>
                    </a:ext>
                  </a:extLst>
                </p14:cNvPr>
                <p14:cNvContentPartPr/>
                <p14:nvPr/>
              </p14:nvContentPartPr>
              <p14:xfrm>
                <a:off x="4768061" y="1363587"/>
                <a:ext cx="213480" cy="784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E4C7C84-AD18-4039-9662-86F0CE9AB9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59421" y="1354587"/>
                  <a:ext cx="2311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B664032-0549-41E0-A569-85A33EF4351D}"/>
              </a:ext>
            </a:extLst>
          </p:cNvPr>
          <p:cNvGrpSpPr/>
          <p:nvPr/>
        </p:nvGrpSpPr>
        <p:grpSpPr>
          <a:xfrm>
            <a:off x="1806341" y="4975467"/>
            <a:ext cx="6082920" cy="1531800"/>
            <a:chOff x="1806341" y="4975467"/>
            <a:chExt cx="6082920" cy="15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3019203-978B-4A49-A77B-812D656EEE27}"/>
                    </a:ext>
                  </a:extLst>
                </p14:cNvPr>
                <p14:cNvContentPartPr/>
                <p14:nvPr/>
              </p14:nvContentPartPr>
              <p14:xfrm>
                <a:off x="2148341" y="5228187"/>
                <a:ext cx="3618720" cy="38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3019203-978B-4A49-A77B-812D656EEE2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39701" y="5219187"/>
                  <a:ext cx="36363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3251CA1-FBFE-4C5D-A491-22CFE0BEA228}"/>
                    </a:ext>
                  </a:extLst>
                </p14:cNvPr>
                <p14:cNvContentPartPr/>
                <p14:nvPr/>
              </p14:nvContentPartPr>
              <p14:xfrm>
                <a:off x="5779301" y="5269947"/>
                <a:ext cx="167400" cy="48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3251CA1-FBFE-4C5D-A491-22CFE0BEA22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70661" y="5261307"/>
                  <a:ext cx="185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E324E40-18E0-4E30-AC1D-AE57A0550CA1}"/>
                    </a:ext>
                  </a:extLst>
                </p14:cNvPr>
                <p14:cNvContentPartPr/>
                <p14:nvPr/>
              </p14:nvContentPartPr>
              <p14:xfrm>
                <a:off x="2187581" y="5867547"/>
                <a:ext cx="123840" cy="107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E324E40-18E0-4E30-AC1D-AE57A0550CA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78941" y="5858907"/>
                  <a:ext cx="141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AD1BC9-3E81-4170-AAB2-1B343F250C1F}"/>
                    </a:ext>
                  </a:extLst>
                </p14:cNvPr>
                <p14:cNvContentPartPr/>
                <p14:nvPr/>
              </p14:nvContentPartPr>
              <p14:xfrm>
                <a:off x="2327981" y="5710587"/>
                <a:ext cx="3366720" cy="1911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AD1BC9-3E81-4170-AAB2-1B343F250C1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318981" y="5701587"/>
                  <a:ext cx="33843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B0A9935-6EDE-4FC4-BF6C-DB9290249F82}"/>
                    </a:ext>
                  </a:extLst>
                </p14:cNvPr>
                <p14:cNvContentPartPr/>
                <p14:nvPr/>
              </p14:nvContentPartPr>
              <p14:xfrm>
                <a:off x="2363261" y="5794827"/>
                <a:ext cx="3359160" cy="2700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B0A9935-6EDE-4FC4-BF6C-DB9290249F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54261" y="5785827"/>
                  <a:ext cx="337680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BDD5567-286B-4468-8DC0-963AE234CC83}"/>
                    </a:ext>
                  </a:extLst>
                </p14:cNvPr>
                <p14:cNvContentPartPr/>
                <p14:nvPr/>
              </p14:nvContentPartPr>
              <p14:xfrm>
                <a:off x="5688221" y="5716347"/>
                <a:ext cx="252720" cy="83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BDD5567-286B-4468-8DC0-963AE234CC8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679221" y="5707347"/>
                  <a:ext cx="2703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7EDC5C0-9C4F-4C8C-B78B-D991C2A7A127}"/>
                    </a:ext>
                  </a:extLst>
                </p14:cNvPr>
                <p14:cNvContentPartPr/>
                <p14:nvPr/>
              </p14:nvContentPartPr>
              <p14:xfrm>
                <a:off x="2319341" y="5431587"/>
                <a:ext cx="20520" cy="142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7EDC5C0-9C4F-4C8C-B78B-D991C2A7A12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310341" y="5422947"/>
                  <a:ext cx="381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D9E6503-4DB0-41F9-BDF6-F4D4AD3F6083}"/>
                    </a:ext>
                  </a:extLst>
                </p14:cNvPr>
                <p14:cNvContentPartPr/>
                <p14:nvPr/>
              </p14:nvContentPartPr>
              <p14:xfrm>
                <a:off x="2344541" y="5930187"/>
                <a:ext cx="11880" cy="111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D9E6503-4DB0-41F9-BDF6-F4D4AD3F608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335541" y="5921547"/>
                  <a:ext cx="2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63C7BB3-B154-4734-AAD0-645C5C5A3CC7}"/>
                    </a:ext>
                  </a:extLst>
                </p14:cNvPr>
                <p14:cNvContentPartPr/>
                <p14:nvPr/>
              </p14:nvContentPartPr>
              <p14:xfrm>
                <a:off x="1806341" y="5407107"/>
                <a:ext cx="370440" cy="427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63C7BB3-B154-4734-AAD0-645C5C5A3CC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797701" y="5398107"/>
                  <a:ext cx="38808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AAF827-D668-4B43-B71D-41614E9FB1C7}"/>
                    </a:ext>
                  </a:extLst>
                </p14:cNvPr>
                <p14:cNvContentPartPr/>
                <p14:nvPr/>
              </p14:nvContentPartPr>
              <p14:xfrm>
                <a:off x="1817501" y="5665587"/>
                <a:ext cx="151920" cy="79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AAF827-D668-4B43-B71D-41614E9FB1C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808501" y="5656587"/>
                  <a:ext cx="169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E527D93-08C9-4E65-9299-FF6668150F0D}"/>
                    </a:ext>
                  </a:extLst>
                </p14:cNvPr>
                <p14:cNvContentPartPr/>
                <p14:nvPr/>
              </p14:nvContentPartPr>
              <p14:xfrm>
                <a:off x="1901021" y="5822907"/>
                <a:ext cx="258840" cy="180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E527D93-08C9-4E65-9299-FF6668150F0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92021" y="5813907"/>
                  <a:ext cx="27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DC2A4AC-72F6-444F-A367-3727B2D2B35C}"/>
                    </a:ext>
                  </a:extLst>
                </p14:cNvPr>
                <p14:cNvContentPartPr/>
                <p14:nvPr/>
              </p14:nvContentPartPr>
              <p14:xfrm>
                <a:off x="5934821" y="5281107"/>
                <a:ext cx="360000" cy="5364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DC2A4AC-72F6-444F-A367-3727B2D2B35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26181" y="5272107"/>
                  <a:ext cx="37764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3FC177-6249-4BF7-8EE5-D84E8BBCF501}"/>
                    </a:ext>
                  </a:extLst>
                </p14:cNvPr>
                <p14:cNvContentPartPr/>
                <p14:nvPr/>
              </p14:nvContentPartPr>
              <p14:xfrm>
                <a:off x="2378381" y="5025507"/>
                <a:ext cx="460800" cy="657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3FC177-6249-4BF7-8EE5-D84E8BBCF50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369741" y="5016507"/>
                  <a:ext cx="478440" cy="6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F4EAD5E-ECA0-437E-BF16-900F33658B12}"/>
                    </a:ext>
                  </a:extLst>
                </p14:cNvPr>
                <p14:cNvContentPartPr/>
                <p14:nvPr/>
              </p14:nvContentPartPr>
              <p14:xfrm>
                <a:off x="2759981" y="5615187"/>
                <a:ext cx="235800" cy="56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F4EAD5E-ECA0-437E-BF16-900F33658B1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750981" y="5606547"/>
                  <a:ext cx="253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480DB92-0EB4-4733-9310-1C77359C1F40}"/>
                    </a:ext>
                  </a:extLst>
                </p14:cNvPr>
                <p14:cNvContentPartPr/>
                <p14:nvPr/>
              </p14:nvContentPartPr>
              <p14:xfrm>
                <a:off x="3247781" y="4975467"/>
                <a:ext cx="180000" cy="735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480DB92-0EB4-4733-9310-1C77359C1F4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239141" y="4966827"/>
                  <a:ext cx="197640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D7A72F2-7A49-496B-8C3C-8CD2D04316D1}"/>
                    </a:ext>
                  </a:extLst>
                </p14:cNvPr>
                <p14:cNvContentPartPr/>
                <p14:nvPr/>
              </p14:nvContentPartPr>
              <p14:xfrm>
                <a:off x="3259301" y="5037387"/>
                <a:ext cx="560880" cy="72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D7A72F2-7A49-496B-8C3C-8CD2D04316D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250301" y="5028747"/>
                  <a:ext cx="578520" cy="74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A459AC8-60B6-489B-B097-221D16E91FED}"/>
                    </a:ext>
                  </a:extLst>
                </p14:cNvPr>
                <p14:cNvContentPartPr/>
                <p14:nvPr/>
              </p14:nvContentPartPr>
              <p14:xfrm>
                <a:off x="3668621" y="5615187"/>
                <a:ext cx="112680" cy="112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A459AC8-60B6-489B-B097-221D16E91FE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659981" y="5606547"/>
                  <a:ext cx="130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AF1AB2-64D7-4077-B344-9611C29AD837}"/>
                    </a:ext>
                  </a:extLst>
                </p14:cNvPr>
                <p14:cNvContentPartPr/>
                <p14:nvPr/>
              </p14:nvContentPartPr>
              <p14:xfrm>
                <a:off x="4050221" y="5015067"/>
                <a:ext cx="157320" cy="667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AF1AB2-64D7-4077-B344-9611C29AD83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041221" y="5006067"/>
                  <a:ext cx="17496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0F4B56-424A-4FFF-82A1-700EE8C6B53D}"/>
                    </a:ext>
                  </a:extLst>
                </p14:cNvPr>
                <p14:cNvContentPartPr/>
                <p14:nvPr/>
              </p14:nvContentPartPr>
              <p14:xfrm>
                <a:off x="4111781" y="5615187"/>
                <a:ext cx="28440" cy="17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0F4B56-424A-4FFF-82A1-700EE8C6B53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103141" y="5606547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E9C20A4-CCC9-4E04-B8B8-6A0325690E9A}"/>
                    </a:ext>
                  </a:extLst>
                </p14:cNvPr>
                <p14:cNvContentPartPr/>
                <p14:nvPr/>
              </p14:nvContentPartPr>
              <p14:xfrm>
                <a:off x="4521461" y="5056107"/>
                <a:ext cx="168840" cy="559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E9C20A4-CCC9-4E04-B8B8-6A0325690E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512461" y="5047467"/>
                  <a:ext cx="18648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5D34331-7875-4346-AF13-9A1D125E9D73}"/>
                    </a:ext>
                  </a:extLst>
                </p14:cNvPr>
                <p14:cNvContentPartPr/>
                <p14:nvPr/>
              </p14:nvContentPartPr>
              <p14:xfrm>
                <a:off x="7000781" y="5637147"/>
                <a:ext cx="286920" cy="2415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5D34331-7875-4346-AF13-9A1D125E9D7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91781" y="5628147"/>
                  <a:ext cx="3045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30CAFE-258B-433E-8C04-38781BEC0086}"/>
                    </a:ext>
                  </a:extLst>
                </p14:cNvPr>
                <p14:cNvContentPartPr/>
                <p14:nvPr/>
              </p14:nvContentPartPr>
              <p14:xfrm>
                <a:off x="7533941" y="5649027"/>
                <a:ext cx="33840" cy="2134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30CAFE-258B-433E-8C04-38781BEC008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524941" y="5640027"/>
                  <a:ext cx="51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9DFFE05-95EA-4376-BE82-4D4338C9893A}"/>
                    </a:ext>
                  </a:extLst>
                </p14:cNvPr>
                <p14:cNvContentPartPr/>
                <p14:nvPr/>
              </p14:nvContentPartPr>
              <p14:xfrm>
                <a:off x="7500101" y="5631747"/>
                <a:ext cx="239400" cy="258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9DFFE05-95EA-4376-BE82-4D4338C9893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91461" y="5623107"/>
                  <a:ext cx="2570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4C0FA7B-1AA3-4EB9-9AED-2DB4A44CA8E6}"/>
                    </a:ext>
                  </a:extLst>
                </p14:cNvPr>
                <p14:cNvContentPartPr/>
                <p14:nvPr/>
              </p14:nvContentPartPr>
              <p14:xfrm>
                <a:off x="6909341" y="5974107"/>
                <a:ext cx="979920" cy="101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4C0FA7B-1AA3-4EB9-9AED-2DB4A44CA8E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00701" y="5965467"/>
                  <a:ext cx="997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4D322C9-9230-4BE9-BD84-BA71BFC0786A}"/>
                    </a:ext>
                  </a:extLst>
                </p14:cNvPr>
                <p14:cNvContentPartPr/>
                <p14:nvPr/>
              </p14:nvContentPartPr>
              <p14:xfrm>
                <a:off x="7146581" y="6148347"/>
                <a:ext cx="618120" cy="191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4D322C9-9230-4BE9-BD84-BA71BFC078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137941" y="6139347"/>
                  <a:ext cx="635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857CAC-E28E-40F1-8510-A9DB96F3D82A}"/>
                    </a:ext>
                  </a:extLst>
                </p14:cNvPr>
                <p14:cNvContentPartPr/>
                <p14:nvPr/>
              </p14:nvContentPartPr>
              <p14:xfrm>
                <a:off x="7558061" y="6187587"/>
                <a:ext cx="105120" cy="158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857CAC-E28E-40F1-8510-A9DB96F3D8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49421" y="6178587"/>
                  <a:ext cx="122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33EA2B-4EFE-4330-B9AA-2AC81C083344}"/>
                    </a:ext>
                  </a:extLst>
                </p14:cNvPr>
                <p14:cNvContentPartPr/>
                <p14:nvPr/>
              </p14:nvContentPartPr>
              <p14:xfrm>
                <a:off x="6215621" y="6114507"/>
                <a:ext cx="202320" cy="453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33EA2B-4EFE-4330-B9AA-2AC81C08334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06621" y="6105867"/>
                  <a:ext cx="2199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2446812-D933-4855-BB1F-A042DBB692FB}"/>
                    </a:ext>
                  </a:extLst>
                </p14:cNvPr>
                <p14:cNvContentPartPr/>
                <p14:nvPr/>
              </p14:nvContentPartPr>
              <p14:xfrm>
                <a:off x="6266021" y="6148347"/>
                <a:ext cx="538920" cy="84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2446812-D933-4855-BB1F-A042DBB692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257021" y="6139347"/>
                  <a:ext cx="5565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4BB6ED0-35B8-4E65-861A-D47D2025E8CE}"/>
                    </a:ext>
                  </a:extLst>
                </p14:cNvPr>
                <p14:cNvContentPartPr/>
                <p14:nvPr/>
              </p14:nvContentPartPr>
              <p14:xfrm>
                <a:off x="5089541" y="6243747"/>
                <a:ext cx="380160" cy="207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4BB6ED0-35B8-4E65-861A-D47D2025E8C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080541" y="6235107"/>
                  <a:ext cx="397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EE7E5C9-5291-415F-959A-BF67EA6D8898}"/>
                    </a:ext>
                  </a:extLst>
                </p14:cNvPr>
                <p14:cNvContentPartPr/>
                <p14:nvPr/>
              </p14:nvContentPartPr>
              <p14:xfrm>
                <a:off x="5435861" y="6249147"/>
                <a:ext cx="196560" cy="1180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EE7E5C9-5291-415F-959A-BF67EA6D889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426861" y="6240507"/>
                  <a:ext cx="214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0F96D0F-3868-43DF-A9B7-3B89DD2CD86B}"/>
                    </a:ext>
                  </a:extLst>
                </p14:cNvPr>
                <p14:cNvContentPartPr/>
                <p14:nvPr/>
              </p14:nvContentPartPr>
              <p14:xfrm>
                <a:off x="5519741" y="6254907"/>
                <a:ext cx="146160" cy="1742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0F96D0F-3868-43DF-A9B7-3B89DD2CD86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11101" y="6245907"/>
                  <a:ext cx="1638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1C766E-1511-46AF-AADB-05D62A1D2C77}"/>
                    </a:ext>
                  </a:extLst>
                </p14:cNvPr>
                <p14:cNvContentPartPr/>
                <p14:nvPr/>
              </p14:nvContentPartPr>
              <p14:xfrm>
                <a:off x="5788661" y="6158787"/>
                <a:ext cx="219240" cy="348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1C766E-1511-46AF-AADB-05D62A1D2C7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80021" y="6149787"/>
                  <a:ext cx="23688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2200B25-8359-45BA-852C-EC4FF360B264}"/>
                    </a:ext>
                  </a:extLst>
                </p14:cNvPr>
                <p14:cNvContentPartPr/>
                <p14:nvPr/>
              </p14:nvContentPartPr>
              <p14:xfrm>
                <a:off x="5777861" y="6338787"/>
                <a:ext cx="185400" cy="338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2200B25-8359-45BA-852C-EC4FF360B26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769221" y="6330147"/>
                  <a:ext cx="203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4459BE4-4E32-4C9D-B9CD-FFF19CBA13AE}"/>
                    </a:ext>
                  </a:extLst>
                </p14:cNvPr>
                <p14:cNvContentPartPr/>
                <p14:nvPr/>
              </p14:nvContentPartPr>
              <p14:xfrm>
                <a:off x="5873261" y="6103347"/>
                <a:ext cx="129240" cy="1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4459BE4-4E32-4C9D-B9CD-FFF19CBA13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64621" y="6094347"/>
                  <a:ext cx="14688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73667A6-FFBF-4643-B010-955FD77EBB19}"/>
              </a:ext>
            </a:extLst>
          </p:cNvPr>
          <p:cNvGrpSpPr/>
          <p:nvPr/>
        </p:nvGrpSpPr>
        <p:grpSpPr>
          <a:xfrm>
            <a:off x="1222061" y="1822947"/>
            <a:ext cx="4696560" cy="2247840"/>
            <a:chOff x="1222061" y="1822947"/>
            <a:chExt cx="4696560" cy="224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3D512AF-AAC0-4EFF-9497-877ED39AE7D3}"/>
                    </a:ext>
                  </a:extLst>
                </p14:cNvPr>
                <p14:cNvContentPartPr/>
                <p14:nvPr/>
              </p14:nvContentPartPr>
              <p14:xfrm>
                <a:off x="4538021" y="1896027"/>
                <a:ext cx="612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3D512AF-AAC0-4EFF-9497-877ED39AE7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29381" y="1887027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E37F4C-8A6E-42F8-9098-D1F03315A482}"/>
                    </a:ext>
                  </a:extLst>
                </p14:cNvPr>
                <p14:cNvContentPartPr/>
                <p14:nvPr/>
              </p14:nvContentPartPr>
              <p14:xfrm>
                <a:off x="4442621" y="2041827"/>
                <a:ext cx="39600" cy="8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E37F4C-8A6E-42F8-9098-D1F03315A48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3981" y="2032827"/>
                  <a:ext cx="57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A91084C-B5B3-4C30-9F6E-5D61CA3C8468}"/>
                    </a:ext>
                  </a:extLst>
                </p14:cNvPr>
                <p14:cNvContentPartPr/>
                <p14:nvPr/>
              </p14:nvContentPartPr>
              <p14:xfrm>
                <a:off x="4566101" y="2035707"/>
                <a:ext cx="84600" cy="1857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A91084C-B5B3-4C30-9F6E-5D61CA3C84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57461" y="2027067"/>
                  <a:ext cx="102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06D80DD-38F6-4D0C-B21B-BA158BEAA748}"/>
                    </a:ext>
                  </a:extLst>
                </p14:cNvPr>
                <p14:cNvContentPartPr/>
                <p14:nvPr/>
              </p14:nvContentPartPr>
              <p14:xfrm>
                <a:off x="4795421" y="2075307"/>
                <a:ext cx="99360" cy="129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06D80DD-38F6-4D0C-B21B-BA158BEAA74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86781" y="2066667"/>
                  <a:ext cx="117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194768-953D-4BF6-9AE2-B39CC8FA1589}"/>
                    </a:ext>
                  </a:extLst>
                </p14:cNvPr>
                <p14:cNvContentPartPr/>
                <p14:nvPr/>
              </p14:nvContentPartPr>
              <p14:xfrm>
                <a:off x="5031941" y="1844907"/>
                <a:ext cx="73440" cy="3654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194768-953D-4BF6-9AE2-B39CC8FA158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022941" y="1836267"/>
                  <a:ext cx="910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933435-5EBE-4EF5-A72D-CE7565C1F506}"/>
                    </a:ext>
                  </a:extLst>
                </p14:cNvPr>
                <p14:cNvContentPartPr/>
                <p14:nvPr/>
              </p14:nvContentPartPr>
              <p14:xfrm>
                <a:off x="5126981" y="1991787"/>
                <a:ext cx="303480" cy="2473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933435-5EBE-4EF5-A72D-CE7565C1F50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18341" y="1982787"/>
                  <a:ext cx="3211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F8B1CF-A7BC-4688-AC0E-8CF74CD0AE69}"/>
                    </a:ext>
                  </a:extLst>
                </p14:cNvPr>
                <p14:cNvContentPartPr/>
                <p14:nvPr/>
              </p14:nvContentPartPr>
              <p14:xfrm>
                <a:off x="5306981" y="1996827"/>
                <a:ext cx="275040" cy="78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F8B1CF-A7BC-4688-AC0E-8CF74CD0AE6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97981" y="1988187"/>
                  <a:ext cx="292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66F669B-49AE-43EE-9A00-F6C7165F4FC1}"/>
                    </a:ext>
                  </a:extLst>
                </p14:cNvPr>
                <p14:cNvContentPartPr/>
                <p14:nvPr/>
              </p14:nvContentPartPr>
              <p14:xfrm>
                <a:off x="5539181" y="2052987"/>
                <a:ext cx="379440" cy="157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66F669B-49AE-43EE-9A00-F6C7165F4FC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30181" y="2044347"/>
                  <a:ext cx="39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E660D92-2877-4AD4-931D-DD44365646E0}"/>
                    </a:ext>
                  </a:extLst>
                </p14:cNvPr>
                <p14:cNvContentPartPr/>
                <p14:nvPr/>
              </p14:nvContentPartPr>
              <p14:xfrm>
                <a:off x="1520501" y="2356107"/>
                <a:ext cx="1110960" cy="567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E660D92-2877-4AD4-931D-DD44365646E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11501" y="2347107"/>
                  <a:ext cx="11286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DC6BDCF-B822-4F9B-97A9-C4E1C153D6EE}"/>
                    </a:ext>
                  </a:extLst>
                </p14:cNvPr>
                <p14:cNvContentPartPr/>
                <p14:nvPr/>
              </p14:nvContentPartPr>
              <p14:xfrm>
                <a:off x="2372621" y="2647707"/>
                <a:ext cx="353880" cy="230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DC6BDCF-B822-4F9B-97A9-C4E1C153D6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63981" y="2638707"/>
                  <a:ext cx="371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FB5FAB0-12C8-45F0-BD04-2A179EB5BF6A}"/>
                    </a:ext>
                  </a:extLst>
                </p14:cNvPr>
                <p14:cNvContentPartPr/>
                <p14:nvPr/>
              </p14:nvContentPartPr>
              <p14:xfrm>
                <a:off x="2888861" y="2058747"/>
                <a:ext cx="1307520" cy="1548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FB5FAB0-12C8-45F0-BD04-2A179EB5BF6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879861" y="2050107"/>
                  <a:ext cx="1325160" cy="156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EC7152-F08E-4ADA-9D5F-6E70368FE0AB}"/>
                    </a:ext>
                  </a:extLst>
                </p14:cNvPr>
                <p14:cNvContentPartPr/>
                <p14:nvPr/>
              </p14:nvContentPartPr>
              <p14:xfrm>
                <a:off x="4066781" y="3242427"/>
                <a:ext cx="241560" cy="190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EC7152-F08E-4ADA-9D5F-6E70368FE0A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058141" y="3233427"/>
                  <a:ext cx="2592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3AB527B-8017-4895-9470-782B635E6DA0}"/>
                    </a:ext>
                  </a:extLst>
                </p14:cNvPr>
                <p14:cNvContentPartPr/>
                <p14:nvPr/>
              </p14:nvContentPartPr>
              <p14:xfrm>
                <a:off x="4038701" y="2319747"/>
                <a:ext cx="1677960" cy="1444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3AB527B-8017-4895-9470-782B635E6D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29701" y="2310747"/>
                  <a:ext cx="1695600" cy="14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1DED51-7326-4C88-A2C6-ACA2272DCC94}"/>
                    </a:ext>
                  </a:extLst>
                </p14:cNvPr>
                <p14:cNvContentPartPr/>
                <p14:nvPr/>
              </p14:nvContentPartPr>
              <p14:xfrm>
                <a:off x="5547461" y="3662907"/>
                <a:ext cx="163440" cy="146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1DED51-7326-4C88-A2C6-ACA2272DCC9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538821" y="3653907"/>
                  <a:ext cx="1810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40DF568-E6CF-4643-8DFE-640F7775803C}"/>
                    </a:ext>
                  </a:extLst>
                </p14:cNvPr>
                <p14:cNvContentPartPr/>
                <p14:nvPr/>
              </p14:nvContentPartPr>
              <p14:xfrm>
                <a:off x="1335101" y="2766147"/>
                <a:ext cx="948240" cy="560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40DF568-E6CF-4643-8DFE-640F7775803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26101" y="2757147"/>
                  <a:ext cx="9658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B9C5AC-807A-4E41-B39A-A0775CA290CC}"/>
                    </a:ext>
                  </a:extLst>
                </p14:cNvPr>
                <p14:cNvContentPartPr/>
                <p14:nvPr/>
              </p14:nvContentPartPr>
              <p14:xfrm>
                <a:off x="2154101" y="3141267"/>
                <a:ext cx="194040" cy="241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B9C5AC-807A-4E41-B39A-A0775CA290C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45101" y="3132627"/>
                  <a:ext cx="2116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182B320-9B9C-406A-A9A7-730062A6DCCB}"/>
                    </a:ext>
                  </a:extLst>
                </p14:cNvPr>
                <p14:cNvContentPartPr/>
                <p14:nvPr/>
              </p14:nvContentPartPr>
              <p14:xfrm>
                <a:off x="1222061" y="1884867"/>
                <a:ext cx="219960" cy="214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182B320-9B9C-406A-A9A7-730062A6DC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13061" y="1875867"/>
                  <a:ext cx="2376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02055E6-7FAE-4A17-B2AD-BE4B49DB7F84}"/>
                    </a:ext>
                  </a:extLst>
                </p14:cNvPr>
                <p14:cNvContentPartPr/>
                <p14:nvPr/>
              </p14:nvContentPartPr>
              <p14:xfrm>
                <a:off x="1469381" y="1889907"/>
                <a:ext cx="201240" cy="23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02055E6-7FAE-4A17-B2AD-BE4B49DB7F8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460381" y="1881267"/>
                  <a:ext cx="21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4006F8E-8B95-4A6B-8E90-300E4AF1DD57}"/>
                    </a:ext>
                  </a:extLst>
                </p14:cNvPr>
                <p14:cNvContentPartPr/>
                <p14:nvPr/>
              </p14:nvContentPartPr>
              <p14:xfrm>
                <a:off x="1458221" y="1879107"/>
                <a:ext cx="157320" cy="2192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4006F8E-8B95-4A6B-8E90-300E4AF1DD5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49581" y="1870467"/>
                  <a:ext cx="1749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5B9A941-AD14-4546-BA36-AE9FC89FB613}"/>
                    </a:ext>
                  </a:extLst>
                </p14:cNvPr>
                <p14:cNvContentPartPr/>
                <p14:nvPr/>
              </p14:nvContentPartPr>
              <p14:xfrm>
                <a:off x="1991021" y="1929507"/>
                <a:ext cx="23040" cy="2080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5B9A941-AD14-4546-BA36-AE9FC89FB6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982381" y="1920867"/>
                  <a:ext cx="406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D4BB2FC-9C02-48C1-A497-B4565AB3EC9F}"/>
                    </a:ext>
                  </a:extLst>
                </p14:cNvPr>
                <p14:cNvContentPartPr/>
                <p14:nvPr/>
              </p14:nvContentPartPr>
              <p14:xfrm>
                <a:off x="1979861" y="1923747"/>
                <a:ext cx="146880" cy="2390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D4BB2FC-9C02-48C1-A497-B4565AB3EC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970861" y="1914747"/>
                  <a:ext cx="1645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67EADCA-7EB9-4B52-A2BB-C8F36D460EB1}"/>
                    </a:ext>
                  </a:extLst>
                </p14:cNvPr>
                <p14:cNvContentPartPr/>
                <p14:nvPr/>
              </p14:nvContentPartPr>
              <p14:xfrm>
                <a:off x="2013701" y="1822947"/>
                <a:ext cx="168840" cy="34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67EADCA-7EB9-4B52-A2BB-C8F36D460EB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04701" y="1813947"/>
                  <a:ext cx="186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B3F0434-A24E-4D32-9026-1DFB7626A001}"/>
                    </a:ext>
                  </a:extLst>
                </p14:cNvPr>
                <p14:cNvContentPartPr/>
                <p14:nvPr/>
              </p14:nvContentPartPr>
              <p14:xfrm>
                <a:off x="2952581" y="3410547"/>
                <a:ext cx="306720" cy="645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B3F0434-A24E-4D32-9026-1DFB7626A00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43941" y="3401547"/>
                  <a:ext cx="324360" cy="66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F372D5A-1189-47CE-8166-C51AB0D55B67}"/>
                    </a:ext>
                  </a:extLst>
                </p14:cNvPr>
                <p14:cNvContentPartPr/>
                <p14:nvPr/>
              </p14:nvContentPartPr>
              <p14:xfrm>
                <a:off x="3102701" y="3831387"/>
                <a:ext cx="218520" cy="239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F372D5A-1189-47CE-8166-C51AB0D55B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094061" y="3822387"/>
                  <a:ext cx="236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EDE6DB3-0817-444A-AF40-4BA1A6751B71}"/>
                    </a:ext>
                  </a:extLst>
                </p14:cNvPr>
                <p14:cNvContentPartPr/>
                <p14:nvPr/>
              </p14:nvContentPartPr>
              <p14:xfrm>
                <a:off x="4147781" y="3528267"/>
                <a:ext cx="138240" cy="410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EDE6DB3-0817-444A-AF40-4BA1A6751B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139141" y="3519627"/>
                  <a:ext cx="15588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1FE5D21-6DE8-4449-AFD4-63BD9E0F36BB}"/>
                    </a:ext>
                  </a:extLst>
                </p14:cNvPr>
                <p14:cNvContentPartPr/>
                <p14:nvPr/>
              </p14:nvContentPartPr>
              <p14:xfrm>
                <a:off x="4184861" y="3814467"/>
                <a:ext cx="219240" cy="129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1FE5D21-6DE8-4449-AFD4-63BD9E0F36B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75861" y="3805827"/>
                  <a:ext cx="236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27F076-FF74-4431-8D7F-9B1DE158F1CC}"/>
                    </a:ext>
                  </a:extLst>
                </p14:cNvPr>
                <p14:cNvContentPartPr/>
                <p14:nvPr/>
              </p14:nvContentPartPr>
              <p14:xfrm>
                <a:off x="5626301" y="3629427"/>
                <a:ext cx="23040" cy="2638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27F076-FF74-4431-8D7F-9B1DE158F1C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17661" y="3620427"/>
                  <a:ext cx="406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41308F8-7C27-4517-98F4-4BB2C8E254F2}"/>
                    </a:ext>
                  </a:extLst>
                </p14:cNvPr>
                <p14:cNvContentPartPr/>
                <p14:nvPr/>
              </p14:nvContentPartPr>
              <p14:xfrm>
                <a:off x="5536661" y="3864867"/>
                <a:ext cx="140760" cy="7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41308F8-7C27-4517-98F4-4BB2C8E254F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528021" y="3856227"/>
                  <a:ext cx="158400" cy="91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54773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0923"/>
            <a:ext cx="7886700" cy="32407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/>
              <p14:cNvContentPartPr/>
              <p14:nvPr/>
            </p14:nvContentPartPr>
            <p14:xfrm>
              <a:off x="5230463" y="3131692"/>
              <a:ext cx="360" cy="3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03463" y="3104692"/>
                <a:ext cx="543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9" name="Ink 68"/>
              <p14:cNvContentPartPr/>
              <p14:nvPr/>
            </p14:nvContentPartPr>
            <p14:xfrm>
              <a:off x="3976583" y="3303772"/>
              <a:ext cx="253080" cy="4705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67223" y="3294412"/>
                <a:ext cx="276120" cy="49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3669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874618"/>
            <a:ext cx="7886700" cy="42533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2386823" y="3312772"/>
              <a:ext cx="773280" cy="378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78543" y="3297292"/>
                <a:ext cx="798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1334543" y="4562692"/>
              <a:ext cx="572400" cy="109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23023" y="4553692"/>
                <a:ext cx="597240" cy="13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4919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075630"/>
            <a:ext cx="7886700" cy="38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85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960406"/>
            <a:ext cx="7886700" cy="40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1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F5F8A8-7815-4799-ADCB-90E1129CE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99019" y="985194"/>
            <a:ext cx="234596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7E1275-C9DB-4384-8A44-F85C65304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652" y="1209797"/>
            <a:ext cx="4943475" cy="127635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A69F3CFF-2E3E-41C8-89DA-09C4A3C45DC2}"/>
              </a:ext>
            </a:extLst>
          </p:cNvPr>
          <p:cNvGrpSpPr/>
          <p:nvPr/>
        </p:nvGrpSpPr>
        <p:grpSpPr>
          <a:xfrm>
            <a:off x="5228141" y="5957342"/>
            <a:ext cx="387360" cy="118080"/>
            <a:chOff x="5228141" y="5957342"/>
            <a:chExt cx="387360" cy="11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28996C-9B55-408E-8D19-8895B3D24E19}"/>
                    </a:ext>
                  </a:extLst>
                </p14:cNvPr>
                <p14:cNvContentPartPr/>
                <p14:nvPr/>
              </p14:nvContentPartPr>
              <p14:xfrm>
                <a:off x="5228141" y="5968502"/>
                <a:ext cx="374760" cy="22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28996C-9B55-408E-8D19-8895B3D24E1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219141" y="5959862"/>
                  <a:ext cx="392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57C6F06-87DE-4CAA-8E18-88D78CB7B9C6}"/>
                    </a:ext>
                  </a:extLst>
                </p14:cNvPr>
                <p14:cNvContentPartPr/>
                <p14:nvPr/>
              </p14:nvContentPartPr>
              <p14:xfrm>
                <a:off x="5516141" y="5957342"/>
                <a:ext cx="99360" cy="1180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57C6F06-87DE-4CAA-8E18-88D78CB7B9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07141" y="5948702"/>
                  <a:ext cx="11700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AA16D8F-F66B-4045-B68A-36BE9F59606D}"/>
              </a:ext>
            </a:extLst>
          </p:cNvPr>
          <p:cNvGrpSpPr/>
          <p:nvPr/>
        </p:nvGrpSpPr>
        <p:grpSpPr>
          <a:xfrm>
            <a:off x="5945981" y="5659982"/>
            <a:ext cx="1358280" cy="752400"/>
            <a:chOff x="5945981" y="5659982"/>
            <a:chExt cx="1358280" cy="75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E763418-8300-4348-A36B-D1DDAAC67E71}"/>
                    </a:ext>
                  </a:extLst>
                </p14:cNvPr>
                <p14:cNvContentPartPr/>
                <p14:nvPr/>
              </p14:nvContentPartPr>
              <p14:xfrm>
                <a:off x="5945981" y="5778062"/>
                <a:ext cx="146880" cy="2059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E763418-8300-4348-A36B-D1DDAAC67E7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36981" y="5769062"/>
                  <a:ext cx="1645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6ABA206-7323-4AD8-9573-0A02DE39C825}"/>
                    </a:ext>
                  </a:extLst>
                </p14:cNvPr>
                <p14:cNvContentPartPr/>
                <p14:nvPr/>
              </p14:nvContentPartPr>
              <p14:xfrm>
                <a:off x="6047141" y="5821982"/>
                <a:ext cx="942480" cy="18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6ABA206-7323-4AD8-9573-0A02DE39C8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038501" y="5813342"/>
                  <a:ext cx="9601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37E1C3D-A04F-4F1C-AE9F-62A621B11F35}"/>
                    </a:ext>
                  </a:extLst>
                </p14:cNvPr>
                <p14:cNvContentPartPr/>
                <p14:nvPr/>
              </p14:nvContentPartPr>
              <p14:xfrm>
                <a:off x="6013301" y="5847182"/>
                <a:ext cx="999000" cy="284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7E1C3D-A04F-4F1C-AE9F-62A621B11F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004661" y="5838182"/>
                  <a:ext cx="1016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A84C39A-E65E-48EA-AB67-A846C2D75ECF}"/>
                    </a:ext>
                  </a:extLst>
                </p14:cNvPr>
                <p14:cNvContentPartPr/>
                <p14:nvPr/>
              </p14:nvContentPartPr>
              <p14:xfrm>
                <a:off x="7023461" y="5968502"/>
                <a:ext cx="280800" cy="28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A84C39A-E65E-48EA-AB67-A846C2D75EC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014461" y="5959862"/>
                  <a:ext cx="298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AC5D4D-56EA-432B-B422-FC6066112BBE}"/>
                    </a:ext>
                  </a:extLst>
                </p14:cNvPr>
                <p14:cNvContentPartPr/>
                <p14:nvPr/>
              </p14:nvContentPartPr>
              <p14:xfrm>
                <a:off x="5963621" y="5968502"/>
                <a:ext cx="56520" cy="140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AC5D4D-56EA-432B-B422-FC6066112BB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54621" y="5959862"/>
                  <a:ext cx="74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16CA68A-A5A5-4988-84C0-3EEC9494C9D9}"/>
                    </a:ext>
                  </a:extLst>
                </p14:cNvPr>
                <p14:cNvContentPartPr/>
                <p14:nvPr/>
              </p14:nvContentPartPr>
              <p14:xfrm>
                <a:off x="6198701" y="5991182"/>
                <a:ext cx="381960" cy="17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16CA68A-A5A5-4988-84C0-3EEC9494C9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89701" y="5982182"/>
                  <a:ext cx="399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6E5F464-AA0F-44F8-BCB2-36C17CBBE3D8}"/>
                    </a:ext>
                  </a:extLst>
                </p14:cNvPr>
                <p14:cNvContentPartPr/>
                <p14:nvPr/>
              </p14:nvContentPartPr>
              <p14:xfrm>
                <a:off x="6394901" y="5963102"/>
                <a:ext cx="123480" cy="1069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6E5F464-AA0F-44F8-BCB2-36C17CBBE3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86261" y="5954102"/>
                  <a:ext cx="141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3EDD1A6-F290-4597-9CDB-13393D645805}"/>
                    </a:ext>
                  </a:extLst>
                </p14:cNvPr>
                <p14:cNvContentPartPr/>
                <p14:nvPr/>
              </p14:nvContentPartPr>
              <p14:xfrm>
                <a:off x="6304901" y="5659982"/>
                <a:ext cx="349200" cy="634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3EDD1A6-F290-4597-9CDB-13393D6458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96261" y="5651342"/>
                  <a:ext cx="36684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F3EB251-9179-4C4C-B036-BF1AF9BEFBC7}"/>
                    </a:ext>
                  </a:extLst>
                </p14:cNvPr>
                <p14:cNvContentPartPr/>
                <p14:nvPr/>
              </p14:nvContentPartPr>
              <p14:xfrm>
                <a:off x="6496061" y="5738822"/>
                <a:ext cx="174240" cy="127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F3EB251-9179-4C4C-B036-BF1AF9BEFB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87061" y="5729822"/>
                  <a:ext cx="191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F59054A-BFAE-414B-9FDE-A5FA35AD4541}"/>
                    </a:ext>
                  </a:extLst>
                </p14:cNvPr>
                <p14:cNvContentPartPr/>
                <p14:nvPr/>
              </p14:nvContentPartPr>
              <p14:xfrm>
                <a:off x="6703421" y="6268382"/>
                <a:ext cx="11880" cy="1436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F59054A-BFAE-414B-9FDE-A5FA35AD454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94781" y="6259382"/>
                  <a:ext cx="29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9E7546F-7590-491D-A994-D9366B750923}"/>
                    </a:ext>
                  </a:extLst>
                </p14:cNvPr>
                <p14:cNvContentPartPr/>
                <p14:nvPr/>
              </p14:nvContentPartPr>
              <p14:xfrm>
                <a:off x="6804581" y="6271622"/>
                <a:ext cx="28440" cy="140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9E7546F-7590-491D-A994-D9366B75092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95581" y="6262622"/>
                  <a:ext cx="46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0DEF087-8929-4FBA-AE82-2F9D8CDCB72A}"/>
                    </a:ext>
                  </a:extLst>
                </p14:cNvPr>
                <p14:cNvContentPartPr/>
                <p14:nvPr/>
              </p14:nvContentPartPr>
              <p14:xfrm>
                <a:off x="6686861" y="6350102"/>
                <a:ext cx="95760" cy="22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0DEF087-8929-4FBA-AE82-2F9D8CDCB72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77861" y="6341462"/>
                  <a:ext cx="113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57893D9-764B-47D9-83E8-F57DF6E8C055}"/>
                    </a:ext>
                  </a:extLst>
                </p14:cNvPr>
                <p14:cNvContentPartPr/>
                <p14:nvPr/>
              </p14:nvContentPartPr>
              <p14:xfrm>
                <a:off x="6686861" y="6220862"/>
                <a:ext cx="123840" cy="17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57893D9-764B-47D9-83E8-F57DF6E8C05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77861" y="6212222"/>
                  <a:ext cx="1414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7A26B69-2C12-4899-8A8D-72AF4DD3C97A}"/>
                    </a:ext>
                  </a:extLst>
                </p14:cNvPr>
                <p14:cNvContentPartPr/>
                <p14:nvPr/>
              </p14:nvContentPartPr>
              <p14:xfrm>
                <a:off x="6131381" y="5733062"/>
                <a:ext cx="139680" cy="6008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7A26B69-2C12-4899-8A8D-72AF4DD3C9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122381" y="5724062"/>
                  <a:ext cx="15732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47489A2-B084-43B2-B564-707FB3F2EA81}"/>
                    </a:ext>
                  </a:extLst>
                </p14:cNvPr>
                <p14:cNvContentPartPr/>
                <p14:nvPr/>
              </p14:nvContentPartPr>
              <p14:xfrm>
                <a:off x="6120221" y="6198542"/>
                <a:ext cx="118080" cy="619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47489A2-B084-43B2-B564-707FB3F2EA8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11221" y="6189902"/>
                  <a:ext cx="135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2B4318-EE2B-48D2-A175-3FDCF608D0A9}"/>
                    </a:ext>
                  </a:extLst>
                </p14:cNvPr>
                <p14:cNvContentPartPr/>
                <p14:nvPr/>
              </p14:nvContentPartPr>
              <p14:xfrm>
                <a:off x="6686861" y="5761502"/>
                <a:ext cx="106200" cy="431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2B4318-EE2B-48D2-A175-3FDCF608D0A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77861" y="5752862"/>
                  <a:ext cx="1238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A875F0-958A-4EB7-B8A0-A26B14F83AA6}"/>
                    </a:ext>
                  </a:extLst>
                </p14:cNvPr>
                <p14:cNvContentPartPr/>
                <p14:nvPr/>
              </p14:nvContentPartPr>
              <p14:xfrm>
                <a:off x="6686861" y="6019262"/>
                <a:ext cx="118080" cy="676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A875F0-958A-4EB7-B8A0-A26B14F83A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77861" y="6010262"/>
                  <a:ext cx="135720" cy="8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57000C1-DC88-4C18-ABAF-CA053DA4876F}"/>
                  </a:ext>
                </a:extLst>
              </p14:cNvPr>
              <p14:cNvContentPartPr/>
              <p14:nvPr/>
            </p14:nvContentPartPr>
            <p14:xfrm>
              <a:off x="7353941" y="2731742"/>
              <a:ext cx="262440" cy="45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57000C1-DC88-4C18-ABAF-CA053DA4876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345301" y="2722742"/>
                <a:ext cx="2800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C0CACE9-D590-4529-9F7E-4F750CC736A3}"/>
                  </a:ext>
                </a:extLst>
              </p14:cNvPr>
              <p14:cNvContentPartPr/>
              <p14:nvPr/>
            </p14:nvContentPartPr>
            <p14:xfrm>
              <a:off x="7544741" y="2653982"/>
              <a:ext cx="62640" cy="17712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C0CACE9-D590-4529-9F7E-4F750CC736A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36101" y="2645342"/>
                <a:ext cx="8028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DF7DB2B-651C-4EE3-A63B-6D52750159B8}"/>
                  </a:ext>
                </a:extLst>
              </p14:cNvPr>
              <p14:cNvContentPartPr/>
              <p14:nvPr/>
            </p14:nvContentPartPr>
            <p14:xfrm>
              <a:off x="7836701" y="2501702"/>
              <a:ext cx="22680" cy="2638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DF7DB2B-651C-4EE3-A63B-6D52750159B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828061" y="2493062"/>
                <a:ext cx="4032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EE1531E2-D977-44D6-8640-648C4CD72503}"/>
                  </a:ext>
                </a:extLst>
              </p14:cNvPr>
              <p14:cNvContentPartPr/>
              <p14:nvPr/>
            </p14:nvContentPartPr>
            <p14:xfrm>
              <a:off x="7920221" y="2462462"/>
              <a:ext cx="303840" cy="28476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EE1531E2-D977-44D6-8640-648C4CD7250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911581" y="2453822"/>
                <a:ext cx="32148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9AB33E1-7C43-4FD3-A3A5-4C27E4414730}"/>
                  </a:ext>
                </a:extLst>
              </p14:cNvPr>
              <p14:cNvContentPartPr/>
              <p14:nvPr/>
            </p14:nvContentPartPr>
            <p14:xfrm>
              <a:off x="8274461" y="2563622"/>
              <a:ext cx="235800" cy="9576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9AB33E1-7C43-4FD3-A3A5-4C27E441473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65461" y="2554622"/>
                <a:ext cx="2534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D03F9279-2B61-4235-97D9-634DC6F28007}"/>
                  </a:ext>
                </a:extLst>
              </p14:cNvPr>
              <p14:cNvContentPartPr/>
              <p14:nvPr/>
            </p14:nvContentPartPr>
            <p14:xfrm>
              <a:off x="8511701" y="2369942"/>
              <a:ext cx="15480" cy="2667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D03F9279-2B61-4235-97D9-634DC6F2800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03061" y="2361302"/>
                <a:ext cx="331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61C5E10-83E0-4C35-9EE4-0FE9E517E8A0}"/>
                  </a:ext>
                </a:extLst>
              </p14:cNvPr>
              <p14:cNvContentPartPr/>
              <p14:nvPr/>
            </p14:nvContentPartPr>
            <p14:xfrm>
              <a:off x="8492981" y="2418182"/>
              <a:ext cx="477360" cy="145080"/>
            </p14:xfrm>
          </p:contentPart>
        </mc:Choice>
        <mc:Fallback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61C5E10-83E0-4C35-9EE4-0FE9E517E8A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84341" y="2409182"/>
                <a:ext cx="49500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6B68FF7-A0F9-4C23-BE4C-90CDFAABC627}"/>
              </a:ext>
            </a:extLst>
          </p:cNvPr>
          <p:cNvGrpSpPr/>
          <p:nvPr/>
        </p:nvGrpSpPr>
        <p:grpSpPr>
          <a:xfrm>
            <a:off x="5228861" y="2467862"/>
            <a:ext cx="2080800" cy="550440"/>
            <a:chOff x="5228861" y="2467862"/>
            <a:chExt cx="2080800" cy="55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43C4C4-BE3A-47B9-BC4F-DDA6695871C7}"/>
                    </a:ext>
                  </a:extLst>
                </p14:cNvPr>
                <p14:cNvContentPartPr/>
                <p14:nvPr/>
              </p14:nvContentPartPr>
              <p14:xfrm>
                <a:off x="5228861" y="2670182"/>
                <a:ext cx="330480" cy="292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43C4C4-BE3A-47B9-BC4F-DDA6695871C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0221" y="2661182"/>
                  <a:ext cx="3481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F32217-52B5-45BB-8940-7AA3605A76AA}"/>
                    </a:ext>
                  </a:extLst>
                </p14:cNvPr>
                <p14:cNvContentPartPr/>
                <p14:nvPr/>
              </p14:nvContentPartPr>
              <p14:xfrm>
                <a:off x="5547821" y="2882942"/>
                <a:ext cx="163080" cy="105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F32217-52B5-45BB-8940-7AA3605A76A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39181" y="2874302"/>
                  <a:ext cx="180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7D01D7-81F0-419F-8C96-0655976126CD}"/>
                    </a:ext>
                  </a:extLst>
                </p14:cNvPr>
                <p14:cNvContentPartPr/>
                <p14:nvPr/>
              </p14:nvContentPartPr>
              <p14:xfrm>
                <a:off x="5929421" y="2765582"/>
                <a:ext cx="191160" cy="95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7D01D7-81F0-419F-8C96-0655976126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20421" y="2756582"/>
                  <a:ext cx="208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735C01-0A52-4478-A1A7-A26024B078E3}"/>
                    </a:ext>
                  </a:extLst>
                </p14:cNvPr>
                <p14:cNvContentPartPr/>
                <p14:nvPr/>
              </p14:nvContentPartPr>
              <p14:xfrm>
                <a:off x="6462221" y="2574782"/>
                <a:ext cx="22680" cy="140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735C01-0A52-4478-A1A7-A26024B078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53581" y="2565782"/>
                  <a:ext cx="40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D865D7D-13E7-40D7-AB4E-91BAB455CCAE}"/>
                    </a:ext>
                  </a:extLst>
                </p14:cNvPr>
                <p14:cNvContentPartPr/>
                <p14:nvPr/>
              </p14:nvContentPartPr>
              <p14:xfrm>
                <a:off x="6305621" y="2742542"/>
                <a:ext cx="207720" cy="34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D865D7D-13E7-40D7-AB4E-91BAB455CCA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96621" y="2733542"/>
                  <a:ext cx="225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7D5C28F-ABE7-4A3B-B5B0-C4D174A62836}"/>
                    </a:ext>
                  </a:extLst>
                </p14:cNvPr>
                <p14:cNvContentPartPr/>
                <p14:nvPr/>
              </p14:nvContentPartPr>
              <p14:xfrm>
                <a:off x="6271061" y="2827142"/>
                <a:ext cx="169200" cy="146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7D5C28F-ABE7-4A3B-B5B0-C4D174A6283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62421" y="2818502"/>
                  <a:ext cx="186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FEC4F8-DAEA-46A8-910E-EA4F742D9F1E}"/>
                    </a:ext>
                  </a:extLst>
                </p14:cNvPr>
                <p14:cNvContentPartPr/>
                <p14:nvPr/>
              </p14:nvContentPartPr>
              <p14:xfrm>
                <a:off x="6462221" y="2721662"/>
                <a:ext cx="236160" cy="296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FEC4F8-DAEA-46A8-910E-EA4F742D9F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53221" y="2712662"/>
                  <a:ext cx="253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4DA7759-6441-41EC-9D8D-BD036BB0D019}"/>
                    </a:ext>
                  </a:extLst>
                </p14:cNvPr>
                <p14:cNvContentPartPr/>
                <p14:nvPr/>
              </p14:nvContentPartPr>
              <p14:xfrm>
                <a:off x="6798461" y="2591342"/>
                <a:ext cx="62640" cy="2635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4DA7759-6441-41EC-9D8D-BD036BB0D0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789461" y="2582342"/>
                  <a:ext cx="80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D230E7B-9B73-4C51-A234-A35EAD5619A7}"/>
                    </a:ext>
                  </a:extLst>
                </p14:cNvPr>
                <p14:cNvContentPartPr/>
                <p14:nvPr/>
              </p14:nvContentPartPr>
              <p14:xfrm>
                <a:off x="6978461" y="2591342"/>
                <a:ext cx="32040" cy="236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D230E7B-9B73-4C51-A234-A35EAD5619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969461" y="2582702"/>
                  <a:ext cx="49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6157C70-62B6-4F41-92BC-EA9F7B1954E9}"/>
                    </a:ext>
                  </a:extLst>
                </p14:cNvPr>
                <p14:cNvContentPartPr/>
                <p14:nvPr/>
              </p14:nvContentPartPr>
              <p14:xfrm>
                <a:off x="6843821" y="2709422"/>
                <a:ext cx="90000" cy="22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6157C70-62B6-4F41-92BC-EA9F7B1954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34821" y="2700422"/>
                  <a:ext cx="107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BB2DA4-B179-463B-9B03-3DEC6C2FF2F4}"/>
                    </a:ext>
                  </a:extLst>
                </p14:cNvPr>
                <p14:cNvContentPartPr/>
                <p14:nvPr/>
              </p14:nvContentPartPr>
              <p14:xfrm>
                <a:off x="6731501" y="2569022"/>
                <a:ext cx="28440" cy="331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BB2DA4-B179-463B-9B03-3DEC6C2FF2F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722861" y="2560382"/>
                  <a:ext cx="460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B36CCA-363D-4EED-A430-7F3E91760A5C}"/>
                    </a:ext>
                  </a:extLst>
                </p14:cNvPr>
                <p14:cNvContentPartPr/>
                <p14:nvPr/>
              </p14:nvContentPartPr>
              <p14:xfrm>
                <a:off x="7062701" y="2563622"/>
                <a:ext cx="45360" cy="325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B36CCA-363D-4EED-A430-7F3E91760A5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053701" y="2554622"/>
                  <a:ext cx="630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A5D991B-F326-4C25-BD76-356636882225}"/>
                    </a:ext>
                  </a:extLst>
                </p14:cNvPr>
                <p14:cNvContentPartPr/>
                <p14:nvPr/>
              </p14:nvContentPartPr>
              <p14:xfrm>
                <a:off x="7147661" y="2467862"/>
                <a:ext cx="162000" cy="73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A5D991B-F326-4C25-BD76-35663688222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38661" y="2459222"/>
                  <a:ext cx="17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B9D2E1-17DF-4251-BEB7-DC9C33BECB35}"/>
                    </a:ext>
                  </a:extLst>
                </p14:cNvPr>
                <p14:cNvContentPartPr/>
                <p14:nvPr/>
              </p14:nvContentPartPr>
              <p14:xfrm>
                <a:off x="6843821" y="2535542"/>
                <a:ext cx="101520" cy="226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B9D2E1-17DF-4251-BEB7-DC9C33BECB3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34821" y="2526542"/>
                  <a:ext cx="119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9E2FCD4-4928-4B8A-B45C-BD406956068D}"/>
              </a:ext>
            </a:extLst>
          </p:cNvPr>
          <p:cNvGrpSpPr/>
          <p:nvPr/>
        </p:nvGrpSpPr>
        <p:grpSpPr>
          <a:xfrm>
            <a:off x="1348061" y="2709422"/>
            <a:ext cx="3757320" cy="3799080"/>
            <a:chOff x="1348061" y="2709422"/>
            <a:chExt cx="3757320" cy="37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83C8C7B-573A-4BA1-A4A8-8799B00DBD9A}"/>
                    </a:ext>
                  </a:extLst>
                </p14:cNvPr>
                <p14:cNvContentPartPr/>
                <p14:nvPr/>
              </p14:nvContentPartPr>
              <p14:xfrm>
                <a:off x="4616861" y="4795622"/>
                <a:ext cx="106920" cy="122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83C8C7B-573A-4BA1-A4A8-8799B00DBD9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607861" y="4786982"/>
                  <a:ext cx="124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09F0064-DE36-4FAF-854F-4110AEB99C98}"/>
                    </a:ext>
                  </a:extLst>
                </p14:cNvPr>
                <p14:cNvContentPartPr/>
                <p14:nvPr/>
              </p14:nvContentPartPr>
              <p14:xfrm>
                <a:off x="4683821" y="4753142"/>
                <a:ext cx="11880" cy="77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09F0064-DE36-4FAF-854F-4110AEB99C9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674821" y="4744142"/>
                  <a:ext cx="29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E5B5EBA-8C43-4941-8E24-70AD84EC0C10}"/>
                    </a:ext>
                  </a:extLst>
                </p14:cNvPr>
                <p14:cNvContentPartPr/>
                <p14:nvPr/>
              </p14:nvContentPartPr>
              <p14:xfrm>
                <a:off x="4784981" y="4751342"/>
                <a:ext cx="73440" cy="1011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E5B5EBA-8C43-4941-8E24-70AD84EC0C1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776341" y="4742342"/>
                  <a:ext cx="91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2A6439-2436-4392-96C7-B33522B7826D}"/>
                    </a:ext>
                  </a:extLst>
                </p14:cNvPr>
                <p14:cNvContentPartPr/>
                <p14:nvPr/>
              </p14:nvContentPartPr>
              <p14:xfrm>
                <a:off x="4874621" y="4784822"/>
                <a:ext cx="118080" cy="28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2A6439-2436-4392-96C7-B33522B782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65981" y="4776182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266F17-FF60-4E62-B679-14C162A51718}"/>
                    </a:ext>
                  </a:extLst>
                </p14:cNvPr>
                <p14:cNvContentPartPr/>
                <p14:nvPr/>
              </p14:nvContentPartPr>
              <p14:xfrm>
                <a:off x="4975781" y="4768262"/>
                <a:ext cx="11520" cy="788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266F17-FF60-4E62-B679-14C162A5171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66781" y="4759262"/>
                  <a:ext cx="29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8B9D414-8D6A-47D5-8701-070AC214CCDA}"/>
                    </a:ext>
                  </a:extLst>
                </p14:cNvPr>
                <p14:cNvContentPartPr/>
                <p14:nvPr/>
              </p14:nvContentPartPr>
              <p14:xfrm>
                <a:off x="1985621" y="3954662"/>
                <a:ext cx="135360" cy="284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8B9D414-8D6A-47D5-8701-070AC214CC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976981" y="3946022"/>
                  <a:ext cx="153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E8B5DA-59D1-465A-87CC-25CFB7AA14F6}"/>
                    </a:ext>
                  </a:extLst>
                </p14:cNvPr>
                <p14:cNvContentPartPr/>
                <p14:nvPr/>
              </p14:nvContentPartPr>
              <p14:xfrm>
                <a:off x="2069861" y="3926582"/>
                <a:ext cx="11880" cy="151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E8B5DA-59D1-465A-87CC-25CFB7AA14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60861" y="3917942"/>
                  <a:ext cx="2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845806-F14C-4F64-BFD7-1FF792ED5D15}"/>
                    </a:ext>
                  </a:extLst>
                </p14:cNvPr>
                <p14:cNvContentPartPr/>
                <p14:nvPr/>
              </p14:nvContentPartPr>
              <p14:xfrm>
                <a:off x="2137181" y="3993902"/>
                <a:ext cx="112680" cy="3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845806-F14C-4F64-BFD7-1FF792ED5D1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28181" y="3985262"/>
                  <a:ext cx="1303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A417D0D-F0D2-419D-951F-4BB9E8F6E6BE}"/>
                    </a:ext>
                  </a:extLst>
                </p14:cNvPr>
                <p14:cNvContentPartPr/>
                <p14:nvPr/>
              </p14:nvContentPartPr>
              <p14:xfrm>
                <a:off x="2198741" y="3949262"/>
                <a:ext cx="22680" cy="135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A417D0D-F0D2-419D-951F-4BB9E8F6E6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190101" y="3940262"/>
                  <a:ext cx="403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6EDE637-239C-4BDB-B92B-0FDA0096273E}"/>
                    </a:ext>
                  </a:extLst>
                </p14:cNvPr>
                <p14:cNvContentPartPr/>
                <p14:nvPr/>
              </p14:nvContentPartPr>
              <p14:xfrm>
                <a:off x="2277581" y="3965822"/>
                <a:ext cx="78840" cy="118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6EDE637-239C-4BDB-B92B-0FDA009627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68581" y="3957182"/>
                  <a:ext cx="96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0C955E8-43E7-4193-8E59-57BC22AFB9B1}"/>
                    </a:ext>
                  </a:extLst>
                </p14:cNvPr>
                <p14:cNvContentPartPr/>
                <p14:nvPr/>
              </p14:nvContentPartPr>
              <p14:xfrm>
                <a:off x="2372621" y="3977342"/>
                <a:ext cx="90000" cy="78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0C955E8-43E7-4193-8E59-57BC22AFB9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63981" y="3968342"/>
                  <a:ext cx="107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C8679DC-8B84-44C4-AAFF-A1D1629EC36F}"/>
                    </a:ext>
                  </a:extLst>
                </p14:cNvPr>
                <p14:cNvContentPartPr/>
                <p14:nvPr/>
              </p14:nvContentPartPr>
              <p14:xfrm>
                <a:off x="1966541" y="4863302"/>
                <a:ext cx="109440" cy="6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C8679DC-8B84-44C4-AAFF-A1D1629EC36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957541" y="4854302"/>
                  <a:ext cx="127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2EBE25-831F-4A1F-99DF-CEB028184FB6}"/>
                    </a:ext>
                  </a:extLst>
                </p14:cNvPr>
                <p14:cNvContentPartPr/>
                <p14:nvPr/>
              </p14:nvContentPartPr>
              <p14:xfrm>
                <a:off x="2114861" y="4840982"/>
                <a:ext cx="61920" cy="6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2EBE25-831F-4A1F-99DF-CEB028184FB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05861" y="4832342"/>
                  <a:ext cx="79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5FD37CE-4963-4193-99FA-E410EAC82B2A}"/>
                    </a:ext>
                  </a:extLst>
                </p14:cNvPr>
                <p14:cNvContentPartPr/>
                <p14:nvPr/>
              </p14:nvContentPartPr>
              <p14:xfrm>
                <a:off x="2350301" y="4852142"/>
                <a:ext cx="1152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5FD37CE-4963-4193-99FA-E410EAC82B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41661" y="4843502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4152D6-1513-4180-A872-32F1451028BA}"/>
                    </a:ext>
                  </a:extLst>
                </p14:cNvPr>
                <p14:cNvContentPartPr/>
                <p14:nvPr/>
              </p14:nvContentPartPr>
              <p14:xfrm>
                <a:off x="1993181" y="4207022"/>
                <a:ext cx="20880" cy="4996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4152D6-1513-4180-A872-32F1451028B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84181" y="4198382"/>
                  <a:ext cx="385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16BF7D9-A6C2-4A7C-AE5C-38C076B004CD}"/>
                    </a:ext>
                  </a:extLst>
                </p14:cNvPr>
                <p14:cNvContentPartPr/>
                <p14:nvPr/>
              </p14:nvContentPartPr>
              <p14:xfrm>
                <a:off x="1924061" y="4616702"/>
                <a:ext cx="61920" cy="56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16BF7D9-A6C2-4A7C-AE5C-38C076B004C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15061" y="4607702"/>
                  <a:ext cx="795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DE1FA43-F8A7-4A6D-8532-33AAE61535B9}"/>
                    </a:ext>
                  </a:extLst>
                </p14:cNvPr>
                <p14:cNvContentPartPr/>
                <p14:nvPr/>
              </p14:nvContentPartPr>
              <p14:xfrm>
                <a:off x="2114861" y="4178942"/>
                <a:ext cx="112680" cy="483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DE1FA43-F8A7-4A6D-8532-33AAE61535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105861" y="4170302"/>
                  <a:ext cx="13032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1B759AB-2843-4C89-9953-089EF25EAA5E}"/>
                    </a:ext>
                  </a:extLst>
                </p14:cNvPr>
                <p14:cNvContentPartPr/>
                <p14:nvPr/>
              </p14:nvContentPartPr>
              <p14:xfrm>
                <a:off x="2299541" y="4190462"/>
                <a:ext cx="23400" cy="567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1B759AB-2843-4C89-9953-089EF25EAA5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290541" y="4181462"/>
                  <a:ext cx="4104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73AD0FA-0123-4378-87A9-1F2E90100E60}"/>
                    </a:ext>
                  </a:extLst>
                </p14:cNvPr>
                <p14:cNvContentPartPr/>
                <p14:nvPr/>
              </p14:nvContentPartPr>
              <p14:xfrm>
                <a:off x="2271821" y="4543622"/>
                <a:ext cx="84600" cy="846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73AD0FA-0123-4378-87A9-1F2E90100E6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262821" y="4534982"/>
                  <a:ext cx="102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B5058B4-F8BF-48AB-B049-E9879CCB9BB1}"/>
                    </a:ext>
                  </a:extLst>
                </p14:cNvPr>
                <p14:cNvContentPartPr/>
                <p14:nvPr/>
              </p14:nvContentPartPr>
              <p14:xfrm>
                <a:off x="2423381" y="4212782"/>
                <a:ext cx="112680" cy="449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B5058B4-F8BF-48AB-B049-E9879CCB9B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414381" y="4204142"/>
                  <a:ext cx="1303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3070923E-AE17-4FED-A856-325AA78CE847}"/>
                    </a:ext>
                  </a:extLst>
                </p14:cNvPr>
                <p14:cNvContentPartPr/>
                <p14:nvPr/>
              </p14:nvContentPartPr>
              <p14:xfrm>
                <a:off x="1348061" y="4408982"/>
                <a:ext cx="467280" cy="16646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3070923E-AE17-4FED-A856-325AA78CE84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39061" y="4400342"/>
                  <a:ext cx="484920" cy="168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5F5485F-C4FD-4C9F-99C8-DEA895CE2551}"/>
                    </a:ext>
                  </a:extLst>
                </p14:cNvPr>
                <p14:cNvContentPartPr/>
                <p14:nvPr/>
              </p14:nvContentPartPr>
              <p14:xfrm>
                <a:off x="1673501" y="4383422"/>
                <a:ext cx="177840" cy="1663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5F5485F-C4FD-4C9F-99C8-DEA895CE255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664501" y="4374782"/>
                  <a:ext cx="195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2D61923-0530-45E6-8B93-A10E1E9C54A6}"/>
                    </a:ext>
                  </a:extLst>
                </p14:cNvPr>
                <p14:cNvContentPartPr/>
                <p14:nvPr/>
              </p14:nvContentPartPr>
              <p14:xfrm>
                <a:off x="1638221" y="6109262"/>
                <a:ext cx="230040" cy="127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2D61923-0530-45E6-8B93-A10E1E9C54A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29221" y="6100622"/>
                  <a:ext cx="247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10566AC-2ECF-4A67-BA76-6059A981290B}"/>
                    </a:ext>
                  </a:extLst>
                </p14:cNvPr>
                <p14:cNvContentPartPr/>
                <p14:nvPr/>
              </p14:nvContentPartPr>
              <p14:xfrm>
                <a:off x="1878701" y="6147782"/>
                <a:ext cx="102240" cy="3034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10566AC-2ECF-4A67-BA76-6059A981290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870061" y="6139142"/>
                  <a:ext cx="1198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837B8B-C52B-42E7-9B0E-92CF4A2D9B72}"/>
                    </a:ext>
                  </a:extLst>
                </p14:cNvPr>
                <p14:cNvContentPartPr/>
                <p14:nvPr/>
              </p14:nvContentPartPr>
              <p14:xfrm>
                <a:off x="1879061" y="6153542"/>
                <a:ext cx="123480" cy="1404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837B8B-C52B-42E7-9B0E-92CF4A2D9B7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70061" y="6144902"/>
                  <a:ext cx="141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A40EE6A-2E7B-4CC5-A32B-C2F2D143A979}"/>
                    </a:ext>
                  </a:extLst>
                </p14:cNvPr>
                <p14:cNvContentPartPr/>
                <p14:nvPr/>
              </p14:nvContentPartPr>
              <p14:xfrm>
                <a:off x="2047181" y="6158942"/>
                <a:ext cx="73440" cy="78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A40EE6A-2E7B-4CC5-A32B-C2F2D143A97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38181" y="6149942"/>
                  <a:ext cx="91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C04C248-DDB2-4276-B9C3-F65DF6A6B7DD}"/>
                    </a:ext>
                  </a:extLst>
                </p14:cNvPr>
                <p14:cNvContentPartPr/>
                <p14:nvPr/>
              </p14:nvContentPartPr>
              <p14:xfrm>
                <a:off x="2075261" y="6153902"/>
                <a:ext cx="174240" cy="67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C04C248-DDB2-4276-B9C3-F65DF6A6B7D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066621" y="6144902"/>
                  <a:ext cx="191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CBE5075-DF95-44C9-BF9F-37DDDAF359ED}"/>
                    </a:ext>
                  </a:extLst>
                </p14:cNvPr>
                <p14:cNvContentPartPr/>
                <p14:nvPr/>
              </p14:nvContentPartPr>
              <p14:xfrm>
                <a:off x="2305301" y="6091982"/>
                <a:ext cx="96480" cy="185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CBE5075-DF95-44C9-BF9F-37DDDAF359E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296301" y="6083342"/>
                  <a:ext cx="114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E7C09C-5706-4EF4-A4C8-DFFDE58CC78B}"/>
                    </a:ext>
                  </a:extLst>
                </p14:cNvPr>
                <p14:cNvContentPartPr/>
                <p14:nvPr/>
              </p14:nvContentPartPr>
              <p14:xfrm>
                <a:off x="2322221" y="6087302"/>
                <a:ext cx="359280" cy="154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E7C09C-5706-4EF4-A4C8-DFFDE58CC78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313581" y="6078662"/>
                  <a:ext cx="376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19E729-565D-495B-B582-4ADBF87950C6}"/>
                    </a:ext>
                  </a:extLst>
                </p14:cNvPr>
                <p14:cNvContentPartPr/>
                <p14:nvPr/>
              </p14:nvContentPartPr>
              <p14:xfrm>
                <a:off x="3045461" y="6052382"/>
                <a:ext cx="416160" cy="331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19E729-565D-495B-B582-4ADBF87950C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36821" y="6043382"/>
                  <a:ext cx="4338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E18B31-41FE-4EB9-BCD5-F4F3F6C151CA}"/>
                    </a:ext>
                  </a:extLst>
                </p14:cNvPr>
                <p14:cNvContentPartPr/>
                <p14:nvPr/>
              </p14:nvContentPartPr>
              <p14:xfrm>
                <a:off x="3460901" y="6153902"/>
                <a:ext cx="78480" cy="66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E18B31-41FE-4EB9-BCD5-F4F3F6C151C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452261" y="6145262"/>
                  <a:ext cx="96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A4816C-6074-49CA-A0DB-5525A95EBD4F}"/>
                    </a:ext>
                  </a:extLst>
                </p14:cNvPr>
                <p14:cNvContentPartPr/>
                <p14:nvPr/>
              </p14:nvContentPartPr>
              <p14:xfrm>
                <a:off x="3601301" y="5985422"/>
                <a:ext cx="28440" cy="246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A4816C-6074-49CA-A0DB-5525A95EBD4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92661" y="5976782"/>
                  <a:ext cx="460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D13D30-C106-4F1B-9210-B4670BCD7C2F}"/>
                    </a:ext>
                  </a:extLst>
                </p14:cNvPr>
                <p14:cNvContentPartPr/>
                <p14:nvPr/>
              </p14:nvContentPartPr>
              <p14:xfrm>
                <a:off x="3690941" y="6002342"/>
                <a:ext cx="17280" cy="1688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D13D30-C106-4F1B-9210-B4670BCD7C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2301" y="5993342"/>
                  <a:ext cx="34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8A8E7E6-39A1-4B41-9C0F-90ED624400EF}"/>
                    </a:ext>
                  </a:extLst>
                </p14:cNvPr>
                <p14:cNvContentPartPr/>
                <p14:nvPr/>
              </p14:nvContentPartPr>
              <p14:xfrm>
                <a:off x="3713621" y="6125822"/>
                <a:ext cx="230400" cy="382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8A8E7E6-39A1-4B41-9C0F-90ED624400E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04621" y="6116822"/>
                  <a:ext cx="24804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81B97F7-66E6-4E59-A19C-F7E52448E8BE}"/>
                    </a:ext>
                  </a:extLst>
                </p14:cNvPr>
                <p14:cNvContentPartPr/>
                <p14:nvPr/>
              </p14:nvContentPartPr>
              <p14:xfrm>
                <a:off x="4706501" y="3993182"/>
                <a:ext cx="90000" cy="12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81B97F7-66E6-4E59-A19C-F7E52448E8B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97501" y="3984542"/>
                  <a:ext cx="10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18A0F11-4D57-4A51-A0B8-316013B91F44}"/>
                    </a:ext>
                  </a:extLst>
                </p14:cNvPr>
                <p14:cNvContentPartPr/>
                <p14:nvPr/>
              </p14:nvContentPartPr>
              <p14:xfrm>
                <a:off x="4858061" y="4001822"/>
                <a:ext cx="56520" cy="20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8A0F11-4D57-4A51-A0B8-316013B91F4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9061" y="3993182"/>
                  <a:ext cx="74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94451C-06DC-41D8-B276-8970B2889ABF}"/>
                    </a:ext>
                  </a:extLst>
                </p14:cNvPr>
                <p14:cNvContentPartPr/>
                <p14:nvPr/>
              </p14:nvContentPartPr>
              <p14:xfrm>
                <a:off x="4981181" y="3999662"/>
                <a:ext cx="84600" cy="12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94451C-06DC-41D8-B276-8970B2889AB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972541" y="3990662"/>
                  <a:ext cx="102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FF0FCB9-3CAB-43CC-906B-EE67B2D7EAAF}"/>
                    </a:ext>
                  </a:extLst>
                </p14:cNvPr>
                <p14:cNvContentPartPr/>
                <p14:nvPr/>
              </p14:nvContentPartPr>
              <p14:xfrm>
                <a:off x="4616861" y="4162382"/>
                <a:ext cx="67680" cy="460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FF0FCB9-3CAB-43CC-906B-EE67B2D7EA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07861" y="4153382"/>
                  <a:ext cx="85320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61CA94A-E282-455A-931F-ED7D902161E2}"/>
                    </a:ext>
                  </a:extLst>
                </p14:cNvPr>
                <p14:cNvContentPartPr/>
                <p14:nvPr/>
              </p14:nvContentPartPr>
              <p14:xfrm>
                <a:off x="4626941" y="4235102"/>
                <a:ext cx="91080" cy="118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61CA94A-E282-455A-931F-ED7D902161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18301" y="4226102"/>
                  <a:ext cx="1087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B9996C2-EE53-42D9-9BE4-75B7960C6F1F}"/>
                    </a:ext>
                  </a:extLst>
                </p14:cNvPr>
                <p14:cNvContentPartPr/>
                <p14:nvPr/>
              </p14:nvContentPartPr>
              <p14:xfrm>
                <a:off x="4813061" y="4173542"/>
                <a:ext cx="39240" cy="4492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B9996C2-EE53-42D9-9BE4-75B7960C6F1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804061" y="4164542"/>
                  <a:ext cx="56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8B0F6AD-E60C-4B34-8CDC-3A05F80530E8}"/>
                    </a:ext>
                  </a:extLst>
                </p14:cNvPr>
                <p14:cNvContentPartPr/>
                <p14:nvPr/>
              </p14:nvContentPartPr>
              <p14:xfrm>
                <a:off x="4801901" y="4218182"/>
                <a:ext cx="78840" cy="112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8B0F6AD-E60C-4B34-8CDC-3A05F80530E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792901" y="4209542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21A102F-3C27-4D3F-AA17-1C4808A8C7E5}"/>
                    </a:ext>
                  </a:extLst>
                </p14:cNvPr>
                <p14:cNvContentPartPr/>
                <p14:nvPr/>
              </p14:nvContentPartPr>
              <p14:xfrm>
                <a:off x="4913861" y="4173542"/>
                <a:ext cx="90360" cy="4413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21A102F-3C27-4D3F-AA17-1C4808A8C7E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05221" y="4164542"/>
                  <a:ext cx="1080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C8FCA49-9167-4456-B544-D1F86BFA65D4}"/>
                    </a:ext>
                  </a:extLst>
                </p14:cNvPr>
                <p14:cNvContentPartPr/>
                <p14:nvPr/>
              </p14:nvContentPartPr>
              <p14:xfrm>
                <a:off x="4902701" y="4173542"/>
                <a:ext cx="95760" cy="269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C8FCA49-9167-4456-B544-D1F86BFA65D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894061" y="4164542"/>
                  <a:ext cx="1134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2ED28D5-0518-403E-9BAF-C81E76B06855}"/>
                    </a:ext>
                  </a:extLst>
                </p14:cNvPr>
                <p14:cNvContentPartPr/>
                <p14:nvPr/>
              </p14:nvContentPartPr>
              <p14:xfrm>
                <a:off x="5060021" y="4298462"/>
                <a:ext cx="45360" cy="302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2ED28D5-0518-403E-9BAF-C81E76B0685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051021" y="4289822"/>
                  <a:ext cx="630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E3FA44B-46F4-494D-8F2D-D9E4EDF78F6F}"/>
                    </a:ext>
                  </a:extLst>
                </p14:cNvPr>
                <p14:cNvContentPartPr/>
                <p14:nvPr/>
              </p14:nvContentPartPr>
              <p14:xfrm>
                <a:off x="3051581" y="3998942"/>
                <a:ext cx="275400" cy="34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E3FA44B-46F4-494D-8F2D-D9E4EDF78F6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042581" y="3989942"/>
                  <a:ext cx="2930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0FBE5B-720A-4BFA-81A2-31EF64B343CA}"/>
                    </a:ext>
                  </a:extLst>
                </p14:cNvPr>
                <p14:cNvContentPartPr/>
                <p14:nvPr/>
              </p14:nvContentPartPr>
              <p14:xfrm>
                <a:off x="3141221" y="3960422"/>
                <a:ext cx="101520" cy="146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0FBE5B-720A-4BFA-81A2-31EF64B343C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132581" y="3951422"/>
                  <a:ext cx="119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2210A7E-045D-4CE0-A1CF-07BFA7901977}"/>
                    </a:ext>
                  </a:extLst>
                </p14:cNvPr>
                <p14:cNvContentPartPr/>
                <p14:nvPr/>
              </p14:nvContentPartPr>
              <p14:xfrm>
                <a:off x="3023501" y="3830822"/>
                <a:ext cx="107280" cy="3546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2210A7E-045D-4CE0-A1CF-07BFA790197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014501" y="3821822"/>
                  <a:ext cx="1249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B5FEB46-4343-4617-9C62-C91849B6ED03}"/>
                    </a:ext>
                  </a:extLst>
                </p14:cNvPr>
                <p14:cNvContentPartPr/>
                <p14:nvPr/>
              </p14:nvContentPartPr>
              <p14:xfrm>
                <a:off x="3191981" y="3865022"/>
                <a:ext cx="68400" cy="348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B5FEB46-4343-4617-9C62-C91849B6ED0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83341" y="3856022"/>
                  <a:ext cx="86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A5FD2C5-EF43-469D-B6E2-257B3E7C7A85}"/>
                    </a:ext>
                  </a:extLst>
                </p14:cNvPr>
                <p14:cNvContentPartPr/>
                <p14:nvPr/>
              </p14:nvContentPartPr>
              <p14:xfrm>
                <a:off x="3186221" y="3915422"/>
                <a:ext cx="179640" cy="3146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A5FD2C5-EF43-469D-B6E2-257B3E7C7A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77221" y="3906422"/>
                  <a:ext cx="1972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F008570-4401-4B0D-BACB-25B7B72173BF}"/>
                    </a:ext>
                  </a:extLst>
                </p14:cNvPr>
                <p14:cNvContentPartPr/>
                <p14:nvPr/>
              </p14:nvContentPartPr>
              <p14:xfrm>
                <a:off x="3281621" y="4156622"/>
                <a:ext cx="7884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F008570-4401-4B0D-BACB-25B7B72173B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72621" y="4147982"/>
                  <a:ext cx="9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831C272-23A1-4816-9922-26C46F1F5E8E}"/>
                    </a:ext>
                  </a:extLst>
                </p14:cNvPr>
                <p14:cNvContentPartPr/>
                <p14:nvPr/>
              </p14:nvContentPartPr>
              <p14:xfrm>
                <a:off x="3444341" y="2961782"/>
                <a:ext cx="732960" cy="9147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831C272-23A1-4816-9922-26C46F1F5E8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35341" y="2953142"/>
                  <a:ext cx="750600" cy="9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2BC422A-AC7F-4801-B97A-F29018753251}"/>
                    </a:ext>
                  </a:extLst>
                </p14:cNvPr>
                <p14:cNvContentPartPr/>
                <p14:nvPr/>
              </p14:nvContentPartPr>
              <p14:xfrm>
                <a:off x="3438941" y="3618062"/>
                <a:ext cx="302760" cy="146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2BC422A-AC7F-4801-B97A-F2901875325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30301" y="3609422"/>
                  <a:ext cx="32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87842DB-0981-4B09-BC66-A0A1D0914CB4}"/>
                    </a:ext>
                  </a:extLst>
                </p14:cNvPr>
                <p14:cNvContentPartPr/>
                <p14:nvPr/>
              </p14:nvContentPartPr>
              <p14:xfrm>
                <a:off x="4280981" y="2810222"/>
                <a:ext cx="162720" cy="269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87842DB-0981-4B09-BC66-A0A1D0914CB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72341" y="2801582"/>
                  <a:ext cx="180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42EF670-32A2-43BB-A978-9A3FB96732FB}"/>
                    </a:ext>
                  </a:extLst>
                </p14:cNvPr>
                <p14:cNvContentPartPr/>
                <p14:nvPr/>
              </p14:nvContentPartPr>
              <p14:xfrm>
                <a:off x="4324901" y="2928302"/>
                <a:ext cx="146160" cy="50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42EF670-32A2-43BB-A978-9A3FB96732F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16261" y="2919302"/>
                  <a:ext cx="1638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01D844B-DBE5-4EC2-9FA6-63D60CA96C39}"/>
                    </a:ext>
                  </a:extLst>
                </p14:cNvPr>
                <p14:cNvContentPartPr/>
                <p14:nvPr/>
              </p14:nvContentPartPr>
              <p14:xfrm>
                <a:off x="4324901" y="2709422"/>
                <a:ext cx="106920" cy="172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01D844B-DBE5-4EC2-9FA6-63D60CA96C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316261" y="2700422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C35A26B-9D01-4643-A1D5-151590A05FE6}"/>
                    </a:ext>
                  </a:extLst>
                </p14:cNvPr>
                <p14:cNvContentPartPr/>
                <p14:nvPr/>
              </p14:nvContentPartPr>
              <p14:xfrm>
                <a:off x="4651781" y="2916782"/>
                <a:ext cx="228600" cy="11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C35A26B-9D01-4643-A1D5-151590A05F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643141" y="2908142"/>
                  <a:ext cx="246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1389028-5551-4A36-9FD5-320A6EA00EC3}"/>
                    </a:ext>
                  </a:extLst>
                </p14:cNvPr>
                <p14:cNvContentPartPr/>
                <p14:nvPr/>
              </p14:nvContentPartPr>
              <p14:xfrm>
                <a:off x="4829621" y="2849462"/>
                <a:ext cx="105120" cy="135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1389028-5551-4A36-9FD5-320A6EA00E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20981" y="2840822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716BA3E-6AFA-4AC2-AABF-67F04F75D3AD}"/>
                    </a:ext>
                  </a:extLst>
                </p14:cNvPr>
                <p14:cNvContentPartPr/>
                <p14:nvPr/>
              </p14:nvContentPartPr>
              <p14:xfrm>
                <a:off x="2173541" y="5701742"/>
                <a:ext cx="20520" cy="87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716BA3E-6AFA-4AC2-AABF-67F04F75D3A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64541" y="5692742"/>
                  <a:ext cx="38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9A7DE1-C746-4552-8EBE-14D688676240}"/>
                    </a:ext>
                  </a:extLst>
                </p14:cNvPr>
                <p14:cNvContentPartPr/>
                <p14:nvPr/>
              </p14:nvContentPartPr>
              <p14:xfrm>
                <a:off x="2069861" y="5777702"/>
                <a:ext cx="185760" cy="34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9A7DE1-C746-4552-8EBE-14D68867624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060861" y="5769062"/>
                  <a:ext cx="2034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33864EF-4B6A-4228-BD7C-6391EAA07A21}"/>
                    </a:ext>
                  </a:extLst>
                </p14:cNvPr>
                <p14:cNvContentPartPr/>
                <p14:nvPr/>
              </p14:nvContentPartPr>
              <p14:xfrm>
                <a:off x="2120261" y="5833862"/>
                <a:ext cx="140760" cy="129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33864EF-4B6A-4228-BD7C-6391EAA07A2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111261" y="5825222"/>
                  <a:ext cx="158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C414345-C2C5-41EA-B351-A67E7BFE7AC2}"/>
                    </a:ext>
                  </a:extLst>
                </p14:cNvPr>
                <p14:cNvContentPartPr/>
                <p14:nvPr/>
              </p14:nvContentPartPr>
              <p14:xfrm>
                <a:off x="2378021" y="5732702"/>
                <a:ext cx="96120" cy="1360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C414345-C2C5-41EA-B351-A67E7BFE7AC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369021" y="5723702"/>
                  <a:ext cx="113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D45C3C0-3375-4F98-8581-369C6B4CF1C7}"/>
                    </a:ext>
                  </a:extLst>
                </p14:cNvPr>
                <p14:cNvContentPartPr/>
                <p14:nvPr/>
              </p14:nvContentPartPr>
              <p14:xfrm>
                <a:off x="2372621" y="5806142"/>
                <a:ext cx="78840" cy="17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D45C3C0-3375-4F98-8581-369C6B4CF1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63981" y="5797142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34902F0-6D79-44AE-B04B-B1C1E024BFC4}"/>
                    </a:ext>
                  </a:extLst>
                </p14:cNvPr>
                <p14:cNvContentPartPr/>
                <p14:nvPr/>
              </p14:nvContentPartPr>
              <p14:xfrm>
                <a:off x="2579261" y="5694542"/>
                <a:ext cx="18000" cy="252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34902F0-6D79-44AE-B04B-B1C1E024BFC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570621" y="5685902"/>
                  <a:ext cx="356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EFCB4C2-FC24-46F8-89F5-7C0E86A3AF99}"/>
                    </a:ext>
                  </a:extLst>
                </p14:cNvPr>
                <p14:cNvContentPartPr/>
                <p14:nvPr/>
              </p14:nvContentPartPr>
              <p14:xfrm>
                <a:off x="2658821" y="5710382"/>
                <a:ext cx="151920" cy="213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EFCB4C2-FC24-46F8-89F5-7C0E86A3AF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50181" y="5701742"/>
                  <a:ext cx="1695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B05534D-0F2E-4462-A114-F0A204F60D4E}"/>
                    </a:ext>
                  </a:extLst>
                </p14:cNvPr>
                <p14:cNvContentPartPr/>
                <p14:nvPr/>
              </p14:nvContentPartPr>
              <p14:xfrm>
                <a:off x="2658821" y="5676902"/>
                <a:ext cx="56520" cy="17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B05534D-0F2E-4462-A114-F0A204F60D4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650181" y="5668262"/>
                  <a:ext cx="7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F34D4F6-2876-49B1-B3C5-4DEED84EA87D}"/>
                    </a:ext>
                  </a:extLst>
                </p14:cNvPr>
                <p14:cNvContentPartPr/>
                <p14:nvPr/>
              </p14:nvContentPartPr>
              <p14:xfrm>
                <a:off x="2821541" y="5693822"/>
                <a:ext cx="224640" cy="2754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F34D4F6-2876-49B1-B3C5-4DEED84EA8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812901" y="5684822"/>
                  <a:ext cx="2422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8044BD2-0B78-4723-B485-1F32637DDE78}"/>
                    </a:ext>
                  </a:extLst>
                </p14:cNvPr>
                <p14:cNvContentPartPr/>
                <p14:nvPr/>
              </p14:nvContentPartPr>
              <p14:xfrm>
                <a:off x="3070301" y="5866982"/>
                <a:ext cx="205920" cy="12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8044BD2-0B78-4723-B485-1F32637DDE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061301" y="5858342"/>
                  <a:ext cx="22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77F0A2C-8D21-4507-A3E7-C768268B19DE}"/>
                    </a:ext>
                  </a:extLst>
                </p14:cNvPr>
                <p14:cNvContentPartPr/>
                <p14:nvPr/>
              </p14:nvContentPartPr>
              <p14:xfrm>
                <a:off x="3242381" y="5794622"/>
                <a:ext cx="98280" cy="15732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77F0A2C-8D21-4507-A3E7-C768268B19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233381" y="5785982"/>
                  <a:ext cx="115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A1A3195-E28F-4B75-964D-9F065BCCA05E}"/>
                    </a:ext>
                  </a:extLst>
                </p14:cNvPr>
                <p14:cNvContentPartPr/>
                <p14:nvPr/>
              </p14:nvContentPartPr>
              <p14:xfrm>
                <a:off x="3482861" y="5744222"/>
                <a:ext cx="674280" cy="269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A1A3195-E28F-4B75-964D-9F065BCCA05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473861" y="5735582"/>
                  <a:ext cx="6919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471C96D-44B2-4FE9-B1B0-B17EC6F667EA}"/>
                    </a:ext>
                  </a:extLst>
                </p14:cNvPr>
                <p14:cNvContentPartPr/>
                <p14:nvPr/>
              </p14:nvContentPartPr>
              <p14:xfrm>
                <a:off x="4128701" y="5752142"/>
                <a:ext cx="241560" cy="132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471C96D-44B2-4FE9-B1B0-B17EC6F667E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119701" y="5743502"/>
                  <a:ext cx="25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230332-253E-4584-BCF9-AC863A9170C7}"/>
                    </a:ext>
                  </a:extLst>
                </p14:cNvPr>
                <p14:cNvContentPartPr/>
                <p14:nvPr/>
              </p14:nvContentPartPr>
              <p14:xfrm>
                <a:off x="4050221" y="5620742"/>
                <a:ext cx="22680" cy="11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230332-253E-4584-BCF9-AC863A9170C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041221" y="5612102"/>
                  <a:ext cx="40320" cy="29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1728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MR10"/>
              </a:rPr>
              <a:t>T</a:t>
            </a:r>
            <a:r>
              <a:rPr lang="en-US" sz="2800" b="0" i="0" u="none" strike="noStrike" baseline="0" dirty="0">
                <a:latin typeface="CMR10"/>
              </a:rPr>
              <a:t>elegrapher’s </a:t>
            </a:r>
            <a:r>
              <a:rPr lang="en-US" sz="2800" dirty="0">
                <a:latin typeface="CMR10"/>
              </a:rPr>
              <a:t>E</a:t>
            </a:r>
            <a:r>
              <a:rPr lang="en-US" sz="2800" b="0" i="0" u="none" strike="noStrike" baseline="0" dirty="0">
                <a:latin typeface="CMR10"/>
              </a:rPr>
              <a:t>quations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911" y="1891885"/>
            <a:ext cx="7886700" cy="421881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2DAC8E0-C581-4693-BB97-A5F5DEAEC729}"/>
                  </a:ext>
                </a:extLst>
              </p14:cNvPr>
              <p14:cNvContentPartPr/>
              <p14:nvPr/>
            </p14:nvContentPartPr>
            <p14:xfrm>
              <a:off x="3803261" y="1935062"/>
              <a:ext cx="1048680" cy="14198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2DAC8E0-C581-4693-BB97-A5F5DEAEC7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94621" y="1926422"/>
                <a:ext cx="1066320" cy="143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25B8702B-38C7-4BA7-8959-600DB55F8936}"/>
              </a:ext>
            </a:extLst>
          </p:cNvPr>
          <p:cNvGrpSpPr/>
          <p:nvPr/>
        </p:nvGrpSpPr>
        <p:grpSpPr>
          <a:xfrm>
            <a:off x="2821901" y="1090142"/>
            <a:ext cx="3140640" cy="5305320"/>
            <a:chOff x="2821901" y="1090142"/>
            <a:chExt cx="3140640" cy="530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F8FB7EB-0F1C-4877-A6B2-2FEDA8E85272}"/>
                    </a:ext>
                  </a:extLst>
                </p14:cNvPr>
                <p14:cNvContentPartPr/>
                <p14:nvPr/>
              </p14:nvContentPartPr>
              <p14:xfrm>
                <a:off x="2821901" y="1620422"/>
                <a:ext cx="1890360" cy="4775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F8FB7EB-0F1C-4877-A6B2-2FEDA8E852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13261" y="1611782"/>
                  <a:ext cx="1908000" cy="47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15E2EDE-51C9-45FD-8584-7A1FBA8A6A24}"/>
                    </a:ext>
                  </a:extLst>
                </p14:cNvPr>
                <p14:cNvContentPartPr/>
                <p14:nvPr/>
              </p14:nvContentPartPr>
              <p14:xfrm>
                <a:off x="3427421" y="1090142"/>
                <a:ext cx="2535120" cy="5064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15E2EDE-51C9-45FD-8584-7A1FBA8A6A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418421" y="1081142"/>
                  <a:ext cx="2552760" cy="50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07D497D-E342-4429-808C-1A8E4971AFDE}"/>
                    </a:ext>
                  </a:extLst>
                </p14:cNvPr>
                <p14:cNvContentPartPr/>
                <p14:nvPr/>
              </p14:nvContentPartPr>
              <p14:xfrm>
                <a:off x="3730181" y="2793302"/>
                <a:ext cx="847440" cy="28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07D497D-E342-4429-808C-1A8E4971AF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21541" y="2784302"/>
                  <a:ext cx="86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E355AE-C84A-49E1-AAF3-545B922F0714}"/>
                    </a:ext>
                  </a:extLst>
                </p14:cNvPr>
                <p14:cNvContentPartPr/>
                <p14:nvPr/>
              </p14:nvContentPartPr>
              <p14:xfrm>
                <a:off x="4369901" y="2698262"/>
                <a:ext cx="180000" cy="157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E355AE-C84A-49E1-AAF3-545B922F07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60901" y="2689262"/>
                  <a:ext cx="197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33176E-37B4-4288-AE19-669D871FD0E9}"/>
                    </a:ext>
                  </a:extLst>
                </p14:cNvPr>
                <p14:cNvContentPartPr/>
                <p14:nvPr/>
              </p14:nvContentPartPr>
              <p14:xfrm>
                <a:off x="5328722" y="2928302"/>
                <a:ext cx="17640" cy="230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33176E-37B4-4288-AE19-669D871FD0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20082" y="2919302"/>
                  <a:ext cx="352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696E698-86EB-47BA-80DD-652611B7DCB9}"/>
                    </a:ext>
                  </a:extLst>
                </p14:cNvPr>
                <p14:cNvContentPartPr/>
                <p14:nvPr/>
              </p14:nvContentPartPr>
              <p14:xfrm>
                <a:off x="5323682" y="2989862"/>
                <a:ext cx="11520" cy="11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696E698-86EB-47BA-80DD-652611B7DC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4682" y="2980862"/>
                  <a:ext cx="291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686145-9E27-42B0-AF01-331435FAF413}"/>
                    </a:ext>
                  </a:extLst>
                </p14:cNvPr>
                <p14:cNvContentPartPr/>
                <p14:nvPr/>
              </p14:nvContentPartPr>
              <p14:xfrm>
                <a:off x="5205602" y="2692502"/>
                <a:ext cx="292320" cy="354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686145-9E27-42B0-AF01-331435FAF41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96602" y="2683862"/>
                  <a:ext cx="309960" cy="372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448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6721B66-7F8A-4E56-A3D0-1AE2D9392549}"/>
                  </a:ext>
                </a:extLst>
              </p14:cNvPr>
              <p14:cNvContentPartPr/>
              <p14:nvPr/>
            </p14:nvContentPartPr>
            <p14:xfrm>
              <a:off x="1183322" y="1217222"/>
              <a:ext cx="6120" cy="61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6721B66-7F8A-4E56-A3D0-1AE2D93925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4682" y="1208222"/>
                <a:ext cx="2376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ED2AD2D2-87F6-4B98-8D94-56ACE4918D7F}"/>
              </a:ext>
            </a:extLst>
          </p:cNvPr>
          <p:cNvGrpSpPr/>
          <p:nvPr/>
        </p:nvGrpSpPr>
        <p:grpSpPr>
          <a:xfrm>
            <a:off x="1110602" y="123182"/>
            <a:ext cx="2064960" cy="612360"/>
            <a:chOff x="1110602" y="123182"/>
            <a:chExt cx="2064960" cy="61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0E3CC3D-CC73-474F-A1ED-968245B03AA4}"/>
                    </a:ext>
                  </a:extLst>
                </p14:cNvPr>
                <p14:cNvContentPartPr/>
                <p14:nvPr/>
              </p14:nvContentPartPr>
              <p14:xfrm>
                <a:off x="1110602" y="224342"/>
                <a:ext cx="180000" cy="303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0E3CC3D-CC73-474F-A1ED-968245B03A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1602" y="215342"/>
                  <a:ext cx="1976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81023AC-24CB-45F1-BB3C-D20A69E95025}"/>
                    </a:ext>
                  </a:extLst>
                </p14:cNvPr>
                <p14:cNvContentPartPr/>
                <p14:nvPr/>
              </p14:nvContentPartPr>
              <p14:xfrm>
                <a:off x="1351802" y="493622"/>
                <a:ext cx="62280" cy="954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81023AC-24CB-45F1-BB3C-D20A69E950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42802" y="484622"/>
                  <a:ext cx="799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426A78-EB51-43ED-84E1-E5FFF3712E61}"/>
                    </a:ext>
                  </a:extLst>
                </p14:cNvPr>
                <p14:cNvContentPartPr/>
                <p14:nvPr/>
              </p14:nvContentPartPr>
              <p14:xfrm>
                <a:off x="1603802" y="123182"/>
                <a:ext cx="96120" cy="213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426A78-EB51-43ED-84E1-E5FFF3712E6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94802" y="114542"/>
                  <a:ext cx="1137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4272C76-B9EC-4F1E-9968-C05A11F6E679}"/>
                    </a:ext>
                  </a:extLst>
                </p14:cNvPr>
                <p14:cNvContentPartPr/>
                <p14:nvPr/>
              </p14:nvContentPartPr>
              <p14:xfrm>
                <a:off x="1772282" y="139382"/>
                <a:ext cx="138600" cy="18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4272C76-B9EC-4F1E-9968-C05A11F6E67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63642" y="130382"/>
                  <a:ext cx="156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31B11D5-7B98-496D-B3F8-5C3D108FEB0E}"/>
                    </a:ext>
                  </a:extLst>
                </p14:cNvPr>
                <p14:cNvContentPartPr/>
                <p14:nvPr/>
              </p14:nvContentPartPr>
              <p14:xfrm>
                <a:off x="1508762" y="358262"/>
                <a:ext cx="643320" cy="51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31B11D5-7B98-496D-B3F8-5C3D108FEB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00122" y="349262"/>
                  <a:ext cx="660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7DD8C1-7C2C-4060-ABCE-0FDA65A835CC}"/>
                    </a:ext>
                  </a:extLst>
                </p14:cNvPr>
                <p14:cNvContentPartPr/>
                <p14:nvPr/>
              </p14:nvContentPartPr>
              <p14:xfrm>
                <a:off x="2306882" y="338102"/>
                <a:ext cx="38160" cy="15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7DD8C1-7C2C-4060-ABCE-0FDA65A835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98242" y="329102"/>
                  <a:ext cx="558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42F73A-372D-4388-8694-4EA6976D39C6}"/>
                    </a:ext>
                  </a:extLst>
                </p14:cNvPr>
                <p14:cNvContentPartPr/>
                <p14:nvPr/>
              </p14:nvContentPartPr>
              <p14:xfrm>
                <a:off x="1621082" y="515942"/>
                <a:ext cx="123840" cy="168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42F73A-372D-4388-8694-4EA6976D39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12082" y="506942"/>
                  <a:ext cx="141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3E0BC59-9373-4CE5-9A3D-FAC8C6F2ACDD}"/>
                    </a:ext>
                  </a:extLst>
                </p14:cNvPr>
                <p14:cNvContentPartPr/>
                <p14:nvPr/>
              </p14:nvContentPartPr>
              <p14:xfrm>
                <a:off x="1817282" y="560582"/>
                <a:ext cx="173160" cy="39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3E0BC59-9373-4CE5-9A3D-FAC8C6F2AC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808642" y="551942"/>
                  <a:ext cx="190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B9822A8-2414-4F13-BBF3-930A915D747F}"/>
                    </a:ext>
                  </a:extLst>
                </p14:cNvPr>
                <p14:cNvContentPartPr/>
                <p14:nvPr/>
              </p14:nvContentPartPr>
              <p14:xfrm>
                <a:off x="1856522" y="510182"/>
                <a:ext cx="191160" cy="225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B9822A8-2414-4F13-BBF3-930A915D747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47522" y="501542"/>
                  <a:ext cx="208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82B6AE-4A19-4416-9C35-52FC74363506}"/>
                    </a:ext>
                  </a:extLst>
                </p14:cNvPr>
                <p14:cNvContentPartPr/>
                <p14:nvPr/>
              </p14:nvContentPartPr>
              <p14:xfrm>
                <a:off x="2311202" y="336302"/>
                <a:ext cx="146160" cy="226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82B6AE-4A19-4416-9C35-52FC7436350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02202" y="327662"/>
                  <a:ext cx="163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32BD382-DFC1-4351-AC81-E9A8CA16913F}"/>
                    </a:ext>
                  </a:extLst>
                </p14:cNvPr>
                <p14:cNvContentPartPr/>
                <p14:nvPr/>
              </p14:nvContentPartPr>
              <p14:xfrm>
                <a:off x="2301842" y="437462"/>
                <a:ext cx="132840" cy="2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32BD382-DFC1-4351-AC81-E9A8CA1691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93202" y="428462"/>
                  <a:ext cx="150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79F97A-94B7-4CC6-AD43-8879539270FF}"/>
                    </a:ext>
                  </a:extLst>
                </p14:cNvPr>
                <p14:cNvContentPartPr/>
                <p14:nvPr/>
              </p14:nvContentPartPr>
              <p14:xfrm>
                <a:off x="2664362" y="201302"/>
                <a:ext cx="202680" cy="259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79F97A-94B7-4CC6-AD43-8879539270F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55722" y="192302"/>
                  <a:ext cx="220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D80056F-D4B7-467F-9D9F-AD8A5C6F49A6}"/>
                    </a:ext>
                  </a:extLst>
                </p14:cNvPr>
                <p14:cNvContentPartPr/>
                <p14:nvPr/>
              </p14:nvContentPartPr>
              <p14:xfrm>
                <a:off x="2849042" y="426302"/>
                <a:ext cx="102240" cy="79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D80056F-D4B7-467F-9D9F-AD8A5C6F49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40402" y="417302"/>
                  <a:ext cx="119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B20B29-22EE-4919-B87B-E5E9F887F45D}"/>
                    </a:ext>
                  </a:extLst>
                </p14:cNvPr>
                <p14:cNvContentPartPr/>
                <p14:nvPr/>
              </p14:nvContentPartPr>
              <p14:xfrm>
                <a:off x="3062882" y="510182"/>
                <a:ext cx="112680" cy="118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B20B29-22EE-4919-B87B-E5E9F887F4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053882" y="501542"/>
                  <a:ext cx="1303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F0CD4A4-1842-4F61-A86A-3CC859D57197}"/>
              </a:ext>
            </a:extLst>
          </p:cNvPr>
          <p:cNvGrpSpPr/>
          <p:nvPr/>
        </p:nvGrpSpPr>
        <p:grpSpPr>
          <a:xfrm>
            <a:off x="3719162" y="190502"/>
            <a:ext cx="583560" cy="280440"/>
            <a:chOff x="3719162" y="190502"/>
            <a:chExt cx="583560" cy="28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1FE9796-329F-4A21-9FB1-305DEC9478E7}"/>
                    </a:ext>
                  </a:extLst>
                </p14:cNvPr>
                <p14:cNvContentPartPr/>
                <p14:nvPr/>
              </p14:nvContentPartPr>
              <p14:xfrm>
                <a:off x="3719162" y="218582"/>
                <a:ext cx="224640" cy="236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1FE9796-329F-4A21-9FB1-305DEC9478E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10162" y="209582"/>
                  <a:ext cx="242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D6C6937-E116-47A6-A9DE-B4D9AB698F31}"/>
                    </a:ext>
                  </a:extLst>
                </p14:cNvPr>
                <p14:cNvContentPartPr/>
                <p14:nvPr/>
              </p14:nvContentPartPr>
              <p14:xfrm>
                <a:off x="4078082" y="190502"/>
                <a:ext cx="224640" cy="280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D6C6937-E116-47A6-A9DE-B4D9AB698F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69442" y="181862"/>
                  <a:ext cx="242280" cy="29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AB63A6-A66E-4610-81E4-850C3DB721DC}"/>
              </a:ext>
            </a:extLst>
          </p:cNvPr>
          <p:cNvGrpSpPr/>
          <p:nvPr/>
        </p:nvGrpSpPr>
        <p:grpSpPr>
          <a:xfrm>
            <a:off x="4650122" y="186902"/>
            <a:ext cx="1134000" cy="289800"/>
            <a:chOff x="4650122" y="186902"/>
            <a:chExt cx="113400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CE88885-5090-408D-8318-EA6D735DD047}"/>
                    </a:ext>
                  </a:extLst>
                </p14:cNvPr>
                <p14:cNvContentPartPr/>
                <p14:nvPr/>
              </p14:nvContentPartPr>
              <p14:xfrm>
                <a:off x="4650122" y="186902"/>
                <a:ext cx="768960" cy="28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CE88885-5090-408D-8318-EA6D735DD0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41482" y="177902"/>
                  <a:ext cx="786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3A8FB44-B59B-4E07-8C4D-C7DACC205200}"/>
                    </a:ext>
                  </a:extLst>
                </p14:cNvPr>
                <p14:cNvContentPartPr/>
                <p14:nvPr/>
              </p14:nvContentPartPr>
              <p14:xfrm>
                <a:off x="5256362" y="257822"/>
                <a:ext cx="280800" cy="396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3A8FB44-B59B-4E07-8C4D-C7DACC2052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7362" y="249182"/>
                  <a:ext cx="298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5B396F9-0130-4C5B-A394-50C3A53FB56F}"/>
                    </a:ext>
                  </a:extLst>
                </p14:cNvPr>
                <p14:cNvContentPartPr/>
                <p14:nvPr/>
              </p14:nvContentPartPr>
              <p14:xfrm>
                <a:off x="5491442" y="330182"/>
                <a:ext cx="292680" cy="118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5B396F9-0130-4C5B-A394-50C3A53FB56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82442" y="321542"/>
                  <a:ext cx="31032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C4BC465-18B5-4CEA-A8CD-2EF2CCC8F611}"/>
              </a:ext>
            </a:extLst>
          </p:cNvPr>
          <p:cNvGrpSpPr/>
          <p:nvPr/>
        </p:nvGrpSpPr>
        <p:grpSpPr>
          <a:xfrm>
            <a:off x="1407962" y="1101302"/>
            <a:ext cx="433080" cy="363600"/>
            <a:chOff x="1407962" y="1101302"/>
            <a:chExt cx="433080" cy="36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599C047-770E-4E77-8999-48CCD3E3500E}"/>
                    </a:ext>
                  </a:extLst>
                </p14:cNvPr>
                <p14:cNvContentPartPr/>
                <p14:nvPr/>
              </p14:nvContentPartPr>
              <p14:xfrm>
                <a:off x="1407962" y="1101302"/>
                <a:ext cx="253080" cy="301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599C047-770E-4E77-8999-48CCD3E350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98962" y="1092302"/>
                  <a:ext cx="270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76751CD-6CC1-4E83-84D0-A91703018E76}"/>
                    </a:ext>
                  </a:extLst>
                </p14:cNvPr>
                <p14:cNvContentPartPr/>
                <p14:nvPr/>
              </p14:nvContentPartPr>
              <p14:xfrm>
                <a:off x="1733042" y="1329182"/>
                <a:ext cx="108000" cy="135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76751CD-6CC1-4E83-84D0-A91703018E7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724042" y="1320182"/>
                  <a:ext cx="12564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EF9B1D1E-8D48-466C-8A24-CFCD20EC369E}"/>
              </a:ext>
            </a:extLst>
          </p:cNvPr>
          <p:cNvGrpSpPr/>
          <p:nvPr/>
        </p:nvGrpSpPr>
        <p:grpSpPr>
          <a:xfrm>
            <a:off x="2105282" y="1043342"/>
            <a:ext cx="587520" cy="359280"/>
            <a:chOff x="2105282" y="1043342"/>
            <a:chExt cx="58752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D35099E-B303-44B3-A8B3-71DAE47595A5}"/>
                    </a:ext>
                  </a:extLst>
                </p14:cNvPr>
                <p14:cNvContentPartPr/>
                <p14:nvPr/>
              </p14:nvContentPartPr>
              <p14:xfrm>
                <a:off x="2129042" y="1200302"/>
                <a:ext cx="154080" cy="115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D35099E-B303-44B3-A8B3-71DAE47595A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20402" y="1191662"/>
                  <a:ext cx="171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2C0440B-80D6-4DD7-B871-7C1BAA7B1FF5}"/>
                    </a:ext>
                  </a:extLst>
                </p14:cNvPr>
                <p14:cNvContentPartPr/>
                <p14:nvPr/>
              </p14:nvContentPartPr>
              <p14:xfrm>
                <a:off x="2105282" y="1256462"/>
                <a:ext cx="189360" cy="176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2C0440B-80D6-4DD7-B871-7C1BAA7B1FF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6642" y="1247462"/>
                  <a:ext cx="207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33C4007-C630-49C9-85FD-2D181DBEACB6}"/>
                    </a:ext>
                  </a:extLst>
                </p14:cNvPr>
                <p14:cNvContentPartPr/>
                <p14:nvPr/>
              </p14:nvContentPartPr>
              <p14:xfrm>
                <a:off x="2490482" y="1043342"/>
                <a:ext cx="202320" cy="3592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33C4007-C630-49C9-85FD-2D181DBEAC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81842" y="1034342"/>
                  <a:ext cx="219960" cy="37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2023FEA9-E392-4D9E-9AE5-D2FE535945AB}"/>
              </a:ext>
            </a:extLst>
          </p:cNvPr>
          <p:cNvGrpSpPr/>
          <p:nvPr/>
        </p:nvGrpSpPr>
        <p:grpSpPr>
          <a:xfrm>
            <a:off x="2986202" y="1081862"/>
            <a:ext cx="391320" cy="163800"/>
            <a:chOff x="2986202" y="1081862"/>
            <a:chExt cx="391320" cy="16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66462F7-2552-4191-A33C-892B257F2B41}"/>
                    </a:ext>
                  </a:extLst>
                </p14:cNvPr>
                <p14:cNvContentPartPr/>
                <p14:nvPr/>
              </p14:nvContentPartPr>
              <p14:xfrm>
                <a:off x="2986202" y="1093742"/>
                <a:ext cx="200520" cy="1519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66462F7-2552-4191-A33C-892B257F2B4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77562" y="1084742"/>
                  <a:ext cx="218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37759D5-CA0E-4176-B05D-767EF1AFC78B}"/>
                    </a:ext>
                  </a:extLst>
                </p14:cNvPr>
                <p14:cNvContentPartPr/>
                <p14:nvPr/>
              </p14:nvContentPartPr>
              <p14:xfrm>
                <a:off x="3236762" y="1081862"/>
                <a:ext cx="123840" cy="1580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37759D5-CA0E-4176-B05D-767EF1AFC78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27762" y="1073222"/>
                  <a:ext cx="141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D6B2784-12AC-4236-AB25-DA4A7869CF46}"/>
                    </a:ext>
                  </a:extLst>
                </p14:cNvPr>
                <p14:cNvContentPartPr/>
                <p14:nvPr/>
              </p14:nvContentPartPr>
              <p14:xfrm>
                <a:off x="3292922" y="1177982"/>
                <a:ext cx="84600" cy="61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D6B2784-12AC-4236-AB25-DA4A7869CF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83922" y="1168982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BED47EF7-2604-41F1-9A12-7F73D6F8C803}"/>
                  </a:ext>
                </a:extLst>
              </p14:cNvPr>
              <p14:cNvContentPartPr/>
              <p14:nvPr/>
            </p14:nvContentPartPr>
            <p14:xfrm>
              <a:off x="2849762" y="1474982"/>
              <a:ext cx="853200" cy="17460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BED47EF7-2604-41F1-9A12-7F73D6F8C80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840762" y="1466342"/>
                <a:ext cx="870840" cy="19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3ADD18A-7406-456E-8DD5-55426CD61FE1}"/>
              </a:ext>
            </a:extLst>
          </p:cNvPr>
          <p:cNvGrpSpPr/>
          <p:nvPr/>
        </p:nvGrpSpPr>
        <p:grpSpPr>
          <a:xfrm>
            <a:off x="4027682" y="1229822"/>
            <a:ext cx="3147840" cy="452880"/>
            <a:chOff x="4027682" y="1229822"/>
            <a:chExt cx="314784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DE87D9B-1DEE-4FD9-BE6B-F39F9D92B6CD}"/>
                    </a:ext>
                  </a:extLst>
                </p14:cNvPr>
                <p14:cNvContentPartPr/>
                <p14:nvPr/>
              </p14:nvContentPartPr>
              <p14:xfrm>
                <a:off x="4061162" y="1441502"/>
                <a:ext cx="11520" cy="6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DE87D9B-1DEE-4FD9-BE6B-F39F9D92B6C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52522" y="1432862"/>
                  <a:ext cx="29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6A7C63A8-C04F-4F59-81B0-17B31B53974D}"/>
                    </a:ext>
                  </a:extLst>
                </p14:cNvPr>
                <p14:cNvContentPartPr/>
                <p14:nvPr/>
              </p14:nvContentPartPr>
              <p14:xfrm>
                <a:off x="4027682" y="1491902"/>
                <a:ext cx="28440" cy="1180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6A7C63A8-C04F-4F59-81B0-17B31B53974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018682" y="1483262"/>
                  <a:ext cx="46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7E37018-9F2C-49EA-B691-CC97B983B0CE}"/>
                    </a:ext>
                  </a:extLst>
                </p14:cNvPr>
                <p14:cNvContentPartPr/>
                <p14:nvPr/>
              </p14:nvContentPartPr>
              <p14:xfrm>
                <a:off x="4105442" y="1475342"/>
                <a:ext cx="90720" cy="1296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7E37018-9F2C-49EA-B691-CC97B983B0C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96802" y="1466342"/>
                  <a:ext cx="108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683634E-422C-496B-A6B6-9928C88C8D73}"/>
                    </a:ext>
                  </a:extLst>
                </p14:cNvPr>
                <p14:cNvContentPartPr/>
                <p14:nvPr/>
              </p14:nvContentPartPr>
              <p14:xfrm>
                <a:off x="4265282" y="1420982"/>
                <a:ext cx="94680" cy="1836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683634E-422C-496B-A6B6-9928C88C8D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56282" y="1412342"/>
                  <a:ext cx="1123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0976286-D00A-4A0D-A1B4-F6153A3FC09A}"/>
                    </a:ext>
                  </a:extLst>
                </p14:cNvPr>
                <p14:cNvContentPartPr/>
                <p14:nvPr/>
              </p14:nvContentPartPr>
              <p14:xfrm>
                <a:off x="4392362" y="1396502"/>
                <a:ext cx="326160" cy="1893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0976286-D00A-4A0D-A1B4-F6153A3FC09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83362" y="1387862"/>
                  <a:ext cx="343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0F6DF5B-A0AA-4C2A-BAA3-3D00102170D3}"/>
                    </a:ext>
                  </a:extLst>
                </p14:cNvPr>
                <p14:cNvContentPartPr/>
                <p14:nvPr/>
              </p14:nvContentPartPr>
              <p14:xfrm>
                <a:off x="4638962" y="1441142"/>
                <a:ext cx="662400" cy="1292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0F6DF5B-A0AA-4C2A-BAA3-3D00102170D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630322" y="1432502"/>
                  <a:ext cx="680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D3E49A3-5DCA-48DC-9AF9-F4D4B81B1998}"/>
                    </a:ext>
                  </a:extLst>
                </p14:cNvPr>
                <p14:cNvContentPartPr/>
                <p14:nvPr/>
              </p14:nvContentPartPr>
              <p14:xfrm>
                <a:off x="5258162" y="1258262"/>
                <a:ext cx="290160" cy="397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D3E49A3-5DCA-48DC-9AF9-F4D4B81B199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249162" y="1249262"/>
                  <a:ext cx="30780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825BF95-4DB8-46B5-B032-DECA1810633C}"/>
                    </a:ext>
                  </a:extLst>
                </p14:cNvPr>
                <p14:cNvContentPartPr/>
                <p14:nvPr/>
              </p14:nvContentPartPr>
              <p14:xfrm>
                <a:off x="5575322" y="1404062"/>
                <a:ext cx="320760" cy="1170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825BF95-4DB8-46B5-B032-DECA1810633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66322" y="1395062"/>
                  <a:ext cx="338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72453A7-A1AC-4551-8C81-50F0AC227610}"/>
                    </a:ext>
                  </a:extLst>
                </p14:cNvPr>
                <p14:cNvContentPartPr/>
                <p14:nvPr/>
              </p14:nvContentPartPr>
              <p14:xfrm>
                <a:off x="5946122" y="1379582"/>
                <a:ext cx="155520" cy="1303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72453A7-A1AC-4551-8C81-50F0AC2276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937482" y="1370582"/>
                  <a:ext cx="173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FC271C7-211C-4A91-8069-EE93B789374E}"/>
                    </a:ext>
                  </a:extLst>
                </p14:cNvPr>
                <p14:cNvContentPartPr/>
                <p14:nvPr/>
              </p14:nvContentPartPr>
              <p14:xfrm>
                <a:off x="6052682" y="1385342"/>
                <a:ext cx="157320" cy="338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FC271C7-211C-4A91-8069-EE93B789374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044042" y="1376702"/>
                  <a:ext cx="17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BF7C7BC-0EDB-451C-B9B0-747840310EC2}"/>
                    </a:ext>
                  </a:extLst>
                </p14:cNvPr>
                <p14:cNvContentPartPr/>
                <p14:nvPr/>
              </p14:nvContentPartPr>
              <p14:xfrm>
                <a:off x="6417362" y="1229822"/>
                <a:ext cx="39600" cy="2570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BF7C7BC-0EDB-451C-B9B0-747840310EC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408722" y="1221182"/>
                  <a:ext cx="572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D8C494E-9AA4-4C81-AA5E-D5BBA9C6F3F6}"/>
                    </a:ext>
                  </a:extLst>
                </p14:cNvPr>
                <p14:cNvContentPartPr/>
                <p14:nvPr/>
              </p14:nvContentPartPr>
              <p14:xfrm>
                <a:off x="6529682" y="1300742"/>
                <a:ext cx="645840" cy="38196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D8C494E-9AA4-4C81-AA5E-D5BBA9C6F3F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20682" y="1291742"/>
                  <a:ext cx="663480" cy="39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2EFE4118-A092-4DBC-8793-4B377C6B57B5}"/>
                  </a:ext>
                </a:extLst>
              </p14:cNvPr>
              <p14:cNvContentPartPr/>
              <p14:nvPr/>
            </p14:nvContentPartPr>
            <p14:xfrm>
              <a:off x="1856522" y="2077622"/>
              <a:ext cx="1167120" cy="13860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2EFE4118-A092-4DBC-8793-4B377C6B57B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47882" y="2068982"/>
                <a:ext cx="1184760" cy="156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298CBB1-D98D-4DC2-B999-D8F825DA0C39}"/>
              </a:ext>
            </a:extLst>
          </p:cNvPr>
          <p:cNvGrpSpPr/>
          <p:nvPr/>
        </p:nvGrpSpPr>
        <p:grpSpPr>
          <a:xfrm>
            <a:off x="1128242" y="1817342"/>
            <a:ext cx="757080" cy="387360"/>
            <a:chOff x="1128242" y="1817342"/>
            <a:chExt cx="757080" cy="38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D961732-2401-432F-850E-34824A39198D}"/>
                    </a:ext>
                  </a:extLst>
                </p14:cNvPr>
                <p14:cNvContentPartPr/>
                <p14:nvPr/>
              </p14:nvContentPartPr>
              <p14:xfrm>
                <a:off x="1511282" y="2103182"/>
                <a:ext cx="374040" cy="122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D961732-2401-432F-850E-34824A3919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502282" y="2094182"/>
                  <a:ext cx="391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CD42833-2067-4A1C-B46C-0C23CA36A8E0}"/>
                    </a:ext>
                  </a:extLst>
                </p14:cNvPr>
                <p14:cNvContentPartPr/>
                <p14:nvPr/>
              </p14:nvContentPartPr>
              <p14:xfrm>
                <a:off x="1615322" y="2036222"/>
                <a:ext cx="84600" cy="1684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CD42833-2067-4A1C-B46C-0C23CA36A8E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06682" y="2027222"/>
                  <a:ext cx="102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3CE562A-4E44-4BFB-AF1D-E0F572CE0B7A}"/>
                    </a:ext>
                  </a:extLst>
                </p14:cNvPr>
                <p14:cNvContentPartPr/>
                <p14:nvPr/>
              </p14:nvContentPartPr>
              <p14:xfrm>
                <a:off x="1404722" y="2128022"/>
                <a:ext cx="71640" cy="71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3CE562A-4E44-4BFB-AF1D-E0F572CE0B7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95722" y="2119382"/>
                  <a:ext cx="89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C469D95-159A-4DE0-A5E9-65611B6E0C19}"/>
                    </a:ext>
                  </a:extLst>
                </p14:cNvPr>
                <p14:cNvContentPartPr/>
                <p14:nvPr/>
              </p14:nvContentPartPr>
              <p14:xfrm>
                <a:off x="1128242" y="1817342"/>
                <a:ext cx="223920" cy="2019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C469D95-159A-4DE0-A5E9-65611B6E0C1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19242" y="1808342"/>
                  <a:ext cx="241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CE838D5D-0E61-4F10-9B20-E48E563AA608}"/>
              </a:ext>
            </a:extLst>
          </p:cNvPr>
          <p:cNvGrpSpPr/>
          <p:nvPr/>
        </p:nvGrpSpPr>
        <p:grpSpPr>
          <a:xfrm>
            <a:off x="2905562" y="1884662"/>
            <a:ext cx="996840" cy="270000"/>
            <a:chOff x="2905562" y="1884662"/>
            <a:chExt cx="996840" cy="27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62741217-CD66-42AE-813B-26B092E117C4}"/>
                    </a:ext>
                  </a:extLst>
                </p14:cNvPr>
                <p14:cNvContentPartPr/>
                <p14:nvPr/>
              </p14:nvContentPartPr>
              <p14:xfrm>
                <a:off x="2905562" y="2114342"/>
                <a:ext cx="73800" cy="40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62741217-CD66-42AE-813B-26B092E117C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896922" y="2105342"/>
                  <a:ext cx="91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EE46006-CE3D-421F-9218-154838918EDC}"/>
                    </a:ext>
                  </a:extLst>
                </p14:cNvPr>
                <p14:cNvContentPartPr/>
                <p14:nvPr/>
              </p14:nvContentPartPr>
              <p14:xfrm>
                <a:off x="3180602" y="1895822"/>
                <a:ext cx="196560" cy="2080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EE46006-CE3D-421F-9218-154838918E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171602" y="1887182"/>
                  <a:ext cx="2142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2B4B86A-25E5-45C6-A69E-22FC874769ED}"/>
                    </a:ext>
                  </a:extLst>
                </p14:cNvPr>
                <p14:cNvContentPartPr/>
                <p14:nvPr/>
              </p14:nvContentPartPr>
              <p14:xfrm>
                <a:off x="3438722" y="1935062"/>
                <a:ext cx="128520" cy="17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2B4B86A-25E5-45C6-A69E-22FC874769E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429722" y="1926422"/>
                  <a:ext cx="146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0B2A3AA3-A433-4480-BF86-5C3AB7BC13B8}"/>
                    </a:ext>
                  </a:extLst>
                </p14:cNvPr>
                <p14:cNvContentPartPr/>
                <p14:nvPr/>
              </p14:nvContentPartPr>
              <p14:xfrm>
                <a:off x="3477962" y="1901582"/>
                <a:ext cx="39600" cy="1684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0B2A3AA3-A433-4480-BF86-5C3AB7BC13B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468962" y="1892582"/>
                  <a:ext cx="57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1B6B851-473F-4327-AE6E-BCDD6BE55D80}"/>
                    </a:ext>
                  </a:extLst>
                </p14:cNvPr>
                <p14:cNvContentPartPr/>
                <p14:nvPr/>
              </p14:nvContentPartPr>
              <p14:xfrm>
                <a:off x="3618002" y="1901582"/>
                <a:ext cx="84960" cy="1296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1B6B851-473F-4327-AE6E-BCDD6BE55D8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9362" y="1892582"/>
                  <a:ext cx="102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0D1BEF1-569D-4007-B068-2DBFE5A13793}"/>
                    </a:ext>
                  </a:extLst>
                </p14:cNvPr>
                <p14:cNvContentPartPr/>
                <p14:nvPr/>
              </p14:nvContentPartPr>
              <p14:xfrm>
                <a:off x="3747242" y="1884662"/>
                <a:ext cx="155160" cy="1519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0D1BEF1-569D-4007-B068-2DBFE5A137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38242" y="1875662"/>
                  <a:ext cx="17280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1949469-AE25-438A-949D-6A27F55DE717}"/>
              </a:ext>
            </a:extLst>
          </p:cNvPr>
          <p:cNvGrpSpPr/>
          <p:nvPr/>
        </p:nvGrpSpPr>
        <p:grpSpPr>
          <a:xfrm>
            <a:off x="1469522" y="2372822"/>
            <a:ext cx="1802160" cy="437760"/>
            <a:chOff x="1469522" y="2372822"/>
            <a:chExt cx="1802160" cy="43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1C85676-3448-4F23-B5C3-B5A4F9E14DC9}"/>
                    </a:ext>
                  </a:extLst>
                </p14:cNvPr>
                <p14:cNvContentPartPr/>
                <p14:nvPr/>
              </p14:nvContentPartPr>
              <p14:xfrm>
                <a:off x="1469522" y="2552102"/>
                <a:ext cx="247320" cy="202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1C85676-3448-4F23-B5C3-B5A4F9E14DC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60522" y="2543462"/>
                  <a:ext cx="2649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3D3BA65-F00F-4D12-837F-6DE5FD700050}"/>
                    </a:ext>
                  </a:extLst>
                </p14:cNvPr>
                <p14:cNvContentPartPr/>
                <p14:nvPr/>
              </p14:nvContentPartPr>
              <p14:xfrm>
                <a:off x="1834202" y="2619062"/>
                <a:ext cx="157320" cy="23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3D3BA65-F00F-4D12-837F-6DE5FD7000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825562" y="2610062"/>
                  <a:ext cx="174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452638F-AA34-4F63-98EA-18AB14DF5BF0}"/>
                    </a:ext>
                  </a:extLst>
                </p14:cNvPr>
                <p14:cNvContentPartPr/>
                <p14:nvPr/>
              </p14:nvContentPartPr>
              <p14:xfrm>
                <a:off x="2162162" y="2417462"/>
                <a:ext cx="121320" cy="393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452638F-AA34-4F63-98EA-18AB14DF5B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153522" y="2408822"/>
                  <a:ext cx="13896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9D3B40C-30DF-46A0-B332-E68888A34DFE}"/>
                    </a:ext>
                  </a:extLst>
                </p14:cNvPr>
                <p14:cNvContentPartPr/>
                <p14:nvPr/>
              </p14:nvContentPartPr>
              <p14:xfrm>
                <a:off x="2355482" y="2479742"/>
                <a:ext cx="191520" cy="1623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9D3B40C-30DF-46A0-B332-E68888A34DF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46842" y="2471102"/>
                  <a:ext cx="209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9022C3F-3529-442E-838F-2B57CC9DA018}"/>
                    </a:ext>
                  </a:extLst>
                </p14:cNvPr>
                <p14:cNvContentPartPr/>
                <p14:nvPr/>
              </p14:nvContentPartPr>
              <p14:xfrm>
                <a:off x="2568962" y="2563622"/>
                <a:ext cx="174240" cy="11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9022C3F-3529-442E-838F-2B57CC9DA01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60322" y="2554622"/>
                  <a:ext cx="1918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266768D9-BDF2-4E04-9B0E-DB65B9FD1DBC}"/>
                    </a:ext>
                  </a:extLst>
                </p14:cNvPr>
                <p14:cNvContentPartPr/>
                <p14:nvPr/>
              </p14:nvContentPartPr>
              <p14:xfrm>
                <a:off x="2653202" y="2479382"/>
                <a:ext cx="62280" cy="185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266768D9-BDF2-4E04-9B0E-DB65B9FD1D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44562" y="2470382"/>
                  <a:ext cx="79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2E3666E-9AA7-4D2A-81A7-4B231F79055B}"/>
                    </a:ext>
                  </a:extLst>
                </p14:cNvPr>
                <p14:cNvContentPartPr/>
                <p14:nvPr/>
              </p14:nvContentPartPr>
              <p14:xfrm>
                <a:off x="2799002" y="2503502"/>
                <a:ext cx="168840" cy="13356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2E3666E-9AA7-4D2A-81A7-4B231F79055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90362" y="2494502"/>
                  <a:ext cx="1864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A25B000-0161-4B28-B5B9-E32F8427D67B}"/>
                    </a:ext>
                  </a:extLst>
                </p14:cNvPr>
                <p14:cNvContentPartPr/>
                <p14:nvPr/>
              </p14:nvContentPartPr>
              <p14:xfrm>
                <a:off x="3006722" y="2512862"/>
                <a:ext cx="129600" cy="101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A25B000-0161-4B28-B5B9-E32F8427D67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997722" y="2504222"/>
                  <a:ext cx="147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7DB5998-8166-4454-ABFD-5CAC459F4479}"/>
                    </a:ext>
                  </a:extLst>
                </p14:cNvPr>
                <p14:cNvContentPartPr/>
                <p14:nvPr/>
              </p14:nvContentPartPr>
              <p14:xfrm>
                <a:off x="3158282" y="2372822"/>
                <a:ext cx="113400" cy="3427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7DB5998-8166-4454-ABFD-5CAC459F44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49282" y="2363822"/>
                  <a:ext cx="131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B19DB3D3-16FD-4B03-96A8-9D64E04B4987}"/>
                    </a:ext>
                  </a:extLst>
                </p14:cNvPr>
                <p14:cNvContentPartPr/>
                <p14:nvPr/>
              </p14:nvContentPartPr>
              <p14:xfrm>
                <a:off x="2922482" y="2540942"/>
                <a:ext cx="6120" cy="115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B19DB3D3-16FD-4B03-96A8-9D64E04B49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13842" y="2532302"/>
                  <a:ext cx="2376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5F6D2CA-20B6-4929-A2F5-69B9070621BE}"/>
              </a:ext>
            </a:extLst>
          </p:cNvPr>
          <p:cNvGrpSpPr/>
          <p:nvPr/>
        </p:nvGrpSpPr>
        <p:grpSpPr>
          <a:xfrm>
            <a:off x="1828442" y="1766942"/>
            <a:ext cx="314640" cy="146160"/>
            <a:chOff x="1828442" y="1766942"/>
            <a:chExt cx="31464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532C4C-4ABD-4A28-AC25-EE75D7016B9C}"/>
                    </a:ext>
                  </a:extLst>
                </p14:cNvPr>
                <p14:cNvContentPartPr/>
                <p14:nvPr/>
              </p14:nvContentPartPr>
              <p14:xfrm>
                <a:off x="1828442" y="1823102"/>
                <a:ext cx="314640" cy="338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532C4C-4ABD-4A28-AC25-EE75D7016B9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819802" y="1814102"/>
                  <a:ext cx="332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0648576-E3CB-462A-9D6C-3AE558A32413}"/>
                    </a:ext>
                  </a:extLst>
                </p14:cNvPr>
                <p14:cNvContentPartPr/>
                <p14:nvPr/>
              </p14:nvContentPartPr>
              <p14:xfrm>
                <a:off x="2053082" y="1766942"/>
                <a:ext cx="68040" cy="146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0648576-E3CB-462A-9D6C-3AE558A3241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044082" y="1757942"/>
                  <a:ext cx="856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B2A9279-3A41-465B-B941-C82FCB9D491C}"/>
              </a:ext>
            </a:extLst>
          </p:cNvPr>
          <p:cNvGrpSpPr/>
          <p:nvPr/>
        </p:nvGrpSpPr>
        <p:grpSpPr>
          <a:xfrm>
            <a:off x="3444122" y="2529782"/>
            <a:ext cx="183240" cy="90360"/>
            <a:chOff x="3444122" y="2529782"/>
            <a:chExt cx="1832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4048C78-BB49-402C-B0DB-C3F79DD14426}"/>
                    </a:ext>
                  </a:extLst>
                </p14:cNvPr>
                <p14:cNvContentPartPr/>
                <p14:nvPr/>
              </p14:nvContentPartPr>
              <p14:xfrm>
                <a:off x="3451682" y="2529782"/>
                <a:ext cx="175680" cy="22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4048C78-BB49-402C-B0DB-C3F79DD1442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443042" y="2521142"/>
                  <a:ext cx="193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E0081A1-C7F4-476A-A3A3-45006FB75F39}"/>
                    </a:ext>
                  </a:extLst>
                </p14:cNvPr>
                <p14:cNvContentPartPr/>
                <p14:nvPr/>
              </p14:nvContentPartPr>
              <p14:xfrm>
                <a:off x="3444122" y="2602862"/>
                <a:ext cx="151920" cy="1728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E0081A1-C7F4-476A-A3A3-45006FB75F3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435482" y="2593862"/>
                  <a:ext cx="1695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87D6A7D-765A-475C-B9EC-30F6931C7EC8}"/>
              </a:ext>
            </a:extLst>
          </p:cNvPr>
          <p:cNvGrpSpPr/>
          <p:nvPr/>
        </p:nvGrpSpPr>
        <p:grpSpPr>
          <a:xfrm>
            <a:off x="3999602" y="2178062"/>
            <a:ext cx="1296360" cy="604440"/>
            <a:chOff x="3999602" y="2178062"/>
            <a:chExt cx="129636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E6C9435-2ADB-4681-93AD-A867441DD43C}"/>
                    </a:ext>
                  </a:extLst>
                </p14:cNvPr>
                <p14:cNvContentPartPr/>
                <p14:nvPr/>
              </p14:nvContentPartPr>
              <p14:xfrm>
                <a:off x="3999602" y="2372822"/>
                <a:ext cx="213840" cy="2422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E6C9435-2ADB-4681-93AD-A867441DD43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990602" y="2363822"/>
                  <a:ext cx="2314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A8B5401-D02B-4DE7-92CB-19575727D9F7}"/>
                    </a:ext>
                  </a:extLst>
                </p14:cNvPr>
                <p14:cNvContentPartPr/>
                <p14:nvPr/>
              </p14:nvContentPartPr>
              <p14:xfrm>
                <a:off x="4314602" y="2406302"/>
                <a:ext cx="89280" cy="1800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A8B5401-D02B-4DE7-92CB-19575727D9F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305962" y="2397662"/>
                  <a:ext cx="106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A3A899D-0882-412B-9E6C-335CC1761C68}"/>
                    </a:ext>
                  </a:extLst>
                </p14:cNvPr>
                <p14:cNvContentPartPr/>
                <p14:nvPr/>
              </p14:nvContentPartPr>
              <p14:xfrm>
                <a:off x="4481642" y="2395142"/>
                <a:ext cx="90720" cy="196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A3A899D-0882-412B-9E6C-335CC1761C6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73002" y="2386502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DC07EE-B578-447D-BC47-25E3A061DF6B}"/>
                    </a:ext>
                  </a:extLst>
                </p14:cNvPr>
                <p14:cNvContentPartPr/>
                <p14:nvPr/>
              </p14:nvContentPartPr>
              <p14:xfrm>
                <a:off x="4494962" y="2518262"/>
                <a:ext cx="82800" cy="6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DC07EE-B578-447D-BC47-25E3A061DF6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485962" y="2509622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6BE463-5FDB-4647-B871-47957209F1E9}"/>
                    </a:ext>
                  </a:extLst>
                </p14:cNvPr>
                <p14:cNvContentPartPr/>
                <p14:nvPr/>
              </p14:nvContentPartPr>
              <p14:xfrm>
                <a:off x="4740482" y="2178062"/>
                <a:ext cx="134640" cy="1947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6BE463-5FDB-4647-B871-47957209F1E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731482" y="2169422"/>
                  <a:ext cx="152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E3E89A3-47C3-4D0D-B33F-C84580BB8341}"/>
                    </a:ext>
                  </a:extLst>
                </p14:cNvPr>
                <p14:cNvContentPartPr/>
                <p14:nvPr/>
              </p14:nvContentPartPr>
              <p14:xfrm>
                <a:off x="4956482" y="2190302"/>
                <a:ext cx="114120" cy="194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E3E89A3-47C3-4D0D-B33F-C84580BB834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47482" y="2181302"/>
                  <a:ext cx="1317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1BB428-40BC-437A-AA1A-A99FB626F92D}"/>
                    </a:ext>
                  </a:extLst>
                </p14:cNvPr>
                <p14:cNvContentPartPr/>
                <p14:nvPr/>
              </p14:nvContentPartPr>
              <p14:xfrm>
                <a:off x="4695122" y="2448782"/>
                <a:ext cx="600840" cy="540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1BB428-40BC-437A-AA1A-A99FB626F92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86482" y="2439782"/>
                  <a:ext cx="6184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0309975-2440-4B30-8FB1-5E94FFF6B18E}"/>
                    </a:ext>
                  </a:extLst>
                </p14:cNvPr>
                <p14:cNvContentPartPr/>
                <p14:nvPr/>
              </p14:nvContentPartPr>
              <p14:xfrm>
                <a:off x="4728962" y="2563622"/>
                <a:ext cx="151920" cy="218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0309975-2440-4B30-8FB1-5E94FFF6B18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19962" y="2554982"/>
                  <a:ext cx="169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1CFF791-B7A9-43C6-9211-27EDC9EC0FA1}"/>
                    </a:ext>
                  </a:extLst>
                </p14:cNvPr>
                <p14:cNvContentPartPr/>
                <p14:nvPr/>
              </p14:nvContentPartPr>
              <p14:xfrm>
                <a:off x="4942082" y="2619782"/>
                <a:ext cx="178560" cy="28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1CFF791-B7A9-43C6-9211-27EDC9EC0FA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933082" y="2610782"/>
                  <a:ext cx="196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720B977-C355-46E1-8C5E-DD66E2CF9590}"/>
                    </a:ext>
                  </a:extLst>
                </p14:cNvPr>
                <p14:cNvContentPartPr/>
                <p14:nvPr/>
              </p14:nvContentPartPr>
              <p14:xfrm>
                <a:off x="5003282" y="2591702"/>
                <a:ext cx="62640" cy="174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720B977-C355-46E1-8C5E-DD66E2CF95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994282" y="2582702"/>
                  <a:ext cx="80280" cy="192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F97923E-1763-4CB3-9CC4-B82121E4549C}"/>
                  </a:ext>
                </a:extLst>
              </p14:cNvPr>
              <p14:cNvContentPartPr/>
              <p14:nvPr/>
            </p14:nvContentPartPr>
            <p14:xfrm>
              <a:off x="5676842" y="2714822"/>
              <a:ext cx="22680" cy="453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F97923E-1763-4CB3-9CC4-B82121E4549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668202" y="2706182"/>
                <a:ext cx="4032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51C4689D-67AF-4C31-BEAA-3194AA0D1181}"/>
              </a:ext>
            </a:extLst>
          </p:cNvPr>
          <p:cNvGrpSpPr/>
          <p:nvPr/>
        </p:nvGrpSpPr>
        <p:grpSpPr>
          <a:xfrm>
            <a:off x="6451202" y="2147822"/>
            <a:ext cx="1149840" cy="382320"/>
            <a:chOff x="6451202" y="2147822"/>
            <a:chExt cx="1149840" cy="38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E9EDA8-8FB5-4063-8D6D-09A05A63632E}"/>
                    </a:ext>
                  </a:extLst>
                </p14:cNvPr>
                <p14:cNvContentPartPr/>
                <p14:nvPr/>
              </p14:nvContentPartPr>
              <p14:xfrm>
                <a:off x="6451202" y="2243942"/>
                <a:ext cx="241560" cy="2620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E9EDA8-8FB5-4063-8D6D-09A05A63632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442202" y="2235302"/>
                  <a:ext cx="2592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B01C221-0CB8-419B-8523-2CC1F5232291}"/>
                    </a:ext>
                  </a:extLst>
                </p14:cNvPr>
                <p14:cNvContentPartPr/>
                <p14:nvPr/>
              </p14:nvContentPartPr>
              <p14:xfrm>
                <a:off x="6810122" y="2147822"/>
                <a:ext cx="185400" cy="309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B01C221-0CB8-419B-8523-2CC1F523229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01482" y="2139182"/>
                  <a:ext cx="2030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0B0A69-186E-43C9-BE77-6506E9FC8E96}"/>
                    </a:ext>
                  </a:extLst>
                </p14:cNvPr>
                <p14:cNvContentPartPr/>
                <p14:nvPr/>
              </p14:nvContentPartPr>
              <p14:xfrm>
                <a:off x="6978242" y="2261222"/>
                <a:ext cx="124200" cy="173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0B0A69-186E-43C9-BE77-6506E9FC8E9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969602" y="2252222"/>
                  <a:ext cx="141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A59F7A1-8217-46DC-A33A-17693264FA83}"/>
                    </a:ext>
                  </a:extLst>
                </p14:cNvPr>
                <p14:cNvContentPartPr/>
                <p14:nvPr/>
              </p14:nvContentPartPr>
              <p14:xfrm>
                <a:off x="6978602" y="2333582"/>
                <a:ext cx="106920" cy="172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A59F7A1-8217-46DC-A33A-17693264FA8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69602" y="2324582"/>
                  <a:ext cx="124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353311-E102-41C1-B082-88D81213F17A}"/>
                    </a:ext>
                  </a:extLst>
                </p14:cNvPr>
                <p14:cNvContentPartPr/>
                <p14:nvPr/>
              </p14:nvContentPartPr>
              <p14:xfrm>
                <a:off x="7090562" y="2400902"/>
                <a:ext cx="50760" cy="129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353311-E102-41C1-B082-88D81213F17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81922" y="2391902"/>
                  <a:ext cx="6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ECFCB6-9459-4D50-8F85-AB438A2EBB1F}"/>
                    </a:ext>
                  </a:extLst>
                </p14:cNvPr>
                <p14:cNvContentPartPr/>
                <p14:nvPr/>
              </p14:nvContentPartPr>
              <p14:xfrm>
                <a:off x="7282442" y="2288582"/>
                <a:ext cx="156600" cy="122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ECFCB6-9459-4D50-8F85-AB438A2EBB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73442" y="2279942"/>
                  <a:ext cx="174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D10D999-30E2-4DD0-82E9-30C852105B94}"/>
                    </a:ext>
                  </a:extLst>
                </p14:cNvPr>
                <p14:cNvContentPartPr/>
                <p14:nvPr/>
              </p14:nvContentPartPr>
              <p14:xfrm>
                <a:off x="7320242" y="2255102"/>
                <a:ext cx="118800" cy="1638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D10D999-30E2-4DD0-82E9-30C852105B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311242" y="2246102"/>
                  <a:ext cx="136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EE569E-78D6-4831-A063-81A9E966867A}"/>
                    </a:ext>
                  </a:extLst>
                </p14:cNvPr>
                <p14:cNvContentPartPr/>
                <p14:nvPr/>
              </p14:nvContentPartPr>
              <p14:xfrm>
                <a:off x="7421762" y="2149982"/>
                <a:ext cx="179280" cy="360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EE569E-78D6-4831-A063-81A9E96686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12762" y="2141342"/>
                  <a:ext cx="19692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63C8AD43-A78F-4008-BC52-4F6AE007AE10}"/>
                  </a:ext>
                </a:extLst>
              </p14:cNvPr>
              <p14:cNvContentPartPr/>
              <p14:nvPr/>
            </p14:nvContentPartPr>
            <p14:xfrm>
              <a:off x="6507362" y="2659022"/>
              <a:ext cx="1200960" cy="6768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63C8AD43-A78F-4008-BC52-4F6AE007AE1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498362" y="2650022"/>
                <a:ext cx="1218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B11DF3B6-ED3B-4FE7-BBA0-470FA577D93F}"/>
                  </a:ext>
                </a:extLst>
              </p14:cNvPr>
              <p14:cNvContentPartPr/>
              <p14:nvPr/>
            </p14:nvContentPartPr>
            <p14:xfrm>
              <a:off x="869402" y="5194502"/>
              <a:ext cx="7315560" cy="219600"/>
            </p14:xfrm>
          </p:contentPart>
        </mc:Choice>
        <mc:Fallback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B11DF3B6-ED3B-4FE7-BBA0-470FA577D93F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860402" y="5185862"/>
                <a:ext cx="73332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733052BD-1D1C-4C52-92E6-E7E45FBC25B0}"/>
                  </a:ext>
                </a:extLst>
              </p14:cNvPr>
              <p14:cNvContentPartPr/>
              <p14:nvPr/>
            </p14:nvContentPartPr>
            <p14:xfrm>
              <a:off x="7589882" y="5738822"/>
              <a:ext cx="33840" cy="129240"/>
            </p14:xfrm>
          </p:contentPart>
        </mc:Choice>
        <mc:Fallback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733052BD-1D1C-4C52-92E6-E7E45FBC25B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581242" y="5729822"/>
                <a:ext cx="5148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50" name="Group 549">
            <a:extLst>
              <a:ext uri="{FF2B5EF4-FFF2-40B4-BE49-F238E27FC236}">
                <a16:creationId xmlns:a16="http://schemas.microsoft.com/office/drawing/2014/main" id="{EB22CFFC-705E-4F3C-9B0F-FA317E7D1978}"/>
              </a:ext>
            </a:extLst>
          </p:cNvPr>
          <p:cNvGrpSpPr/>
          <p:nvPr/>
        </p:nvGrpSpPr>
        <p:grpSpPr>
          <a:xfrm>
            <a:off x="353162" y="2884022"/>
            <a:ext cx="8520840" cy="3859200"/>
            <a:chOff x="353162" y="2884022"/>
            <a:chExt cx="8520840" cy="38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413D8659-94C5-4818-A2AD-0FE653E92F57}"/>
                    </a:ext>
                  </a:extLst>
                </p14:cNvPr>
                <p14:cNvContentPartPr/>
                <p14:nvPr/>
              </p14:nvContentPartPr>
              <p14:xfrm>
                <a:off x="4611242" y="5929262"/>
                <a:ext cx="3389040" cy="81396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413D8659-94C5-4818-A2AD-0FE653E92F5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02602" y="5920622"/>
                  <a:ext cx="3406680" cy="83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CEA9951-237A-49FD-A44F-492C2AF5FA45}"/>
                    </a:ext>
                  </a:extLst>
                </p14:cNvPr>
                <p14:cNvContentPartPr/>
                <p14:nvPr/>
              </p14:nvContentPartPr>
              <p14:xfrm>
                <a:off x="3444122" y="3141062"/>
                <a:ext cx="84600" cy="2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CEA9951-237A-49FD-A44F-492C2AF5FA4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435482" y="3132422"/>
                  <a:ext cx="102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6ABF98-5D33-4BFD-BDA3-362B3F66A863}"/>
                    </a:ext>
                  </a:extLst>
                </p14:cNvPr>
                <p14:cNvContentPartPr/>
                <p14:nvPr/>
              </p14:nvContentPartPr>
              <p14:xfrm>
                <a:off x="3427562" y="3214142"/>
                <a:ext cx="151920" cy="28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6ABF98-5D33-4BFD-BDA3-362B3F66A86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18562" y="3205502"/>
                  <a:ext cx="169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A1F25BB-61FA-41C7-BCF0-05FA8A35825E}"/>
                    </a:ext>
                  </a:extLst>
                </p14:cNvPr>
                <p14:cNvContentPartPr/>
                <p14:nvPr/>
              </p14:nvContentPartPr>
              <p14:xfrm>
                <a:off x="3708002" y="3085262"/>
                <a:ext cx="235800" cy="246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A1F25BB-61FA-41C7-BCF0-05FA8A3582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699002" y="3076262"/>
                  <a:ext cx="2534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49E7B04-3352-40A2-B285-0F59DD3788F4}"/>
                    </a:ext>
                  </a:extLst>
                </p14:cNvPr>
                <p14:cNvContentPartPr/>
                <p14:nvPr/>
              </p14:nvContentPartPr>
              <p14:xfrm>
                <a:off x="4050362" y="3180662"/>
                <a:ext cx="123480" cy="1328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49E7B04-3352-40A2-B285-0F59DD3788F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41362" y="3171662"/>
                  <a:ext cx="1411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D0ECB6E-FC45-4402-8A8E-27CD139F6C9E}"/>
                    </a:ext>
                  </a:extLst>
                </p14:cNvPr>
                <p14:cNvContentPartPr/>
                <p14:nvPr/>
              </p14:nvContentPartPr>
              <p14:xfrm>
                <a:off x="4302362" y="3157262"/>
                <a:ext cx="63000" cy="169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D0ECB6E-FC45-4402-8A8E-27CD139F6C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93722" y="3148622"/>
                  <a:ext cx="80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9CF1E50-4737-4921-832C-C90DBA4BF24F}"/>
                    </a:ext>
                  </a:extLst>
                </p14:cNvPr>
                <p14:cNvContentPartPr/>
                <p14:nvPr/>
              </p14:nvContentPartPr>
              <p14:xfrm>
                <a:off x="4319282" y="3259142"/>
                <a:ext cx="28440" cy="6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9CF1E50-4737-4921-832C-C90DBA4BF24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10642" y="3250142"/>
                  <a:ext cx="4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B8F6421-7514-4B9D-BDB9-6613BF2F9539}"/>
                    </a:ext>
                  </a:extLst>
                </p14:cNvPr>
                <p14:cNvContentPartPr/>
                <p14:nvPr/>
              </p14:nvContentPartPr>
              <p14:xfrm>
                <a:off x="4448522" y="3029102"/>
                <a:ext cx="224640" cy="199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B8F6421-7514-4B9D-BDB9-6613BF2F95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39882" y="3020462"/>
                  <a:ext cx="242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49F1949-4F5C-4056-9293-EE728C45DAE1}"/>
                    </a:ext>
                  </a:extLst>
                </p14:cNvPr>
                <p14:cNvContentPartPr/>
                <p14:nvPr/>
              </p14:nvContentPartPr>
              <p14:xfrm>
                <a:off x="4773602" y="3017942"/>
                <a:ext cx="178920" cy="1972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49F1949-4F5C-4056-9293-EE728C45DAE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4962" y="3008942"/>
                  <a:ext cx="1965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6AFF2E-925F-4101-A363-CA9AED33C387}"/>
                    </a:ext>
                  </a:extLst>
                </p14:cNvPr>
                <p14:cNvContentPartPr/>
                <p14:nvPr/>
              </p14:nvContentPartPr>
              <p14:xfrm>
                <a:off x="4986722" y="2986262"/>
                <a:ext cx="73440" cy="217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6AFF2E-925F-4101-A363-CA9AED33C38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978082" y="2977622"/>
                  <a:ext cx="910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E3329E4-2B95-4011-84FB-71CEC0E2C8F4}"/>
                    </a:ext>
                  </a:extLst>
                </p14:cNvPr>
                <p14:cNvContentPartPr/>
                <p14:nvPr/>
              </p14:nvContentPartPr>
              <p14:xfrm>
                <a:off x="5048282" y="3040262"/>
                <a:ext cx="84960" cy="1184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E3329E4-2B95-4011-84FB-71CEC0E2C8F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39642" y="3031262"/>
                  <a:ext cx="102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30AB285-151F-4BD8-8800-85840CF2EF77}"/>
                    </a:ext>
                  </a:extLst>
                </p14:cNvPr>
                <p14:cNvContentPartPr/>
                <p14:nvPr/>
              </p14:nvContentPartPr>
              <p14:xfrm>
                <a:off x="5065562" y="3079502"/>
                <a:ext cx="45360" cy="6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30AB285-151F-4BD8-8800-85840CF2EF7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056562" y="3070862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D789DB-F098-40A7-B03B-C5591608FD0B}"/>
                    </a:ext>
                  </a:extLst>
                </p14:cNvPr>
                <p14:cNvContentPartPr/>
                <p14:nvPr/>
              </p14:nvContentPartPr>
              <p14:xfrm>
                <a:off x="5132882" y="3051422"/>
                <a:ext cx="163080" cy="1630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D789DB-F098-40A7-B03B-C5591608FD0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23882" y="3042782"/>
                  <a:ext cx="180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26671D5-C5AF-4565-8DC2-F6C842630FDA}"/>
                    </a:ext>
                  </a:extLst>
                </p14:cNvPr>
                <p14:cNvContentPartPr/>
                <p14:nvPr/>
              </p14:nvContentPartPr>
              <p14:xfrm>
                <a:off x="5250602" y="3034862"/>
                <a:ext cx="61920" cy="146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26671D5-C5AF-4565-8DC2-F6C842630FD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41602" y="3025862"/>
                  <a:ext cx="79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BAC43B-FEC5-48BA-940E-E6862A4237AC}"/>
                    </a:ext>
                  </a:extLst>
                </p14:cNvPr>
                <p14:cNvContentPartPr/>
                <p14:nvPr/>
              </p14:nvContentPartPr>
              <p14:xfrm>
                <a:off x="5334842" y="2989862"/>
                <a:ext cx="17280" cy="174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BAC43B-FEC5-48BA-940E-E6862A4237A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25842" y="2980862"/>
                  <a:ext cx="349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7A7042B-9E0E-4179-864E-C59928AF5677}"/>
                    </a:ext>
                  </a:extLst>
                </p14:cNvPr>
                <p14:cNvContentPartPr/>
                <p14:nvPr/>
              </p14:nvContentPartPr>
              <p14:xfrm>
                <a:off x="4482002" y="3264542"/>
                <a:ext cx="993600" cy="399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7A7042B-9E0E-4179-864E-C59928AF567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73002" y="3255542"/>
                  <a:ext cx="1011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01EC463-1B37-447C-B356-FA422BFC2291}"/>
                    </a:ext>
                  </a:extLst>
                </p14:cNvPr>
                <p14:cNvContentPartPr/>
                <p14:nvPr/>
              </p14:nvContentPartPr>
              <p14:xfrm>
                <a:off x="4691522" y="3417182"/>
                <a:ext cx="363240" cy="111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01EC463-1B37-447C-B356-FA422BFC22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82522" y="3408182"/>
                  <a:ext cx="380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E325B88-9162-4170-B2B1-4D5D6E9F35FA}"/>
                    </a:ext>
                  </a:extLst>
                </p14:cNvPr>
                <p14:cNvContentPartPr/>
                <p14:nvPr/>
              </p14:nvContentPartPr>
              <p14:xfrm>
                <a:off x="4942442" y="3416102"/>
                <a:ext cx="151560" cy="127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E325B88-9162-4170-B2B1-4D5D6E9F35F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933802" y="3407462"/>
                  <a:ext cx="169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67BC2DB-D92C-4728-B76C-10A57D8DD852}"/>
                    </a:ext>
                  </a:extLst>
                </p14:cNvPr>
                <p14:cNvContentPartPr/>
                <p14:nvPr/>
              </p14:nvContentPartPr>
              <p14:xfrm>
                <a:off x="1463762" y="2884022"/>
                <a:ext cx="1700280" cy="1792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67BC2DB-D92C-4728-B76C-10A57D8DD85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455122" y="2875382"/>
                  <a:ext cx="1717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6F0F77D-A141-4CC1-9688-F209B3C02EF0}"/>
                    </a:ext>
                  </a:extLst>
                </p14:cNvPr>
                <p14:cNvContentPartPr/>
                <p14:nvPr/>
              </p14:nvContentPartPr>
              <p14:xfrm>
                <a:off x="1766882" y="3350942"/>
                <a:ext cx="174240" cy="40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6F0F77D-A141-4CC1-9688-F209B3C02EF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57882" y="3342302"/>
                  <a:ext cx="1918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A8989C1-BD3E-4D3C-9950-F9ABE5BE69A5}"/>
                    </a:ext>
                  </a:extLst>
                </p14:cNvPr>
                <p14:cNvContentPartPr/>
                <p14:nvPr/>
              </p14:nvContentPartPr>
              <p14:xfrm>
                <a:off x="2037242" y="3260582"/>
                <a:ext cx="185040" cy="190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A8989C1-BD3E-4D3C-9950-F9ABE5BE69A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028242" y="3251582"/>
                  <a:ext cx="202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AA59DB6-2967-4955-A75D-01B75BECA5FE}"/>
                    </a:ext>
                  </a:extLst>
                </p14:cNvPr>
                <p14:cNvContentPartPr/>
                <p14:nvPr/>
              </p14:nvContentPartPr>
              <p14:xfrm>
                <a:off x="2288162" y="3253382"/>
                <a:ext cx="129960" cy="135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AA59DB6-2967-4955-A75D-01B75BECA5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79522" y="3244742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AEB996-3228-4449-B989-04B9D72F7A85}"/>
                    </a:ext>
                  </a:extLst>
                </p14:cNvPr>
                <p14:cNvContentPartPr/>
                <p14:nvPr/>
              </p14:nvContentPartPr>
              <p14:xfrm>
                <a:off x="1918442" y="4111982"/>
                <a:ext cx="163080" cy="11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AEB996-3228-4449-B989-04B9D72F7A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09442" y="4102982"/>
                  <a:ext cx="180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F1FBF95-17CA-44F3-9645-8B2C50EF1D97}"/>
                    </a:ext>
                  </a:extLst>
                </p14:cNvPr>
                <p14:cNvContentPartPr/>
                <p14:nvPr/>
              </p14:nvContentPartPr>
              <p14:xfrm>
                <a:off x="2199962" y="4055822"/>
                <a:ext cx="133920" cy="1180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F1FBF95-17CA-44F3-9645-8B2C50EF1D9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90962" y="4046822"/>
                  <a:ext cx="1515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9591964-07E4-466B-9E60-E7E9101E274B}"/>
                    </a:ext>
                  </a:extLst>
                </p14:cNvPr>
                <p14:cNvContentPartPr/>
                <p14:nvPr/>
              </p14:nvContentPartPr>
              <p14:xfrm>
                <a:off x="2417762" y="4016582"/>
                <a:ext cx="135000" cy="1915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9591964-07E4-466B-9E60-E7E9101E27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408762" y="4007582"/>
                  <a:ext cx="152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F908812-DCCA-4E4B-8708-CE762A1F0772}"/>
                    </a:ext>
                  </a:extLst>
                </p14:cNvPr>
                <p14:cNvContentPartPr/>
                <p14:nvPr/>
              </p14:nvContentPartPr>
              <p14:xfrm>
                <a:off x="2748602" y="4095062"/>
                <a:ext cx="56520" cy="61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F908812-DCCA-4E4B-8708-CE762A1F07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739962" y="4086062"/>
                  <a:ext cx="74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6C8BD392-B0EB-4CF6-B5F5-1994BCEB8C2D}"/>
                    </a:ext>
                  </a:extLst>
                </p14:cNvPr>
                <p14:cNvContentPartPr/>
                <p14:nvPr/>
              </p14:nvContentPartPr>
              <p14:xfrm>
                <a:off x="2726282" y="4162382"/>
                <a:ext cx="67680" cy="61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6C8BD392-B0EB-4CF6-B5F5-1994BCEB8C2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717282" y="4153382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D2A992C-FE80-4901-A5E3-6E6498A498E7}"/>
                    </a:ext>
                  </a:extLst>
                </p14:cNvPr>
                <p14:cNvContentPartPr/>
                <p14:nvPr/>
              </p14:nvContentPartPr>
              <p14:xfrm>
                <a:off x="3118682" y="3954662"/>
                <a:ext cx="213480" cy="2584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D2A992C-FE80-4901-A5E3-6E6498A498E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10042" y="3946022"/>
                  <a:ext cx="2311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08B976C-CB85-4D7B-ADD0-4A6F4137B054}"/>
                    </a:ext>
                  </a:extLst>
                </p14:cNvPr>
                <p14:cNvContentPartPr/>
                <p14:nvPr/>
              </p14:nvContentPartPr>
              <p14:xfrm>
                <a:off x="3455642" y="3971582"/>
                <a:ext cx="196920" cy="185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08B976C-CB85-4D7B-ADD0-4A6F4137B0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46642" y="3962582"/>
                  <a:ext cx="2145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627DC3-B40C-40B7-B440-49CE769A300D}"/>
                    </a:ext>
                  </a:extLst>
                </p14:cNvPr>
                <p14:cNvContentPartPr/>
                <p14:nvPr/>
              </p14:nvContentPartPr>
              <p14:xfrm>
                <a:off x="3758402" y="3982742"/>
                <a:ext cx="130320" cy="174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627DC3-B40C-40B7-B440-49CE769A300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749402" y="3974102"/>
                  <a:ext cx="14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F5FFDF0-6608-4064-A35E-03E13381D5C9}"/>
                    </a:ext>
                  </a:extLst>
                </p14:cNvPr>
                <p14:cNvContentPartPr/>
                <p14:nvPr/>
              </p14:nvContentPartPr>
              <p14:xfrm>
                <a:off x="3808802" y="4095062"/>
                <a:ext cx="50760" cy="6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F5FFDF0-6608-4064-A35E-03E13381D5C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800162" y="4086062"/>
                  <a:ext cx="6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C48F261-D959-413E-A387-79515C11F71C}"/>
                    </a:ext>
                  </a:extLst>
                </p14:cNvPr>
                <p14:cNvContentPartPr/>
                <p14:nvPr/>
              </p14:nvContentPartPr>
              <p14:xfrm>
                <a:off x="4027682" y="3791942"/>
                <a:ext cx="230400" cy="216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C48F261-D959-413E-A387-79515C11F71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018682" y="3782942"/>
                  <a:ext cx="2480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1346A07-18B7-4C62-975C-D583D9AB768A}"/>
                    </a:ext>
                  </a:extLst>
                </p14:cNvPr>
                <p14:cNvContentPartPr/>
                <p14:nvPr/>
              </p14:nvContentPartPr>
              <p14:xfrm>
                <a:off x="4370042" y="3751982"/>
                <a:ext cx="163080" cy="2145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1346A07-18B7-4C62-975C-D583D9AB768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61042" y="3743342"/>
                  <a:ext cx="180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1B07E49-FAE4-4F8A-9104-1329F3A1B3C4}"/>
                    </a:ext>
                  </a:extLst>
                </p14:cNvPr>
                <p14:cNvContentPartPr/>
                <p14:nvPr/>
              </p14:nvContentPartPr>
              <p14:xfrm>
                <a:off x="4594322" y="3735782"/>
                <a:ext cx="62280" cy="264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1B07E49-FAE4-4F8A-9104-1329F3A1B3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585322" y="3726782"/>
                  <a:ext cx="79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E80D57C-E712-4E9E-8028-19FC92CFD568}"/>
                    </a:ext>
                  </a:extLst>
                </p14:cNvPr>
                <p14:cNvContentPartPr/>
                <p14:nvPr/>
              </p14:nvContentPartPr>
              <p14:xfrm>
                <a:off x="4728962" y="3836582"/>
                <a:ext cx="51480" cy="102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E80D57C-E712-4E9E-8028-19FC92CFD56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19962" y="3827942"/>
                  <a:ext cx="691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1FFBFBE-1074-4342-8B92-432B1387DC94}"/>
                    </a:ext>
                  </a:extLst>
                </p14:cNvPr>
                <p14:cNvContentPartPr/>
                <p14:nvPr/>
              </p14:nvContentPartPr>
              <p14:xfrm>
                <a:off x="4728962" y="3876182"/>
                <a:ext cx="33840" cy="172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1FFBFBE-1074-4342-8B92-432B1387DC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19962" y="3867542"/>
                  <a:ext cx="51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12EFA5EC-5E58-48D5-868D-EE35BA8CA84E}"/>
                    </a:ext>
                  </a:extLst>
                </p14:cNvPr>
                <p14:cNvContentPartPr/>
                <p14:nvPr/>
              </p14:nvContentPartPr>
              <p14:xfrm>
                <a:off x="4801682" y="3831182"/>
                <a:ext cx="213480" cy="1630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12EFA5EC-5E58-48D5-868D-EE35BA8CA84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793042" y="3822542"/>
                  <a:ext cx="2311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01BDEDE1-D07E-4CD3-B949-165B9CBB1435}"/>
                    </a:ext>
                  </a:extLst>
                </p14:cNvPr>
                <p14:cNvContentPartPr/>
                <p14:nvPr/>
              </p14:nvContentPartPr>
              <p14:xfrm>
                <a:off x="4959002" y="3780782"/>
                <a:ext cx="56520" cy="1461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01BDEDE1-D07E-4CD3-B949-165B9CBB143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50002" y="3772142"/>
                  <a:ext cx="74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CE800B5-8E4F-4236-A336-B28A3CF11F03}"/>
                    </a:ext>
                  </a:extLst>
                </p14:cNvPr>
                <p14:cNvContentPartPr/>
                <p14:nvPr/>
              </p14:nvContentPartPr>
              <p14:xfrm>
                <a:off x="4987082" y="3786542"/>
                <a:ext cx="101160" cy="23580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CE800B5-8E4F-4236-A336-B28A3CF11F0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978082" y="3777542"/>
                  <a:ext cx="118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078E3C9-582D-490C-8211-C4571EACB86A}"/>
                    </a:ext>
                  </a:extLst>
                </p14:cNvPr>
                <p14:cNvContentPartPr/>
                <p14:nvPr/>
              </p14:nvContentPartPr>
              <p14:xfrm>
                <a:off x="4106162" y="4078142"/>
                <a:ext cx="1116360" cy="385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078E3C9-582D-490C-8211-C4571EACB8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097522" y="4069502"/>
                  <a:ext cx="1134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D28D6947-0F36-4F8F-91B3-042C5BFDDD3F}"/>
                    </a:ext>
                  </a:extLst>
                </p14:cNvPr>
                <p14:cNvContentPartPr/>
                <p14:nvPr/>
              </p14:nvContentPartPr>
              <p14:xfrm>
                <a:off x="4326482" y="4155902"/>
                <a:ext cx="447840" cy="21456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D28D6947-0F36-4F8F-91B3-042C5BFDDD3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17482" y="4147262"/>
                  <a:ext cx="4654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952B17B-B496-4596-9FF1-9B8D4EA84C5D}"/>
                    </a:ext>
                  </a:extLst>
                </p14:cNvPr>
                <p14:cNvContentPartPr/>
                <p14:nvPr/>
              </p14:nvContentPartPr>
              <p14:xfrm>
                <a:off x="4611962" y="4167782"/>
                <a:ext cx="156240" cy="2023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952B17B-B496-4596-9FF1-9B8D4EA84C5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03322" y="4159142"/>
                  <a:ext cx="1738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AAC03A6A-639E-4A12-AF82-D09CC2AE4542}"/>
                    </a:ext>
                  </a:extLst>
                </p14:cNvPr>
                <p14:cNvContentPartPr/>
                <p14:nvPr/>
              </p14:nvContentPartPr>
              <p14:xfrm>
                <a:off x="684362" y="3870422"/>
                <a:ext cx="432360" cy="40500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AAC03A6A-639E-4A12-AF82-D09CC2AE454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5722" y="3861782"/>
                  <a:ext cx="45000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2849097-F179-4F80-A9F7-30311F5D481F}"/>
                    </a:ext>
                  </a:extLst>
                </p14:cNvPr>
                <p14:cNvContentPartPr/>
                <p14:nvPr/>
              </p14:nvContentPartPr>
              <p14:xfrm>
                <a:off x="1116002" y="3949262"/>
                <a:ext cx="67680" cy="2919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2849097-F179-4F80-A9F7-30311F5D481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7362" y="3940262"/>
                  <a:ext cx="853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3E32ADC8-7606-4D04-B54D-913885BB6C67}"/>
                    </a:ext>
                  </a:extLst>
                </p14:cNvPr>
                <p14:cNvContentPartPr/>
                <p14:nvPr/>
              </p14:nvContentPartPr>
              <p14:xfrm>
                <a:off x="1234082" y="4066982"/>
                <a:ext cx="180000" cy="1234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3E32ADC8-7606-4D04-B54D-913885BB6C6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25082" y="4058342"/>
                  <a:ext cx="197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A9B028FE-FE6F-4697-B5FD-C9FF5DA303B4}"/>
                    </a:ext>
                  </a:extLst>
                </p14:cNvPr>
                <p14:cNvContentPartPr/>
                <p14:nvPr/>
              </p14:nvContentPartPr>
              <p14:xfrm>
                <a:off x="909002" y="4392422"/>
                <a:ext cx="151200" cy="17460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A9B028FE-FE6F-4697-B5FD-C9FF5DA303B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0362" y="4383422"/>
                  <a:ext cx="168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53BAF67-3144-4ACF-B491-07BC2E33265E}"/>
                    </a:ext>
                  </a:extLst>
                </p14:cNvPr>
                <p14:cNvContentPartPr/>
                <p14:nvPr/>
              </p14:nvContentPartPr>
              <p14:xfrm>
                <a:off x="1128242" y="4386302"/>
                <a:ext cx="61200" cy="158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53BAF67-3144-4ACF-B491-07BC2E33265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19602" y="4377302"/>
                  <a:ext cx="788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2979969C-29AE-490B-AF3B-C140C9FEB57C}"/>
                    </a:ext>
                  </a:extLst>
                </p14:cNvPr>
                <p14:cNvContentPartPr/>
                <p14:nvPr/>
              </p14:nvContentPartPr>
              <p14:xfrm>
                <a:off x="1155602" y="4459742"/>
                <a:ext cx="67680" cy="61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2979969C-29AE-490B-AF3B-C140C9FEB57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46602" y="4450742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282F902F-1FBD-405D-8D9D-CEE69A74DB08}"/>
                    </a:ext>
                  </a:extLst>
                </p14:cNvPr>
                <p14:cNvContentPartPr/>
                <p14:nvPr/>
              </p14:nvContentPartPr>
              <p14:xfrm>
                <a:off x="1278722" y="4403582"/>
                <a:ext cx="129240" cy="14616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282F902F-1FBD-405D-8D9D-CEE69A74DB0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70082" y="4394582"/>
                  <a:ext cx="1468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D84C4B0-DE3F-4CE5-A945-3EFCF4BF3D7E}"/>
                    </a:ext>
                  </a:extLst>
                </p14:cNvPr>
                <p14:cNvContentPartPr/>
                <p14:nvPr/>
              </p14:nvContentPartPr>
              <p14:xfrm>
                <a:off x="1492202" y="4397822"/>
                <a:ext cx="106560" cy="10728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D84C4B0-DE3F-4CE5-A945-3EFCF4BF3D7E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483562" y="4389182"/>
                  <a:ext cx="124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D9CFE20-38E0-47B3-B60E-7D559A855631}"/>
                    </a:ext>
                  </a:extLst>
                </p14:cNvPr>
                <p14:cNvContentPartPr/>
                <p14:nvPr/>
              </p14:nvContentPartPr>
              <p14:xfrm>
                <a:off x="5407562" y="3954662"/>
                <a:ext cx="149400" cy="399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D9CFE20-38E0-47B3-B60E-7D559A85563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98922" y="3945662"/>
                  <a:ext cx="167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661B94C-1223-4613-8454-56AF4E431AA2}"/>
                    </a:ext>
                  </a:extLst>
                </p14:cNvPr>
                <p14:cNvContentPartPr/>
                <p14:nvPr/>
              </p14:nvContentPartPr>
              <p14:xfrm>
                <a:off x="5351762" y="4061222"/>
                <a:ext cx="228240" cy="39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661B94C-1223-4613-8454-56AF4E431AA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42762" y="4052222"/>
                  <a:ext cx="245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0EDA6BA-13E2-42BC-B79D-C49D39299A6D}"/>
                    </a:ext>
                  </a:extLst>
                </p14:cNvPr>
                <p14:cNvContentPartPr/>
                <p14:nvPr/>
              </p14:nvContentPartPr>
              <p14:xfrm>
                <a:off x="5502962" y="3920822"/>
                <a:ext cx="158040" cy="2642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0EDA6BA-13E2-42BC-B79D-C49D39299A6D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94322" y="3912182"/>
                  <a:ext cx="1756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6326510C-8CC7-46F8-B326-ABEE94B212FD}"/>
                    </a:ext>
                  </a:extLst>
                </p14:cNvPr>
                <p14:cNvContentPartPr/>
                <p14:nvPr/>
              </p14:nvContentPartPr>
              <p14:xfrm>
                <a:off x="6108842" y="3937742"/>
                <a:ext cx="160920" cy="118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6326510C-8CC7-46F8-B326-ABEE94B212F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00202" y="3928742"/>
                  <a:ext cx="17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A09B549-1455-4545-BD4E-77D04B4F22A6}"/>
                    </a:ext>
                  </a:extLst>
                </p14:cNvPr>
                <p14:cNvContentPartPr/>
                <p14:nvPr/>
              </p14:nvContentPartPr>
              <p14:xfrm>
                <a:off x="6350042" y="3679622"/>
                <a:ext cx="196920" cy="2084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A09B549-1455-4545-BD4E-77D04B4F22A6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41402" y="3670622"/>
                  <a:ext cx="214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B01C285-EE81-4349-BC66-8FC36900BFA8}"/>
                    </a:ext>
                  </a:extLst>
                </p14:cNvPr>
                <p14:cNvContentPartPr/>
                <p14:nvPr/>
              </p14:nvContentPartPr>
              <p14:xfrm>
                <a:off x="6580082" y="3674222"/>
                <a:ext cx="113040" cy="1915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B01C285-EE81-4349-BC66-8FC36900BF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571082" y="3665222"/>
                  <a:ext cx="1306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960824F-D115-47B1-9A79-00F4589D92F1}"/>
                    </a:ext>
                  </a:extLst>
                </p14:cNvPr>
                <p14:cNvContentPartPr/>
                <p14:nvPr/>
              </p14:nvContentPartPr>
              <p14:xfrm>
                <a:off x="6361202" y="3932342"/>
                <a:ext cx="447480" cy="176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960824F-D115-47B1-9A79-00F4589D92F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352562" y="3923342"/>
                  <a:ext cx="4651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0C0AB93A-12BD-4C97-8939-2048CAF2BD28}"/>
                    </a:ext>
                  </a:extLst>
                </p14:cNvPr>
                <p14:cNvContentPartPr/>
                <p14:nvPr/>
              </p14:nvContentPartPr>
              <p14:xfrm>
                <a:off x="6310442" y="4072382"/>
                <a:ext cx="146520" cy="1519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0C0AB93A-12BD-4C97-8939-2048CAF2BD2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301802" y="4063382"/>
                  <a:ext cx="164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0E62B27E-96CB-4836-A903-CCDC4D8AED16}"/>
                    </a:ext>
                  </a:extLst>
                </p14:cNvPr>
                <p14:cNvContentPartPr/>
                <p14:nvPr/>
              </p14:nvContentPartPr>
              <p14:xfrm>
                <a:off x="6540842" y="4051862"/>
                <a:ext cx="90360" cy="16164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0E62B27E-96CB-4836-A903-CCDC4D8AED1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532202" y="4043222"/>
                  <a:ext cx="108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2E7007F-747B-4E95-9AA4-3B765DAEFA66}"/>
                    </a:ext>
                  </a:extLst>
                </p14:cNvPr>
                <p14:cNvContentPartPr/>
                <p14:nvPr/>
              </p14:nvContentPartPr>
              <p14:xfrm>
                <a:off x="6552002" y="4145462"/>
                <a:ext cx="67680" cy="36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2E7007F-747B-4E95-9AA4-3B765DAEFA6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543362" y="4136822"/>
                  <a:ext cx="85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DAC8795-3C6A-471B-BFD8-58A85F4C2E32}"/>
                    </a:ext>
                  </a:extLst>
                </p14:cNvPr>
                <p14:cNvContentPartPr/>
                <p14:nvPr/>
              </p14:nvContentPartPr>
              <p14:xfrm>
                <a:off x="6927842" y="3894542"/>
                <a:ext cx="106920" cy="266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DAC8795-3C6A-471B-BFD8-58A85F4C2E3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919202" y="3885902"/>
                  <a:ext cx="124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D57477D-748A-4738-86A3-EE20957F9995}"/>
                    </a:ext>
                  </a:extLst>
                </p14:cNvPr>
                <p14:cNvContentPartPr/>
                <p14:nvPr/>
              </p14:nvContentPartPr>
              <p14:xfrm>
                <a:off x="6911282" y="3971582"/>
                <a:ext cx="106920" cy="11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D57477D-748A-4738-86A3-EE20957F999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902282" y="3962582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6571B5-43AB-414E-8201-1189598B50C3}"/>
                    </a:ext>
                  </a:extLst>
                </p14:cNvPr>
                <p14:cNvContentPartPr/>
                <p14:nvPr/>
              </p14:nvContentPartPr>
              <p14:xfrm>
                <a:off x="7146002" y="3814622"/>
                <a:ext cx="163440" cy="275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6571B5-43AB-414E-8201-1189598B50C3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137362" y="3805622"/>
                  <a:ext cx="1810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AA9A41A-4D9C-40C7-A182-7589D415CD49}"/>
                    </a:ext>
                  </a:extLst>
                </p14:cNvPr>
                <p14:cNvContentPartPr/>
                <p14:nvPr/>
              </p14:nvContentPartPr>
              <p14:xfrm>
                <a:off x="7377122" y="3523022"/>
                <a:ext cx="190800" cy="244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AA9A41A-4D9C-40C7-A182-7589D415CD4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368482" y="3514382"/>
                  <a:ext cx="208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8AA015-3913-40AB-8CA6-CCA8149C2DA5}"/>
                    </a:ext>
                  </a:extLst>
                </p14:cNvPr>
                <p14:cNvContentPartPr/>
                <p14:nvPr/>
              </p14:nvContentPartPr>
              <p14:xfrm>
                <a:off x="7727042" y="3522662"/>
                <a:ext cx="203040" cy="246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8AA015-3913-40AB-8CA6-CCA8149C2DA5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718402" y="3514022"/>
                  <a:ext cx="2206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BDC5F71-35DA-4533-A15B-63714BCFC660}"/>
                    </a:ext>
                  </a:extLst>
                </p14:cNvPr>
                <p14:cNvContentPartPr/>
                <p14:nvPr/>
              </p14:nvContentPartPr>
              <p14:xfrm>
                <a:off x="7449482" y="3808862"/>
                <a:ext cx="721080" cy="68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BDC5F71-35DA-4533-A15B-63714BCFC660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440842" y="3800222"/>
                  <a:ext cx="738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4FB1DC8-7A7C-4DC3-A842-76CF61D52095}"/>
                    </a:ext>
                  </a:extLst>
                </p14:cNvPr>
                <p14:cNvContentPartPr/>
                <p14:nvPr/>
              </p14:nvContentPartPr>
              <p14:xfrm>
                <a:off x="7545242" y="3954302"/>
                <a:ext cx="118080" cy="2253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4FB1DC8-7A7C-4DC3-A842-76CF61D5209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36242" y="3945302"/>
                  <a:ext cx="135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91018EF-A9D8-4D59-948E-29A0B3815F57}"/>
                    </a:ext>
                  </a:extLst>
                </p14:cNvPr>
                <p14:cNvContentPartPr/>
                <p14:nvPr/>
              </p14:nvContentPartPr>
              <p14:xfrm>
                <a:off x="7771322" y="4010822"/>
                <a:ext cx="205920" cy="3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91018EF-A9D8-4D59-948E-29A0B3815F5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762682" y="4002182"/>
                  <a:ext cx="223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9198058-4C25-4EB5-B054-0D5BB28CF2CF}"/>
                    </a:ext>
                  </a:extLst>
                </p14:cNvPr>
                <p14:cNvContentPartPr/>
                <p14:nvPr/>
              </p14:nvContentPartPr>
              <p14:xfrm>
                <a:off x="7819922" y="3954662"/>
                <a:ext cx="135000" cy="2023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9198058-4C25-4EB5-B054-0D5BB28CF2CF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810922" y="3946022"/>
                  <a:ext cx="1526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40E977A-1A24-4809-BB5C-6AF3B944D26C}"/>
                    </a:ext>
                  </a:extLst>
                </p14:cNvPr>
                <p14:cNvContentPartPr/>
                <p14:nvPr/>
              </p14:nvContentPartPr>
              <p14:xfrm>
                <a:off x="6911282" y="3759182"/>
                <a:ext cx="129240" cy="946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40E977A-1A24-4809-BB5C-6AF3B944D26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902282" y="3750182"/>
                  <a:ext cx="146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EFE015F-7857-4B8F-B492-497EC389C830}"/>
                    </a:ext>
                  </a:extLst>
                </p14:cNvPr>
                <p14:cNvContentPartPr/>
                <p14:nvPr/>
              </p14:nvContentPartPr>
              <p14:xfrm>
                <a:off x="2301482" y="4891742"/>
                <a:ext cx="133560" cy="17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EFE015F-7857-4B8F-B492-497EC389C830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292482" y="4882742"/>
                  <a:ext cx="151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8DF70A-5CD4-4945-AD24-CD398392FB04}"/>
                    </a:ext>
                  </a:extLst>
                </p14:cNvPr>
                <p14:cNvContentPartPr/>
                <p14:nvPr/>
              </p14:nvContentPartPr>
              <p14:xfrm>
                <a:off x="2597042" y="4615982"/>
                <a:ext cx="207720" cy="251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8DF70A-5CD4-4945-AD24-CD398392FB04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88402" y="4607342"/>
                  <a:ext cx="2253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87EFD3F-0719-46B0-A4E4-A1A120466858}"/>
                    </a:ext>
                  </a:extLst>
                </p14:cNvPr>
                <p14:cNvContentPartPr/>
                <p14:nvPr/>
              </p14:nvContentPartPr>
              <p14:xfrm>
                <a:off x="2917082" y="4652702"/>
                <a:ext cx="146520" cy="217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87EFD3F-0719-46B0-A4E4-A1A12046685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08082" y="4643702"/>
                  <a:ext cx="164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B46B732E-E9B1-46E1-A1EF-5AACC17D6842}"/>
                    </a:ext>
                  </a:extLst>
                </p14:cNvPr>
                <p14:cNvContentPartPr/>
                <p14:nvPr/>
              </p14:nvContentPartPr>
              <p14:xfrm>
                <a:off x="3137402" y="4610942"/>
                <a:ext cx="105120" cy="280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B46B732E-E9B1-46E1-A1EF-5AACC17D684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128762" y="4602302"/>
                  <a:ext cx="122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E233A9A-552C-4207-8A64-6F5A4B827028}"/>
                    </a:ext>
                  </a:extLst>
                </p14:cNvPr>
                <p14:cNvContentPartPr/>
                <p14:nvPr/>
              </p14:nvContentPartPr>
              <p14:xfrm>
                <a:off x="3242162" y="4683662"/>
                <a:ext cx="106920" cy="1472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E233A9A-552C-4207-8A64-6F5A4B82702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233522" y="4674662"/>
                  <a:ext cx="1245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02FEAEA-93AD-4DA4-93F0-A095890A8D0C}"/>
                    </a:ext>
                  </a:extLst>
                </p14:cNvPr>
                <p14:cNvContentPartPr/>
                <p14:nvPr/>
              </p14:nvContentPartPr>
              <p14:xfrm>
                <a:off x="3242162" y="4773662"/>
                <a:ext cx="84600" cy="115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02FEAEA-93AD-4DA4-93F0-A095890A8D0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233522" y="4765022"/>
                  <a:ext cx="102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220F02D-F715-4D87-9ED1-1E3CDB8EBB01}"/>
                    </a:ext>
                  </a:extLst>
                </p14:cNvPr>
                <p14:cNvContentPartPr/>
                <p14:nvPr/>
              </p14:nvContentPartPr>
              <p14:xfrm>
                <a:off x="3376802" y="4821542"/>
                <a:ext cx="56520" cy="788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220F02D-F715-4D87-9ED1-1E3CDB8EBB0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368162" y="4812902"/>
                  <a:ext cx="74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C65FF5B-990E-401B-8F0B-1D22D3603CF1}"/>
                    </a:ext>
                  </a:extLst>
                </p14:cNvPr>
                <p14:cNvContentPartPr/>
                <p14:nvPr/>
              </p14:nvContentPartPr>
              <p14:xfrm>
                <a:off x="3494522" y="4695182"/>
                <a:ext cx="157680" cy="399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C65FF5B-990E-401B-8F0B-1D22D3603CF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485882" y="4686182"/>
                  <a:ext cx="175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7A54C15-A888-49FB-991F-9DDC5C834E19}"/>
                    </a:ext>
                  </a:extLst>
                </p14:cNvPr>
                <p14:cNvContentPartPr/>
                <p14:nvPr/>
              </p14:nvContentPartPr>
              <p14:xfrm>
                <a:off x="3539522" y="4655942"/>
                <a:ext cx="62280" cy="1800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7A54C15-A888-49FB-991F-9DDC5C834E1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30522" y="4647302"/>
                  <a:ext cx="799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BC40588-298C-4EE3-AB92-50B3D619E126}"/>
                    </a:ext>
                  </a:extLst>
                </p14:cNvPr>
                <p14:cNvContentPartPr/>
                <p14:nvPr/>
              </p14:nvContentPartPr>
              <p14:xfrm>
                <a:off x="3679922" y="4627862"/>
                <a:ext cx="50760" cy="202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BC40588-298C-4EE3-AB92-50B3D619E12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670922" y="4619222"/>
                  <a:ext cx="68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B5D3FED-421C-4074-8398-31CCD6210B37}"/>
                    </a:ext>
                  </a:extLst>
                </p14:cNvPr>
                <p14:cNvContentPartPr/>
                <p14:nvPr/>
              </p14:nvContentPartPr>
              <p14:xfrm>
                <a:off x="2647442" y="4936382"/>
                <a:ext cx="1111320" cy="44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B5D3FED-421C-4074-8398-31CCD6210B37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38442" y="4927742"/>
                  <a:ext cx="1128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42CAAE12-A9A3-4038-8A39-0BC7B68B2639}"/>
                    </a:ext>
                  </a:extLst>
                </p14:cNvPr>
                <p14:cNvContentPartPr/>
                <p14:nvPr/>
              </p14:nvContentPartPr>
              <p14:xfrm>
                <a:off x="2933642" y="5048702"/>
                <a:ext cx="185400" cy="189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42CAAE12-A9A3-4038-8A39-0BC7B68B263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925002" y="5039702"/>
                  <a:ext cx="20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01D5C1-E2AD-4E05-AC7B-1A281D4FCD84}"/>
                    </a:ext>
                  </a:extLst>
                </p14:cNvPr>
                <p14:cNvContentPartPr/>
                <p14:nvPr/>
              </p14:nvContentPartPr>
              <p14:xfrm>
                <a:off x="3202922" y="5076422"/>
                <a:ext cx="112680" cy="1638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01D5C1-E2AD-4E05-AC7B-1A281D4FCD84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194282" y="5067782"/>
                  <a:ext cx="1303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B89B967-A0E3-45A5-9036-A39BB051CCBC}"/>
                    </a:ext>
                  </a:extLst>
                </p14:cNvPr>
                <p14:cNvContentPartPr/>
                <p14:nvPr/>
              </p14:nvContentPartPr>
              <p14:xfrm>
                <a:off x="3219842" y="5172182"/>
                <a:ext cx="163080" cy="22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B89B967-A0E3-45A5-9036-A39BB051CCB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211202" y="5163182"/>
                  <a:ext cx="180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40105E6-7FFB-4744-BAA6-E9E6B9F64966}"/>
                    </a:ext>
                  </a:extLst>
                </p14:cNvPr>
                <p14:cNvContentPartPr/>
                <p14:nvPr/>
              </p14:nvContentPartPr>
              <p14:xfrm>
                <a:off x="3921122" y="4897142"/>
                <a:ext cx="135000" cy="112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40105E6-7FFB-4744-BAA6-E9E6B9F6496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12122" y="4888502"/>
                  <a:ext cx="152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4407CCF6-A909-49BA-B189-1D0BA6B328A8}"/>
                    </a:ext>
                  </a:extLst>
                </p14:cNvPr>
                <p14:cNvContentPartPr/>
                <p14:nvPr/>
              </p14:nvContentPartPr>
              <p14:xfrm>
                <a:off x="4291202" y="4807502"/>
                <a:ext cx="157320" cy="213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4407CCF6-A909-49BA-B189-1D0BA6B328A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282562" y="4798502"/>
                  <a:ext cx="174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9C73E86-40B9-4FFB-A726-F17669D17D75}"/>
                    </a:ext>
                  </a:extLst>
                </p14:cNvPr>
                <p14:cNvContentPartPr/>
                <p14:nvPr/>
              </p14:nvContentPartPr>
              <p14:xfrm>
                <a:off x="4600082" y="4571702"/>
                <a:ext cx="185040" cy="2361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9C73E86-40B9-4FFB-A726-F17669D17D7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591082" y="4563062"/>
                  <a:ext cx="202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3E862588-29C5-42A9-B685-C74DB6EE5C99}"/>
                    </a:ext>
                  </a:extLst>
                </p14:cNvPr>
                <p14:cNvContentPartPr/>
                <p14:nvPr/>
              </p14:nvContentPartPr>
              <p14:xfrm>
                <a:off x="4874762" y="4576742"/>
                <a:ext cx="184680" cy="2260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3E862588-29C5-42A9-B685-C74DB6EE5C9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65762" y="4567742"/>
                  <a:ext cx="202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65315CCC-AC1D-470D-96AF-6001BB78FA22}"/>
                    </a:ext>
                  </a:extLst>
                </p14:cNvPr>
                <p14:cNvContentPartPr/>
                <p14:nvPr/>
              </p14:nvContentPartPr>
              <p14:xfrm>
                <a:off x="5093642" y="4504382"/>
                <a:ext cx="140760" cy="30348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65315CCC-AC1D-470D-96AF-6001BB78FA22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84642" y="4495742"/>
                  <a:ext cx="1584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4FCB3763-D789-4F54-BF0A-E7FFD4004C80}"/>
                    </a:ext>
                  </a:extLst>
                </p14:cNvPr>
                <p14:cNvContentPartPr/>
                <p14:nvPr/>
              </p14:nvContentPartPr>
              <p14:xfrm>
                <a:off x="5244842" y="4588622"/>
                <a:ext cx="59760" cy="1436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4FCB3763-D789-4F54-BF0A-E7FFD4004C80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35842" y="4579982"/>
                  <a:ext cx="77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AD4FD65-13DE-46F7-AFD1-5F70701F317C}"/>
                    </a:ext>
                  </a:extLst>
                </p14:cNvPr>
                <p14:cNvContentPartPr/>
                <p14:nvPr/>
              </p14:nvContentPartPr>
              <p14:xfrm>
                <a:off x="5250602" y="4639022"/>
                <a:ext cx="123840" cy="16308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AD4FD65-13DE-46F7-AFD1-5F70701F317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241962" y="4630382"/>
                  <a:ext cx="141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EB9567D-A0A1-4F82-BFBC-37C908B8BDA4}"/>
                    </a:ext>
                  </a:extLst>
                </p14:cNvPr>
                <p14:cNvContentPartPr/>
                <p14:nvPr/>
              </p14:nvContentPartPr>
              <p14:xfrm>
                <a:off x="5430242" y="4599782"/>
                <a:ext cx="135000" cy="115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EB9567D-A0A1-4F82-BFBC-37C908B8BDA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21242" y="4591142"/>
                  <a:ext cx="1526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259F020-C113-40DA-9BBA-4AFC67022C79}"/>
                    </a:ext>
                  </a:extLst>
                </p14:cNvPr>
                <p14:cNvContentPartPr/>
                <p14:nvPr/>
              </p14:nvContentPartPr>
              <p14:xfrm>
                <a:off x="5485682" y="4515542"/>
                <a:ext cx="214200" cy="2696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259F020-C113-40DA-9BBA-4AFC67022C7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477042" y="4506902"/>
                  <a:ext cx="231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0E861C6A-C714-46E8-9A41-4A290C48AB11}"/>
                    </a:ext>
                  </a:extLst>
                </p14:cNvPr>
                <p14:cNvContentPartPr/>
                <p14:nvPr/>
              </p14:nvContentPartPr>
              <p14:xfrm>
                <a:off x="4613762" y="4840622"/>
                <a:ext cx="1103040" cy="3456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0E861C6A-C714-46E8-9A41-4A290C48AB11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604762" y="4831982"/>
                  <a:ext cx="1120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52C1C6F-A048-404F-A722-651F502183B0}"/>
                    </a:ext>
                  </a:extLst>
                </p14:cNvPr>
                <p14:cNvContentPartPr/>
                <p14:nvPr/>
              </p14:nvContentPartPr>
              <p14:xfrm>
                <a:off x="4837322" y="5003342"/>
                <a:ext cx="503280" cy="16344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52C1C6F-A048-404F-A722-651F502183B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828682" y="4994342"/>
                  <a:ext cx="520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E6E9833B-D1B5-45D9-867E-53C44F637337}"/>
                    </a:ext>
                  </a:extLst>
                </p14:cNvPr>
                <p14:cNvContentPartPr/>
                <p14:nvPr/>
              </p14:nvContentPartPr>
              <p14:xfrm>
                <a:off x="5216762" y="4998302"/>
                <a:ext cx="151920" cy="1800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E6E9833B-D1B5-45D9-867E-53C44F63733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208122" y="4989302"/>
                  <a:ext cx="169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57803D5-2001-476D-ABE5-023B595D5A00}"/>
                    </a:ext>
                  </a:extLst>
                </p14:cNvPr>
                <p14:cNvContentPartPr/>
                <p14:nvPr/>
              </p14:nvContentPartPr>
              <p14:xfrm>
                <a:off x="1172162" y="5709662"/>
                <a:ext cx="213480" cy="4032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57803D5-2001-476D-ABE5-023B595D5A00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63522" y="5701022"/>
                  <a:ext cx="23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86BAD440-7751-499D-BCDE-A742D58988B3}"/>
                    </a:ext>
                  </a:extLst>
                </p14:cNvPr>
                <p14:cNvContentPartPr/>
                <p14:nvPr/>
              </p14:nvContentPartPr>
              <p14:xfrm>
                <a:off x="1447202" y="5620742"/>
                <a:ext cx="166680" cy="1695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86BAD440-7751-499D-BCDE-A742D58988B3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38202" y="5612102"/>
                  <a:ext cx="184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D070C1BA-AC4D-4D46-8442-2EE3CA93A1C6}"/>
                    </a:ext>
                  </a:extLst>
                </p14:cNvPr>
                <p14:cNvContentPartPr/>
                <p14:nvPr/>
              </p14:nvContentPartPr>
              <p14:xfrm>
                <a:off x="1677242" y="5634062"/>
                <a:ext cx="157680" cy="16668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D070C1BA-AC4D-4D46-8442-2EE3CA93A1C6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668242" y="5625062"/>
                  <a:ext cx="175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5E70BC2-747C-4316-844F-8FCEDE227E2A}"/>
                    </a:ext>
                  </a:extLst>
                </p14:cNvPr>
                <p14:cNvContentPartPr/>
                <p14:nvPr/>
              </p14:nvContentPartPr>
              <p14:xfrm>
                <a:off x="2030402" y="5676902"/>
                <a:ext cx="112680" cy="115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5E70BC2-747C-4316-844F-8FCEDE227E2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021762" y="5668262"/>
                  <a:ext cx="1303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4D611A9-117E-40EF-9190-5AB4378F1EB8}"/>
                    </a:ext>
                  </a:extLst>
                </p14:cNvPr>
                <p14:cNvContentPartPr/>
                <p14:nvPr/>
              </p14:nvContentPartPr>
              <p14:xfrm>
                <a:off x="2030402" y="5738822"/>
                <a:ext cx="73800" cy="1152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4D611A9-117E-40EF-9190-5AB4378F1EB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021762" y="5729822"/>
                  <a:ext cx="91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C99AEDBD-8A4A-4EA3-854E-537869F0DDE6}"/>
                    </a:ext>
                  </a:extLst>
                </p14:cNvPr>
                <p14:cNvContentPartPr/>
                <p14:nvPr/>
              </p14:nvContentPartPr>
              <p14:xfrm>
                <a:off x="2397962" y="5531102"/>
                <a:ext cx="137880" cy="23580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C99AEDBD-8A4A-4EA3-854E-537869F0DDE6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88962" y="5522102"/>
                  <a:ext cx="1555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AB633C16-1A77-4F34-A4E8-7532A18D1031}"/>
                    </a:ext>
                  </a:extLst>
                </p14:cNvPr>
                <p14:cNvContentPartPr/>
                <p14:nvPr/>
              </p14:nvContentPartPr>
              <p14:xfrm>
                <a:off x="2692082" y="5643422"/>
                <a:ext cx="158040" cy="226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AB633C16-1A77-4F34-A4E8-7532A18D10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683442" y="5634422"/>
                  <a:ext cx="175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1EF68144-0352-4272-B30B-71D616861432}"/>
                    </a:ext>
                  </a:extLst>
                </p14:cNvPr>
                <p14:cNvContentPartPr/>
                <p14:nvPr/>
              </p14:nvContentPartPr>
              <p14:xfrm>
                <a:off x="2666522" y="5493662"/>
                <a:ext cx="88200" cy="35748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1EF68144-0352-4272-B30B-71D61686143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657522" y="5485022"/>
                  <a:ext cx="1058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137006B1-59B6-42FC-941A-08EE0DF2FE21}"/>
                    </a:ext>
                  </a:extLst>
                </p14:cNvPr>
                <p14:cNvContentPartPr/>
                <p14:nvPr/>
              </p14:nvContentPartPr>
              <p14:xfrm>
                <a:off x="2732042" y="5519582"/>
                <a:ext cx="67320" cy="23076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137006B1-59B6-42FC-941A-08EE0DF2FE2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23402" y="5510942"/>
                  <a:ext cx="849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2472863-FB7B-45F9-9AC0-45D704B21AC2}"/>
                    </a:ext>
                  </a:extLst>
                </p14:cNvPr>
                <p14:cNvContentPartPr/>
                <p14:nvPr/>
              </p14:nvContentPartPr>
              <p14:xfrm>
                <a:off x="2726282" y="5699222"/>
                <a:ext cx="123840" cy="612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2472863-FB7B-45F9-9AC0-45D704B21AC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717282" y="5690582"/>
                  <a:ext cx="141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48564DAF-AF38-42A2-9E6D-AF62E6860699}"/>
                    </a:ext>
                  </a:extLst>
                </p14:cNvPr>
                <p14:cNvContentPartPr/>
                <p14:nvPr/>
              </p14:nvContentPartPr>
              <p14:xfrm>
                <a:off x="2844002" y="5755382"/>
                <a:ext cx="56520" cy="1069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48564DAF-AF38-42A2-9E6D-AF62E686069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835002" y="5746742"/>
                  <a:ext cx="74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658EE2D8-32DB-43D4-897B-839B7054F410}"/>
                    </a:ext>
                  </a:extLst>
                </p14:cNvPr>
                <p14:cNvContentPartPr/>
                <p14:nvPr/>
              </p14:nvContentPartPr>
              <p14:xfrm>
                <a:off x="2978642" y="5576102"/>
                <a:ext cx="135000" cy="28440"/>
              </p14:xfrm>
            </p:contentPart>
          </mc:Choice>
          <mc:Fallback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658EE2D8-32DB-43D4-897B-839B7054F41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969642" y="5567102"/>
                  <a:ext cx="1526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F770ED37-6942-425D-AFC5-57F75CCA967F}"/>
                    </a:ext>
                  </a:extLst>
                </p14:cNvPr>
                <p14:cNvContentPartPr/>
                <p14:nvPr/>
              </p14:nvContentPartPr>
              <p14:xfrm>
                <a:off x="3017882" y="5570342"/>
                <a:ext cx="84600" cy="172440"/>
              </p14:xfrm>
            </p:contentPart>
          </mc:Choice>
          <mc:Fallback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F770ED37-6942-425D-AFC5-57F75CCA967F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009242" y="5561702"/>
                  <a:ext cx="1022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6DFB4518-1D1C-4CAE-A641-B776FDDA0ECF}"/>
                    </a:ext>
                  </a:extLst>
                </p14:cNvPr>
                <p14:cNvContentPartPr/>
                <p14:nvPr/>
              </p14:nvContentPartPr>
              <p14:xfrm>
                <a:off x="3169442" y="5514182"/>
                <a:ext cx="67680" cy="2754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6DFB4518-1D1C-4CAE-A641-B776FDDA0E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160442" y="5505542"/>
                  <a:ext cx="853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D75EB54-995E-4E9D-9074-7725D675D6F7}"/>
                    </a:ext>
                  </a:extLst>
                </p14:cNvPr>
                <p14:cNvContentPartPr/>
                <p14:nvPr/>
              </p14:nvContentPartPr>
              <p14:xfrm>
                <a:off x="3376802" y="5671502"/>
                <a:ext cx="122040" cy="2304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D75EB54-995E-4E9D-9074-7725D675D6F7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368162" y="5662502"/>
                  <a:ext cx="139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7F5CC631-DF2E-45DC-9624-269E21E621D8}"/>
                    </a:ext>
                  </a:extLst>
                </p14:cNvPr>
                <p14:cNvContentPartPr/>
                <p14:nvPr/>
              </p14:nvContentPartPr>
              <p14:xfrm>
                <a:off x="3764162" y="5491862"/>
                <a:ext cx="151920" cy="2304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7F5CC631-DF2E-45DC-9624-269E21E621D8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755162" y="5482862"/>
                  <a:ext cx="16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E944701-65E5-4A21-AA4C-F732C69553FE}"/>
                    </a:ext>
                  </a:extLst>
                </p14:cNvPr>
                <p14:cNvContentPartPr/>
                <p14:nvPr/>
              </p14:nvContentPartPr>
              <p14:xfrm>
                <a:off x="4095002" y="5566742"/>
                <a:ext cx="157680" cy="2088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E944701-65E5-4A21-AA4C-F732C69553FE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86002" y="5558102"/>
                  <a:ext cx="175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E6C7782-94BB-4F82-9B86-B16822FE9A00}"/>
                    </a:ext>
                  </a:extLst>
                </p14:cNvPr>
                <p14:cNvContentPartPr/>
                <p14:nvPr/>
              </p14:nvContentPartPr>
              <p14:xfrm>
                <a:off x="4145402" y="5508422"/>
                <a:ext cx="34200" cy="19116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E6C7782-94BB-4F82-9B86-B16822FE9A0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36402" y="5499782"/>
                  <a:ext cx="51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B07F5C31-32C7-445B-B592-4C3DDC0BAE02}"/>
                    </a:ext>
                  </a:extLst>
                </p14:cNvPr>
                <p14:cNvContentPartPr/>
                <p14:nvPr/>
              </p14:nvContentPartPr>
              <p14:xfrm>
                <a:off x="4336202" y="5531102"/>
                <a:ext cx="180000" cy="1468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B07F5C31-32C7-445B-B592-4C3DDC0BAE02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327202" y="5522102"/>
                  <a:ext cx="197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85FF4F7C-3A0A-44FE-AB19-C04C38D7F5BF}"/>
                    </a:ext>
                  </a:extLst>
                </p14:cNvPr>
                <p14:cNvContentPartPr/>
                <p14:nvPr/>
              </p14:nvContentPartPr>
              <p14:xfrm>
                <a:off x="4555082" y="5514182"/>
                <a:ext cx="101160" cy="1728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85FF4F7C-3A0A-44FE-AB19-C04C38D7F5B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546082" y="5505542"/>
                  <a:ext cx="1188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E9AFC2EA-F6D9-4B48-A121-D991D96CA1D2}"/>
                    </a:ext>
                  </a:extLst>
                </p14:cNvPr>
                <p14:cNvContentPartPr/>
                <p14:nvPr/>
              </p14:nvContentPartPr>
              <p14:xfrm>
                <a:off x="4556522" y="5609582"/>
                <a:ext cx="155880" cy="1076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E9AFC2EA-F6D9-4B48-A121-D991D96CA1D2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547882" y="5600942"/>
                  <a:ext cx="173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D168234-ED0F-4F90-AA52-53CBEA71DD86}"/>
                    </a:ext>
                  </a:extLst>
                </p14:cNvPr>
                <p14:cNvContentPartPr/>
                <p14:nvPr/>
              </p14:nvContentPartPr>
              <p14:xfrm>
                <a:off x="4560482" y="5531102"/>
                <a:ext cx="94320" cy="61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D168234-ED0F-4F90-AA52-53CBEA71DD8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551842" y="5522102"/>
                  <a:ext cx="111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B05AA910-3577-4592-8EA9-1F9DED84CA08}"/>
                    </a:ext>
                  </a:extLst>
                </p14:cNvPr>
                <p14:cNvContentPartPr/>
                <p14:nvPr/>
              </p14:nvContentPartPr>
              <p14:xfrm>
                <a:off x="3685682" y="5424542"/>
                <a:ext cx="218880" cy="43236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B05AA910-3577-4592-8EA9-1F9DED84CA0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677042" y="5415542"/>
                  <a:ext cx="23652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2269EA31-9065-4FA5-A6B5-D7D56ADB6C44}"/>
                    </a:ext>
                  </a:extLst>
                </p14:cNvPr>
                <p14:cNvContentPartPr/>
                <p14:nvPr/>
              </p14:nvContentPartPr>
              <p14:xfrm>
                <a:off x="4706282" y="5486102"/>
                <a:ext cx="162720" cy="37620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2269EA31-9065-4FA5-A6B5-D7D56ADB6C4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697642" y="5477462"/>
                  <a:ext cx="1803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6FAA41E2-3D55-4F49-9A47-14FBAEEC480E}"/>
                    </a:ext>
                  </a:extLst>
                </p14:cNvPr>
                <p14:cNvContentPartPr/>
                <p14:nvPr/>
              </p14:nvContentPartPr>
              <p14:xfrm>
                <a:off x="6642002" y="4829822"/>
                <a:ext cx="140760" cy="648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6FAA41E2-3D55-4F49-9A47-14FBAEEC480E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633002" y="4821182"/>
                  <a:ext cx="158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B3864CDA-0877-4A87-91EC-63844A910C09}"/>
                    </a:ext>
                  </a:extLst>
                </p14:cNvPr>
                <p14:cNvContentPartPr/>
                <p14:nvPr/>
              </p14:nvContentPartPr>
              <p14:xfrm>
                <a:off x="6871682" y="4739462"/>
                <a:ext cx="112680" cy="20304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B3864CDA-0877-4A87-91EC-63844A910C0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63042" y="4730822"/>
                  <a:ext cx="130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2C2CA34A-FC4F-463E-AF02-93165555FBCF}"/>
                    </a:ext>
                  </a:extLst>
                </p14:cNvPr>
                <p14:cNvContentPartPr/>
                <p14:nvPr/>
              </p14:nvContentPartPr>
              <p14:xfrm>
                <a:off x="7113242" y="4812902"/>
                <a:ext cx="106920" cy="61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2C2CA34A-FC4F-463E-AF02-93165555FBCF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04242" y="4804262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281A1894-0DBB-449A-B51C-D6FB9355B9BE}"/>
                    </a:ext>
                  </a:extLst>
                </p14:cNvPr>
                <p14:cNvContentPartPr/>
                <p14:nvPr/>
              </p14:nvContentPartPr>
              <p14:xfrm>
                <a:off x="7107482" y="4852142"/>
                <a:ext cx="106920" cy="1152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281A1894-0DBB-449A-B51C-D6FB9355B9B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098482" y="4843502"/>
                  <a:ext cx="124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B68BEF2A-7990-4DCD-8761-1BADEF5977D9}"/>
                    </a:ext>
                  </a:extLst>
                </p14:cNvPr>
                <p14:cNvContentPartPr/>
                <p14:nvPr/>
              </p14:nvContentPartPr>
              <p14:xfrm>
                <a:off x="7354802" y="4757462"/>
                <a:ext cx="128880" cy="1796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B68BEF2A-7990-4DCD-8761-1BADEF5977D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345802" y="4748462"/>
                  <a:ext cx="1465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22D2576-77C7-4C04-8BA4-BB636FD39345}"/>
                    </a:ext>
                  </a:extLst>
                </p14:cNvPr>
                <p14:cNvContentPartPr/>
                <p14:nvPr/>
              </p14:nvContentPartPr>
              <p14:xfrm>
                <a:off x="7500242" y="4904342"/>
                <a:ext cx="62280" cy="11088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22D2576-77C7-4C04-8BA4-BB636FD3934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491242" y="4895702"/>
                  <a:ext cx="79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25A3D26-D5D4-4B88-8834-E0D452EA0AF7}"/>
                    </a:ext>
                  </a:extLst>
                </p14:cNvPr>
                <p14:cNvContentPartPr/>
                <p14:nvPr/>
              </p14:nvContentPartPr>
              <p14:xfrm>
                <a:off x="7718762" y="4560902"/>
                <a:ext cx="101880" cy="16848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25A3D26-D5D4-4B88-8834-E0D452EA0AF7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10122" y="4552262"/>
                  <a:ext cx="1195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1CF8C52-C6FB-4ADE-AB0E-7C790213EF6C}"/>
                    </a:ext>
                  </a:extLst>
                </p14:cNvPr>
                <p14:cNvContentPartPr/>
                <p14:nvPr/>
              </p14:nvContentPartPr>
              <p14:xfrm>
                <a:off x="7864562" y="4588622"/>
                <a:ext cx="151920" cy="15228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1CF8C52-C6FB-4ADE-AB0E-7C790213EF6C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855922" y="4579982"/>
                  <a:ext cx="1695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01A7F448-28EE-4796-98D1-A99E0BC54638}"/>
                    </a:ext>
                  </a:extLst>
                </p14:cNvPr>
                <p14:cNvContentPartPr/>
                <p14:nvPr/>
              </p14:nvContentPartPr>
              <p14:xfrm>
                <a:off x="7685282" y="4824062"/>
                <a:ext cx="404280" cy="118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01A7F448-28EE-4796-98D1-A99E0BC5463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76282" y="4815422"/>
                  <a:ext cx="4219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EBBD98D8-3D7D-4E92-BF35-8D133C295DFD}"/>
                    </a:ext>
                  </a:extLst>
                </p14:cNvPr>
                <p14:cNvContentPartPr/>
                <p14:nvPr/>
              </p14:nvContentPartPr>
              <p14:xfrm>
                <a:off x="7640642" y="4893182"/>
                <a:ext cx="145440" cy="17820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EBBD98D8-3D7D-4E92-BF35-8D133C295DF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632002" y="4884542"/>
                  <a:ext cx="163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16A382F-3362-493D-924E-B3A85182DBFC}"/>
                    </a:ext>
                  </a:extLst>
                </p14:cNvPr>
                <p14:cNvContentPartPr/>
                <p14:nvPr/>
              </p14:nvContentPartPr>
              <p14:xfrm>
                <a:off x="7825682" y="4970222"/>
                <a:ext cx="191160" cy="2268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16A382F-3362-493D-924E-B3A85182DBF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816682" y="4961222"/>
                  <a:ext cx="20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6D19285-13D7-4E86-9FE1-0892AF6506E9}"/>
                    </a:ext>
                  </a:extLst>
                </p14:cNvPr>
                <p14:cNvContentPartPr/>
                <p14:nvPr/>
              </p14:nvContentPartPr>
              <p14:xfrm>
                <a:off x="7853402" y="4947542"/>
                <a:ext cx="67680" cy="1407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6D19285-13D7-4E86-9FE1-0892AF6506E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844762" y="4938902"/>
                  <a:ext cx="85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7754BB57-DACC-492F-B03F-69763CE18B16}"/>
                    </a:ext>
                  </a:extLst>
                </p14:cNvPr>
                <p14:cNvContentPartPr/>
                <p14:nvPr/>
              </p14:nvContentPartPr>
              <p14:xfrm>
                <a:off x="6456602" y="4431662"/>
                <a:ext cx="1958040" cy="80172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7754BB57-DACC-492F-B03F-69763CE18B1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6447962" y="4422662"/>
                  <a:ext cx="1975680" cy="81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ABE3F75C-9B9B-4FD5-9373-01E27C53C870}"/>
                    </a:ext>
                  </a:extLst>
                </p14:cNvPr>
                <p14:cNvContentPartPr/>
                <p14:nvPr/>
              </p14:nvContentPartPr>
              <p14:xfrm>
                <a:off x="8022242" y="5532542"/>
                <a:ext cx="163440" cy="172800"/>
              </p14:xfrm>
            </p:contentPart>
          </mc:Choice>
          <mc:Fallback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ABE3F75C-9B9B-4FD5-9373-01E27C53C870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8013242" y="5523902"/>
                  <a:ext cx="1810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45238CF9-789A-4F37-9D96-198AD990AB7E}"/>
                    </a:ext>
                  </a:extLst>
                </p14:cNvPr>
                <p14:cNvContentPartPr/>
                <p14:nvPr/>
              </p14:nvContentPartPr>
              <p14:xfrm>
                <a:off x="8229242" y="5536142"/>
                <a:ext cx="140760" cy="16956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45238CF9-789A-4F37-9D96-198AD990AB7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220602" y="5527142"/>
                  <a:ext cx="1584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F8283C52-4430-4AB0-B769-2E6A7967E237}"/>
                    </a:ext>
                  </a:extLst>
                </p14:cNvPr>
                <p14:cNvContentPartPr/>
                <p14:nvPr/>
              </p14:nvContentPartPr>
              <p14:xfrm>
                <a:off x="8268842" y="5631902"/>
                <a:ext cx="78840" cy="1728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F8283C52-4430-4AB0-B769-2E6A7967E23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259842" y="5623262"/>
                  <a:ext cx="96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493727CE-3A57-4638-A283-A882FF1D40F1}"/>
                    </a:ext>
                  </a:extLst>
                </p14:cNvPr>
                <p14:cNvContentPartPr/>
                <p14:nvPr/>
              </p14:nvContentPartPr>
              <p14:xfrm>
                <a:off x="8453882" y="5519942"/>
                <a:ext cx="157680" cy="1915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493727CE-3A57-4638-A283-A882FF1D40F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44882" y="5510942"/>
                  <a:ext cx="1753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B03EFAC2-409E-4D88-9DEF-EEBC82B80300}"/>
                    </a:ext>
                  </a:extLst>
                </p14:cNvPr>
                <p14:cNvContentPartPr/>
                <p14:nvPr/>
              </p14:nvContentPartPr>
              <p14:xfrm>
                <a:off x="8655482" y="5510222"/>
                <a:ext cx="163440" cy="164520"/>
              </p14:xfrm>
            </p:contentPart>
          </mc:Choice>
          <mc:Fallback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B03EFAC2-409E-4D88-9DEF-EEBC82B8030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8646482" y="5501582"/>
                  <a:ext cx="1810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86C4EF84-5F16-4AF9-8081-4189D353E822}"/>
                    </a:ext>
                  </a:extLst>
                </p14:cNvPr>
                <p14:cNvContentPartPr/>
                <p14:nvPr/>
              </p14:nvContentPartPr>
              <p14:xfrm>
                <a:off x="8247962" y="5856542"/>
                <a:ext cx="178200" cy="157680"/>
              </p14:xfrm>
            </p:contentPart>
          </mc:Choice>
          <mc:Fallback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86C4EF84-5F16-4AF9-8081-4189D353E82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38962" y="5847542"/>
                  <a:ext cx="1958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4B36881D-BE7A-4126-9145-D04A7BDAD32F}"/>
                    </a:ext>
                  </a:extLst>
                </p14:cNvPr>
                <p14:cNvContentPartPr/>
                <p14:nvPr/>
              </p14:nvContentPartPr>
              <p14:xfrm>
                <a:off x="8420042" y="5895782"/>
                <a:ext cx="112680" cy="10152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4B36881D-BE7A-4126-9145-D04A7BDAD32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8411402" y="5886782"/>
                  <a:ext cx="13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433F4650-E699-48D0-8019-9AC54DDF833D}"/>
                    </a:ext>
                  </a:extLst>
                </p14:cNvPr>
                <p14:cNvContentPartPr/>
                <p14:nvPr/>
              </p14:nvContentPartPr>
              <p14:xfrm>
                <a:off x="8582762" y="5895422"/>
                <a:ext cx="101520" cy="11196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433F4650-E699-48D0-8019-9AC54DDF833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8574122" y="5886422"/>
                  <a:ext cx="1191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7ED4C59B-31C8-47E7-8C8A-62BFEC7F5079}"/>
                    </a:ext>
                  </a:extLst>
                </p14:cNvPr>
                <p14:cNvContentPartPr/>
                <p14:nvPr/>
              </p14:nvContentPartPr>
              <p14:xfrm>
                <a:off x="8840882" y="5856542"/>
                <a:ext cx="33120" cy="180000"/>
              </p14:xfrm>
            </p:contentPart>
          </mc:Choice>
          <mc:Fallback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7ED4C59B-31C8-47E7-8C8A-62BFEC7F507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8831882" y="5847542"/>
                  <a:ext cx="50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3281550E-AF88-4C7F-8CD9-7B49332D733E}"/>
                    </a:ext>
                  </a:extLst>
                </p14:cNvPr>
                <p14:cNvContentPartPr/>
                <p14:nvPr/>
              </p14:nvContentPartPr>
              <p14:xfrm>
                <a:off x="1570682" y="6395102"/>
                <a:ext cx="112680" cy="96120"/>
              </p14:xfrm>
            </p:contentPart>
          </mc:Choice>
          <mc:Fallback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3281550E-AF88-4C7F-8CD9-7B49332D733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561682" y="6386102"/>
                  <a:ext cx="130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80E2ED9C-A533-4B91-8E90-0034BC626A31}"/>
                    </a:ext>
                  </a:extLst>
                </p14:cNvPr>
                <p14:cNvContentPartPr/>
                <p14:nvPr/>
              </p14:nvContentPartPr>
              <p14:xfrm>
                <a:off x="1755722" y="6383582"/>
                <a:ext cx="51120" cy="961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80E2ED9C-A533-4B91-8E90-0034BC626A3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746722" y="6374582"/>
                  <a:ext cx="68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E91573D0-E691-4777-AD25-EBA0A3B7B031}"/>
                    </a:ext>
                  </a:extLst>
                </p14:cNvPr>
                <p14:cNvContentPartPr/>
                <p14:nvPr/>
              </p14:nvContentPartPr>
              <p14:xfrm>
                <a:off x="1721882" y="6428582"/>
                <a:ext cx="84600" cy="612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E91573D0-E691-4777-AD25-EBA0A3B7B03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713242" y="6419942"/>
                  <a:ext cx="102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6DA6E51D-5909-49AC-9FF8-66F5A7BDFD40}"/>
                    </a:ext>
                  </a:extLst>
                </p14:cNvPr>
                <p14:cNvContentPartPr/>
                <p14:nvPr/>
              </p14:nvContentPartPr>
              <p14:xfrm>
                <a:off x="2187722" y="6226622"/>
                <a:ext cx="101880" cy="3960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6DA6E51D-5909-49AC-9FF8-66F5A7BDFD40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178722" y="6217982"/>
                  <a:ext cx="11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22C198E-A398-4F3F-ADB4-883FC58F06DF}"/>
                    </a:ext>
                  </a:extLst>
                </p14:cNvPr>
                <p14:cNvContentPartPr/>
                <p14:nvPr/>
              </p14:nvContentPartPr>
              <p14:xfrm>
                <a:off x="2176562" y="6316622"/>
                <a:ext cx="129240" cy="612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22C198E-A398-4F3F-ADB4-883FC58F06DF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167562" y="6307622"/>
                  <a:ext cx="146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DC3E0FF1-4822-438E-AACC-C9AE532A002B}"/>
                    </a:ext>
                  </a:extLst>
                </p14:cNvPr>
                <p14:cNvContentPartPr/>
                <p14:nvPr/>
              </p14:nvContentPartPr>
              <p14:xfrm>
                <a:off x="2501642" y="6187382"/>
                <a:ext cx="230400" cy="23076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DC3E0FF1-4822-438E-AACC-C9AE532A002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493002" y="6178742"/>
                  <a:ext cx="24804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BD44547C-D1F5-48B8-85AB-9E264AD48511}"/>
                    </a:ext>
                  </a:extLst>
                </p14:cNvPr>
                <p14:cNvContentPartPr/>
                <p14:nvPr/>
              </p14:nvContentPartPr>
              <p14:xfrm>
                <a:off x="5054042" y="5606342"/>
                <a:ext cx="167040" cy="97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BD44547C-D1F5-48B8-85AB-9E264AD48511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045402" y="5597342"/>
                  <a:ext cx="1846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1471CFFF-43C3-48D1-9DBC-FDC3BDD870BF}"/>
                    </a:ext>
                  </a:extLst>
                </p14:cNvPr>
                <p14:cNvContentPartPr/>
                <p14:nvPr/>
              </p14:nvContentPartPr>
              <p14:xfrm>
                <a:off x="5054042" y="5693102"/>
                <a:ext cx="191160" cy="126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1471CFFF-43C3-48D1-9DBC-FDC3BDD870B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045402" y="5684462"/>
                  <a:ext cx="20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98B98F2B-854D-46BF-8CD5-1F7AD27168B5}"/>
                    </a:ext>
                  </a:extLst>
                </p14:cNvPr>
                <p14:cNvContentPartPr/>
                <p14:nvPr/>
              </p14:nvContentPartPr>
              <p14:xfrm>
                <a:off x="5469842" y="5531462"/>
                <a:ext cx="168120" cy="1519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98B98F2B-854D-46BF-8CD5-1F7AD27168B5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460842" y="5522822"/>
                  <a:ext cx="185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75C9AB53-7AAF-43A6-B8E9-905E200737A5}"/>
                    </a:ext>
                  </a:extLst>
                </p14:cNvPr>
                <p14:cNvContentPartPr/>
                <p14:nvPr/>
              </p14:nvContentPartPr>
              <p14:xfrm>
                <a:off x="5733002" y="5536502"/>
                <a:ext cx="191520" cy="19152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75C9AB53-7AAF-43A6-B8E9-905E200737A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724002" y="5527502"/>
                  <a:ext cx="209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9FF75C6-551D-47C5-AAF6-A7B739B14897}"/>
                    </a:ext>
                  </a:extLst>
                </p14:cNvPr>
                <p14:cNvContentPartPr/>
                <p14:nvPr/>
              </p14:nvContentPartPr>
              <p14:xfrm>
                <a:off x="5979962" y="5519222"/>
                <a:ext cx="90360" cy="19188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9FF75C6-551D-47C5-AAF6-A7B739B1489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70962" y="5510582"/>
                  <a:ext cx="1080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9B3C35AD-F0E3-48A7-AE3B-FC8FA1807696}"/>
                    </a:ext>
                  </a:extLst>
                </p14:cNvPr>
                <p14:cNvContentPartPr/>
                <p14:nvPr/>
              </p14:nvContentPartPr>
              <p14:xfrm>
                <a:off x="5968802" y="5637662"/>
                <a:ext cx="101160" cy="2268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9B3C35AD-F0E3-48A7-AE3B-FC8FA180769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959802" y="5629022"/>
                  <a:ext cx="11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5D0E1AA2-95E0-4A7F-9B17-0DAE79FA9FCA}"/>
                    </a:ext>
                  </a:extLst>
                </p14:cNvPr>
                <p14:cNvContentPartPr/>
                <p14:nvPr/>
              </p14:nvContentPartPr>
              <p14:xfrm>
                <a:off x="6222962" y="5312222"/>
                <a:ext cx="144360" cy="19116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5D0E1AA2-95E0-4A7F-9B17-0DAE79FA9FCA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214322" y="5303582"/>
                  <a:ext cx="1620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CCC0F12-C95D-44F4-95CF-7717A768BD22}"/>
                    </a:ext>
                  </a:extLst>
                </p14:cNvPr>
                <p14:cNvContentPartPr/>
                <p14:nvPr/>
              </p14:nvContentPartPr>
              <p14:xfrm>
                <a:off x="6464522" y="5340302"/>
                <a:ext cx="3960" cy="36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CCC0F12-C95D-44F4-95CF-7717A768BD2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55522" y="5331662"/>
                  <a:ext cx="2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7113209D-5F87-4CEE-9258-B0ED0CBE7599}"/>
                    </a:ext>
                  </a:extLst>
                </p14:cNvPr>
                <p14:cNvContentPartPr/>
                <p14:nvPr/>
              </p14:nvContentPartPr>
              <p14:xfrm>
                <a:off x="6462002" y="5340302"/>
                <a:ext cx="163440" cy="16884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7113209D-5F87-4CEE-9258-B0ED0CBE75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453002" y="5331662"/>
                  <a:ext cx="181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6044A24-6007-46D1-BC7D-4FDDADDCD395}"/>
                    </a:ext>
                  </a:extLst>
                </p14:cNvPr>
                <p14:cNvContentPartPr/>
                <p14:nvPr/>
              </p14:nvContentPartPr>
              <p14:xfrm>
                <a:off x="6783122" y="5381342"/>
                <a:ext cx="44280" cy="13896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6044A24-6007-46D1-BC7D-4FDDADDCD395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774122" y="5372342"/>
                  <a:ext cx="61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BD09C2D0-D5AE-4609-B859-978DE029BAB6}"/>
                    </a:ext>
                  </a:extLst>
                </p14:cNvPr>
                <p14:cNvContentPartPr/>
                <p14:nvPr/>
              </p14:nvContentPartPr>
              <p14:xfrm>
                <a:off x="6395042" y="5300702"/>
                <a:ext cx="106920" cy="27576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BD09C2D0-D5AE-4609-B859-978DE029BAB6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386042" y="5292062"/>
                  <a:ext cx="1245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9213FB86-80DC-498B-BDC7-0C670C8880BC}"/>
                    </a:ext>
                  </a:extLst>
                </p14:cNvPr>
                <p14:cNvContentPartPr/>
                <p14:nvPr/>
              </p14:nvContentPartPr>
              <p14:xfrm>
                <a:off x="6104162" y="5643422"/>
                <a:ext cx="1267200" cy="2880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9213FB86-80DC-498B-BDC7-0C670C8880B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095522" y="5634422"/>
                  <a:ext cx="1284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55EC5055-7946-4FFF-A886-7DD212607365}"/>
                    </a:ext>
                  </a:extLst>
                </p14:cNvPr>
                <p14:cNvContentPartPr/>
                <p14:nvPr/>
              </p14:nvContentPartPr>
              <p14:xfrm>
                <a:off x="6586202" y="5718302"/>
                <a:ext cx="90000" cy="2001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55EC5055-7946-4FFF-A886-7DD212607365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577562" y="5709302"/>
                  <a:ext cx="1076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49BDE09F-80EF-4E79-985C-DA9297F05C95}"/>
                    </a:ext>
                  </a:extLst>
                </p14:cNvPr>
                <p14:cNvContentPartPr/>
                <p14:nvPr/>
              </p14:nvContentPartPr>
              <p14:xfrm>
                <a:off x="6776642" y="5761142"/>
                <a:ext cx="132840" cy="172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49BDE09F-80EF-4E79-985C-DA9297F05C9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767642" y="5752142"/>
                  <a:ext cx="150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8934B55-5CAB-43FC-B6B7-95B07F24F8C7}"/>
                    </a:ext>
                  </a:extLst>
                </p14:cNvPr>
                <p14:cNvContentPartPr/>
                <p14:nvPr/>
              </p14:nvContentPartPr>
              <p14:xfrm>
                <a:off x="6827762" y="5723342"/>
                <a:ext cx="50040" cy="21204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8934B55-5CAB-43FC-B6B7-95B07F24F8C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18762" y="5714702"/>
                  <a:ext cx="676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EADD6055-3936-4A4C-9CBB-C83444DB9124}"/>
                    </a:ext>
                  </a:extLst>
                </p14:cNvPr>
                <p14:cNvContentPartPr/>
                <p14:nvPr/>
              </p14:nvContentPartPr>
              <p14:xfrm>
                <a:off x="5480642" y="5869142"/>
                <a:ext cx="604800" cy="6696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EADD6055-3936-4A4C-9CBB-C83444DB912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471642" y="5860502"/>
                  <a:ext cx="6224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45AF6227-E788-4016-89A0-77788346C09A}"/>
                    </a:ext>
                  </a:extLst>
                </p14:cNvPr>
                <p14:cNvContentPartPr/>
                <p14:nvPr/>
              </p14:nvContentPartPr>
              <p14:xfrm>
                <a:off x="5497562" y="5807942"/>
                <a:ext cx="587160" cy="770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45AF6227-E788-4016-89A0-77788346C09A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5488562" y="5798942"/>
                  <a:ext cx="604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A925854F-84E7-4F06-8AAC-695DB1397649}"/>
                    </a:ext>
                  </a:extLst>
                </p14:cNvPr>
                <p14:cNvContentPartPr/>
                <p14:nvPr/>
              </p14:nvContentPartPr>
              <p14:xfrm>
                <a:off x="5562002" y="5873462"/>
                <a:ext cx="474480" cy="5652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A925854F-84E7-4F06-8AAC-695DB139764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5553002" y="5864462"/>
                  <a:ext cx="492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3C6C4C8-3AB8-4461-B5A1-35503EF40C3A}"/>
                    </a:ext>
                  </a:extLst>
                </p14:cNvPr>
                <p14:cNvContentPartPr/>
                <p14:nvPr/>
              </p14:nvContentPartPr>
              <p14:xfrm>
                <a:off x="6692402" y="5455142"/>
                <a:ext cx="168480" cy="2052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3C6C4C8-3AB8-4461-B5A1-35503EF40C3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683402" y="5446502"/>
                  <a:ext cx="186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F388EC3C-07A8-46F4-8240-FCE7338D831A}"/>
                    </a:ext>
                  </a:extLst>
                </p14:cNvPr>
                <p14:cNvContentPartPr/>
                <p14:nvPr/>
              </p14:nvContentPartPr>
              <p14:xfrm>
                <a:off x="6888602" y="5385302"/>
                <a:ext cx="163440" cy="15228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F388EC3C-07A8-46F4-8240-FCE7338D831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79962" y="5376302"/>
                  <a:ext cx="181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FFFCC367-3AC8-4658-B502-890AD516F651}"/>
                    </a:ext>
                  </a:extLst>
                </p14:cNvPr>
                <p14:cNvContentPartPr/>
                <p14:nvPr/>
              </p14:nvContentPartPr>
              <p14:xfrm>
                <a:off x="7090562" y="5362622"/>
                <a:ext cx="95760" cy="16308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FFFCC367-3AC8-4658-B502-890AD516F651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081922" y="5353982"/>
                  <a:ext cx="113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CD300F89-2BCB-48A9-BCE4-52E5F9B4DE9B}"/>
                    </a:ext>
                  </a:extLst>
                </p14:cNvPr>
                <p14:cNvContentPartPr/>
                <p14:nvPr/>
              </p14:nvContentPartPr>
              <p14:xfrm>
                <a:off x="7202882" y="5284142"/>
                <a:ext cx="105120" cy="269640"/>
              </p14:xfrm>
            </p:contentPart>
          </mc:Choice>
          <mc:Fallback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CD300F89-2BCB-48A9-BCE4-52E5F9B4DE9B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193882" y="5275502"/>
                  <a:ext cx="122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E677C04B-2AC0-4D66-80F3-673DA2CAC6B4}"/>
                    </a:ext>
                  </a:extLst>
                </p14:cNvPr>
                <p14:cNvContentPartPr/>
                <p14:nvPr/>
              </p14:nvContentPartPr>
              <p14:xfrm>
                <a:off x="6843962" y="5323382"/>
                <a:ext cx="722520" cy="270000"/>
              </p14:xfrm>
            </p:contentPart>
          </mc:Choice>
          <mc:Fallback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E677C04B-2AC0-4D66-80F3-673DA2CAC6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834962" y="5314382"/>
                  <a:ext cx="7401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CBB7CB3E-EAD2-427C-8EF4-6D9DBB902C57}"/>
                    </a:ext>
                  </a:extLst>
                </p14:cNvPr>
                <p14:cNvContentPartPr/>
                <p14:nvPr/>
              </p14:nvContentPartPr>
              <p14:xfrm>
                <a:off x="7539482" y="5295662"/>
                <a:ext cx="73440" cy="106920"/>
              </p14:xfrm>
            </p:contentPart>
          </mc:Choice>
          <mc:Fallback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CBB7CB3E-EAD2-427C-8EF4-6D9DBB902C5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530482" y="5286662"/>
                  <a:ext cx="91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6350C39D-D337-43A5-846D-B718A8831BC9}"/>
                    </a:ext>
                  </a:extLst>
                </p14:cNvPr>
                <p14:cNvContentPartPr/>
                <p14:nvPr/>
              </p14:nvContentPartPr>
              <p14:xfrm>
                <a:off x="7713362" y="5312222"/>
                <a:ext cx="50760" cy="1152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6350C39D-D337-43A5-846D-B718A8831BC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704362" y="5303582"/>
                  <a:ext cx="68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6C6ABA2E-1ED6-4CF3-BD40-C709437B47A3}"/>
                    </a:ext>
                  </a:extLst>
                </p14:cNvPr>
                <p14:cNvContentPartPr/>
                <p14:nvPr/>
              </p14:nvContentPartPr>
              <p14:xfrm>
                <a:off x="7696442" y="5390702"/>
                <a:ext cx="106920" cy="61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6C6ABA2E-1ED6-4CF3-BD40-C709437B47A3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687802" y="5382062"/>
                  <a:ext cx="124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D8B1E293-27C6-40A2-968B-00C6D246A47B}"/>
                    </a:ext>
                  </a:extLst>
                </p14:cNvPr>
                <p14:cNvContentPartPr/>
                <p14:nvPr/>
              </p14:nvContentPartPr>
              <p14:xfrm>
                <a:off x="7869962" y="5295662"/>
                <a:ext cx="94320" cy="511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D8B1E293-27C6-40A2-968B-00C6D246A47B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861322" y="5287022"/>
                  <a:ext cx="111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D973E820-5C9D-4E9D-AE0C-301B08FAF8C7}"/>
                    </a:ext>
                  </a:extLst>
                </p14:cNvPr>
                <p14:cNvContentPartPr/>
                <p14:nvPr/>
              </p14:nvContentPartPr>
              <p14:xfrm>
                <a:off x="2922122" y="5974262"/>
                <a:ext cx="90720" cy="197280"/>
              </p14:xfrm>
            </p:contentPart>
          </mc:Choice>
          <mc:Fallback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D973E820-5C9D-4E9D-AE0C-301B08FAF8C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913122" y="5965622"/>
                  <a:ext cx="108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3A98C415-9E3B-4BBD-880F-CF8ED45F6E6C}"/>
                    </a:ext>
                  </a:extLst>
                </p14:cNvPr>
                <p14:cNvContentPartPr/>
                <p14:nvPr/>
              </p14:nvContentPartPr>
              <p14:xfrm>
                <a:off x="3074042" y="5985062"/>
                <a:ext cx="219240" cy="186480"/>
              </p14:xfrm>
            </p:contentPart>
          </mc:Choice>
          <mc:Fallback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3A98C415-9E3B-4BBD-880F-CF8ED45F6E6C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065042" y="5976062"/>
                  <a:ext cx="2368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509490E6-A412-44E0-9E4A-EF0A51EC2806}"/>
                    </a:ext>
                  </a:extLst>
                </p14:cNvPr>
                <p14:cNvContentPartPr/>
                <p14:nvPr/>
              </p14:nvContentPartPr>
              <p14:xfrm>
                <a:off x="3332522" y="5963102"/>
                <a:ext cx="83880" cy="21348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509490E6-A412-44E0-9E4A-EF0A51EC2806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323522" y="5954102"/>
                  <a:ext cx="1015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FF1CC7BB-0D66-4A85-8856-0AE605C23A8D}"/>
                    </a:ext>
                  </a:extLst>
                </p14:cNvPr>
                <p14:cNvContentPartPr/>
                <p14:nvPr/>
              </p14:nvContentPartPr>
              <p14:xfrm>
                <a:off x="3427562" y="6007382"/>
                <a:ext cx="66960" cy="15300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FF1CC7BB-0D66-4A85-8856-0AE605C23A8D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418562" y="5998382"/>
                  <a:ext cx="84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EDC99BFD-F8A4-4632-84C4-0A460A9FE8B7}"/>
                    </a:ext>
                  </a:extLst>
                </p14:cNvPr>
                <p14:cNvContentPartPr/>
                <p14:nvPr/>
              </p14:nvContentPartPr>
              <p14:xfrm>
                <a:off x="3438722" y="6075422"/>
                <a:ext cx="61920" cy="1152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EDC99BFD-F8A4-4632-84C4-0A460A9FE8B7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429722" y="6066422"/>
                  <a:ext cx="79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C9639A2A-C0C0-4848-9F6F-726541E62176}"/>
                    </a:ext>
                  </a:extLst>
                </p14:cNvPr>
                <p14:cNvContentPartPr/>
                <p14:nvPr/>
              </p14:nvContentPartPr>
              <p14:xfrm>
                <a:off x="3500282" y="5996582"/>
                <a:ext cx="269640" cy="20232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C9639A2A-C0C0-4848-9F6F-726541E62176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491642" y="5987942"/>
                  <a:ext cx="287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923CABFF-AA18-4884-B34C-EDE9EF3516FC}"/>
                    </a:ext>
                  </a:extLst>
                </p14:cNvPr>
                <p14:cNvContentPartPr/>
                <p14:nvPr/>
              </p14:nvContentPartPr>
              <p14:xfrm>
                <a:off x="3691082" y="5996582"/>
                <a:ext cx="56520" cy="14652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923CABFF-AA18-4884-B34C-EDE9EF3516F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682082" y="5987942"/>
                  <a:ext cx="74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D8815689-70F0-439B-80F9-E638A3178CA7}"/>
                    </a:ext>
                  </a:extLst>
                </p14:cNvPr>
                <p14:cNvContentPartPr/>
                <p14:nvPr/>
              </p14:nvContentPartPr>
              <p14:xfrm>
                <a:off x="3814562" y="5974262"/>
                <a:ext cx="50760" cy="19116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D8815689-70F0-439B-80F9-E638A3178CA7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805562" y="5965622"/>
                  <a:ext cx="6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195D8EBA-26CA-45DB-A44A-BA0852C351EC}"/>
                    </a:ext>
                  </a:extLst>
                </p14:cNvPr>
                <p14:cNvContentPartPr/>
                <p14:nvPr/>
              </p14:nvContentPartPr>
              <p14:xfrm>
                <a:off x="2933642" y="6265862"/>
                <a:ext cx="902520" cy="3996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195D8EBA-26CA-45DB-A44A-BA0852C351EC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925002" y="6257222"/>
                  <a:ext cx="9201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668D61B4-F5C1-4DC0-91EE-DF6B3A500206}"/>
                    </a:ext>
                  </a:extLst>
                </p14:cNvPr>
                <p14:cNvContentPartPr/>
                <p14:nvPr/>
              </p14:nvContentPartPr>
              <p14:xfrm>
                <a:off x="3023642" y="6394382"/>
                <a:ext cx="449280" cy="16164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668D61B4-F5C1-4DC0-91EE-DF6B3A500206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014642" y="6385742"/>
                  <a:ext cx="466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C2D727BC-851F-4311-9D0E-A04B950EF4DE}"/>
                    </a:ext>
                  </a:extLst>
                </p14:cNvPr>
                <p14:cNvContentPartPr/>
                <p14:nvPr/>
              </p14:nvContentPartPr>
              <p14:xfrm>
                <a:off x="3300122" y="6366662"/>
                <a:ext cx="110520" cy="16884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C2D727BC-851F-4311-9D0E-A04B950EF4DE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291482" y="6358022"/>
                  <a:ext cx="128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719248CD-3567-4AE4-BAB8-F0786F5B6BCB}"/>
                    </a:ext>
                  </a:extLst>
                </p14:cNvPr>
                <p14:cNvContentPartPr/>
                <p14:nvPr/>
              </p14:nvContentPartPr>
              <p14:xfrm>
                <a:off x="1312562" y="6232382"/>
                <a:ext cx="112680" cy="17280"/>
              </p14:xfrm>
            </p:contentPart>
          </mc:Choice>
          <mc:Fallback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719248CD-3567-4AE4-BAB8-F0786F5B6BC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303562" y="6223382"/>
                  <a:ext cx="130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B1E051BE-1C78-4FB5-A8FF-7A3DF156FF4E}"/>
                    </a:ext>
                  </a:extLst>
                </p14:cNvPr>
                <p14:cNvContentPartPr/>
                <p14:nvPr/>
              </p14:nvContentPartPr>
              <p14:xfrm>
                <a:off x="1587242" y="6047342"/>
                <a:ext cx="129600" cy="1350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B1E051BE-1C78-4FB5-A8FF-7A3DF156FF4E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578602" y="6038342"/>
                  <a:ext cx="147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7B5CFC4D-37B1-4DB2-A4D5-42135170BC0A}"/>
                    </a:ext>
                  </a:extLst>
                </p14:cNvPr>
                <p14:cNvContentPartPr/>
                <p14:nvPr/>
              </p14:nvContentPartPr>
              <p14:xfrm>
                <a:off x="1794962" y="6035822"/>
                <a:ext cx="90000" cy="1461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7B5CFC4D-37B1-4DB2-A4D5-42135170BC0A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785962" y="6027182"/>
                  <a:ext cx="107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5C50343A-FCD8-41FB-BCB7-4BE4D7A6F4C3}"/>
                    </a:ext>
                  </a:extLst>
                </p14:cNvPr>
                <p14:cNvContentPartPr/>
                <p14:nvPr/>
              </p14:nvContentPartPr>
              <p14:xfrm>
                <a:off x="1559522" y="6260102"/>
                <a:ext cx="391320" cy="3240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5C50343A-FCD8-41FB-BCB7-4BE4D7A6F4C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550522" y="6251462"/>
                  <a:ext cx="40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2277693A-607F-4552-9DC8-19ABF2B004C0}"/>
                    </a:ext>
                  </a:extLst>
                </p14:cNvPr>
                <p14:cNvContentPartPr/>
                <p14:nvPr/>
              </p14:nvContentPartPr>
              <p14:xfrm>
                <a:off x="1772282" y="6076862"/>
                <a:ext cx="84600" cy="15012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2277693A-607F-4552-9DC8-19ABF2B004C0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763642" y="6068222"/>
                  <a:ext cx="102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59FFE399-CACA-432F-98B2-D81965824427}"/>
                    </a:ext>
                  </a:extLst>
                </p14:cNvPr>
                <p14:cNvContentPartPr/>
                <p14:nvPr/>
              </p14:nvContentPartPr>
              <p14:xfrm>
                <a:off x="353162" y="6002702"/>
                <a:ext cx="218880" cy="37548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59FFE399-CACA-432F-98B2-D81965824427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44522" y="5993702"/>
                  <a:ext cx="2365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027ACB44-FBCB-4ED9-B496-EE10C20360E1}"/>
                    </a:ext>
                  </a:extLst>
                </p14:cNvPr>
                <p14:cNvContentPartPr/>
                <p14:nvPr/>
              </p14:nvContentPartPr>
              <p14:xfrm>
                <a:off x="544682" y="6002702"/>
                <a:ext cx="111600" cy="28584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027ACB44-FBCB-4ED9-B496-EE10C20360E1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36042" y="5994062"/>
                  <a:ext cx="1292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EE61940A-F98B-4792-ACC0-263429E36A3F}"/>
                    </a:ext>
                  </a:extLst>
                </p14:cNvPr>
                <p14:cNvContentPartPr/>
                <p14:nvPr/>
              </p14:nvContentPartPr>
              <p14:xfrm>
                <a:off x="661322" y="6198542"/>
                <a:ext cx="107280" cy="10116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EE61940A-F98B-4792-ACC0-263429E36A3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52682" y="6189902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9E0D9B40-CC79-4CA3-9144-11593895833E}"/>
                    </a:ext>
                  </a:extLst>
                </p14:cNvPr>
                <p14:cNvContentPartPr/>
                <p14:nvPr/>
              </p14:nvContentPartPr>
              <p14:xfrm>
                <a:off x="420842" y="6411662"/>
                <a:ext cx="107280" cy="107280"/>
              </p14:xfrm>
            </p:contentPart>
          </mc:Choice>
          <mc:Fallback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9E0D9B40-CC79-4CA3-9144-11593895833E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11842" y="6403022"/>
                  <a:ext cx="12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AFA393F6-ACA3-46A6-B785-47BD0D49D37C}"/>
                    </a:ext>
                  </a:extLst>
                </p14:cNvPr>
                <p14:cNvContentPartPr/>
                <p14:nvPr/>
              </p14:nvContentPartPr>
              <p14:xfrm>
                <a:off x="538202" y="6417422"/>
                <a:ext cx="123840" cy="14112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AFA393F6-ACA3-46A6-B785-47BD0D49D37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29562" y="6408782"/>
                  <a:ext cx="1414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DA9D189E-DCB3-448A-B864-80EED2DB62DA}"/>
                    </a:ext>
                  </a:extLst>
                </p14:cNvPr>
                <p14:cNvContentPartPr/>
                <p14:nvPr/>
              </p14:nvContentPartPr>
              <p14:xfrm>
                <a:off x="577802" y="6484742"/>
                <a:ext cx="230400" cy="3384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DA9D189E-DCB3-448A-B864-80EED2DB62D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8802" y="6476102"/>
                  <a:ext cx="248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514" name="Ink 513">
                  <a:extLst>
                    <a:ext uri="{FF2B5EF4-FFF2-40B4-BE49-F238E27FC236}">
                      <a16:creationId xmlns:a16="http://schemas.microsoft.com/office/drawing/2014/main" id="{960A62D5-7413-4788-833C-3EF94DF0C942}"/>
                    </a:ext>
                  </a:extLst>
                </p14:cNvPr>
                <p14:cNvContentPartPr/>
                <p14:nvPr/>
              </p14:nvContentPartPr>
              <p14:xfrm>
                <a:off x="762842" y="6451262"/>
                <a:ext cx="76320" cy="151920"/>
              </p14:xfrm>
            </p:contentPart>
          </mc:Choice>
          <mc:Fallback>
            <p:pic>
              <p:nvPicPr>
                <p:cNvPr id="514" name="Ink 513">
                  <a:extLst>
                    <a:ext uri="{FF2B5EF4-FFF2-40B4-BE49-F238E27FC236}">
                      <a16:creationId xmlns:a16="http://schemas.microsoft.com/office/drawing/2014/main" id="{960A62D5-7413-4788-833C-3EF94DF0C94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53842" y="6442262"/>
                  <a:ext cx="93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AB958AC9-FF28-4074-A385-147972D6A4F9}"/>
                    </a:ext>
                  </a:extLst>
                </p14:cNvPr>
                <p14:cNvContentPartPr/>
                <p14:nvPr/>
              </p14:nvContentPartPr>
              <p14:xfrm>
                <a:off x="896762" y="6462422"/>
                <a:ext cx="73440" cy="9900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AB958AC9-FF28-4074-A385-147972D6A4F9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888122" y="6453422"/>
                  <a:ext cx="91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D838ED5F-8837-46C5-83C7-69C76E06D305}"/>
                    </a:ext>
                  </a:extLst>
                </p14:cNvPr>
                <p14:cNvContentPartPr/>
                <p14:nvPr/>
              </p14:nvContentPartPr>
              <p14:xfrm>
                <a:off x="4145402" y="6411662"/>
                <a:ext cx="163080" cy="20808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D838ED5F-8837-46C5-83C7-69C76E06D30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136762" y="6403022"/>
                  <a:ext cx="180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517" name="Ink 516">
                  <a:extLst>
                    <a:ext uri="{FF2B5EF4-FFF2-40B4-BE49-F238E27FC236}">
                      <a16:creationId xmlns:a16="http://schemas.microsoft.com/office/drawing/2014/main" id="{ACC173B2-6D1D-4C76-9CCB-0E8EFFA6B921}"/>
                    </a:ext>
                  </a:extLst>
                </p14:cNvPr>
                <p14:cNvContentPartPr/>
                <p14:nvPr/>
              </p14:nvContentPartPr>
              <p14:xfrm>
                <a:off x="4759202" y="6310862"/>
                <a:ext cx="125280" cy="34200"/>
              </p14:xfrm>
            </p:contentPart>
          </mc:Choice>
          <mc:Fallback>
            <p:pic>
              <p:nvPicPr>
                <p:cNvPr id="517" name="Ink 516">
                  <a:extLst>
                    <a:ext uri="{FF2B5EF4-FFF2-40B4-BE49-F238E27FC236}">
                      <a16:creationId xmlns:a16="http://schemas.microsoft.com/office/drawing/2014/main" id="{ACC173B2-6D1D-4C76-9CCB-0E8EFFA6B92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750202" y="6301862"/>
                  <a:ext cx="142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A8EEC5A3-879D-4D18-8596-67870E009A5D}"/>
                    </a:ext>
                  </a:extLst>
                </p14:cNvPr>
                <p14:cNvContentPartPr/>
                <p14:nvPr/>
              </p14:nvContentPartPr>
              <p14:xfrm>
                <a:off x="5003642" y="6035822"/>
                <a:ext cx="241560" cy="2296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A8EEC5A3-879D-4D18-8596-67870E009A5D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95002" y="6027182"/>
                  <a:ext cx="2592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8A34F1F5-A350-4B28-8D0C-4B15FC58C333}"/>
                    </a:ext>
                  </a:extLst>
                </p14:cNvPr>
                <p14:cNvContentPartPr/>
                <p14:nvPr/>
              </p14:nvContentPartPr>
              <p14:xfrm>
                <a:off x="5301002" y="6079742"/>
                <a:ext cx="202320" cy="19224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8A34F1F5-A350-4B28-8D0C-4B15FC58C333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292362" y="6071102"/>
                  <a:ext cx="2199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520" name="Ink 519">
                  <a:extLst>
                    <a:ext uri="{FF2B5EF4-FFF2-40B4-BE49-F238E27FC236}">
                      <a16:creationId xmlns:a16="http://schemas.microsoft.com/office/drawing/2014/main" id="{EDBF922E-7D0C-4869-BB38-090D8E93054B}"/>
                    </a:ext>
                  </a:extLst>
                </p14:cNvPr>
                <p14:cNvContentPartPr/>
                <p14:nvPr/>
              </p14:nvContentPartPr>
              <p14:xfrm>
                <a:off x="5530682" y="6035822"/>
                <a:ext cx="118440" cy="241920"/>
              </p14:xfrm>
            </p:contentPart>
          </mc:Choice>
          <mc:Fallback>
            <p:pic>
              <p:nvPicPr>
                <p:cNvPr id="520" name="Ink 519">
                  <a:extLst>
                    <a:ext uri="{FF2B5EF4-FFF2-40B4-BE49-F238E27FC236}">
                      <a16:creationId xmlns:a16="http://schemas.microsoft.com/office/drawing/2014/main" id="{EDBF922E-7D0C-4869-BB38-090D8E93054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522042" y="6026822"/>
                  <a:ext cx="1360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0B0FEF83-B404-4389-9D04-1474776E58BB}"/>
                    </a:ext>
                  </a:extLst>
                </p14:cNvPr>
                <p14:cNvContentPartPr/>
                <p14:nvPr/>
              </p14:nvContentPartPr>
              <p14:xfrm>
                <a:off x="5660282" y="6125102"/>
                <a:ext cx="73800" cy="10224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0B0FEF83-B404-4389-9D04-1474776E58B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651282" y="6116102"/>
                  <a:ext cx="914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471E3BB4-6B0A-4F2D-81D6-2267C6FE4374}"/>
                    </a:ext>
                  </a:extLst>
                </p14:cNvPr>
                <p14:cNvContentPartPr/>
                <p14:nvPr/>
              </p14:nvContentPartPr>
              <p14:xfrm>
                <a:off x="5676842" y="6181982"/>
                <a:ext cx="45360" cy="1152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471E3BB4-6B0A-4F2D-81D6-2267C6FE4374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68202" y="6172982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026292C6-16AA-40FD-AC2C-EF07A1898DD8}"/>
                    </a:ext>
                  </a:extLst>
                </p14:cNvPr>
                <p14:cNvContentPartPr/>
                <p14:nvPr/>
              </p14:nvContentPartPr>
              <p14:xfrm>
                <a:off x="5721842" y="6153902"/>
                <a:ext cx="213480" cy="18540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026292C6-16AA-40FD-AC2C-EF07A1898DD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712842" y="6144902"/>
                  <a:ext cx="231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3447AED7-E775-4B02-AA7E-D22477E29EC6}"/>
                    </a:ext>
                  </a:extLst>
                </p14:cNvPr>
                <p14:cNvContentPartPr/>
                <p14:nvPr/>
              </p14:nvContentPartPr>
              <p14:xfrm>
                <a:off x="5873762" y="6108902"/>
                <a:ext cx="162720" cy="17424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3447AED7-E775-4B02-AA7E-D22477E29EC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864762" y="6100262"/>
                  <a:ext cx="1803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A99D25AA-B67F-4F5C-87FB-675A60451F9B}"/>
                    </a:ext>
                  </a:extLst>
                </p14:cNvPr>
                <p14:cNvContentPartPr/>
                <p14:nvPr/>
              </p14:nvContentPartPr>
              <p14:xfrm>
                <a:off x="5087882" y="6372422"/>
                <a:ext cx="975600" cy="1188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A99D25AA-B67F-4F5C-87FB-675A60451F9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079242" y="6363782"/>
                  <a:ext cx="993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C14E9901-7536-4F66-A252-570D41B6358F}"/>
                    </a:ext>
                  </a:extLst>
                </p14:cNvPr>
                <p14:cNvContentPartPr/>
                <p14:nvPr/>
              </p14:nvContentPartPr>
              <p14:xfrm>
                <a:off x="5267162" y="6427862"/>
                <a:ext cx="213840" cy="18144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C14E9901-7536-4F66-A252-570D41B6358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58522" y="6418862"/>
                  <a:ext cx="2314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211C2866-6776-4402-9BAC-27B1B03D868E}"/>
                    </a:ext>
                  </a:extLst>
                </p14:cNvPr>
                <p14:cNvContentPartPr/>
                <p14:nvPr/>
              </p14:nvContentPartPr>
              <p14:xfrm>
                <a:off x="5543282" y="6472502"/>
                <a:ext cx="128520" cy="14796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211C2866-6776-4402-9BAC-27B1B03D868E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534282" y="6463862"/>
                  <a:ext cx="146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7A4BF366-8C80-4E46-8F20-0A9873D8542D}"/>
                    </a:ext>
                  </a:extLst>
                </p14:cNvPr>
                <p14:cNvContentPartPr/>
                <p14:nvPr/>
              </p14:nvContentPartPr>
              <p14:xfrm>
                <a:off x="5553362" y="6574382"/>
                <a:ext cx="168480" cy="612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7A4BF366-8C80-4E46-8F20-0A9873D8542D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544722" y="6565742"/>
                  <a:ext cx="186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5A411DA-F5A6-45CD-8B2D-9ED387F8900C}"/>
                    </a:ext>
                  </a:extLst>
                </p14:cNvPr>
                <p14:cNvContentPartPr/>
                <p14:nvPr/>
              </p14:nvContentPartPr>
              <p14:xfrm>
                <a:off x="6333482" y="6322022"/>
                <a:ext cx="73440" cy="2268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5A411DA-F5A6-45CD-8B2D-9ED387F8900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324482" y="6313382"/>
                  <a:ext cx="91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E47D2318-EF96-4940-A437-5C3614168493}"/>
                    </a:ext>
                  </a:extLst>
                </p14:cNvPr>
                <p14:cNvContentPartPr/>
                <p14:nvPr/>
              </p14:nvContentPartPr>
              <p14:xfrm>
                <a:off x="6271562" y="6389342"/>
                <a:ext cx="67680" cy="612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E47D2318-EF96-4940-A437-5C3614168493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262922" y="6380702"/>
                  <a:ext cx="85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6E1FACCC-C892-4C4F-A19A-F3D1923A942D}"/>
                    </a:ext>
                  </a:extLst>
                </p14:cNvPr>
                <p14:cNvContentPartPr/>
                <p14:nvPr/>
              </p14:nvContentPartPr>
              <p14:xfrm>
                <a:off x="6534722" y="6282782"/>
                <a:ext cx="219600" cy="25272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6E1FACCC-C892-4C4F-A19A-F3D1923A942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6526082" y="6274142"/>
                  <a:ext cx="237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BA19B309-1F46-4DEF-8D06-6FEED2B7B848}"/>
                    </a:ext>
                  </a:extLst>
                </p14:cNvPr>
                <p14:cNvContentPartPr/>
                <p14:nvPr/>
              </p14:nvContentPartPr>
              <p14:xfrm>
                <a:off x="6939002" y="6089102"/>
                <a:ext cx="135000" cy="21096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BA19B309-1F46-4DEF-8D06-6FEED2B7B848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6930362" y="6080462"/>
                  <a:ext cx="152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08534EEB-9D89-4DA7-8630-C615883C75B1}"/>
                    </a:ext>
                  </a:extLst>
                </p14:cNvPr>
                <p14:cNvContentPartPr/>
                <p14:nvPr/>
              </p14:nvContentPartPr>
              <p14:xfrm>
                <a:off x="7112882" y="6148142"/>
                <a:ext cx="202680" cy="15480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08534EEB-9D89-4DA7-8630-C615883C75B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7103882" y="6139502"/>
                  <a:ext cx="220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538" name="Ink 537">
                  <a:extLst>
                    <a:ext uri="{FF2B5EF4-FFF2-40B4-BE49-F238E27FC236}">
                      <a16:creationId xmlns:a16="http://schemas.microsoft.com/office/drawing/2014/main" id="{9E27491A-79CA-4F00-B524-4823EE23356F}"/>
                    </a:ext>
                  </a:extLst>
                </p14:cNvPr>
                <p14:cNvContentPartPr/>
                <p14:nvPr/>
              </p14:nvContentPartPr>
              <p14:xfrm>
                <a:off x="7334282" y="6086222"/>
                <a:ext cx="149040" cy="236160"/>
              </p14:xfrm>
            </p:contentPart>
          </mc:Choice>
          <mc:Fallback>
            <p:pic>
              <p:nvPicPr>
                <p:cNvPr id="538" name="Ink 537">
                  <a:extLst>
                    <a:ext uri="{FF2B5EF4-FFF2-40B4-BE49-F238E27FC236}">
                      <a16:creationId xmlns:a16="http://schemas.microsoft.com/office/drawing/2014/main" id="{9E27491A-79CA-4F00-B524-4823EE23356F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7325642" y="6077582"/>
                  <a:ext cx="166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539" name="Ink 538">
                  <a:extLst>
                    <a:ext uri="{FF2B5EF4-FFF2-40B4-BE49-F238E27FC236}">
                      <a16:creationId xmlns:a16="http://schemas.microsoft.com/office/drawing/2014/main" id="{0E43F5A4-4668-41D4-A6DF-3997D1073DB7}"/>
                    </a:ext>
                  </a:extLst>
                </p14:cNvPr>
                <p14:cNvContentPartPr/>
                <p14:nvPr/>
              </p14:nvContentPartPr>
              <p14:xfrm>
                <a:off x="7455242" y="6159302"/>
                <a:ext cx="95760" cy="79920"/>
              </p14:xfrm>
            </p:contentPart>
          </mc:Choice>
          <mc:Fallback>
            <p:pic>
              <p:nvPicPr>
                <p:cNvPr id="539" name="Ink 538">
                  <a:extLst>
                    <a:ext uri="{FF2B5EF4-FFF2-40B4-BE49-F238E27FC236}">
                      <a16:creationId xmlns:a16="http://schemas.microsoft.com/office/drawing/2014/main" id="{0E43F5A4-4668-41D4-A6DF-3997D1073DB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7446242" y="6150302"/>
                  <a:ext cx="113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540" name="Ink 539">
                  <a:extLst>
                    <a:ext uri="{FF2B5EF4-FFF2-40B4-BE49-F238E27FC236}">
                      <a16:creationId xmlns:a16="http://schemas.microsoft.com/office/drawing/2014/main" id="{AB370EBE-128C-414B-BB65-D8E7821A63E2}"/>
                    </a:ext>
                  </a:extLst>
                </p14:cNvPr>
                <p14:cNvContentPartPr/>
                <p14:nvPr/>
              </p14:nvContentPartPr>
              <p14:xfrm>
                <a:off x="7500242" y="6181982"/>
                <a:ext cx="78840" cy="163080"/>
              </p14:xfrm>
            </p:contentPart>
          </mc:Choice>
          <mc:Fallback>
            <p:pic>
              <p:nvPicPr>
                <p:cNvPr id="540" name="Ink 539">
                  <a:extLst>
                    <a:ext uri="{FF2B5EF4-FFF2-40B4-BE49-F238E27FC236}">
                      <a16:creationId xmlns:a16="http://schemas.microsoft.com/office/drawing/2014/main" id="{AB370EBE-128C-414B-BB65-D8E7821A63E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7491242" y="6172982"/>
                  <a:ext cx="96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541" name="Ink 540">
                  <a:extLst>
                    <a:ext uri="{FF2B5EF4-FFF2-40B4-BE49-F238E27FC236}">
                      <a16:creationId xmlns:a16="http://schemas.microsoft.com/office/drawing/2014/main" id="{83B8F7BE-498E-44C4-933C-5924ED38B36D}"/>
                    </a:ext>
                  </a:extLst>
                </p14:cNvPr>
                <p14:cNvContentPartPr/>
                <p14:nvPr/>
              </p14:nvContentPartPr>
              <p14:xfrm>
                <a:off x="7651442" y="6170462"/>
                <a:ext cx="118080" cy="6120"/>
              </p14:xfrm>
            </p:contentPart>
          </mc:Choice>
          <mc:Fallback>
            <p:pic>
              <p:nvPicPr>
                <p:cNvPr id="541" name="Ink 540">
                  <a:extLst>
                    <a:ext uri="{FF2B5EF4-FFF2-40B4-BE49-F238E27FC236}">
                      <a16:creationId xmlns:a16="http://schemas.microsoft.com/office/drawing/2014/main" id="{83B8F7BE-498E-44C4-933C-5924ED38B36D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642802" y="6161822"/>
                  <a:ext cx="135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6FB36A9F-5339-4EA6-8BB2-6EE3EABDBAE0}"/>
                    </a:ext>
                  </a:extLst>
                </p14:cNvPr>
                <p14:cNvContentPartPr/>
                <p14:nvPr/>
              </p14:nvContentPartPr>
              <p14:xfrm>
                <a:off x="7718762" y="6091982"/>
                <a:ext cx="112680" cy="18540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6FB36A9F-5339-4EA6-8BB2-6EE3EABDBAE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710122" y="6083342"/>
                  <a:ext cx="1303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030E38D9-4187-4C1D-AD67-B4451FC321C3}"/>
                    </a:ext>
                  </a:extLst>
                </p14:cNvPr>
                <p14:cNvContentPartPr/>
                <p14:nvPr/>
              </p14:nvContentPartPr>
              <p14:xfrm>
                <a:off x="6899762" y="6383942"/>
                <a:ext cx="875520" cy="1728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030E38D9-4187-4C1D-AD67-B4451FC321C3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6891122" y="6374942"/>
                  <a:ext cx="89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BC0F71D7-86AE-4632-BFEC-B6CCA300C44B}"/>
                    </a:ext>
                  </a:extLst>
                </p14:cNvPr>
                <p14:cNvContentPartPr/>
                <p14:nvPr/>
              </p14:nvContentPartPr>
              <p14:xfrm>
                <a:off x="7118282" y="6450902"/>
                <a:ext cx="443880" cy="15768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BC0F71D7-86AE-4632-BFEC-B6CCA300C44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109642" y="6441902"/>
                  <a:ext cx="461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759C9409-3A2D-43E7-8611-690C06942A54}"/>
                    </a:ext>
                  </a:extLst>
                </p14:cNvPr>
                <p14:cNvContentPartPr/>
                <p14:nvPr/>
              </p14:nvContentPartPr>
              <p14:xfrm>
                <a:off x="7429682" y="6451262"/>
                <a:ext cx="149400" cy="14076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759C9409-3A2D-43E7-8611-690C06942A5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7421042" y="6442262"/>
                  <a:ext cx="16704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548" name="Ink 547">
                <a:extLst>
                  <a:ext uri="{FF2B5EF4-FFF2-40B4-BE49-F238E27FC236}">
                    <a16:creationId xmlns:a16="http://schemas.microsoft.com/office/drawing/2014/main" id="{17D38E0D-1A19-4B04-8933-E9ECB1E670C0}"/>
                  </a:ext>
                </a:extLst>
              </p14:cNvPr>
              <p14:cNvContentPartPr/>
              <p14:nvPr/>
            </p14:nvContentPartPr>
            <p14:xfrm>
              <a:off x="2097722" y="4391702"/>
              <a:ext cx="3803760" cy="994320"/>
            </p14:xfrm>
          </p:contentPart>
        </mc:Choice>
        <mc:Fallback>
          <p:pic>
            <p:nvPicPr>
              <p:cNvPr id="548" name="Ink 547">
                <a:extLst>
                  <a:ext uri="{FF2B5EF4-FFF2-40B4-BE49-F238E27FC236}">
                    <a16:creationId xmlns:a16="http://schemas.microsoft.com/office/drawing/2014/main" id="{17D38E0D-1A19-4B04-8933-E9ECB1E670C0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2089082" y="4382702"/>
                <a:ext cx="3821400" cy="10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A6EAE0F7-D38B-4E9A-A761-0C3D903B4F22}"/>
                  </a:ext>
                </a:extLst>
              </p14:cNvPr>
              <p14:cNvContentPartPr/>
              <p14:nvPr/>
            </p14:nvContentPartPr>
            <p14:xfrm>
              <a:off x="3848042" y="252422"/>
              <a:ext cx="752040" cy="3960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A6EAE0F7-D38B-4E9A-A761-0C3D903B4F2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39402" y="243422"/>
                <a:ext cx="76968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0F9A1CA6-8825-43CA-B326-B3587209F278}"/>
              </a:ext>
            </a:extLst>
          </p:cNvPr>
          <p:cNvGrpSpPr/>
          <p:nvPr/>
        </p:nvGrpSpPr>
        <p:grpSpPr>
          <a:xfrm>
            <a:off x="5020562" y="32822"/>
            <a:ext cx="915480" cy="528120"/>
            <a:chOff x="5020562" y="32822"/>
            <a:chExt cx="915480" cy="52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CAA2763-96CB-4653-A88F-1EC04921AD78}"/>
                    </a:ext>
                  </a:extLst>
                </p14:cNvPr>
                <p14:cNvContentPartPr/>
                <p14:nvPr/>
              </p14:nvContentPartPr>
              <p14:xfrm>
                <a:off x="5065562" y="38942"/>
                <a:ext cx="182880" cy="214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CAA2763-96CB-4653-A88F-1EC04921AD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056562" y="30302"/>
                  <a:ext cx="200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979D554-E0FD-444B-A47F-45AC3B15DD62}"/>
                    </a:ext>
                  </a:extLst>
                </p14:cNvPr>
                <p14:cNvContentPartPr/>
                <p14:nvPr/>
              </p14:nvContentPartPr>
              <p14:xfrm>
                <a:off x="5312162" y="32822"/>
                <a:ext cx="112680" cy="460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979D554-E0FD-444B-A47F-45AC3B15D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03522" y="24182"/>
                  <a:ext cx="130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C95B1B0-9843-408F-8A05-DBB8EA5C7CB7}"/>
                    </a:ext>
                  </a:extLst>
                </p14:cNvPr>
                <p14:cNvContentPartPr/>
                <p14:nvPr/>
              </p14:nvContentPartPr>
              <p14:xfrm>
                <a:off x="5452202" y="46142"/>
                <a:ext cx="112680" cy="1504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C95B1B0-9843-408F-8A05-DBB8EA5C7CB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43562" y="37502"/>
                  <a:ext cx="1303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22AF33-ACF2-42CD-A3A8-58E5301D0A56}"/>
                    </a:ext>
                  </a:extLst>
                </p14:cNvPr>
                <p14:cNvContentPartPr/>
                <p14:nvPr/>
              </p14:nvContentPartPr>
              <p14:xfrm>
                <a:off x="5020562" y="179342"/>
                <a:ext cx="915480" cy="151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22AF33-ACF2-42CD-A3A8-58E5301D0A5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1922" y="170342"/>
                  <a:ext cx="933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2907BB3-AB8E-46B9-8AD7-1AA400687170}"/>
                    </a:ext>
                  </a:extLst>
                </p14:cNvPr>
                <p14:cNvContentPartPr/>
                <p14:nvPr/>
              </p14:nvContentPartPr>
              <p14:xfrm>
                <a:off x="5026322" y="392462"/>
                <a:ext cx="202320" cy="168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2907BB3-AB8E-46B9-8AD7-1AA40068717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17322" y="383822"/>
                  <a:ext cx="2199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106D29-AAB5-499D-8D91-130AE47FACB5}"/>
                    </a:ext>
                  </a:extLst>
                </p14:cNvPr>
                <p14:cNvContentPartPr/>
                <p14:nvPr/>
              </p14:nvContentPartPr>
              <p14:xfrm>
                <a:off x="5239442" y="426302"/>
                <a:ext cx="106920" cy="33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106D29-AAB5-499D-8D91-130AE47FACB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30442" y="417302"/>
                  <a:ext cx="124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B58486-796C-4C7B-9195-71CA63E5373E}"/>
                    </a:ext>
                  </a:extLst>
                </p14:cNvPr>
                <p14:cNvContentPartPr/>
                <p14:nvPr/>
              </p14:nvContentPartPr>
              <p14:xfrm>
                <a:off x="5284442" y="381302"/>
                <a:ext cx="106920" cy="157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B58486-796C-4C7B-9195-71CA63E537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75442" y="372302"/>
                  <a:ext cx="124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0ED8E2C-99FA-4863-9ED9-F2A27C0B329A}"/>
                    </a:ext>
                  </a:extLst>
                </p14:cNvPr>
                <p14:cNvContentPartPr/>
                <p14:nvPr/>
              </p14:nvContentPartPr>
              <p14:xfrm>
                <a:off x="5452562" y="353222"/>
                <a:ext cx="56520" cy="1915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0ED8E2C-99FA-4863-9ED9-F2A27C0B329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443562" y="344582"/>
                  <a:ext cx="74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FF88946-A4EB-4178-9135-40B98AC51B8F}"/>
                    </a:ext>
                  </a:extLst>
                </p14:cNvPr>
                <p14:cNvContentPartPr/>
                <p14:nvPr/>
              </p14:nvContentPartPr>
              <p14:xfrm>
                <a:off x="5587202" y="375902"/>
                <a:ext cx="151920" cy="143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FF88946-A4EB-4178-9135-40B98AC51B8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8202" y="367262"/>
                  <a:ext cx="169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A7FEC12-EA33-4023-81FE-0E5BF992C5A2}"/>
                    </a:ext>
                  </a:extLst>
                </p14:cNvPr>
                <p14:cNvContentPartPr/>
                <p14:nvPr/>
              </p14:nvContentPartPr>
              <p14:xfrm>
                <a:off x="5654522" y="465542"/>
                <a:ext cx="73440" cy="17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A7FEC12-EA33-4023-81FE-0E5BF992C5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45522" y="456542"/>
                  <a:ext cx="910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538167-453F-45D3-B3E5-8BABC90386B5}"/>
              </a:ext>
            </a:extLst>
          </p:cNvPr>
          <p:cNvGrpSpPr/>
          <p:nvPr/>
        </p:nvGrpSpPr>
        <p:grpSpPr>
          <a:xfrm>
            <a:off x="269642" y="96902"/>
            <a:ext cx="3638520" cy="1585800"/>
            <a:chOff x="269642" y="96902"/>
            <a:chExt cx="3638520" cy="158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D7F35F-F3FC-40E7-B7A8-B087BC57E5B3}"/>
                    </a:ext>
                  </a:extLst>
                </p14:cNvPr>
                <p14:cNvContentPartPr/>
                <p14:nvPr/>
              </p14:nvContentPartPr>
              <p14:xfrm>
                <a:off x="854282" y="499022"/>
                <a:ext cx="150120" cy="6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D7F35F-F3FC-40E7-B7A8-B087BC57E5B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5282" y="490022"/>
                  <a:ext cx="16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205BFE3-6E25-430B-AA4A-2067F09AC6EF}"/>
                    </a:ext>
                  </a:extLst>
                </p14:cNvPr>
                <p14:cNvContentPartPr/>
                <p14:nvPr/>
              </p14:nvContentPartPr>
              <p14:xfrm>
                <a:off x="1194122" y="173582"/>
                <a:ext cx="224640" cy="185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205BFE3-6E25-430B-AA4A-2067F09AC6E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85122" y="164942"/>
                  <a:ext cx="2422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3DE6D7-29A5-49D9-BDD4-CA7623A6965D}"/>
                    </a:ext>
                  </a:extLst>
                </p14:cNvPr>
                <p14:cNvContentPartPr/>
                <p14:nvPr/>
              </p14:nvContentPartPr>
              <p14:xfrm>
                <a:off x="1517402" y="168182"/>
                <a:ext cx="137880" cy="180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3DE6D7-29A5-49D9-BDD4-CA7623A6965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08762" y="159182"/>
                  <a:ext cx="1555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B190D25-1C4C-4665-A8A2-938646B490FB}"/>
                    </a:ext>
                  </a:extLst>
                </p14:cNvPr>
                <p14:cNvContentPartPr/>
                <p14:nvPr/>
              </p14:nvContentPartPr>
              <p14:xfrm>
                <a:off x="1155242" y="369782"/>
                <a:ext cx="739080" cy="79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B190D25-1C4C-4665-A8A2-938646B490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46602" y="361142"/>
                  <a:ext cx="756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0FCCE6F-A7C8-4F6C-BB7B-FC9AAE2AEF29}"/>
                    </a:ext>
                  </a:extLst>
                </p14:cNvPr>
                <p14:cNvContentPartPr/>
                <p14:nvPr/>
              </p14:nvContentPartPr>
              <p14:xfrm>
                <a:off x="1339922" y="532142"/>
                <a:ext cx="129960" cy="208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0FCCE6F-A7C8-4F6C-BB7B-FC9AAE2AEF2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31282" y="523502"/>
                  <a:ext cx="147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BD42540-3DD8-4676-9CA0-2EDC9B28D824}"/>
                    </a:ext>
                  </a:extLst>
                </p14:cNvPr>
                <p14:cNvContentPartPr/>
                <p14:nvPr/>
              </p14:nvContentPartPr>
              <p14:xfrm>
                <a:off x="1593002" y="560942"/>
                <a:ext cx="87480" cy="18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BD42540-3DD8-4676-9CA0-2EDC9B28D82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84362" y="551942"/>
                  <a:ext cx="105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D31620D-AE5F-46F5-A7BF-5883A4112605}"/>
                    </a:ext>
                  </a:extLst>
                </p14:cNvPr>
                <p14:cNvContentPartPr/>
                <p14:nvPr/>
              </p14:nvContentPartPr>
              <p14:xfrm>
                <a:off x="1587242" y="650582"/>
                <a:ext cx="78840" cy="33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D31620D-AE5F-46F5-A7BF-5883A41126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578602" y="641582"/>
                  <a:ext cx="964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9CC7A4-4E71-4EA8-BEFD-20993419DF18}"/>
                    </a:ext>
                  </a:extLst>
                </p14:cNvPr>
                <p14:cNvContentPartPr/>
                <p14:nvPr/>
              </p14:nvContentPartPr>
              <p14:xfrm>
                <a:off x="2075402" y="353222"/>
                <a:ext cx="123840" cy="11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49CC7A4-4E71-4EA8-BEFD-20993419DF1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66762" y="344582"/>
                  <a:ext cx="141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DBA435-4F71-45B6-9468-B5EEC3D7EC2C}"/>
                    </a:ext>
                  </a:extLst>
                </p14:cNvPr>
                <p14:cNvContentPartPr/>
                <p14:nvPr/>
              </p14:nvContentPartPr>
              <p14:xfrm>
                <a:off x="2086562" y="454382"/>
                <a:ext cx="146160" cy="33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DBA435-4F71-45B6-9468-B5EEC3D7EC2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7922" y="445382"/>
                  <a:ext cx="163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5628BB-5F05-4DEE-913E-0FFD84AE53D4}"/>
                    </a:ext>
                  </a:extLst>
                </p14:cNvPr>
                <p14:cNvContentPartPr/>
                <p14:nvPr/>
              </p14:nvContentPartPr>
              <p14:xfrm>
                <a:off x="2529722" y="1190942"/>
                <a:ext cx="112680" cy="100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5628BB-5F05-4DEE-913E-0FFD84AE53D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21082" y="1181942"/>
                  <a:ext cx="13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BA0148-6863-4A28-8F78-EDA74FF8795C}"/>
                    </a:ext>
                  </a:extLst>
                </p14:cNvPr>
                <p14:cNvContentPartPr/>
                <p14:nvPr/>
              </p14:nvContentPartPr>
              <p14:xfrm>
                <a:off x="2709002" y="1051262"/>
                <a:ext cx="230760" cy="293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BA0148-6863-4A28-8F78-EDA74FF879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00362" y="1042262"/>
                  <a:ext cx="248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B2F92BD-F654-4644-BAF6-3062CE442504}"/>
                    </a:ext>
                  </a:extLst>
                </p14:cNvPr>
                <p14:cNvContentPartPr/>
                <p14:nvPr/>
              </p14:nvContentPartPr>
              <p14:xfrm>
                <a:off x="2540882" y="1166822"/>
                <a:ext cx="23400" cy="9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B2F92BD-F654-4644-BAF6-3062CE44250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32242" y="1157822"/>
                  <a:ext cx="41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55B4EECA-3A8C-466C-AA36-70593997434C}"/>
                    </a:ext>
                  </a:extLst>
                </p14:cNvPr>
                <p14:cNvContentPartPr/>
                <p14:nvPr/>
              </p14:nvContentPartPr>
              <p14:xfrm>
                <a:off x="3023642" y="952982"/>
                <a:ext cx="140760" cy="1674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55B4EECA-3A8C-466C-AA36-70593997434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014642" y="944342"/>
                  <a:ext cx="158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F864A6C-F709-436A-8B58-9EF3AFD27405}"/>
                    </a:ext>
                  </a:extLst>
                </p14:cNvPr>
                <p14:cNvContentPartPr/>
                <p14:nvPr/>
              </p14:nvContentPartPr>
              <p14:xfrm>
                <a:off x="3292922" y="919142"/>
                <a:ext cx="151920" cy="1803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F864A6C-F709-436A-8B58-9EF3AFD2740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83922" y="910502"/>
                  <a:ext cx="169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F17773B-4CEE-4A7E-BC5B-18B771876388}"/>
                    </a:ext>
                  </a:extLst>
                </p14:cNvPr>
                <p14:cNvContentPartPr/>
                <p14:nvPr/>
              </p14:nvContentPartPr>
              <p14:xfrm>
                <a:off x="2939402" y="1166822"/>
                <a:ext cx="735120" cy="45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F17773B-4CEE-4A7E-BC5B-18B77187638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30402" y="1157822"/>
                  <a:ext cx="752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807E303-A8E4-4D53-8B33-A93A23699501}"/>
                    </a:ext>
                  </a:extLst>
                </p14:cNvPr>
                <p14:cNvContentPartPr/>
                <p14:nvPr/>
              </p14:nvContentPartPr>
              <p14:xfrm>
                <a:off x="3051722" y="1273382"/>
                <a:ext cx="359280" cy="18504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807E303-A8E4-4D53-8B33-A93A2369950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42722" y="1264382"/>
                  <a:ext cx="3769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FDDC307-7B1E-4A92-B086-152BDBA545D4}"/>
                    </a:ext>
                  </a:extLst>
                </p14:cNvPr>
                <p14:cNvContentPartPr/>
                <p14:nvPr/>
              </p14:nvContentPartPr>
              <p14:xfrm>
                <a:off x="3331802" y="1323782"/>
                <a:ext cx="106920" cy="1346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FDDC307-7B1E-4A92-B086-152BDBA545D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23162" y="1314782"/>
                  <a:ext cx="124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B7B0822-9660-4337-88E8-6A2FB47B01BB}"/>
                    </a:ext>
                  </a:extLst>
                </p14:cNvPr>
                <p14:cNvContentPartPr/>
                <p14:nvPr/>
              </p14:nvContentPartPr>
              <p14:xfrm>
                <a:off x="2521082" y="279782"/>
                <a:ext cx="194400" cy="219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B7B0822-9660-4337-88E8-6A2FB47B01B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512082" y="270782"/>
                  <a:ext cx="212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5B1189A-9353-46D8-8203-87A8A40BE20F}"/>
                    </a:ext>
                  </a:extLst>
                </p14:cNvPr>
                <p14:cNvContentPartPr/>
                <p14:nvPr/>
              </p14:nvContentPartPr>
              <p14:xfrm>
                <a:off x="2849762" y="117782"/>
                <a:ext cx="186120" cy="20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5B1189A-9353-46D8-8203-87A8A40BE20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40762" y="108782"/>
                  <a:ext cx="2037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D68EA2-C886-4401-A203-F267D1FC1A11}"/>
                    </a:ext>
                  </a:extLst>
                </p14:cNvPr>
                <p14:cNvContentPartPr/>
                <p14:nvPr/>
              </p14:nvContentPartPr>
              <p14:xfrm>
                <a:off x="3120482" y="136142"/>
                <a:ext cx="167040" cy="136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D68EA2-C886-4401-A203-F267D1FC1A1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11842" y="127142"/>
                  <a:ext cx="18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402BEBE-6325-402E-9179-2D47F463E283}"/>
                    </a:ext>
                  </a:extLst>
                </p14:cNvPr>
                <p14:cNvContentPartPr/>
                <p14:nvPr/>
              </p14:nvContentPartPr>
              <p14:xfrm>
                <a:off x="2821322" y="336302"/>
                <a:ext cx="617400" cy="90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402BEBE-6325-402E-9179-2D47F463E28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12682" y="327662"/>
                  <a:ext cx="635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D58923-F89F-4688-9B4A-A1ED98A4EBC7}"/>
                    </a:ext>
                  </a:extLst>
                </p14:cNvPr>
                <p14:cNvContentPartPr/>
                <p14:nvPr/>
              </p14:nvContentPartPr>
              <p14:xfrm>
                <a:off x="2928242" y="505142"/>
                <a:ext cx="359280" cy="149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D58923-F89F-4688-9B4A-A1ED98A4EBC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19242" y="496142"/>
                  <a:ext cx="376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8062007-CB16-4BEB-8E5E-3667F36FA91F}"/>
                    </a:ext>
                  </a:extLst>
                </p14:cNvPr>
                <p14:cNvContentPartPr/>
                <p14:nvPr/>
              </p14:nvContentPartPr>
              <p14:xfrm>
                <a:off x="3219842" y="476702"/>
                <a:ext cx="168840" cy="146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8062007-CB16-4BEB-8E5E-3667F36FA9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10842" y="467702"/>
                  <a:ext cx="186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A58CD1D-E308-4131-B8A8-8BAC59D8EE31}"/>
                    </a:ext>
                  </a:extLst>
                </p14:cNvPr>
                <p14:cNvContentPartPr/>
                <p14:nvPr/>
              </p14:nvContentPartPr>
              <p14:xfrm>
                <a:off x="3556442" y="96902"/>
                <a:ext cx="135000" cy="506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A58CD1D-E308-4131-B8A8-8BAC59D8EE3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7802" y="88262"/>
                  <a:ext cx="15264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D21E554-1CB3-4595-A822-6A0C581E109D}"/>
                    </a:ext>
                  </a:extLst>
                </p14:cNvPr>
                <p14:cNvContentPartPr/>
                <p14:nvPr/>
              </p14:nvContentPartPr>
              <p14:xfrm>
                <a:off x="735482" y="140822"/>
                <a:ext cx="207360" cy="6166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D21E554-1CB3-4595-A822-6A0C581E109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6842" y="132182"/>
                  <a:ext cx="22500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025C6E-0C44-4185-A9A6-82EE6B8A9B01}"/>
                    </a:ext>
                  </a:extLst>
                </p14:cNvPr>
                <p14:cNvContentPartPr/>
                <p14:nvPr/>
              </p14:nvContentPartPr>
              <p14:xfrm>
                <a:off x="370082" y="330182"/>
                <a:ext cx="146160" cy="2026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025C6E-0C44-4185-A9A6-82EE6B8A9B0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61082" y="321182"/>
                  <a:ext cx="163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5A889BE-5B26-4458-94E1-10D92527A931}"/>
                    </a:ext>
                  </a:extLst>
                </p14:cNvPr>
                <p14:cNvContentPartPr/>
                <p14:nvPr/>
              </p14:nvContentPartPr>
              <p14:xfrm>
                <a:off x="298802" y="566342"/>
                <a:ext cx="357840" cy="1224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5A889BE-5B26-4458-94E1-10D92527A93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9802" y="557342"/>
                  <a:ext cx="375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ABA021C5-5D5B-4AEA-B7F7-139A2A6565C2}"/>
                    </a:ext>
                  </a:extLst>
                </p14:cNvPr>
                <p14:cNvContentPartPr/>
                <p14:nvPr/>
              </p14:nvContentPartPr>
              <p14:xfrm>
                <a:off x="269642" y="627542"/>
                <a:ext cx="336600" cy="183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ABA021C5-5D5B-4AEA-B7F7-139A2A6565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0642" y="618902"/>
                  <a:ext cx="354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64B60F4-8F3A-4ABB-BFD7-98DCDAE369C1}"/>
                    </a:ext>
                  </a:extLst>
                </p14:cNvPr>
                <p14:cNvContentPartPr/>
                <p14:nvPr/>
              </p14:nvContentPartPr>
              <p14:xfrm>
                <a:off x="482402" y="762902"/>
                <a:ext cx="112680" cy="6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64B60F4-8F3A-4ABB-BFD7-98DCDAE369C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3402" y="753902"/>
                  <a:ext cx="130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9F49D6E-D40C-4FE1-B3FE-111AE7A7AED1}"/>
                    </a:ext>
                  </a:extLst>
                </p14:cNvPr>
                <p14:cNvContentPartPr/>
                <p14:nvPr/>
              </p14:nvContentPartPr>
              <p14:xfrm>
                <a:off x="3741482" y="835622"/>
                <a:ext cx="166680" cy="595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9F49D6E-D40C-4FE1-B3FE-111AE7A7AED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32842" y="826982"/>
                  <a:ext cx="184320" cy="6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682B6B-59C8-484D-9458-89AF5D58F3AA}"/>
                    </a:ext>
                  </a:extLst>
                </p14:cNvPr>
                <p14:cNvContentPartPr/>
                <p14:nvPr/>
              </p14:nvContentPartPr>
              <p14:xfrm>
                <a:off x="964802" y="1161062"/>
                <a:ext cx="135000" cy="226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682B6B-59C8-484D-9458-89AF5D58F3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5802" y="1152062"/>
                  <a:ext cx="152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0E51356-C240-4837-A621-F2A2AB02EBCD}"/>
                    </a:ext>
                  </a:extLst>
                </p14:cNvPr>
                <p14:cNvContentPartPr/>
                <p14:nvPr/>
              </p14:nvContentPartPr>
              <p14:xfrm>
                <a:off x="1340642" y="987542"/>
                <a:ext cx="207360" cy="121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0E51356-C240-4837-A621-F2A2AB02EB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31642" y="978542"/>
                  <a:ext cx="225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E6D296E-E4D0-49FD-8194-51DE104F9A02}"/>
                    </a:ext>
                  </a:extLst>
                </p14:cNvPr>
                <p14:cNvContentPartPr/>
                <p14:nvPr/>
              </p14:nvContentPartPr>
              <p14:xfrm>
                <a:off x="1609922" y="936782"/>
                <a:ext cx="213480" cy="113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E6D296E-E4D0-49FD-8194-51DE104F9A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00922" y="927782"/>
                  <a:ext cx="231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6DBEA62-E070-4142-84F2-15BC790DF223}"/>
                    </a:ext>
                  </a:extLst>
                </p14:cNvPr>
                <p14:cNvContentPartPr/>
                <p14:nvPr/>
              </p14:nvContentPartPr>
              <p14:xfrm>
                <a:off x="1357562" y="1155302"/>
                <a:ext cx="651960" cy="62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6DBEA62-E070-4142-84F2-15BC790DF2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348562" y="1146662"/>
                  <a:ext cx="669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754BA1D-9AC7-48BB-B6AA-E6B93921247F}"/>
                    </a:ext>
                  </a:extLst>
                </p14:cNvPr>
                <p14:cNvContentPartPr/>
                <p14:nvPr/>
              </p14:nvContentPartPr>
              <p14:xfrm>
                <a:off x="1419122" y="1284902"/>
                <a:ext cx="168840" cy="19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754BA1D-9AC7-48BB-B6AA-E6B93921247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10122" y="1276262"/>
                  <a:ext cx="186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D417453-558A-4CA1-AF67-E5A275FEEBBB}"/>
                    </a:ext>
                  </a:extLst>
                </p14:cNvPr>
                <p14:cNvContentPartPr/>
                <p14:nvPr/>
              </p14:nvContentPartPr>
              <p14:xfrm>
                <a:off x="1811882" y="1295342"/>
                <a:ext cx="67680" cy="163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D417453-558A-4CA1-AF67-E5A275FEEBB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02882" y="1286342"/>
                  <a:ext cx="85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4321A52-18AD-4995-84E4-C8FF051B679C}"/>
                    </a:ext>
                  </a:extLst>
                </p14:cNvPr>
                <p14:cNvContentPartPr/>
                <p14:nvPr/>
              </p14:nvContentPartPr>
              <p14:xfrm>
                <a:off x="1834202" y="1385342"/>
                <a:ext cx="28440" cy="115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4321A52-18AD-4995-84E4-C8FF051B679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25562" y="1376702"/>
                  <a:ext cx="46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EED52A-3853-4BDB-A833-32F1D2B35AC2}"/>
                    </a:ext>
                  </a:extLst>
                </p14:cNvPr>
                <p14:cNvContentPartPr/>
                <p14:nvPr/>
              </p14:nvContentPartPr>
              <p14:xfrm>
                <a:off x="2232362" y="1189142"/>
                <a:ext cx="45360" cy="50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EED52A-3853-4BDB-A833-32F1D2B35AC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23722" y="1180142"/>
                  <a:ext cx="63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C8DF01D-BC9B-410D-A317-FED256B3408D}"/>
                    </a:ext>
                  </a:extLst>
                </p14:cNvPr>
                <p14:cNvContentPartPr/>
                <p14:nvPr/>
              </p14:nvContentPartPr>
              <p14:xfrm>
                <a:off x="970922" y="897182"/>
                <a:ext cx="151200" cy="640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C8DF01D-BC9B-410D-A317-FED256B3408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1922" y="888542"/>
                  <a:ext cx="16884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A4940C7-19F6-492F-AC6F-CC7CD0AA2B92}"/>
                    </a:ext>
                  </a:extLst>
                </p14:cNvPr>
                <p14:cNvContentPartPr/>
                <p14:nvPr/>
              </p14:nvContentPartPr>
              <p14:xfrm>
                <a:off x="482402" y="1059902"/>
                <a:ext cx="191160" cy="1976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A4940C7-19F6-492F-AC6F-CC7CD0AA2B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3402" y="1050902"/>
                  <a:ext cx="20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B090D24-5018-4B86-9D5D-24C3F11996E6}"/>
                    </a:ext>
                  </a:extLst>
                </p14:cNvPr>
                <p14:cNvContentPartPr/>
                <p14:nvPr/>
              </p14:nvContentPartPr>
              <p14:xfrm>
                <a:off x="431642" y="1329182"/>
                <a:ext cx="381960" cy="29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B090D24-5018-4B86-9D5D-24C3F11996E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3002" y="1320542"/>
                  <a:ext cx="3996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C75FF905-CE8C-4CAF-AB0B-3D04C819B1B9}"/>
                    </a:ext>
                  </a:extLst>
                </p14:cNvPr>
                <p14:cNvContentPartPr/>
                <p14:nvPr/>
              </p14:nvContentPartPr>
              <p14:xfrm>
                <a:off x="437762" y="1430342"/>
                <a:ext cx="318960" cy="135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C75FF905-CE8C-4CAF-AB0B-3D04C819B1B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28762" y="1421342"/>
                  <a:ext cx="336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1DF368A-E34B-4483-A9EF-3BDF7FA07C02}"/>
                    </a:ext>
                  </a:extLst>
                </p14:cNvPr>
                <p14:cNvContentPartPr/>
                <p14:nvPr/>
              </p14:nvContentPartPr>
              <p14:xfrm>
                <a:off x="661682" y="1441502"/>
                <a:ext cx="95760" cy="123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1DF368A-E34B-4483-A9EF-3BDF7FA07C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53042" y="1432862"/>
                  <a:ext cx="113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C2111A7-CB1E-47E7-9E98-9CC514535646}"/>
                    </a:ext>
                  </a:extLst>
                </p14:cNvPr>
                <p14:cNvContentPartPr/>
                <p14:nvPr/>
              </p14:nvContentPartPr>
              <p14:xfrm>
                <a:off x="847082" y="1654622"/>
                <a:ext cx="1428840" cy="28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C2111A7-CB1E-47E7-9E98-9CC5145356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38082" y="1645982"/>
                  <a:ext cx="14464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C29320A-C315-459A-9A58-87C3787270C0}"/>
              </a:ext>
            </a:extLst>
          </p:cNvPr>
          <p:cNvGrpSpPr/>
          <p:nvPr/>
        </p:nvGrpSpPr>
        <p:grpSpPr>
          <a:xfrm>
            <a:off x="4168082" y="1234142"/>
            <a:ext cx="471240" cy="275040"/>
            <a:chOff x="4168082" y="1234142"/>
            <a:chExt cx="4712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749E3D-7ABA-42A6-B3C3-E41A08A42F5D}"/>
                    </a:ext>
                  </a:extLst>
                </p14:cNvPr>
                <p14:cNvContentPartPr/>
                <p14:nvPr/>
              </p14:nvContentPartPr>
              <p14:xfrm>
                <a:off x="4291202" y="1234142"/>
                <a:ext cx="348120" cy="157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749E3D-7ABA-42A6-B3C3-E41A08A42F5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2562" y="1225142"/>
                  <a:ext cx="365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54B151-B07E-4A8B-B0E7-85D2AC9BB7F1}"/>
                    </a:ext>
                  </a:extLst>
                </p14:cNvPr>
                <p14:cNvContentPartPr/>
                <p14:nvPr/>
              </p14:nvContentPartPr>
              <p14:xfrm>
                <a:off x="4168082" y="1273382"/>
                <a:ext cx="196560" cy="235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54B151-B07E-4A8B-B0E7-85D2AC9BB7F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59442" y="1264382"/>
                  <a:ext cx="2142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6725FE-EB82-46A1-95EC-01AEDBEF9CF8}"/>
              </a:ext>
            </a:extLst>
          </p:cNvPr>
          <p:cNvGrpSpPr/>
          <p:nvPr/>
        </p:nvGrpSpPr>
        <p:grpSpPr>
          <a:xfrm>
            <a:off x="695522" y="1777742"/>
            <a:ext cx="4421160" cy="2199960"/>
            <a:chOff x="695522" y="1777742"/>
            <a:chExt cx="4421160" cy="219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562EA23-D884-4585-A038-B82EE955A984}"/>
                    </a:ext>
                  </a:extLst>
                </p14:cNvPr>
                <p14:cNvContentPartPr/>
                <p14:nvPr/>
              </p14:nvContentPartPr>
              <p14:xfrm>
                <a:off x="1256042" y="2114702"/>
                <a:ext cx="174600" cy="2581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562EA23-D884-4585-A038-B82EE955A98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7402" y="2105702"/>
                  <a:ext cx="192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77E1D1F-63B1-47E5-9D51-E9E713BF681E}"/>
                    </a:ext>
                  </a:extLst>
                </p14:cNvPr>
                <p14:cNvContentPartPr/>
                <p14:nvPr/>
              </p14:nvContentPartPr>
              <p14:xfrm>
                <a:off x="1581842" y="2137022"/>
                <a:ext cx="144360" cy="208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77E1D1F-63B1-47E5-9D51-E9E713BF68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72842" y="2128022"/>
                  <a:ext cx="162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44EAC13-685C-405F-B0C6-F1AAEA5EE789}"/>
                    </a:ext>
                  </a:extLst>
                </p14:cNvPr>
                <p14:cNvContentPartPr/>
                <p14:nvPr/>
              </p14:nvContentPartPr>
              <p14:xfrm>
                <a:off x="1118162" y="2428262"/>
                <a:ext cx="755640" cy="730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44EAC13-685C-405F-B0C6-F1AAEA5EE7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9162" y="2419622"/>
                  <a:ext cx="773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4FA3E1-C47A-4C36-BD8A-E1772BAD4BF9}"/>
                    </a:ext>
                  </a:extLst>
                </p14:cNvPr>
                <p14:cNvContentPartPr/>
                <p14:nvPr/>
              </p14:nvContentPartPr>
              <p14:xfrm>
                <a:off x="1262882" y="2585582"/>
                <a:ext cx="145440" cy="214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4FA3E1-C47A-4C36-BD8A-E1772BAD4BF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254242" y="2576582"/>
                  <a:ext cx="163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BD08E8-651E-488E-83BA-4D5D6405BF10}"/>
                    </a:ext>
                  </a:extLst>
                </p14:cNvPr>
                <p14:cNvContentPartPr/>
                <p14:nvPr/>
              </p14:nvContentPartPr>
              <p14:xfrm>
                <a:off x="1536842" y="2590622"/>
                <a:ext cx="129240" cy="158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BD08E8-651E-488E-83BA-4D5D6405BF1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28202" y="2581622"/>
                  <a:ext cx="146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B34FC0D-CD9E-4ECE-AE67-11FB1705506D}"/>
                    </a:ext>
                  </a:extLst>
                </p14:cNvPr>
                <p14:cNvContentPartPr/>
                <p14:nvPr/>
              </p14:nvContentPartPr>
              <p14:xfrm>
                <a:off x="1587242" y="2681342"/>
                <a:ext cx="45360" cy="11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B34FC0D-CD9E-4ECE-AE67-11FB1705506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78602" y="2672342"/>
                  <a:ext cx="63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3DFE61C-FE44-45C9-B975-A98DE81408AA}"/>
                    </a:ext>
                  </a:extLst>
                </p14:cNvPr>
                <p14:cNvContentPartPr/>
                <p14:nvPr/>
              </p14:nvContentPartPr>
              <p14:xfrm>
                <a:off x="1682642" y="2569022"/>
                <a:ext cx="118080" cy="34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3DFE61C-FE44-45C9-B975-A98DE81408A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674002" y="2560382"/>
                  <a:ext cx="1357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715B9E6-0516-49C2-8F28-24BF8C6FF467}"/>
                    </a:ext>
                  </a:extLst>
                </p14:cNvPr>
                <p14:cNvContentPartPr/>
                <p14:nvPr/>
              </p14:nvContentPartPr>
              <p14:xfrm>
                <a:off x="1424882" y="1985822"/>
                <a:ext cx="118080" cy="73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715B9E6-0516-49C2-8F28-24BF8C6FF46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415882" y="1976822"/>
                  <a:ext cx="1357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CF07525-1418-45C9-A0C3-E72A8157310C}"/>
                    </a:ext>
                  </a:extLst>
                </p14:cNvPr>
                <p14:cNvContentPartPr/>
                <p14:nvPr/>
              </p14:nvContentPartPr>
              <p14:xfrm>
                <a:off x="2127602" y="2479382"/>
                <a:ext cx="167040" cy="176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CF07525-1418-45C9-A0C3-E72A815731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18602" y="2470382"/>
                  <a:ext cx="184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E67A104F-1176-4774-9F09-153DF929ACD7}"/>
                    </a:ext>
                  </a:extLst>
                </p14:cNvPr>
                <p14:cNvContentPartPr/>
                <p14:nvPr/>
              </p14:nvContentPartPr>
              <p14:xfrm>
                <a:off x="2456642" y="2327822"/>
                <a:ext cx="146520" cy="2476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E67A104F-1176-4774-9F09-153DF929AC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447642" y="2318822"/>
                  <a:ext cx="164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66D43F9-A4B0-4F74-A0B6-07E0B775E6D9}"/>
                    </a:ext>
                  </a:extLst>
                </p14:cNvPr>
                <p14:cNvContentPartPr/>
                <p14:nvPr/>
              </p14:nvContentPartPr>
              <p14:xfrm>
                <a:off x="2770922" y="2227022"/>
                <a:ext cx="236160" cy="303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66D43F9-A4B0-4F74-A0B6-07E0B775E6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62282" y="2218382"/>
                  <a:ext cx="2538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6EAF054-912B-413B-B557-1E87EBD94C83}"/>
                    </a:ext>
                  </a:extLst>
                </p14:cNvPr>
                <p14:cNvContentPartPr/>
                <p14:nvPr/>
              </p14:nvContentPartPr>
              <p14:xfrm>
                <a:off x="3242162" y="2050262"/>
                <a:ext cx="174240" cy="18900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6EAF054-912B-413B-B557-1E87EBD94C8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33522" y="2041262"/>
                  <a:ext cx="1918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7852163-C5E8-494F-AA3D-D23B2979937F}"/>
                    </a:ext>
                  </a:extLst>
                </p14:cNvPr>
                <p14:cNvContentPartPr/>
                <p14:nvPr/>
              </p14:nvContentPartPr>
              <p14:xfrm>
                <a:off x="3455282" y="2002022"/>
                <a:ext cx="84600" cy="79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7852163-C5E8-494F-AA3D-D23B297993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46642" y="1993022"/>
                  <a:ext cx="1022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0CDAE8E-62C4-45EF-B5D3-3CC9CADC9CDC}"/>
                    </a:ext>
                  </a:extLst>
                </p14:cNvPr>
                <p14:cNvContentPartPr/>
                <p14:nvPr/>
              </p14:nvContentPartPr>
              <p14:xfrm>
                <a:off x="3652562" y="2030102"/>
                <a:ext cx="106560" cy="2365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0CDAE8E-62C4-45EF-B5D3-3CC9CADC9CD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643562" y="2021462"/>
                  <a:ext cx="1242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3BBD04F-D7F3-4432-934E-6BEFCCCB5DFD}"/>
                    </a:ext>
                  </a:extLst>
                </p14:cNvPr>
                <p14:cNvContentPartPr/>
                <p14:nvPr/>
              </p14:nvContentPartPr>
              <p14:xfrm>
                <a:off x="3198962" y="2316662"/>
                <a:ext cx="811080" cy="565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3BBD04F-D7F3-4432-934E-6BEFCCCB5DF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90322" y="2307662"/>
                  <a:ext cx="828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0A9B2A93-AD9B-44F7-B37C-9CE76019E7A3}"/>
                    </a:ext>
                  </a:extLst>
                </p14:cNvPr>
                <p14:cNvContentPartPr/>
                <p14:nvPr/>
              </p14:nvContentPartPr>
              <p14:xfrm>
                <a:off x="3287522" y="2490182"/>
                <a:ext cx="403920" cy="135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0A9B2A93-AD9B-44F7-B37C-9CE76019E7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78882" y="2481182"/>
                  <a:ext cx="421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CD484A9C-81E7-472C-AD4F-D04BB62D3C18}"/>
                    </a:ext>
                  </a:extLst>
                </p14:cNvPr>
                <p14:cNvContentPartPr/>
                <p14:nvPr/>
              </p14:nvContentPartPr>
              <p14:xfrm>
                <a:off x="3578762" y="2490542"/>
                <a:ext cx="33840" cy="1407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CD484A9C-81E7-472C-AD4F-D04BB62D3C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570122" y="2481902"/>
                  <a:ext cx="51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B8716C7-711D-40FB-BF44-D62C17A55DFF}"/>
                    </a:ext>
                  </a:extLst>
                </p14:cNvPr>
                <p14:cNvContentPartPr/>
                <p14:nvPr/>
              </p14:nvContentPartPr>
              <p14:xfrm>
                <a:off x="3736082" y="2450942"/>
                <a:ext cx="151920" cy="680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B8716C7-711D-40FB-BF44-D62C17A55DF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27082" y="2442302"/>
                  <a:ext cx="1695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97650D62-6CF0-48BF-9E42-E7EE3F9BF19C}"/>
                    </a:ext>
                  </a:extLst>
                </p14:cNvPr>
                <p14:cNvContentPartPr/>
                <p14:nvPr/>
              </p14:nvContentPartPr>
              <p14:xfrm>
                <a:off x="4263122" y="2288582"/>
                <a:ext cx="112680" cy="676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97650D62-6CF0-48BF-9E42-E7EE3F9BF19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54482" y="2279942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112BC4-02AD-4FC1-905D-663C4A8708AE}"/>
                    </a:ext>
                  </a:extLst>
                </p14:cNvPr>
                <p14:cNvContentPartPr/>
                <p14:nvPr/>
              </p14:nvContentPartPr>
              <p14:xfrm>
                <a:off x="4572362" y="2238542"/>
                <a:ext cx="90360" cy="1353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112BC4-02AD-4FC1-905D-663C4A8708A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563362" y="2229542"/>
                  <a:ext cx="108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5AA08255-88C8-4456-BC55-7A21D24D1D89}"/>
                    </a:ext>
                  </a:extLst>
                </p14:cNvPr>
                <p14:cNvContentPartPr/>
                <p14:nvPr/>
              </p14:nvContentPartPr>
              <p14:xfrm>
                <a:off x="3612602" y="2237822"/>
                <a:ext cx="140760" cy="55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5AA08255-88C8-4456-BC55-7A21D24D1D8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03602" y="2229182"/>
                  <a:ext cx="1584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4E2089E-D94E-4B8C-855A-73FE1266169F}"/>
                    </a:ext>
                  </a:extLst>
                </p14:cNvPr>
                <p14:cNvContentPartPr/>
                <p14:nvPr/>
              </p14:nvContentPartPr>
              <p14:xfrm>
                <a:off x="1289882" y="3258422"/>
                <a:ext cx="151560" cy="2286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4E2089E-D94E-4B8C-855A-73FE1266169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281242" y="3249422"/>
                  <a:ext cx="169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C9AA64C-1652-485A-AC58-907BA6446F8A}"/>
                    </a:ext>
                  </a:extLst>
                </p14:cNvPr>
                <p14:cNvContentPartPr/>
                <p14:nvPr/>
              </p14:nvContentPartPr>
              <p14:xfrm>
                <a:off x="1441442" y="3142142"/>
                <a:ext cx="140760" cy="817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C9AA64C-1652-485A-AC58-907BA6446F8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432802" y="3133142"/>
                  <a:ext cx="158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4DA57B5-827F-401A-9558-4A6315D9AC9B}"/>
                    </a:ext>
                  </a:extLst>
                </p14:cNvPr>
                <p14:cNvContentPartPr/>
                <p14:nvPr/>
              </p14:nvContentPartPr>
              <p14:xfrm>
                <a:off x="1614962" y="3225302"/>
                <a:ext cx="191520" cy="2120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4DA57B5-827F-401A-9558-4A6315D9AC9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606322" y="3216302"/>
                  <a:ext cx="209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0EDB298-554C-4CED-BFCC-6C13E52262C4}"/>
                    </a:ext>
                  </a:extLst>
                </p14:cNvPr>
                <p14:cNvContentPartPr/>
                <p14:nvPr/>
              </p14:nvContentPartPr>
              <p14:xfrm>
                <a:off x="1200242" y="3438782"/>
                <a:ext cx="813600" cy="118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0EDB298-554C-4CED-BFCC-6C13E52262C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91602" y="3429782"/>
                  <a:ext cx="8312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C7BD886-031D-4659-9838-EBD5AF500C2A}"/>
                    </a:ext>
                  </a:extLst>
                </p14:cNvPr>
                <p14:cNvContentPartPr/>
                <p14:nvPr/>
              </p14:nvContentPartPr>
              <p14:xfrm>
                <a:off x="1250642" y="3668462"/>
                <a:ext cx="503280" cy="2199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C7BD886-031D-4659-9838-EBD5AF500C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42002" y="3659462"/>
                  <a:ext cx="5209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13CD54B2-53CA-4F1D-BDBB-1F27281ED793}"/>
                    </a:ext>
                  </a:extLst>
                </p14:cNvPr>
                <p14:cNvContentPartPr/>
                <p14:nvPr/>
              </p14:nvContentPartPr>
              <p14:xfrm>
                <a:off x="1593002" y="3775382"/>
                <a:ext cx="45360" cy="226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13CD54B2-53CA-4F1D-BDBB-1F27281ED79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584362" y="3766382"/>
                  <a:ext cx="63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99C4FBE-F293-47F8-87C9-B3C97EA56BA8}"/>
                    </a:ext>
                  </a:extLst>
                </p14:cNvPr>
                <p14:cNvContentPartPr/>
                <p14:nvPr/>
              </p14:nvContentPartPr>
              <p14:xfrm>
                <a:off x="1716482" y="3433022"/>
                <a:ext cx="628560" cy="2451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99C4FBE-F293-47F8-87C9-B3C97EA56BA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707482" y="3424382"/>
                  <a:ext cx="6462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4FA56F5-8559-498C-90A0-6D296D8F1196}"/>
                    </a:ext>
                  </a:extLst>
                </p14:cNvPr>
                <p14:cNvContentPartPr/>
                <p14:nvPr/>
              </p14:nvContentPartPr>
              <p14:xfrm>
                <a:off x="2496242" y="3287222"/>
                <a:ext cx="151920" cy="230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4FA56F5-8559-498C-90A0-6D296D8F119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487242" y="3278222"/>
                  <a:ext cx="1695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CAF51CB-55EC-46D5-B104-AE116DC5644D}"/>
                    </a:ext>
                  </a:extLst>
                </p14:cNvPr>
                <p14:cNvContentPartPr/>
                <p14:nvPr/>
              </p14:nvContentPartPr>
              <p14:xfrm>
                <a:off x="2810162" y="3270302"/>
                <a:ext cx="196560" cy="3070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CAF51CB-55EC-46D5-B104-AE116DC564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801522" y="3261662"/>
                  <a:ext cx="214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E1DCAA2-C048-426C-918A-6354D7BD0858}"/>
                    </a:ext>
                  </a:extLst>
                </p14:cNvPr>
                <p14:cNvContentPartPr/>
                <p14:nvPr/>
              </p14:nvContentPartPr>
              <p14:xfrm>
                <a:off x="3169442" y="3000302"/>
                <a:ext cx="178560" cy="2124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E1DCAA2-C048-426C-918A-6354D7BD085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60802" y="2991302"/>
                  <a:ext cx="196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07A675B-64BB-4D92-9CB9-524E577BB8A8}"/>
                    </a:ext>
                  </a:extLst>
                </p14:cNvPr>
                <p14:cNvContentPartPr/>
                <p14:nvPr/>
              </p14:nvContentPartPr>
              <p14:xfrm>
                <a:off x="3365642" y="2905622"/>
                <a:ext cx="90000" cy="788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07A675B-64BB-4D92-9CB9-524E577BB8A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57002" y="2896982"/>
                  <a:ext cx="1076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A3BFBC-80C7-4176-BF6E-55676630D130}"/>
                    </a:ext>
                  </a:extLst>
                </p14:cNvPr>
                <p14:cNvContentPartPr/>
                <p14:nvPr/>
              </p14:nvContentPartPr>
              <p14:xfrm>
                <a:off x="3578762" y="2946662"/>
                <a:ext cx="163440" cy="2120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A3BFBC-80C7-4176-BF6E-55676630D13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70122" y="2937662"/>
                  <a:ext cx="181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6F91C56-E51A-4576-9FA9-D04C0C2C0CF5}"/>
                    </a:ext>
                  </a:extLst>
                </p14:cNvPr>
                <p14:cNvContentPartPr/>
                <p14:nvPr/>
              </p14:nvContentPartPr>
              <p14:xfrm>
                <a:off x="3165122" y="3169142"/>
                <a:ext cx="857160" cy="112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6F91C56-E51A-4576-9FA9-D04C0C2C0CF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156482" y="3160502"/>
                  <a:ext cx="874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4BBC88B-2275-4180-AFA1-468AF7AD35C3}"/>
                    </a:ext>
                  </a:extLst>
                </p14:cNvPr>
                <p14:cNvContentPartPr/>
                <p14:nvPr/>
              </p14:nvContentPartPr>
              <p14:xfrm>
                <a:off x="3237842" y="3461102"/>
                <a:ext cx="430200" cy="2134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4BBC88B-2275-4180-AFA1-468AF7AD35C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29202" y="3452102"/>
                  <a:ext cx="447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10E220B-852F-4126-A782-31C47D50EDCF}"/>
                    </a:ext>
                  </a:extLst>
                </p14:cNvPr>
                <p14:cNvContentPartPr/>
                <p14:nvPr/>
              </p14:nvContentPartPr>
              <p14:xfrm>
                <a:off x="3533402" y="3421862"/>
                <a:ext cx="79560" cy="224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10E220B-852F-4126-A782-31C47D50EDC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524402" y="3412862"/>
                  <a:ext cx="97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8A8F6B-CA0B-4947-8E8D-ECECB64FFFEB}"/>
                    </a:ext>
                  </a:extLst>
                </p14:cNvPr>
                <p14:cNvContentPartPr/>
                <p14:nvPr/>
              </p14:nvContentPartPr>
              <p14:xfrm>
                <a:off x="3732122" y="3371102"/>
                <a:ext cx="172800" cy="68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8A8F6B-CA0B-4947-8E8D-ECECB64FFF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723122" y="3362102"/>
                  <a:ext cx="190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5741511-A512-4802-AE87-2D9B71D2C502}"/>
                    </a:ext>
                  </a:extLst>
                </p14:cNvPr>
                <p14:cNvContentPartPr/>
                <p14:nvPr/>
              </p14:nvContentPartPr>
              <p14:xfrm>
                <a:off x="4291202" y="3085262"/>
                <a:ext cx="129240" cy="1292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5741511-A512-4802-AE87-2D9B71D2C50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82562" y="3076262"/>
                  <a:ext cx="146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258FA1C-BDEB-4CD5-A6BC-8D42370FC8EE}"/>
                    </a:ext>
                  </a:extLst>
                </p14:cNvPr>
                <p14:cNvContentPartPr/>
                <p14:nvPr/>
              </p14:nvContentPartPr>
              <p14:xfrm>
                <a:off x="4605482" y="3040262"/>
                <a:ext cx="112320" cy="148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258FA1C-BDEB-4CD5-A6BC-8D42370FC8E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96482" y="3031262"/>
                  <a:ext cx="129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A24EFB4-7FE6-4955-8305-34C7EB7C0FAF}"/>
                    </a:ext>
                  </a:extLst>
                </p14:cNvPr>
                <p14:cNvContentPartPr/>
                <p14:nvPr/>
              </p14:nvContentPartPr>
              <p14:xfrm>
                <a:off x="695522" y="1777742"/>
                <a:ext cx="4421160" cy="2199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A24EFB4-7FE6-4955-8305-34C7EB7C0FA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86522" y="1769102"/>
                  <a:ext cx="4438800" cy="221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9D5CDB99-3285-4D8C-B4C5-13A0B2146704}"/>
                  </a:ext>
                </a:extLst>
              </p14:cNvPr>
              <p14:cNvContentPartPr/>
              <p14:nvPr/>
            </p14:nvContentPartPr>
            <p14:xfrm>
              <a:off x="5900714" y="1826710"/>
              <a:ext cx="237240" cy="226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9D5CDB99-3285-4D8C-B4C5-13A0B214670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892074" y="1818070"/>
                <a:ext cx="25488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16601C9-CECC-49C6-B103-7F12DCC2482C}"/>
              </a:ext>
            </a:extLst>
          </p:cNvPr>
          <p:cNvGrpSpPr/>
          <p:nvPr/>
        </p:nvGrpSpPr>
        <p:grpSpPr>
          <a:xfrm>
            <a:off x="5011922" y="810062"/>
            <a:ext cx="3200352" cy="1978208"/>
            <a:chOff x="5011922" y="810062"/>
            <a:chExt cx="3200352" cy="197820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050434-4510-43B8-BE4C-840CE07DB0E0}"/>
                    </a:ext>
                  </a:extLst>
                </p14:cNvPr>
                <p14:cNvContentPartPr/>
                <p14:nvPr/>
              </p14:nvContentPartPr>
              <p14:xfrm>
                <a:off x="5011922" y="1032182"/>
                <a:ext cx="154800" cy="3484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050434-4510-43B8-BE4C-840CE07DB0E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03282" y="1023182"/>
                  <a:ext cx="17244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DACBD2E-1C16-4DFA-B161-BE2465568FC5}"/>
                    </a:ext>
                  </a:extLst>
                </p14:cNvPr>
                <p14:cNvContentPartPr/>
                <p14:nvPr/>
              </p14:nvContentPartPr>
              <p14:xfrm>
                <a:off x="5323682" y="888542"/>
                <a:ext cx="168840" cy="23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DACBD2E-1C16-4DFA-B161-BE2465568FC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14682" y="879542"/>
                  <a:ext cx="1864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91BEE89-E3F4-411B-B33F-495F525EE34B}"/>
                    </a:ext>
                  </a:extLst>
                </p14:cNvPr>
                <p14:cNvContentPartPr/>
                <p14:nvPr/>
              </p14:nvContentPartPr>
              <p14:xfrm>
                <a:off x="5497562" y="810062"/>
                <a:ext cx="129240" cy="82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91BEE89-E3F4-411B-B33F-495F525EE34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88562" y="801062"/>
                  <a:ext cx="146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BB17969-EA83-4976-AC3E-FDA91C3658C9}"/>
                    </a:ext>
                  </a:extLst>
                </p14:cNvPr>
                <p14:cNvContentPartPr/>
                <p14:nvPr/>
              </p14:nvContentPartPr>
              <p14:xfrm>
                <a:off x="5683322" y="819062"/>
                <a:ext cx="145440" cy="219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BB17969-EA83-4976-AC3E-FDA91C3658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74682" y="810422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50B34A1-0D50-4725-9B6A-371E3CB13CAA}"/>
                    </a:ext>
                  </a:extLst>
                </p14:cNvPr>
                <p14:cNvContentPartPr/>
                <p14:nvPr/>
              </p14:nvContentPartPr>
              <p14:xfrm>
                <a:off x="5280122" y="1112462"/>
                <a:ext cx="772920" cy="105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50B34A1-0D50-4725-9B6A-371E3CB13CA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71482" y="1103462"/>
                  <a:ext cx="7905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0557207-3F0A-4D69-A743-38E8A2780724}"/>
                    </a:ext>
                  </a:extLst>
                </p14:cNvPr>
                <p14:cNvContentPartPr/>
                <p14:nvPr/>
              </p14:nvContentPartPr>
              <p14:xfrm>
                <a:off x="5391002" y="1284182"/>
                <a:ext cx="421200" cy="191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0557207-3F0A-4D69-A743-38E8A278072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82002" y="1275542"/>
                  <a:ext cx="4388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7A103C4-DFFC-4B67-9AB2-EADCA509E93B}"/>
                    </a:ext>
                  </a:extLst>
                </p14:cNvPr>
                <p14:cNvContentPartPr/>
                <p14:nvPr/>
              </p14:nvContentPartPr>
              <p14:xfrm>
                <a:off x="5726882" y="1334942"/>
                <a:ext cx="85320" cy="124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7A103C4-DFFC-4B67-9AB2-EADCA509E93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717882" y="1326302"/>
                  <a:ext cx="102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ECBD7FC-0D45-4F0F-876D-4A23CEB7C51E}"/>
                    </a:ext>
                  </a:extLst>
                </p14:cNvPr>
                <p14:cNvContentPartPr/>
                <p14:nvPr/>
              </p14:nvContentPartPr>
              <p14:xfrm>
                <a:off x="5946122" y="1200302"/>
                <a:ext cx="118080" cy="284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ECBD7FC-0D45-4F0F-876D-4A23CEB7C51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937482" y="1191662"/>
                  <a:ext cx="1357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B239371-30D8-4F6F-AD75-376C788CAE14}"/>
                    </a:ext>
                  </a:extLst>
                </p14:cNvPr>
                <p14:cNvContentPartPr/>
                <p14:nvPr/>
              </p14:nvContentPartPr>
              <p14:xfrm>
                <a:off x="6005474" y="1747150"/>
                <a:ext cx="348480" cy="282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B239371-30D8-4F6F-AD75-376C788CAE1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996474" y="1738150"/>
                  <a:ext cx="3661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776FAC4-A437-40A0-B6ED-776B504B800D}"/>
                    </a:ext>
                  </a:extLst>
                </p14:cNvPr>
                <p14:cNvContentPartPr/>
                <p14:nvPr/>
              </p14:nvContentPartPr>
              <p14:xfrm>
                <a:off x="6471314" y="1492270"/>
                <a:ext cx="177480" cy="277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776FAC4-A437-40A0-B6ED-776B504B800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462674" y="1483630"/>
                  <a:ext cx="1951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C996F6A-8BB6-424C-B0B1-5A39B6326ACB}"/>
                    </a:ext>
                  </a:extLst>
                </p14:cNvPr>
                <p14:cNvContentPartPr/>
                <p14:nvPr/>
              </p14:nvContentPartPr>
              <p14:xfrm>
                <a:off x="6742754" y="1521790"/>
                <a:ext cx="12240" cy="2127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C996F6A-8BB6-424C-B0B1-5A39B6326AC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34114" y="1513150"/>
                  <a:ext cx="298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0EA27E-A8EF-440E-9439-F46C08665D4D}"/>
                    </a:ext>
                  </a:extLst>
                </p14:cNvPr>
                <p14:cNvContentPartPr/>
                <p14:nvPr/>
              </p14:nvContentPartPr>
              <p14:xfrm>
                <a:off x="6742754" y="1504150"/>
                <a:ext cx="159480" cy="2718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0EA27E-A8EF-440E-9439-F46C08665D4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734114" y="1495510"/>
                  <a:ext cx="177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E3B36C4-E45C-4A37-A87B-5EC20601E68B}"/>
                    </a:ext>
                  </a:extLst>
                </p14:cNvPr>
                <p14:cNvContentPartPr/>
                <p14:nvPr/>
              </p14:nvContentPartPr>
              <p14:xfrm>
                <a:off x="6766514" y="1439350"/>
                <a:ext cx="189000" cy="18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E3B36C4-E45C-4A37-A87B-5EC20601E68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757514" y="1430350"/>
                  <a:ext cx="206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019B578-51A3-4064-9CA7-BE625B837CD0}"/>
                    </a:ext>
                  </a:extLst>
                </p14:cNvPr>
                <p14:cNvContentPartPr/>
                <p14:nvPr/>
              </p14:nvContentPartPr>
              <p14:xfrm>
                <a:off x="6483194" y="1787470"/>
                <a:ext cx="537120" cy="532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019B578-51A3-4064-9CA7-BE625B837CD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474554" y="1778470"/>
                  <a:ext cx="554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CF23DCB-EB5E-4407-A00B-3050EE639B3C}"/>
                    </a:ext>
                  </a:extLst>
                </p14:cNvPr>
                <p14:cNvContentPartPr/>
                <p14:nvPr/>
              </p14:nvContentPartPr>
              <p14:xfrm>
                <a:off x="6506954" y="1941190"/>
                <a:ext cx="395280" cy="207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CF23DCB-EB5E-4407-A00B-3050EE639B3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97954" y="1932190"/>
                  <a:ext cx="4129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6428D8-474A-4A91-BAD0-647E8B74FC16}"/>
                    </a:ext>
                  </a:extLst>
                </p14:cNvPr>
                <p14:cNvContentPartPr/>
                <p14:nvPr/>
              </p14:nvContentPartPr>
              <p14:xfrm>
                <a:off x="6771914" y="1940830"/>
                <a:ext cx="95040" cy="154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6428D8-474A-4A91-BAD0-647E8B74FC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762914" y="1931830"/>
                  <a:ext cx="112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8100FA-4782-44BF-837B-E2ADE1706B5A}"/>
                    </a:ext>
                  </a:extLst>
                </p14:cNvPr>
                <p14:cNvContentPartPr/>
                <p14:nvPr/>
              </p14:nvContentPartPr>
              <p14:xfrm>
                <a:off x="7192754" y="1757590"/>
                <a:ext cx="81360" cy="18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8100FA-4782-44BF-837B-E2ADE1706B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183754" y="1748950"/>
                  <a:ext cx="99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7281C8-9F29-4D10-ACF9-F9ADE8107258}"/>
                    </a:ext>
                  </a:extLst>
                </p14:cNvPr>
                <p14:cNvContentPartPr/>
                <p14:nvPr/>
              </p14:nvContentPartPr>
              <p14:xfrm>
                <a:off x="7191314" y="1864150"/>
                <a:ext cx="71280" cy="12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7281C8-9F29-4D10-ACF9-F9ADE810725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182314" y="185515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6BF091-BCF2-4332-A367-755BDF2F0289}"/>
                    </a:ext>
                  </a:extLst>
                </p14:cNvPr>
                <p14:cNvContentPartPr/>
                <p14:nvPr/>
              </p14:nvContentPartPr>
              <p14:xfrm>
                <a:off x="7462394" y="1681270"/>
                <a:ext cx="216720" cy="2127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6BF091-BCF2-4332-A367-755BDF2F028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453754" y="1672270"/>
                  <a:ext cx="23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5AF263-76A4-4633-A9A1-5BC7C3FF8E80}"/>
                    </a:ext>
                  </a:extLst>
                </p14:cNvPr>
                <p14:cNvContentPartPr/>
                <p14:nvPr/>
              </p14:nvContentPartPr>
              <p14:xfrm>
                <a:off x="7686674" y="1704670"/>
                <a:ext cx="106560" cy="889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5AF263-76A4-4633-A9A1-5BC7C3FF8E8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78034" y="1696030"/>
                  <a:ext cx="124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0BB6C1E-AEC7-4A68-8889-1572D7A7151B}"/>
                    </a:ext>
                  </a:extLst>
                </p14:cNvPr>
                <p14:cNvContentPartPr/>
                <p14:nvPr/>
              </p14:nvContentPartPr>
              <p14:xfrm>
                <a:off x="7639514" y="1698910"/>
                <a:ext cx="218520" cy="165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0BB6C1E-AEC7-4A68-8889-1572D7A7151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30514" y="1689910"/>
                  <a:ext cx="2361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E32F6D6-E81E-4D62-B4C1-4D50E238DBCC}"/>
                    </a:ext>
                  </a:extLst>
                </p14:cNvPr>
                <p14:cNvContentPartPr/>
                <p14:nvPr/>
              </p14:nvContentPartPr>
              <p14:xfrm>
                <a:off x="7957394" y="1540150"/>
                <a:ext cx="231120" cy="3420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E32F6D6-E81E-4D62-B4C1-4D50E238DB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48754" y="1531510"/>
                  <a:ext cx="2487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E99AE7A-C1BB-451A-ABDF-CD92A108CB85}"/>
                    </a:ext>
                  </a:extLst>
                </p14:cNvPr>
                <p14:cNvContentPartPr/>
                <p14:nvPr/>
              </p14:nvContentPartPr>
              <p14:xfrm>
                <a:off x="7951994" y="1356550"/>
                <a:ext cx="200880" cy="3780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E99AE7A-C1BB-451A-ABDF-CD92A108CB8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43354" y="1347910"/>
                  <a:ext cx="2185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730966-EA3E-49B1-945E-DA9B94AE6030}"/>
                    </a:ext>
                  </a:extLst>
                </p14:cNvPr>
                <p14:cNvContentPartPr/>
                <p14:nvPr/>
              </p14:nvContentPartPr>
              <p14:xfrm>
                <a:off x="6177194" y="2435470"/>
                <a:ext cx="117720" cy="201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730966-EA3E-49B1-945E-DA9B94AE603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168194" y="2426470"/>
                  <a:ext cx="135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B60910D-C4C3-4C3C-A460-E6A6F062224B}"/>
                    </a:ext>
                  </a:extLst>
                </p14:cNvPr>
                <p14:cNvContentPartPr/>
                <p14:nvPr/>
              </p14:nvContentPartPr>
              <p14:xfrm>
                <a:off x="6241274" y="2536630"/>
                <a:ext cx="112320" cy="180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B60910D-C4C3-4C3C-A460-E6A6F062224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232634" y="252763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6BDAFA0-258F-4117-AAC1-7AFA6E52CDF5}"/>
                    </a:ext>
                  </a:extLst>
                </p14:cNvPr>
                <p14:cNvContentPartPr/>
                <p14:nvPr/>
              </p14:nvContentPartPr>
              <p14:xfrm>
                <a:off x="6542234" y="2265190"/>
                <a:ext cx="154440" cy="182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6BDAFA0-258F-4117-AAC1-7AFA6E52CDF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33234" y="2256190"/>
                  <a:ext cx="172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418014F-4532-4E20-BF09-3B50C23B43A1}"/>
                    </a:ext>
                  </a:extLst>
                </p14:cNvPr>
                <p14:cNvContentPartPr/>
                <p14:nvPr/>
              </p14:nvContentPartPr>
              <p14:xfrm>
                <a:off x="6777674" y="2218030"/>
                <a:ext cx="124920" cy="2307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418014F-4532-4E20-BF09-3B50C23B43A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768674" y="2209030"/>
                  <a:ext cx="142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EA693F7-4179-4758-A14B-A40360A178C9}"/>
                    </a:ext>
                  </a:extLst>
                </p14:cNvPr>
                <p14:cNvContentPartPr/>
                <p14:nvPr/>
              </p14:nvContentPartPr>
              <p14:xfrm>
                <a:off x="6784154" y="2365630"/>
                <a:ext cx="100800" cy="12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EA693F7-4179-4758-A14B-A40360A178C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75154" y="23566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97E1F80-DB06-48A7-AE41-EFE29660B05D}"/>
                    </a:ext>
                  </a:extLst>
                </p14:cNvPr>
                <p14:cNvContentPartPr/>
                <p14:nvPr/>
              </p14:nvContentPartPr>
              <p14:xfrm>
                <a:off x="6813674" y="2176630"/>
                <a:ext cx="88920" cy="12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97E1F80-DB06-48A7-AE41-EFE29660B05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04674" y="216799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2287D02-A871-4DC1-B901-E1D61F35592F}"/>
                    </a:ext>
                  </a:extLst>
                </p14:cNvPr>
                <p14:cNvContentPartPr/>
                <p14:nvPr/>
              </p14:nvContentPartPr>
              <p14:xfrm>
                <a:off x="6430634" y="2471830"/>
                <a:ext cx="618840" cy="71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2287D02-A871-4DC1-B901-E1D61F35592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421634" y="2462830"/>
                  <a:ext cx="6364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65A20C8-19B2-4177-BA78-F79A12A56172}"/>
                    </a:ext>
                  </a:extLst>
                </p14:cNvPr>
                <p14:cNvContentPartPr/>
                <p14:nvPr/>
              </p14:nvContentPartPr>
              <p14:xfrm>
                <a:off x="6536474" y="2577670"/>
                <a:ext cx="392040" cy="210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65A20C8-19B2-4177-BA78-F79A12A5617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27474" y="2569030"/>
                  <a:ext cx="4096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CCF6A03-BDA5-4837-8490-BD70AE3A2824}"/>
                    </a:ext>
                  </a:extLst>
                </p14:cNvPr>
                <p14:cNvContentPartPr/>
                <p14:nvPr/>
              </p14:nvContentPartPr>
              <p14:xfrm>
                <a:off x="6778754" y="2619070"/>
                <a:ext cx="94320" cy="129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CCF6A03-BDA5-4837-8490-BD70AE3A28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69754" y="2610430"/>
                  <a:ext cx="111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7200F61-F31B-42B2-99AE-A2DA58C7CF8F}"/>
                    </a:ext>
                  </a:extLst>
                </p14:cNvPr>
                <p14:cNvContentPartPr/>
                <p14:nvPr/>
              </p14:nvContentPartPr>
              <p14:xfrm>
                <a:off x="7249994" y="2453830"/>
                <a:ext cx="24120" cy="61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7200F61-F31B-42B2-99AE-A2DA58C7CF8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41354" y="2445190"/>
                  <a:ext cx="41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F2DEE18-8D85-49DA-8CBE-64CB1787A074}"/>
                    </a:ext>
                  </a:extLst>
                </p14:cNvPr>
                <p14:cNvContentPartPr/>
                <p14:nvPr/>
              </p14:nvContentPartPr>
              <p14:xfrm>
                <a:off x="7226594" y="2542390"/>
                <a:ext cx="35640" cy="6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F2DEE18-8D85-49DA-8CBE-64CB1787A07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217594" y="2533750"/>
                  <a:ext cx="5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E4AA0FEA-BCB4-4CE1-9207-B7871A403C27}"/>
                    </a:ext>
                  </a:extLst>
                </p14:cNvPr>
                <p14:cNvContentPartPr/>
                <p14:nvPr/>
              </p14:nvContentPartPr>
              <p14:xfrm>
                <a:off x="7458794" y="2394430"/>
                <a:ext cx="204480" cy="212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E4AA0FEA-BCB4-4CE1-9207-B7871A403C2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450154" y="2385430"/>
                  <a:ext cx="222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C2474D7-DC60-432D-B60A-9C07399AB1F0}"/>
                    </a:ext>
                  </a:extLst>
                </p14:cNvPr>
                <p14:cNvContentPartPr/>
                <p14:nvPr/>
              </p14:nvContentPartPr>
              <p14:xfrm>
                <a:off x="7704314" y="2406670"/>
                <a:ext cx="153720" cy="1774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C2474D7-DC60-432D-B60A-9C07399AB1F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695674" y="2398030"/>
                  <a:ext cx="1713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E69E3AA-AFBB-4C19-BE3C-8E597ACBFCD2}"/>
                    </a:ext>
                  </a:extLst>
                </p14:cNvPr>
                <p14:cNvContentPartPr/>
                <p14:nvPr/>
              </p14:nvContentPartPr>
              <p14:xfrm>
                <a:off x="7948394" y="2295790"/>
                <a:ext cx="33840" cy="25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E69E3AA-AFBB-4C19-BE3C-8E597ACBFCD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939394" y="2286790"/>
                  <a:ext cx="51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DF20ADE-C7C2-4BF1-A07A-B5350C371329}"/>
                    </a:ext>
                  </a:extLst>
                </p14:cNvPr>
                <p14:cNvContentPartPr/>
                <p14:nvPr/>
              </p14:nvContentPartPr>
              <p14:xfrm>
                <a:off x="7951994" y="2341870"/>
                <a:ext cx="242280" cy="2952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DF20ADE-C7C2-4BF1-A07A-B5350C371329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943354" y="2332870"/>
                  <a:ext cx="2599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7EB3764-DD69-4E1A-80FC-D68AAEBACF77}"/>
                    </a:ext>
                  </a:extLst>
                </p14:cNvPr>
                <p14:cNvContentPartPr/>
                <p14:nvPr/>
              </p14:nvContentPartPr>
              <p14:xfrm>
                <a:off x="8017154" y="2176630"/>
                <a:ext cx="195120" cy="18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7EB3764-DD69-4E1A-80FC-D68AAEBACF7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008154" y="2167990"/>
                  <a:ext cx="21276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D723B91-93BD-4F14-A80B-98346A858C71}"/>
                  </a:ext>
                </a:extLst>
              </p14:cNvPr>
              <p14:cNvContentPartPr/>
              <p14:nvPr/>
            </p14:nvContentPartPr>
            <p14:xfrm>
              <a:off x="6246674" y="3108670"/>
              <a:ext cx="183600" cy="2599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D723B91-93BD-4F14-A80B-98346A858C7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6238034" y="3100030"/>
                <a:ext cx="20124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DD051AF7-D7B2-41F1-936D-E66CE54C9D8D}"/>
                  </a:ext>
                </a:extLst>
              </p14:cNvPr>
              <p14:cNvContentPartPr/>
              <p14:nvPr/>
            </p14:nvContentPartPr>
            <p14:xfrm>
              <a:off x="6241274" y="3238630"/>
              <a:ext cx="130320" cy="180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DD051AF7-D7B2-41F1-936D-E66CE54C9D8D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232634" y="3229630"/>
                <a:ext cx="147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2B4586EF-5C2D-4C9D-926E-288BD7387781}"/>
                  </a:ext>
                </a:extLst>
              </p14:cNvPr>
              <p14:cNvContentPartPr/>
              <p14:nvPr/>
            </p14:nvContentPartPr>
            <p14:xfrm>
              <a:off x="6300314" y="3031990"/>
              <a:ext cx="82800" cy="4176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2B4586EF-5C2D-4C9D-926E-288BD7387781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291674" y="3023350"/>
                <a:ext cx="100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6985653C-6138-4F9B-A886-B383AA0716C8}"/>
                  </a:ext>
                </a:extLst>
              </p14:cNvPr>
              <p14:cNvContentPartPr/>
              <p14:nvPr/>
            </p14:nvContentPartPr>
            <p14:xfrm>
              <a:off x="6565634" y="3197230"/>
              <a:ext cx="82800" cy="88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6985653C-6138-4F9B-A886-B383AA0716C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556994" y="3188590"/>
                <a:ext cx="100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F61B0A98-98A4-47E9-9BF8-D646421AF4B7}"/>
                  </a:ext>
                </a:extLst>
              </p14:cNvPr>
              <p14:cNvContentPartPr/>
              <p14:nvPr/>
            </p14:nvContentPartPr>
            <p14:xfrm>
              <a:off x="6789914" y="3150070"/>
              <a:ext cx="141840" cy="1537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F61B0A98-98A4-47E9-9BF8-D646421AF4B7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781274" y="3141430"/>
                <a:ext cx="1594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E4FDC83-0CDC-4A46-B988-5A18623C97A0}"/>
                  </a:ext>
                </a:extLst>
              </p14:cNvPr>
              <p14:cNvContentPartPr/>
              <p14:nvPr/>
            </p14:nvContentPartPr>
            <p14:xfrm>
              <a:off x="6819434" y="3144310"/>
              <a:ext cx="147960" cy="17748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E4FDC83-0CDC-4A46-B988-5A18623C97A0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810794" y="3135310"/>
                <a:ext cx="1656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01E4E2F-8479-4647-A439-0701AE951633}"/>
                  </a:ext>
                </a:extLst>
              </p14:cNvPr>
              <p14:cNvContentPartPr/>
              <p14:nvPr/>
            </p14:nvContentPartPr>
            <p14:xfrm>
              <a:off x="6837074" y="3005350"/>
              <a:ext cx="112320" cy="802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01E4E2F-8479-4647-A439-0701AE95163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828434" y="2996350"/>
                <a:ext cx="12996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1358CF63-09D4-41A2-9297-1C7B47644E5B}"/>
                  </a:ext>
                </a:extLst>
              </p14:cNvPr>
              <p14:cNvContentPartPr/>
              <p14:nvPr/>
            </p14:nvContentPartPr>
            <p14:xfrm>
              <a:off x="7069634" y="2995990"/>
              <a:ext cx="227880" cy="3668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1358CF63-09D4-41A2-9297-1C7B47644E5B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060634" y="2986990"/>
                <a:ext cx="24552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65F3C93-442D-4A8B-AB21-0DD8B06232D0}"/>
                  </a:ext>
                </a:extLst>
              </p14:cNvPr>
              <p14:cNvContentPartPr/>
              <p14:nvPr/>
            </p14:nvContentPartPr>
            <p14:xfrm>
              <a:off x="7067114" y="3191470"/>
              <a:ext cx="94680" cy="2412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65F3C93-442D-4A8B-AB21-0DD8B06232D0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7058474" y="3182470"/>
                <a:ext cx="112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F8CAD2B-E831-418C-BF68-10A332293D9F}"/>
                  </a:ext>
                </a:extLst>
              </p14:cNvPr>
              <p14:cNvContentPartPr/>
              <p14:nvPr/>
            </p14:nvContentPartPr>
            <p14:xfrm>
              <a:off x="7220474" y="3291550"/>
              <a:ext cx="124200" cy="14184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F8CAD2B-E831-418C-BF68-10A332293D9F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211834" y="3282910"/>
                <a:ext cx="1418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71157DB-159E-401A-B59D-6A0F22D4431E}"/>
                  </a:ext>
                </a:extLst>
              </p14:cNvPr>
              <p14:cNvContentPartPr/>
              <p14:nvPr/>
            </p14:nvContentPartPr>
            <p14:xfrm>
              <a:off x="7455914" y="3043870"/>
              <a:ext cx="148320" cy="30744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71157DB-159E-401A-B59D-6A0F22D4431E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7447274" y="3035230"/>
                <a:ext cx="16596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4B7DE83-E92A-4DF5-A428-A57C6D1C3455}"/>
                  </a:ext>
                </a:extLst>
              </p14:cNvPr>
              <p14:cNvContentPartPr/>
              <p14:nvPr/>
            </p14:nvContentPartPr>
            <p14:xfrm>
              <a:off x="7598114" y="3137830"/>
              <a:ext cx="81360" cy="1422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4B7DE83-E92A-4DF5-A428-A57C6D1C3455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7589114" y="3129190"/>
                <a:ext cx="990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873BDC7-8218-4623-B3F7-775641785B97}"/>
                  </a:ext>
                </a:extLst>
              </p14:cNvPr>
              <p14:cNvContentPartPr/>
              <p14:nvPr/>
            </p14:nvContentPartPr>
            <p14:xfrm>
              <a:off x="7692434" y="3114790"/>
              <a:ext cx="289440" cy="2480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873BDC7-8218-4623-B3F7-775641785B97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7683794" y="3105790"/>
                <a:ext cx="30708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1D2E27F-F7A7-47D3-A3D8-B599EE734C17}"/>
                  </a:ext>
                </a:extLst>
              </p14:cNvPr>
              <p14:cNvContentPartPr/>
              <p14:nvPr/>
            </p14:nvContentPartPr>
            <p14:xfrm>
              <a:off x="7899074" y="3085270"/>
              <a:ext cx="53280" cy="1594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1D2E27F-F7A7-47D3-A3D8-B599EE734C1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7890074" y="3076270"/>
                <a:ext cx="709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BF9523DF-CBDF-40F6-8857-1068534488F3}"/>
                  </a:ext>
                </a:extLst>
              </p14:cNvPr>
              <p14:cNvContentPartPr/>
              <p14:nvPr/>
            </p14:nvContentPartPr>
            <p14:xfrm>
              <a:off x="8087714" y="2984830"/>
              <a:ext cx="100800" cy="30132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BF9523DF-CBDF-40F6-8857-1068534488F3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8079074" y="2976190"/>
                <a:ext cx="1184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FE7D2D79-4ED5-491D-AA7B-26D4B06096AF}"/>
                  </a:ext>
                </a:extLst>
              </p14:cNvPr>
              <p14:cNvContentPartPr/>
              <p14:nvPr/>
            </p14:nvContentPartPr>
            <p14:xfrm>
              <a:off x="5556554" y="3356350"/>
              <a:ext cx="3581640" cy="138744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FE7D2D79-4ED5-491D-AA7B-26D4B06096A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547914" y="3347350"/>
                <a:ext cx="3599280" cy="140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3034F2B-F242-463E-BCBA-47D1579FE43E}"/>
              </a:ext>
            </a:extLst>
          </p:cNvPr>
          <p:cNvGrpSpPr/>
          <p:nvPr/>
        </p:nvGrpSpPr>
        <p:grpSpPr>
          <a:xfrm>
            <a:off x="5852474" y="3556870"/>
            <a:ext cx="3079080" cy="743400"/>
            <a:chOff x="5852474" y="3556870"/>
            <a:chExt cx="3079080" cy="74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D77D811-5EC1-4681-94F3-C4C54F2AAAE3}"/>
                    </a:ext>
                  </a:extLst>
                </p14:cNvPr>
                <p14:cNvContentPartPr/>
                <p14:nvPr/>
              </p14:nvContentPartPr>
              <p14:xfrm>
                <a:off x="6016994" y="3645790"/>
                <a:ext cx="169560" cy="259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D77D811-5EC1-4681-94F3-C4C54F2AAAE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08354" y="3636790"/>
                  <a:ext cx="187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EF7A6DB8-1A26-4FE9-B1DD-ECC0EAF80985}"/>
                    </a:ext>
                  </a:extLst>
                </p14:cNvPr>
                <p14:cNvContentPartPr/>
                <p14:nvPr/>
              </p14:nvContentPartPr>
              <p14:xfrm>
                <a:off x="5865794" y="3975190"/>
                <a:ext cx="499680" cy="30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EF7A6DB8-1A26-4FE9-B1DD-ECC0EAF8098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57154" y="3966550"/>
                  <a:ext cx="517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77CBF56-4AA1-4A26-BED2-010490056F2C}"/>
                    </a:ext>
                  </a:extLst>
                </p14:cNvPr>
                <p14:cNvContentPartPr/>
                <p14:nvPr/>
              </p14:nvContentPartPr>
              <p14:xfrm>
                <a:off x="5852474" y="4082110"/>
                <a:ext cx="387360" cy="2181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77CBF56-4AA1-4A26-BED2-010490056F2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43474" y="4073470"/>
                  <a:ext cx="405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5BABD8A-FF22-4955-893A-C56D743CECD9}"/>
                    </a:ext>
                  </a:extLst>
                </p14:cNvPr>
                <p14:cNvContentPartPr/>
                <p14:nvPr/>
              </p14:nvContentPartPr>
              <p14:xfrm>
                <a:off x="6094034" y="4217830"/>
                <a:ext cx="141840" cy="12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5BABD8A-FF22-4955-893A-C56D743CECD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085034" y="420919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E97EC10-0FD0-4A15-9714-21F8CACA4B11}"/>
                    </a:ext>
                  </a:extLst>
                </p14:cNvPr>
                <p14:cNvContentPartPr/>
                <p14:nvPr/>
              </p14:nvContentPartPr>
              <p14:xfrm>
                <a:off x="6265034" y="4087870"/>
                <a:ext cx="77040" cy="183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E97EC10-0FD0-4A15-9714-21F8CACA4B1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256034" y="4078870"/>
                  <a:ext cx="94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F43216E-EFFC-411C-BE0B-B4A5578C41DA}"/>
                    </a:ext>
                  </a:extLst>
                </p14:cNvPr>
                <p14:cNvContentPartPr/>
                <p14:nvPr/>
              </p14:nvContentPartPr>
              <p14:xfrm>
                <a:off x="6276914" y="3763510"/>
                <a:ext cx="77040" cy="122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F43216E-EFFC-411C-BE0B-B4A5578C41D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67914" y="3754870"/>
                  <a:ext cx="94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9DB594-FB40-4055-96C2-F45822430627}"/>
                    </a:ext>
                  </a:extLst>
                </p14:cNvPr>
                <p14:cNvContentPartPr/>
                <p14:nvPr/>
              </p14:nvContentPartPr>
              <p14:xfrm>
                <a:off x="6164594" y="3556870"/>
                <a:ext cx="82800" cy="658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9DB594-FB40-4055-96C2-F4582243062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155954" y="3547870"/>
                  <a:ext cx="100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5CE822B-54A8-42C5-BE1E-63CA6E2AA532}"/>
                    </a:ext>
                  </a:extLst>
                </p14:cNvPr>
                <p14:cNvContentPartPr/>
                <p14:nvPr/>
              </p14:nvContentPartPr>
              <p14:xfrm>
                <a:off x="6412994" y="3622030"/>
                <a:ext cx="100080" cy="248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5CE822B-54A8-42C5-BE1E-63CA6E2AA53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403994" y="3613030"/>
                  <a:ext cx="1177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000DF7B-8A0F-4EE3-A5C3-5F26BC64BE92}"/>
                    </a:ext>
                  </a:extLst>
                </p14:cNvPr>
                <p14:cNvContentPartPr/>
                <p14:nvPr/>
              </p14:nvContentPartPr>
              <p14:xfrm>
                <a:off x="6571754" y="3828670"/>
                <a:ext cx="53280" cy="828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000DF7B-8A0F-4EE3-A5C3-5F26BC64BE9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562754" y="3819670"/>
                  <a:ext cx="70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4B60DA2-2182-4430-AE1E-970096FC53AF}"/>
                    </a:ext>
                  </a:extLst>
                </p14:cNvPr>
                <p14:cNvContentPartPr/>
                <p14:nvPr/>
              </p14:nvContentPartPr>
              <p14:xfrm>
                <a:off x="6730874" y="3704470"/>
                <a:ext cx="65160" cy="13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4B60DA2-2182-4430-AE1E-970096FC53A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22234" y="3695830"/>
                  <a:ext cx="82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DB53C5D-4834-4A12-BA2A-3D06CC336A4A}"/>
                    </a:ext>
                  </a:extLst>
                </p14:cNvPr>
                <p14:cNvContentPartPr/>
                <p14:nvPr/>
              </p14:nvContentPartPr>
              <p14:xfrm>
                <a:off x="6789914" y="3616270"/>
                <a:ext cx="141840" cy="3308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DB53C5D-4834-4A12-BA2A-3D06CC336A4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781274" y="3607270"/>
                  <a:ext cx="159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66EE785-D2C2-4AEB-992C-2315BCB5991C}"/>
                    </a:ext>
                  </a:extLst>
                </p14:cNvPr>
                <p14:cNvContentPartPr/>
                <p14:nvPr/>
              </p14:nvContentPartPr>
              <p14:xfrm>
                <a:off x="6848954" y="4011550"/>
                <a:ext cx="141840" cy="241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66EE785-D2C2-4AEB-992C-2315BCB5991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840314" y="4002550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7CE4D4D3-F9EA-47A4-8EAD-AD07A30FFEFF}"/>
                    </a:ext>
                  </a:extLst>
                </p14:cNvPr>
                <p14:cNvContentPartPr/>
                <p14:nvPr/>
              </p14:nvContentPartPr>
              <p14:xfrm>
                <a:off x="7798634" y="3620950"/>
                <a:ext cx="112680" cy="226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7CE4D4D3-F9EA-47A4-8EAD-AD07A30FFEF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789994" y="3612310"/>
                  <a:ext cx="1303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91C8F4E-7D4B-451D-9BDC-174AAD2BB179}"/>
                    </a:ext>
                  </a:extLst>
                </p14:cNvPr>
                <p14:cNvContentPartPr/>
                <p14:nvPr/>
              </p14:nvContentPartPr>
              <p14:xfrm>
                <a:off x="7934354" y="3574150"/>
                <a:ext cx="88920" cy="543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91C8F4E-7D4B-451D-9BDC-174AAD2BB17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925714" y="3565510"/>
                  <a:ext cx="1065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04F23C-7019-4CAB-B486-E12BFDF91605}"/>
                    </a:ext>
                  </a:extLst>
                </p14:cNvPr>
                <p14:cNvContentPartPr/>
                <p14:nvPr/>
              </p14:nvContentPartPr>
              <p14:xfrm>
                <a:off x="7704314" y="3857830"/>
                <a:ext cx="404640" cy="53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04F23C-7019-4CAB-B486-E12BFDF9160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695674" y="3849190"/>
                  <a:ext cx="422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E508DCB-20FA-450A-9121-72D7AFA201D8}"/>
                    </a:ext>
                  </a:extLst>
                </p14:cNvPr>
                <p14:cNvContentPartPr/>
                <p14:nvPr/>
              </p14:nvContentPartPr>
              <p14:xfrm>
                <a:off x="7675514" y="3987790"/>
                <a:ext cx="323280" cy="210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E508DCB-20FA-450A-9121-72D7AFA201D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666514" y="3978790"/>
                  <a:ext cx="340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E9C2EE52-C90F-4216-A921-ED962105253E}"/>
                    </a:ext>
                  </a:extLst>
                </p14:cNvPr>
                <p14:cNvContentPartPr/>
                <p14:nvPr/>
              </p14:nvContentPartPr>
              <p14:xfrm>
                <a:off x="7904834" y="3975910"/>
                <a:ext cx="47880" cy="1713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E9C2EE52-C90F-4216-A921-ED962105253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895834" y="3967270"/>
                  <a:ext cx="65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F505EFF-B83F-43D6-B515-2DA853AAED8A}"/>
                    </a:ext>
                  </a:extLst>
                </p14:cNvPr>
                <p14:cNvContentPartPr/>
                <p14:nvPr/>
              </p14:nvContentPartPr>
              <p14:xfrm>
                <a:off x="7999514" y="3958270"/>
                <a:ext cx="141840" cy="597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F505EFF-B83F-43D6-B515-2DA853AAED8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990514" y="3949630"/>
                  <a:ext cx="159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8024525-A6FE-49C1-A7BD-A34766B8499D}"/>
                    </a:ext>
                  </a:extLst>
                </p14:cNvPr>
                <p14:cNvContentPartPr/>
                <p14:nvPr/>
              </p14:nvContentPartPr>
              <p14:xfrm>
                <a:off x="8228834" y="3633910"/>
                <a:ext cx="201600" cy="37548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8024525-A6FE-49C1-A7BD-A34766B849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219834" y="3624910"/>
                  <a:ext cx="21924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4C32D2B-4ACE-4F5C-A486-1B046EC1A4C3}"/>
                    </a:ext>
                  </a:extLst>
                </p14:cNvPr>
                <p14:cNvContentPartPr/>
                <p14:nvPr/>
              </p14:nvContentPartPr>
              <p14:xfrm>
                <a:off x="8211554" y="3834430"/>
                <a:ext cx="118440" cy="18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4C32D2B-4ACE-4F5C-A486-1B046EC1A4C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8202914" y="382543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A45027E-41AE-4FF7-A7E6-22E6064B16E1}"/>
                    </a:ext>
                  </a:extLst>
                </p14:cNvPr>
                <p14:cNvContentPartPr/>
                <p14:nvPr/>
              </p14:nvContentPartPr>
              <p14:xfrm>
                <a:off x="8341514" y="3875830"/>
                <a:ext cx="100800" cy="1656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A45027E-41AE-4FF7-A7E6-22E6064B16E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32514" y="3866830"/>
                  <a:ext cx="118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579EE9B1-55A0-425F-A83C-941447F140E3}"/>
                    </a:ext>
                  </a:extLst>
                </p14:cNvPr>
                <p14:cNvContentPartPr/>
                <p14:nvPr/>
              </p14:nvContentPartPr>
              <p14:xfrm>
                <a:off x="8506394" y="3621670"/>
                <a:ext cx="130320" cy="2782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579EE9B1-55A0-425F-A83C-941447F140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497754" y="3613030"/>
                  <a:ext cx="147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6F395EE-3179-47F8-822E-35D949D378AF}"/>
                    </a:ext>
                  </a:extLst>
                </p14:cNvPr>
                <p14:cNvContentPartPr/>
                <p14:nvPr/>
              </p14:nvContentPartPr>
              <p14:xfrm>
                <a:off x="8665874" y="3834430"/>
                <a:ext cx="24120" cy="828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6F395EE-3179-47F8-822E-35D949D378AF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657234" y="3825430"/>
                  <a:ext cx="41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AB9A0EB9-B279-4AA1-B2BD-4E34E1EB4FC4}"/>
                    </a:ext>
                  </a:extLst>
                </p14:cNvPr>
                <p14:cNvContentPartPr/>
                <p14:nvPr/>
              </p14:nvContentPartPr>
              <p14:xfrm>
                <a:off x="8778194" y="3698710"/>
                <a:ext cx="118440" cy="12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AB9A0EB9-B279-4AA1-B2BD-4E34E1EB4FC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769194" y="3690070"/>
                  <a:ext cx="136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27FD8E7-734E-446F-BCD9-37AC785C7DD4}"/>
                    </a:ext>
                  </a:extLst>
                </p14:cNvPr>
                <p14:cNvContentPartPr/>
                <p14:nvPr/>
              </p14:nvContentPartPr>
              <p14:xfrm>
                <a:off x="8813834" y="3586390"/>
                <a:ext cx="115920" cy="283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27FD8E7-734E-446F-BCD9-37AC785C7DD4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05194" y="3577750"/>
                  <a:ext cx="1335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0AAF24-E206-4C42-8B4A-76CE899B3AC7}"/>
                    </a:ext>
                  </a:extLst>
                </p14:cNvPr>
                <p14:cNvContentPartPr/>
                <p14:nvPr/>
              </p14:nvContentPartPr>
              <p14:xfrm>
                <a:off x="8606834" y="3739750"/>
                <a:ext cx="53640" cy="1303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0AAF24-E206-4C42-8B4A-76CE899B3AC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598194" y="3730750"/>
                  <a:ext cx="71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88B0F9E-31DD-4217-9226-569827779D34}"/>
                    </a:ext>
                  </a:extLst>
                </p14:cNvPr>
                <p14:cNvContentPartPr/>
                <p14:nvPr/>
              </p14:nvContentPartPr>
              <p14:xfrm>
                <a:off x="8612954" y="3816790"/>
                <a:ext cx="35640" cy="61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88B0F9E-31DD-4217-9226-569827779D3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603954" y="3807790"/>
                  <a:ext cx="532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DBD78D9-713B-491D-A53B-1730CE3D2736}"/>
                    </a:ext>
                  </a:extLst>
                </p14:cNvPr>
                <p14:cNvContentPartPr/>
                <p14:nvPr/>
              </p14:nvContentPartPr>
              <p14:xfrm>
                <a:off x="6507314" y="3710230"/>
                <a:ext cx="59040" cy="1371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DBD78D9-713B-491D-A53B-1730CE3D2736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98314" y="3701590"/>
                  <a:ext cx="76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93BD10F0-91F3-44F9-8E47-E7EA6EAF740E}"/>
                    </a:ext>
                  </a:extLst>
                </p14:cNvPr>
                <p14:cNvContentPartPr/>
                <p14:nvPr/>
              </p14:nvContentPartPr>
              <p14:xfrm>
                <a:off x="6500834" y="3781150"/>
                <a:ext cx="71280" cy="61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93BD10F0-91F3-44F9-8E47-E7EA6EAF740E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92194" y="377251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BF36CF5-DF07-49B0-9D96-A11F387A7C55}"/>
                    </a:ext>
                  </a:extLst>
                </p14:cNvPr>
                <p14:cNvContentPartPr/>
                <p14:nvPr/>
              </p14:nvContentPartPr>
              <p14:xfrm>
                <a:off x="6217514" y="3657310"/>
                <a:ext cx="100800" cy="2430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BF36CF5-DF07-49B0-9D96-A11F387A7C55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208874" y="3648310"/>
                  <a:ext cx="118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20F78BD-1285-43B9-B9F7-7ED3DC3F1F02}"/>
                    </a:ext>
                  </a:extLst>
                </p14:cNvPr>
                <p14:cNvContentPartPr/>
                <p14:nvPr/>
              </p14:nvContentPartPr>
              <p14:xfrm>
                <a:off x="6306074" y="3852070"/>
                <a:ext cx="39600" cy="651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20F78BD-1285-43B9-B9F7-7ED3DC3F1F0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297434" y="3843430"/>
                  <a:ext cx="57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82D01D8C-CF49-4A98-9BB2-2BBBE807E018}"/>
                    </a:ext>
                  </a:extLst>
                </p14:cNvPr>
                <p14:cNvContentPartPr/>
                <p14:nvPr/>
              </p14:nvContentPartPr>
              <p14:xfrm>
                <a:off x="6282674" y="3852070"/>
                <a:ext cx="47520" cy="770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82D01D8C-CF49-4A98-9BB2-2BBBE807E01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6273674" y="3843430"/>
                  <a:ext cx="65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C27BBE5D-BDC1-4814-9878-22BC909C6E77}"/>
                    </a:ext>
                  </a:extLst>
                </p14:cNvPr>
                <p14:cNvContentPartPr/>
                <p14:nvPr/>
              </p14:nvContentPartPr>
              <p14:xfrm>
                <a:off x="8671994" y="4135390"/>
                <a:ext cx="118440" cy="180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C27BBE5D-BDC1-4814-9878-22BC909C6E7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662994" y="412639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381340A7-8305-4645-B663-949352DD44DD}"/>
                    </a:ext>
                  </a:extLst>
                </p14:cNvPr>
                <p14:cNvContentPartPr/>
                <p14:nvPr/>
              </p14:nvContentPartPr>
              <p14:xfrm>
                <a:off x="8654354" y="4235470"/>
                <a:ext cx="147960" cy="180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381340A7-8305-4645-B663-949352DD44D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45354" y="4226830"/>
                  <a:ext cx="1656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A822BC9-FE79-41D0-832B-0BFEDE73F09C}"/>
                    </a:ext>
                  </a:extLst>
                </p14:cNvPr>
                <p14:cNvContentPartPr/>
                <p14:nvPr/>
              </p14:nvContentPartPr>
              <p14:xfrm>
                <a:off x="8861714" y="4106590"/>
                <a:ext cx="69840" cy="1472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A822BC9-FE79-41D0-832B-0BFEDE73F09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53074" y="4097950"/>
                  <a:ext cx="874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CFB2764A-293A-410A-BF88-CA30DD4C7B30}"/>
                    </a:ext>
                  </a:extLst>
                </p14:cNvPr>
                <p14:cNvContentPartPr/>
                <p14:nvPr/>
              </p14:nvContentPartPr>
              <p14:xfrm>
                <a:off x="7055594" y="3863950"/>
                <a:ext cx="318960" cy="3898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CFB2764A-293A-410A-BF88-CA30DD4C7B3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046594" y="3854950"/>
                  <a:ext cx="33660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0BE2A3F-49C1-47A7-87C1-8D2A816837D4}"/>
                    </a:ext>
                  </a:extLst>
                </p14:cNvPr>
                <p14:cNvContentPartPr/>
                <p14:nvPr/>
              </p14:nvContentPartPr>
              <p14:xfrm>
                <a:off x="7444394" y="3846310"/>
                <a:ext cx="59760" cy="1656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0BE2A3F-49C1-47A7-87C1-8D2A816837D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435394" y="3837310"/>
                  <a:ext cx="774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F302D369-1008-4712-9EDA-A35F2B75214C}"/>
                    </a:ext>
                  </a:extLst>
                </p14:cNvPr>
                <p14:cNvContentPartPr/>
                <p14:nvPr/>
              </p14:nvContentPartPr>
              <p14:xfrm>
                <a:off x="7456634" y="3869710"/>
                <a:ext cx="118440" cy="651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F302D369-1008-4712-9EDA-A35F2B75214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447634" y="3861070"/>
                  <a:ext cx="13608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2148E12-DA09-4F7B-A92A-7611EC1D0A70}"/>
              </a:ext>
            </a:extLst>
          </p:cNvPr>
          <p:cNvGrpSpPr/>
          <p:nvPr/>
        </p:nvGrpSpPr>
        <p:grpSpPr>
          <a:xfrm>
            <a:off x="925874" y="4601230"/>
            <a:ext cx="847800" cy="230760"/>
            <a:chOff x="925874" y="4601230"/>
            <a:chExt cx="8478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571A41FD-8C6D-417F-82E8-1ADA14354033}"/>
                    </a:ext>
                  </a:extLst>
                </p14:cNvPr>
                <p14:cNvContentPartPr/>
                <p14:nvPr/>
              </p14:nvContentPartPr>
              <p14:xfrm>
                <a:off x="925874" y="4601230"/>
                <a:ext cx="437040" cy="2307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571A41FD-8C6D-417F-82E8-1ADA143540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7234" y="4592590"/>
                  <a:ext cx="454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66CE47E7-7696-4CA9-80A3-DF073082C74A}"/>
                    </a:ext>
                  </a:extLst>
                </p14:cNvPr>
                <p14:cNvContentPartPr/>
                <p14:nvPr/>
              </p14:nvContentPartPr>
              <p14:xfrm>
                <a:off x="1545434" y="4689790"/>
                <a:ext cx="171360" cy="1224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66CE47E7-7696-4CA9-80A3-DF073082C74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536794" y="4681150"/>
                  <a:ext cx="189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79B7BAC2-6BE9-4B39-BBC6-CE1C27948E7F}"/>
                    </a:ext>
                  </a:extLst>
                </p14:cNvPr>
                <p14:cNvContentPartPr/>
                <p14:nvPr/>
              </p14:nvContentPartPr>
              <p14:xfrm>
                <a:off x="1474514" y="4809670"/>
                <a:ext cx="299160" cy="2196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79B7BAC2-6BE9-4B39-BBC6-CE1C27948E7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465874" y="4801030"/>
                  <a:ext cx="31680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77524DE-A479-4488-9352-CB5191D3EE2F}"/>
              </a:ext>
            </a:extLst>
          </p:cNvPr>
          <p:cNvGrpSpPr/>
          <p:nvPr/>
        </p:nvGrpSpPr>
        <p:grpSpPr>
          <a:xfrm>
            <a:off x="2135114" y="4216750"/>
            <a:ext cx="1687680" cy="739080"/>
            <a:chOff x="2135114" y="4216750"/>
            <a:chExt cx="1687680" cy="73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3FFE6B52-B120-4FD3-9259-DF7E980D053E}"/>
                    </a:ext>
                  </a:extLst>
                </p14:cNvPr>
                <p14:cNvContentPartPr/>
                <p14:nvPr/>
              </p14:nvContentPartPr>
              <p14:xfrm>
                <a:off x="2217914" y="4320070"/>
                <a:ext cx="47520" cy="30276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3FFE6B52-B120-4FD3-9259-DF7E980D053E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209274" y="4311430"/>
                  <a:ext cx="65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26F539F8-E284-4796-BD2E-4BDA648D6EAC}"/>
                    </a:ext>
                  </a:extLst>
                </p14:cNvPr>
                <p14:cNvContentPartPr/>
                <p14:nvPr/>
              </p14:nvContentPartPr>
              <p14:xfrm>
                <a:off x="2135114" y="4216750"/>
                <a:ext cx="691920" cy="6717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26F539F8-E284-4796-BD2E-4BDA648D6EA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26474" y="4208110"/>
                  <a:ext cx="709560" cy="6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0FB9317C-03D0-4118-9064-573C78349F59}"/>
                    </a:ext>
                  </a:extLst>
                </p14:cNvPr>
                <p14:cNvContentPartPr/>
                <p14:nvPr/>
              </p14:nvContentPartPr>
              <p14:xfrm>
                <a:off x="2613914" y="4335910"/>
                <a:ext cx="1208880" cy="61992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0FB9317C-03D0-4118-9064-573C78349F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05274" y="4326910"/>
                  <a:ext cx="1226520" cy="63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61F7C0E6-1F7D-4766-AF7C-88493ED87657}"/>
                    </a:ext>
                  </a:extLst>
                </p14:cNvPr>
                <p14:cNvContentPartPr/>
                <p14:nvPr/>
              </p14:nvContentPartPr>
              <p14:xfrm>
                <a:off x="2996954" y="4459390"/>
                <a:ext cx="318600" cy="3790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61F7C0E6-1F7D-4766-AF7C-88493ED8765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988314" y="4450390"/>
                  <a:ext cx="33624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CF927D2B-6FAA-4F4F-AC06-71BB7E953F6D}"/>
                    </a:ext>
                  </a:extLst>
                </p14:cNvPr>
                <p14:cNvContentPartPr/>
                <p14:nvPr/>
              </p14:nvContentPartPr>
              <p14:xfrm>
                <a:off x="3368834" y="4489270"/>
                <a:ext cx="436320" cy="3135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CF927D2B-6FAA-4F4F-AC06-71BB7E953F6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360194" y="4480270"/>
                  <a:ext cx="453960" cy="33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D03345E0-2751-4979-821F-49B0A2B82863}"/>
                  </a:ext>
                </a:extLst>
              </p14:cNvPr>
              <p14:cNvContentPartPr/>
              <p14:nvPr/>
            </p14:nvContentPartPr>
            <p14:xfrm>
              <a:off x="2737034" y="5026030"/>
              <a:ext cx="401760" cy="330840"/>
            </p14:xfrm>
          </p:contentPart>
        </mc:Choice>
        <mc:Fallback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D03345E0-2751-4979-821F-49B0A2B82863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2728394" y="5017390"/>
                <a:ext cx="419400" cy="34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1518ACC6-CD28-430B-8ED4-84903392298F}"/>
              </a:ext>
            </a:extLst>
          </p:cNvPr>
          <p:cNvGrpSpPr/>
          <p:nvPr/>
        </p:nvGrpSpPr>
        <p:grpSpPr>
          <a:xfrm>
            <a:off x="2441834" y="5315110"/>
            <a:ext cx="938880" cy="478440"/>
            <a:chOff x="2441834" y="5315110"/>
            <a:chExt cx="93888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222162F-116B-4BB3-8F9C-06465C9BA94A}"/>
                    </a:ext>
                  </a:extLst>
                </p14:cNvPr>
                <p14:cNvContentPartPr/>
                <p14:nvPr/>
              </p14:nvContentPartPr>
              <p14:xfrm>
                <a:off x="2441834" y="5356510"/>
                <a:ext cx="95040" cy="20448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222162F-116B-4BB3-8F9C-06465C9BA94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433194" y="5347510"/>
                  <a:ext cx="112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C30EB0D7-C399-451C-A288-233474A13ECE}"/>
                    </a:ext>
                  </a:extLst>
                </p14:cNvPr>
                <p14:cNvContentPartPr/>
                <p14:nvPr/>
              </p14:nvContentPartPr>
              <p14:xfrm>
                <a:off x="2600954" y="5444710"/>
                <a:ext cx="447120" cy="3488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C30EB0D7-C399-451C-A288-233474A13EC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92314" y="5436070"/>
                  <a:ext cx="46476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EDE7B29-823A-4AF1-85EF-AF65C4F5A463}"/>
                    </a:ext>
                  </a:extLst>
                </p14:cNvPr>
                <p14:cNvContentPartPr/>
                <p14:nvPr/>
              </p14:nvContentPartPr>
              <p14:xfrm>
                <a:off x="3085154" y="5315110"/>
                <a:ext cx="118440" cy="2656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EDE7B29-823A-4AF1-85EF-AF65C4F5A46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76514" y="5306470"/>
                  <a:ext cx="136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E6C7371F-FCD8-4A86-A131-B96EA653DDD9}"/>
                    </a:ext>
                  </a:extLst>
                </p14:cNvPr>
                <p14:cNvContentPartPr/>
                <p14:nvPr/>
              </p14:nvContentPartPr>
              <p14:xfrm>
                <a:off x="3208994" y="5391790"/>
                <a:ext cx="171720" cy="1350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E6C7371F-FCD8-4A86-A131-B96EA653DDD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99994" y="5383150"/>
                  <a:ext cx="18936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3C4C48E6-F6A6-46C3-9302-08BD7139D5E9}"/>
                  </a:ext>
                </a:extLst>
              </p14:cNvPr>
              <p14:cNvContentPartPr/>
              <p14:nvPr/>
            </p14:nvContentPartPr>
            <p14:xfrm>
              <a:off x="3721994" y="4925230"/>
              <a:ext cx="489240" cy="25488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3C4C48E6-F6A6-46C3-9302-08BD7139D5E9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713354" y="4916230"/>
                <a:ext cx="50688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1" name="Group 390">
            <a:extLst>
              <a:ext uri="{FF2B5EF4-FFF2-40B4-BE49-F238E27FC236}">
                <a16:creationId xmlns:a16="http://schemas.microsoft.com/office/drawing/2014/main" id="{13FFBB76-2225-4C68-B1A8-7DB573C5F8E5}"/>
              </a:ext>
            </a:extLst>
          </p:cNvPr>
          <p:cNvGrpSpPr/>
          <p:nvPr/>
        </p:nvGrpSpPr>
        <p:grpSpPr>
          <a:xfrm>
            <a:off x="4736834" y="5226550"/>
            <a:ext cx="283680" cy="389880"/>
            <a:chOff x="4736834" y="5226550"/>
            <a:chExt cx="283680" cy="38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27A273E9-92AD-4211-95D0-52773A946CCE}"/>
                    </a:ext>
                  </a:extLst>
                </p14:cNvPr>
                <p14:cNvContentPartPr/>
                <p14:nvPr/>
              </p14:nvContentPartPr>
              <p14:xfrm>
                <a:off x="4736834" y="5226550"/>
                <a:ext cx="148680" cy="38988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27A273E9-92AD-4211-95D0-52773A946CC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28194" y="5217910"/>
                  <a:ext cx="166320" cy="40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ED911EBB-7F8F-40DF-94BC-1C3678B65546}"/>
                    </a:ext>
                  </a:extLst>
                </p14:cNvPr>
                <p14:cNvContentPartPr/>
                <p14:nvPr/>
              </p14:nvContentPartPr>
              <p14:xfrm>
                <a:off x="4895234" y="5406190"/>
                <a:ext cx="125280" cy="1137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ED911EBB-7F8F-40DF-94BC-1C3678B6554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886594" y="5397190"/>
                  <a:ext cx="142920" cy="13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4795E46F-754E-4CAB-96A3-CA457F90DA41}"/>
              </a:ext>
            </a:extLst>
          </p:cNvPr>
          <p:cNvGrpSpPr/>
          <p:nvPr/>
        </p:nvGrpSpPr>
        <p:grpSpPr>
          <a:xfrm>
            <a:off x="3964274" y="5285230"/>
            <a:ext cx="696600" cy="325800"/>
            <a:chOff x="3964274" y="5285230"/>
            <a:chExt cx="696600" cy="32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9F85E86C-CBF4-4BEA-8902-D4C70DF65ACC}"/>
                    </a:ext>
                  </a:extLst>
                </p14:cNvPr>
                <p14:cNvContentPartPr/>
                <p14:nvPr/>
              </p14:nvContentPartPr>
              <p14:xfrm>
                <a:off x="3964274" y="5403670"/>
                <a:ext cx="153720" cy="2988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9F85E86C-CBF4-4BEA-8902-D4C70DF65ACC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55274" y="5394670"/>
                  <a:ext cx="171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D4A4D699-CB26-4869-A15D-FB3103566516}"/>
                    </a:ext>
                  </a:extLst>
                </p14:cNvPr>
                <p14:cNvContentPartPr/>
                <p14:nvPr/>
              </p14:nvContentPartPr>
              <p14:xfrm>
                <a:off x="3982274" y="5305030"/>
                <a:ext cx="112320" cy="30600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D4A4D699-CB26-4869-A15D-FB3103566516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973274" y="5296030"/>
                  <a:ext cx="1299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C941DE26-BC09-4542-879D-55FBAE6E99DB}"/>
                    </a:ext>
                  </a:extLst>
                </p14:cNvPr>
                <p14:cNvContentPartPr/>
                <p14:nvPr/>
              </p14:nvContentPartPr>
              <p14:xfrm>
                <a:off x="4135274" y="5382070"/>
                <a:ext cx="248040" cy="11664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C941DE26-BC09-4542-879D-55FBAE6E99D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126274" y="5373070"/>
                  <a:ext cx="26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1795F9B5-4D30-4FF0-9DD2-965C4350C1B3}"/>
                    </a:ext>
                  </a:extLst>
                </p14:cNvPr>
                <p14:cNvContentPartPr/>
                <p14:nvPr/>
              </p14:nvContentPartPr>
              <p14:xfrm>
                <a:off x="4459634" y="5285230"/>
                <a:ext cx="201240" cy="1951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1795F9B5-4D30-4FF0-9DD2-965C4350C1B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450634" y="5276590"/>
                  <a:ext cx="2188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82B3BC0B-E9F3-4878-B63F-0BF4E1D06D6F}"/>
              </a:ext>
            </a:extLst>
          </p:cNvPr>
          <p:cNvGrpSpPr/>
          <p:nvPr/>
        </p:nvGrpSpPr>
        <p:grpSpPr>
          <a:xfrm>
            <a:off x="5545034" y="4672150"/>
            <a:ext cx="3616920" cy="2141640"/>
            <a:chOff x="5545034" y="4672150"/>
            <a:chExt cx="3616920" cy="21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F2F690C-D3D4-4310-B43F-FC94C92122D8}"/>
                    </a:ext>
                  </a:extLst>
                </p14:cNvPr>
                <p14:cNvContentPartPr/>
                <p14:nvPr/>
              </p14:nvContentPartPr>
              <p14:xfrm>
                <a:off x="6028874" y="4824790"/>
                <a:ext cx="177480" cy="39384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F2F690C-D3D4-4310-B43F-FC94C92122D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020234" y="4816150"/>
                  <a:ext cx="19512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A4FDD113-C2D6-4443-A686-11F7066E47FA}"/>
                    </a:ext>
                  </a:extLst>
                </p14:cNvPr>
                <p14:cNvContentPartPr/>
                <p14:nvPr/>
              </p14:nvContentPartPr>
              <p14:xfrm>
                <a:off x="6220394" y="4784110"/>
                <a:ext cx="97920" cy="658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A4FDD113-C2D6-4443-A686-11F7066E47F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211754" y="4775110"/>
                  <a:ext cx="115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31438420-2363-411E-9A60-FD6282F53F4D}"/>
                    </a:ext>
                  </a:extLst>
                </p14:cNvPr>
                <p14:cNvContentPartPr/>
                <p14:nvPr/>
              </p14:nvContentPartPr>
              <p14:xfrm>
                <a:off x="5910794" y="5285590"/>
                <a:ext cx="653040" cy="2412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31438420-2363-411E-9A60-FD6282F53F4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5902154" y="5276950"/>
                  <a:ext cx="67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40EFD77-A17B-40A3-A70D-C5B052647483}"/>
                    </a:ext>
                  </a:extLst>
                </p14:cNvPr>
                <p14:cNvContentPartPr/>
                <p14:nvPr/>
              </p14:nvContentPartPr>
              <p14:xfrm>
                <a:off x="5976314" y="5456950"/>
                <a:ext cx="247680" cy="2631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40EFD77-A17B-40A3-A70D-C5B05264748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5967314" y="5448310"/>
                  <a:ext cx="265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6F6513B-C9B1-4C50-B743-75E30B1C4610}"/>
                    </a:ext>
                  </a:extLst>
                </p14:cNvPr>
                <p14:cNvContentPartPr/>
                <p14:nvPr/>
              </p14:nvContentPartPr>
              <p14:xfrm>
                <a:off x="6238394" y="5491870"/>
                <a:ext cx="68400" cy="1962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6F6513B-C9B1-4C50-B743-75E30B1C461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229394" y="5482870"/>
                  <a:ext cx="86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CED2E70-A8BA-4C78-8C97-9BA63E2E047B}"/>
                    </a:ext>
                  </a:extLst>
                </p14:cNvPr>
                <p14:cNvContentPartPr/>
                <p14:nvPr/>
              </p14:nvContentPartPr>
              <p14:xfrm>
                <a:off x="6211754" y="5557030"/>
                <a:ext cx="65160" cy="2988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CED2E70-A8BA-4C78-8C97-9BA63E2E047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03114" y="5548030"/>
                  <a:ext cx="82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737DE0D5-511A-4C2B-AAB8-ACA129F8656E}"/>
                    </a:ext>
                  </a:extLst>
                </p14:cNvPr>
                <p14:cNvContentPartPr/>
                <p14:nvPr/>
              </p14:nvContentPartPr>
              <p14:xfrm>
                <a:off x="6335594" y="5438590"/>
                <a:ext cx="136080" cy="4824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737DE0D5-511A-4C2B-AAB8-ACA129F8656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326954" y="5429590"/>
                  <a:ext cx="1537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C9EB87D-DC97-458F-8CDF-00DA95F3E77A}"/>
                    </a:ext>
                  </a:extLst>
                </p14:cNvPr>
                <p14:cNvContentPartPr/>
                <p14:nvPr/>
              </p14:nvContentPartPr>
              <p14:xfrm>
                <a:off x="6512714" y="5132230"/>
                <a:ext cx="207000" cy="36036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C9EB87D-DC97-458F-8CDF-00DA95F3E77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6503714" y="5123590"/>
                  <a:ext cx="2246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A66E6E8-C4DB-4F20-B5EE-67581A054210}"/>
                    </a:ext>
                  </a:extLst>
                </p14:cNvPr>
                <p14:cNvContentPartPr/>
                <p14:nvPr/>
              </p14:nvContentPartPr>
              <p14:xfrm>
                <a:off x="6518474" y="5291710"/>
                <a:ext cx="183240" cy="356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A66E6E8-C4DB-4F20-B5EE-67581A05421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6509834" y="5282710"/>
                  <a:ext cx="20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FBC90B80-9917-450B-BE9D-F8472E2A7714}"/>
                    </a:ext>
                  </a:extLst>
                </p14:cNvPr>
                <p14:cNvContentPartPr/>
                <p14:nvPr/>
              </p14:nvContentPartPr>
              <p14:xfrm>
                <a:off x="6619994" y="5473870"/>
                <a:ext cx="111600" cy="871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FBC90B80-9917-450B-BE9D-F8472E2A7714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610994" y="5465230"/>
                  <a:ext cx="129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02D8357-BFFF-4E3A-8C4F-4C1CB09AA042}"/>
                    </a:ext>
                  </a:extLst>
                </p14:cNvPr>
                <p14:cNvContentPartPr/>
                <p14:nvPr/>
              </p14:nvContentPartPr>
              <p14:xfrm>
                <a:off x="6648434" y="5486110"/>
                <a:ext cx="94680" cy="8892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02D8357-BFFF-4E3A-8C4F-4C1CB09AA04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639434" y="5477470"/>
                  <a:ext cx="112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619F12DA-6C63-4CE2-91E3-3EE53E8C5532}"/>
                    </a:ext>
                  </a:extLst>
                </p14:cNvPr>
                <p14:cNvContentPartPr/>
                <p14:nvPr/>
              </p14:nvContentPartPr>
              <p14:xfrm>
                <a:off x="6813674" y="5102710"/>
                <a:ext cx="147960" cy="4014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619F12DA-6C63-4CE2-91E3-3EE53E8C553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804674" y="5094070"/>
                  <a:ext cx="1656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2BB19BA-072D-443B-83DD-7ED205634167}"/>
                    </a:ext>
                  </a:extLst>
                </p14:cNvPr>
                <p14:cNvContentPartPr/>
                <p14:nvPr/>
              </p14:nvContentPartPr>
              <p14:xfrm>
                <a:off x="6902234" y="5291710"/>
                <a:ext cx="94680" cy="14796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2BB19BA-072D-443B-83DD-7ED20563416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93234" y="5282710"/>
                  <a:ext cx="112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9FCC8321-6A9F-4FFF-8F17-49CFA13935E7}"/>
                    </a:ext>
                  </a:extLst>
                </p14:cNvPr>
                <p14:cNvContentPartPr/>
                <p14:nvPr/>
              </p14:nvContentPartPr>
              <p14:xfrm>
                <a:off x="7014194" y="5291710"/>
                <a:ext cx="218520" cy="2246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9FCC8321-6A9F-4FFF-8F17-49CFA13935E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005194" y="5282710"/>
                  <a:ext cx="23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3D628E06-29C8-44E7-A186-12C0779CC057}"/>
                    </a:ext>
                  </a:extLst>
                </p14:cNvPr>
                <p14:cNvContentPartPr/>
                <p14:nvPr/>
              </p14:nvContentPartPr>
              <p14:xfrm>
                <a:off x="7166834" y="5250310"/>
                <a:ext cx="77760" cy="1454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3D628E06-29C8-44E7-A186-12C0779CC05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157834" y="5241310"/>
                  <a:ext cx="954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4BE9DC08-11A4-493A-BC5B-17A484DE7C79}"/>
                    </a:ext>
                  </a:extLst>
                </p14:cNvPr>
                <p14:cNvContentPartPr/>
                <p14:nvPr/>
              </p14:nvContentPartPr>
              <p14:xfrm>
                <a:off x="7297154" y="5108470"/>
                <a:ext cx="107280" cy="41364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4BE9DC08-11A4-493A-BC5B-17A484DE7C7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288514" y="5099470"/>
                  <a:ext cx="1249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D74C496D-4122-4F88-B2E5-91658CFEEE75}"/>
                    </a:ext>
                  </a:extLst>
                </p14:cNvPr>
                <p14:cNvContentPartPr/>
                <p14:nvPr/>
              </p14:nvContentPartPr>
              <p14:xfrm>
                <a:off x="7480034" y="5285590"/>
                <a:ext cx="141120" cy="2412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D74C496D-4122-4F88-B2E5-91658CFEEE7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471394" y="5276950"/>
                  <a:ext cx="158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99784FD-1D32-4D72-81EF-C898837DEE54}"/>
                    </a:ext>
                  </a:extLst>
                </p14:cNvPr>
                <p14:cNvContentPartPr/>
                <p14:nvPr/>
              </p14:nvContentPartPr>
              <p14:xfrm>
                <a:off x="7946234" y="5032870"/>
                <a:ext cx="6480" cy="1940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99784FD-1D32-4D72-81EF-C898837DEE5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937594" y="5024230"/>
                  <a:ext cx="241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268F64A-E4B2-4C54-B36D-FDC8AD0FD57B}"/>
                    </a:ext>
                  </a:extLst>
                </p14:cNvPr>
                <p14:cNvContentPartPr/>
                <p14:nvPr/>
              </p14:nvContentPartPr>
              <p14:xfrm>
                <a:off x="7769114" y="5220430"/>
                <a:ext cx="234360" cy="36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268F64A-E4B2-4C54-B36D-FDC8AD0FD57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760474" y="5211790"/>
                  <a:ext cx="252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33C868A4-6FD2-45FA-BC18-CCB294A80144}"/>
                    </a:ext>
                  </a:extLst>
                </p14:cNvPr>
                <p14:cNvContentPartPr/>
                <p14:nvPr/>
              </p14:nvContentPartPr>
              <p14:xfrm>
                <a:off x="7739594" y="5461990"/>
                <a:ext cx="183600" cy="1476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33C868A4-6FD2-45FA-BC18-CCB294A8014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730594" y="5453350"/>
                  <a:ext cx="201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A43BDBEA-8542-4B16-9252-ECBBDA40C740}"/>
                    </a:ext>
                  </a:extLst>
                </p14:cNvPr>
                <p14:cNvContentPartPr/>
                <p14:nvPr/>
              </p14:nvContentPartPr>
              <p14:xfrm>
                <a:off x="7928594" y="5356510"/>
                <a:ext cx="136080" cy="835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A43BDBEA-8542-4B16-9252-ECBBDA40C74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919594" y="5347510"/>
                  <a:ext cx="1537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EE4CB5B7-7485-4E25-983F-8C1DAB20814E}"/>
                    </a:ext>
                  </a:extLst>
                </p14:cNvPr>
                <p14:cNvContentPartPr/>
                <p14:nvPr/>
              </p14:nvContentPartPr>
              <p14:xfrm>
                <a:off x="8106074" y="5025670"/>
                <a:ext cx="105840" cy="21384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EE4CB5B7-7485-4E25-983F-8C1DAB20814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8097074" y="5016670"/>
                  <a:ext cx="1234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A837528D-EDA2-45F6-8EE0-0856DFC8470F}"/>
                    </a:ext>
                  </a:extLst>
                </p14:cNvPr>
                <p14:cNvContentPartPr/>
                <p14:nvPr/>
              </p14:nvContentPartPr>
              <p14:xfrm>
                <a:off x="8193914" y="4978150"/>
                <a:ext cx="100800" cy="777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A837528D-EDA2-45F6-8EE0-0856DFC8470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8185274" y="4969150"/>
                  <a:ext cx="118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1F740F70-3DF5-43BF-A5B6-8A950FCAFFB1}"/>
                    </a:ext>
                  </a:extLst>
                </p14:cNvPr>
                <p14:cNvContentPartPr/>
                <p14:nvPr/>
              </p14:nvContentPartPr>
              <p14:xfrm>
                <a:off x="8048474" y="5263990"/>
                <a:ext cx="352440" cy="3384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1F740F70-3DF5-43BF-A5B6-8A950FCAFFB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039474" y="5255350"/>
                  <a:ext cx="37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9B931255-D965-4A68-BC4B-AD8402DE7097}"/>
                    </a:ext>
                  </a:extLst>
                </p14:cNvPr>
                <p14:cNvContentPartPr/>
                <p14:nvPr/>
              </p14:nvContentPartPr>
              <p14:xfrm>
                <a:off x="8100314" y="5386030"/>
                <a:ext cx="182520" cy="2073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9B931255-D965-4A68-BC4B-AD8402DE709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091674" y="5377030"/>
                  <a:ext cx="2001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D473FE5-8440-48D7-9E99-288732FA9E1D}"/>
                    </a:ext>
                  </a:extLst>
                </p14:cNvPr>
                <p14:cNvContentPartPr/>
                <p14:nvPr/>
              </p14:nvContentPartPr>
              <p14:xfrm>
                <a:off x="8212274" y="5397550"/>
                <a:ext cx="94320" cy="1897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D473FE5-8440-48D7-9E99-288732FA9E1D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203274" y="5388910"/>
                  <a:ext cx="111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919BAC0C-A052-48FA-8267-DF3B5D126482}"/>
                    </a:ext>
                  </a:extLst>
                </p14:cNvPr>
                <p14:cNvContentPartPr/>
                <p14:nvPr/>
              </p14:nvContentPartPr>
              <p14:xfrm>
                <a:off x="8335754" y="5332750"/>
                <a:ext cx="65160" cy="9468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919BAC0C-A052-48FA-8267-DF3B5D12648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26754" y="5323750"/>
                  <a:ext cx="82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39E63C79-7CE8-45CD-B5C9-84381A197048}"/>
                    </a:ext>
                  </a:extLst>
                </p14:cNvPr>
                <p14:cNvContentPartPr/>
                <p14:nvPr/>
              </p14:nvContentPartPr>
              <p14:xfrm>
                <a:off x="8458874" y="5061310"/>
                <a:ext cx="195480" cy="2667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39E63C79-7CE8-45CD-B5C9-84381A19704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50234" y="5052670"/>
                  <a:ext cx="2131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6DDB11F6-2924-4734-89A7-C40458209C99}"/>
                    </a:ext>
                  </a:extLst>
                </p14:cNvPr>
                <p14:cNvContentPartPr/>
                <p14:nvPr/>
              </p14:nvContentPartPr>
              <p14:xfrm>
                <a:off x="8471474" y="5203150"/>
                <a:ext cx="130320" cy="241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6DDB11F6-2924-4734-89A7-C40458209C99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462474" y="5194150"/>
                  <a:ext cx="147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F7871B4-B44A-46EA-A781-C88F557E69CA}"/>
                    </a:ext>
                  </a:extLst>
                </p14:cNvPr>
                <p14:cNvContentPartPr/>
                <p14:nvPr/>
              </p14:nvContentPartPr>
              <p14:xfrm>
                <a:off x="8553914" y="5285590"/>
                <a:ext cx="100800" cy="15372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F7871B4-B44A-46EA-A781-C88F557E69C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544914" y="5276950"/>
                  <a:ext cx="118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A20D66E-B7C8-48AE-9864-B4B8DCDE5D8E}"/>
                    </a:ext>
                  </a:extLst>
                </p14:cNvPr>
                <p14:cNvContentPartPr/>
                <p14:nvPr/>
              </p14:nvContentPartPr>
              <p14:xfrm>
                <a:off x="8695034" y="5049790"/>
                <a:ext cx="59760" cy="2599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A20D66E-B7C8-48AE-9864-B4B8DCDE5D8E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686034" y="5040790"/>
                  <a:ext cx="774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B22EB57-55D8-4616-B927-D5B69A984F10}"/>
                    </a:ext>
                  </a:extLst>
                </p14:cNvPr>
                <p14:cNvContentPartPr/>
                <p14:nvPr/>
              </p14:nvContentPartPr>
              <p14:xfrm>
                <a:off x="8742194" y="5168230"/>
                <a:ext cx="65520" cy="11232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B22EB57-55D8-4616-B927-D5B69A984F1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733554" y="5159230"/>
                  <a:ext cx="83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DCBB16E-084F-4BBE-9741-659C9AE0BE99}"/>
                    </a:ext>
                  </a:extLst>
                </p14:cNvPr>
                <p14:cNvContentPartPr/>
                <p14:nvPr/>
              </p14:nvContentPartPr>
              <p14:xfrm>
                <a:off x="8736794" y="5232670"/>
                <a:ext cx="106560" cy="1303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DCBB16E-084F-4BBE-9741-659C9AE0BE9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727794" y="5223670"/>
                  <a:ext cx="124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9AC02D8-A535-4EDB-B0A4-8ACCB434D0A0}"/>
                    </a:ext>
                  </a:extLst>
                </p14:cNvPr>
                <p14:cNvContentPartPr/>
                <p14:nvPr/>
              </p14:nvContentPartPr>
              <p14:xfrm>
                <a:off x="8884394" y="5085070"/>
                <a:ext cx="77040" cy="1537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9AC02D8-A535-4EDB-B0A4-8ACCB434D0A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875394" y="5076070"/>
                  <a:ext cx="94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D92ADA77-9016-4096-9EB6-7A8282D88873}"/>
                    </a:ext>
                  </a:extLst>
                </p14:cNvPr>
                <p14:cNvContentPartPr/>
                <p14:nvPr/>
              </p14:nvContentPartPr>
              <p14:xfrm>
                <a:off x="8919674" y="5026030"/>
                <a:ext cx="100800" cy="40176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D92ADA77-9016-4096-9EB6-7A8282D8887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910674" y="5017030"/>
                  <a:ext cx="1184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2183BE43-A295-4A41-AD25-28870C0DF48F}"/>
                    </a:ext>
                  </a:extLst>
                </p14:cNvPr>
                <p14:cNvContentPartPr/>
                <p14:nvPr/>
              </p14:nvContentPartPr>
              <p14:xfrm>
                <a:off x="8559674" y="5692750"/>
                <a:ext cx="124200" cy="1224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2183BE43-A295-4A41-AD25-28870C0DF48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8551034" y="5683750"/>
                  <a:ext cx="141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F23CAD0-9361-45F0-9D32-CF310DFE0F66}"/>
                    </a:ext>
                  </a:extLst>
                </p14:cNvPr>
                <p14:cNvContentPartPr/>
                <p14:nvPr/>
              </p14:nvContentPartPr>
              <p14:xfrm>
                <a:off x="8565794" y="5751790"/>
                <a:ext cx="136080" cy="61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F23CAD0-9361-45F0-9D32-CF310DFE0F66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8556794" y="5742790"/>
                  <a:ext cx="15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865DABE-502D-4F99-8EC3-63B9B8BD697E}"/>
                    </a:ext>
                  </a:extLst>
                </p14:cNvPr>
                <p14:cNvContentPartPr/>
                <p14:nvPr/>
              </p14:nvContentPartPr>
              <p14:xfrm>
                <a:off x="8806994" y="5675110"/>
                <a:ext cx="128520" cy="828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865DABE-502D-4F99-8EC3-63B9B8BD697E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798354" y="5666470"/>
                  <a:ext cx="1461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E67C611A-2DF9-426F-A2A6-B63523C46347}"/>
                    </a:ext>
                  </a:extLst>
                </p14:cNvPr>
                <p14:cNvContentPartPr/>
                <p14:nvPr/>
              </p14:nvContentPartPr>
              <p14:xfrm>
                <a:off x="5545034" y="4672150"/>
                <a:ext cx="3616920" cy="156384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E67C611A-2DF9-426F-A2A6-B63523C46347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5536394" y="4663150"/>
                  <a:ext cx="3634560" cy="158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61D243CB-27F8-4024-A75D-61A5B8293CC1}"/>
                    </a:ext>
                  </a:extLst>
                </p14:cNvPr>
                <p14:cNvContentPartPr/>
                <p14:nvPr/>
              </p14:nvContentPartPr>
              <p14:xfrm>
                <a:off x="6432074" y="6464950"/>
                <a:ext cx="169920" cy="1897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61D243CB-27F8-4024-A75D-61A5B8293CC1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423434" y="6455950"/>
                  <a:ext cx="1875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3E7D49B9-AE5F-4E57-A297-CDFEDCBDA515}"/>
                    </a:ext>
                  </a:extLst>
                </p14:cNvPr>
                <p14:cNvContentPartPr/>
                <p14:nvPr/>
              </p14:nvContentPartPr>
              <p14:xfrm>
                <a:off x="6784154" y="6512830"/>
                <a:ext cx="118440" cy="2988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3E7D49B9-AE5F-4E57-A297-CDFEDCBDA51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775154" y="6503830"/>
                  <a:ext cx="1360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51D9A0AF-E707-44DC-A9D0-22B0C30935A1}"/>
                    </a:ext>
                  </a:extLst>
                </p14:cNvPr>
                <p14:cNvContentPartPr/>
                <p14:nvPr/>
              </p14:nvContentPartPr>
              <p14:xfrm>
                <a:off x="6766514" y="6612910"/>
                <a:ext cx="141840" cy="122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51D9A0AF-E707-44DC-A9D0-22B0C30935A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757514" y="6604270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DAB8FE1-5FB0-4012-94FD-887F504F6381}"/>
                    </a:ext>
                  </a:extLst>
                </p14:cNvPr>
                <p14:cNvContentPartPr/>
                <p14:nvPr/>
              </p14:nvContentPartPr>
              <p14:xfrm>
                <a:off x="7202834" y="6235270"/>
                <a:ext cx="24120" cy="1656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DAB8FE1-5FB0-4012-94FD-887F504F6381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194194" y="6226630"/>
                  <a:ext cx="41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45C5DCA0-E519-463D-BB17-BF7F5C3DC437}"/>
                    </a:ext>
                  </a:extLst>
                </p14:cNvPr>
                <p14:cNvContentPartPr/>
                <p14:nvPr/>
              </p14:nvContentPartPr>
              <p14:xfrm>
                <a:off x="7144154" y="6259030"/>
                <a:ext cx="360000" cy="336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45C5DCA0-E519-463D-BB17-BF7F5C3DC437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135514" y="6250390"/>
                  <a:ext cx="3776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FC62D93-2D7E-4F19-BE5B-FFAD00D3BBFF}"/>
                    </a:ext>
                  </a:extLst>
                </p14:cNvPr>
                <p14:cNvContentPartPr/>
                <p14:nvPr/>
              </p14:nvContentPartPr>
              <p14:xfrm>
                <a:off x="7427114" y="6376030"/>
                <a:ext cx="700560" cy="3020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FC62D93-2D7E-4F19-BE5B-FFAD00D3BBF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418114" y="6367390"/>
                  <a:ext cx="7182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EE73367-FB82-422D-AF1A-67573D030DF2}"/>
                    </a:ext>
                  </a:extLst>
                </p14:cNvPr>
                <p14:cNvContentPartPr/>
                <p14:nvPr/>
              </p14:nvContentPartPr>
              <p14:xfrm>
                <a:off x="7556714" y="6500950"/>
                <a:ext cx="212760" cy="18360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EE73367-FB82-422D-AF1A-67573D030DF2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548074" y="6491950"/>
                  <a:ext cx="230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CB76428-CB37-4ABB-B305-7DF0DDCEB25B}"/>
                    </a:ext>
                  </a:extLst>
                </p14:cNvPr>
                <p14:cNvContentPartPr/>
                <p14:nvPr/>
              </p14:nvContentPartPr>
              <p14:xfrm>
                <a:off x="7898714" y="6482950"/>
                <a:ext cx="106920" cy="21312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CB76428-CB37-4ABB-B305-7DF0DDCEB25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890074" y="6474310"/>
                  <a:ext cx="124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14CA4491-357F-457B-BC55-6A0A2BC73960}"/>
                    </a:ext>
                  </a:extLst>
                </p14:cNvPr>
                <p14:cNvContentPartPr/>
                <p14:nvPr/>
              </p14:nvContentPartPr>
              <p14:xfrm>
                <a:off x="7934354" y="6601030"/>
                <a:ext cx="118440" cy="180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14CA4491-357F-457B-BC55-6A0A2BC7396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925714" y="6592390"/>
                  <a:ext cx="136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8384D402-C2C9-4B22-B539-8227503A06BB}"/>
                    </a:ext>
                  </a:extLst>
                </p14:cNvPr>
                <p14:cNvContentPartPr/>
                <p14:nvPr/>
              </p14:nvContentPartPr>
              <p14:xfrm>
                <a:off x="7604234" y="6766270"/>
                <a:ext cx="483120" cy="4752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8384D402-C2C9-4B22-B539-8227503A06BB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95234" y="6757630"/>
                  <a:ext cx="500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2E30D93F-F833-462C-AC24-DAC182DE3126}"/>
                    </a:ext>
                  </a:extLst>
                </p14:cNvPr>
                <p14:cNvContentPartPr/>
                <p14:nvPr/>
              </p14:nvContentPartPr>
              <p14:xfrm>
                <a:off x="7539074" y="6719110"/>
                <a:ext cx="493920" cy="889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2E30D93F-F833-462C-AC24-DAC182DE312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530434" y="6710110"/>
                  <a:ext cx="51156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CDDBA0-9D89-4AF0-99CE-30067A8D652E}"/>
              </a:ext>
            </a:extLst>
          </p:cNvPr>
          <p:cNvGrpSpPr/>
          <p:nvPr/>
        </p:nvGrpSpPr>
        <p:grpSpPr>
          <a:xfrm>
            <a:off x="2064554" y="129670"/>
            <a:ext cx="2808360" cy="230400"/>
            <a:chOff x="2064554" y="129670"/>
            <a:chExt cx="280836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802F2920-CF0F-4D8D-AFA9-B0F005373CD6}"/>
                    </a:ext>
                  </a:extLst>
                </p14:cNvPr>
                <p14:cNvContentPartPr/>
                <p14:nvPr/>
              </p14:nvContentPartPr>
              <p14:xfrm>
                <a:off x="2170754" y="129670"/>
                <a:ext cx="2360160" cy="2282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802F2920-CF0F-4D8D-AFA9-B0F005373CD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162114" y="120670"/>
                  <a:ext cx="2377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2DAB55-8E8C-44AD-876A-D8B310B7EEC3}"/>
                    </a:ext>
                  </a:extLst>
                </p14:cNvPr>
                <p14:cNvContentPartPr/>
                <p14:nvPr/>
              </p14:nvContentPartPr>
              <p14:xfrm>
                <a:off x="4471514" y="271150"/>
                <a:ext cx="401400" cy="59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2DAB55-8E8C-44AD-876A-D8B310B7EE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462874" y="262150"/>
                  <a:ext cx="4190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49444F-D364-4A90-94A4-C238C3FDA062}"/>
                    </a:ext>
                  </a:extLst>
                </p14:cNvPr>
                <p14:cNvContentPartPr/>
                <p14:nvPr/>
              </p14:nvContentPartPr>
              <p14:xfrm>
                <a:off x="2064554" y="330190"/>
                <a:ext cx="130320" cy="29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49444F-D364-4A90-94A4-C238C3FDA0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5914" y="321190"/>
                  <a:ext cx="1479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5C1882-48EC-46DC-960D-7EA35A6480A0}"/>
              </a:ext>
            </a:extLst>
          </p:cNvPr>
          <p:cNvGrpSpPr/>
          <p:nvPr/>
        </p:nvGrpSpPr>
        <p:grpSpPr>
          <a:xfrm>
            <a:off x="2099834" y="577870"/>
            <a:ext cx="2741400" cy="779040"/>
            <a:chOff x="2099834" y="577870"/>
            <a:chExt cx="274140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6A8575-D2BA-4075-AF89-17073881FD0B}"/>
                    </a:ext>
                  </a:extLst>
                </p14:cNvPr>
                <p14:cNvContentPartPr/>
                <p14:nvPr/>
              </p14:nvContentPartPr>
              <p14:xfrm>
                <a:off x="2225834" y="577870"/>
                <a:ext cx="2423160" cy="324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6A8575-D2BA-4075-AF89-17073881FD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17194" y="568870"/>
                  <a:ext cx="24408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3C2E871-10DA-4A03-919D-430F0129F313}"/>
                    </a:ext>
                  </a:extLst>
                </p14:cNvPr>
                <p14:cNvContentPartPr/>
                <p14:nvPr/>
              </p14:nvContentPartPr>
              <p14:xfrm>
                <a:off x="4615514" y="713590"/>
                <a:ext cx="225720" cy="597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3C2E871-10DA-4A03-919D-430F0129F3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06514" y="704950"/>
                  <a:ext cx="243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E3695E4-BD3B-42EB-A145-401EF853E77D}"/>
                    </a:ext>
                  </a:extLst>
                </p14:cNvPr>
                <p14:cNvContentPartPr/>
                <p14:nvPr/>
              </p14:nvContentPartPr>
              <p14:xfrm>
                <a:off x="2099834" y="790270"/>
                <a:ext cx="65160" cy="6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E3695E4-BD3B-42EB-A145-401EF853E7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91194" y="78163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E20A54-AD4D-4131-A26E-B2D95307C231}"/>
                    </a:ext>
                  </a:extLst>
                </p14:cNvPr>
                <p14:cNvContentPartPr/>
                <p14:nvPr/>
              </p14:nvContentPartPr>
              <p14:xfrm>
                <a:off x="2501234" y="1144150"/>
                <a:ext cx="230400" cy="1990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E20A54-AD4D-4131-A26E-B2D95307C23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92234" y="1135510"/>
                  <a:ext cx="248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5CFAF7C-CE8F-4339-B084-2352481F51B7}"/>
                    </a:ext>
                  </a:extLst>
                </p14:cNvPr>
                <p14:cNvContentPartPr/>
                <p14:nvPr/>
              </p14:nvContentPartPr>
              <p14:xfrm>
                <a:off x="2889674" y="967390"/>
                <a:ext cx="60480" cy="336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5CFAF7C-CE8F-4339-B084-2352481F51B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80674" y="958390"/>
                  <a:ext cx="78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E272B1E-6382-4246-BDB2-93D4541664FB}"/>
                    </a:ext>
                  </a:extLst>
                </p14:cNvPr>
                <p14:cNvContentPartPr/>
                <p14:nvPr/>
              </p14:nvContentPartPr>
              <p14:xfrm>
                <a:off x="2990834" y="1108870"/>
                <a:ext cx="100800" cy="145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E272B1E-6382-4246-BDB2-93D4541664F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81834" y="1099870"/>
                  <a:ext cx="11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1EA27F-F3CF-4D41-BDD6-44943FC0E3D9}"/>
                    </a:ext>
                  </a:extLst>
                </p14:cNvPr>
                <p14:cNvContentPartPr/>
                <p14:nvPr/>
              </p14:nvContentPartPr>
              <p14:xfrm>
                <a:off x="2985074" y="1191670"/>
                <a:ext cx="71280" cy="18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1EA27F-F3CF-4D41-BDD6-44943FC0E3D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6074" y="118267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EE055A-A6F8-480C-8707-449D7AE57090}"/>
                    </a:ext>
                  </a:extLst>
                </p14:cNvPr>
                <p14:cNvContentPartPr/>
                <p14:nvPr/>
              </p14:nvContentPartPr>
              <p14:xfrm>
                <a:off x="3097034" y="1138390"/>
                <a:ext cx="189000" cy="189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EE055A-A6F8-480C-8707-449D7AE570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88034" y="1129750"/>
                  <a:ext cx="206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53E6651-448C-428D-AABE-6987CC531E29}"/>
                    </a:ext>
                  </a:extLst>
                </p14:cNvPr>
                <p14:cNvContentPartPr/>
                <p14:nvPr/>
              </p14:nvContentPartPr>
              <p14:xfrm>
                <a:off x="3232394" y="1067470"/>
                <a:ext cx="159840" cy="200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53E6651-448C-428D-AABE-6987CC531E2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23754" y="1058830"/>
                  <a:ext cx="1774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5136D05-46C5-4442-B0C7-990A41AF1A79}"/>
                    </a:ext>
                  </a:extLst>
                </p14:cNvPr>
                <p14:cNvContentPartPr/>
                <p14:nvPr/>
              </p14:nvContentPartPr>
              <p14:xfrm>
                <a:off x="3568994" y="1274110"/>
                <a:ext cx="29880" cy="828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5136D05-46C5-4442-B0C7-990A41AF1A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559994" y="1265110"/>
                  <a:ext cx="47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69FA65F-4978-4A68-A266-A28821F4811E}"/>
                    </a:ext>
                  </a:extLst>
                </p14:cNvPr>
                <p14:cNvContentPartPr/>
                <p14:nvPr/>
              </p14:nvContentPartPr>
              <p14:xfrm>
                <a:off x="3834314" y="1002310"/>
                <a:ext cx="147960" cy="254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69FA65F-4978-4A68-A266-A28821F4811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825674" y="993670"/>
                  <a:ext cx="1656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90EA10-6629-43B3-8D54-EEC15F002B83}"/>
                    </a:ext>
                  </a:extLst>
                </p14:cNvPr>
                <p14:cNvContentPartPr/>
                <p14:nvPr/>
              </p14:nvContentPartPr>
              <p14:xfrm>
                <a:off x="4088114" y="955510"/>
                <a:ext cx="53280" cy="2185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90EA10-6629-43B3-8D54-EEC15F002B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079114" y="946870"/>
                  <a:ext cx="70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47BD19-AE19-4762-8941-6ACD98FC0933}"/>
                    </a:ext>
                  </a:extLst>
                </p14:cNvPr>
                <p14:cNvContentPartPr/>
                <p14:nvPr/>
              </p14:nvContentPartPr>
              <p14:xfrm>
                <a:off x="4201874" y="1049830"/>
                <a:ext cx="93240" cy="1371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47BD19-AE19-4762-8941-6ACD98FC093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92874" y="1040830"/>
                  <a:ext cx="110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3D9CC99-BC98-4D9F-BF80-149BCCB17925}"/>
                    </a:ext>
                  </a:extLst>
                </p14:cNvPr>
                <p14:cNvContentPartPr/>
                <p14:nvPr/>
              </p14:nvContentPartPr>
              <p14:xfrm>
                <a:off x="4194314" y="1026430"/>
                <a:ext cx="360360" cy="207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3D9CC99-BC98-4D9F-BF80-149BCCB179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185314" y="1017430"/>
                  <a:ext cx="3780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A8B9DC-D0DC-4A2D-A20E-F4C71D0E6492}"/>
                    </a:ext>
                  </a:extLst>
                </p14:cNvPr>
                <p14:cNvContentPartPr/>
                <p14:nvPr/>
              </p14:nvContentPartPr>
              <p14:xfrm>
                <a:off x="4471154" y="1002670"/>
                <a:ext cx="100800" cy="130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A8B9DC-D0DC-4A2D-A20E-F4C71D0E64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462514" y="994030"/>
                  <a:ext cx="118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0652D35-8353-4726-AE78-AAE838925236}"/>
                    </a:ext>
                  </a:extLst>
                </p14:cNvPr>
                <p14:cNvContentPartPr/>
                <p14:nvPr/>
              </p14:nvContentPartPr>
              <p14:xfrm>
                <a:off x="4577714" y="979270"/>
                <a:ext cx="71280" cy="224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0652D35-8353-4726-AE78-AAE8389252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569074" y="970270"/>
                  <a:ext cx="8892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1FDB724-48E4-44F0-AE0D-A153FDDAFB1C}"/>
              </a:ext>
            </a:extLst>
          </p:cNvPr>
          <p:cNvGrpSpPr/>
          <p:nvPr/>
        </p:nvGrpSpPr>
        <p:grpSpPr>
          <a:xfrm>
            <a:off x="1303514" y="1592710"/>
            <a:ext cx="3486960" cy="560520"/>
            <a:chOff x="1303514" y="1592710"/>
            <a:chExt cx="3486960" cy="56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687A251-E159-4E91-8623-6F7070CE1EF4}"/>
                    </a:ext>
                  </a:extLst>
                </p14:cNvPr>
                <p14:cNvContentPartPr/>
                <p14:nvPr/>
              </p14:nvContentPartPr>
              <p14:xfrm>
                <a:off x="1303514" y="1757590"/>
                <a:ext cx="360360" cy="287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687A251-E159-4E91-8623-6F7070CE1EF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4874" y="1748950"/>
                  <a:ext cx="3780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B2B36F5-3942-41F4-A9EA-CFD153E6AB52}"/>
                    </a:ext>
                  </a:extLst>
                </p14:cNvPr>
                <p14:cNvContentPartPr/>
                <p14:nvPr/>
              </p14:nvContentPartPr>
              <p14:xfrm>
                <a:off x="1727594" y="1692430"/>
                <a:ext cx="201600" cy="401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B2B36F5-3942-41F4-A9EA-CFD153E6AB5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18594" y="1683790"/>
                  <a:ext cx="21924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30F35E7-9AF7-4FA6-B59B-DE855C163284}"/>
                    </a:ext>
                  </a:extLst>
                </p14:cNvPr>
                <p14:cNvContentPartPr/>
                <p14:nvPr/>
              </p14:nvContentPartPr>
              <p14:xfrm>
                <a:off x="1898954" y="1816270"/>
                <a:ext cx="83160" cy="178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30F35E7-9AF7-4FA6-B59B-DE855C16328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90314" y="1807630"/>
                  <a:ext cx="100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9061E08-67C9-42DB-881A-B32F01101C10}"/>
                    </a:ext>
                  </a:extLst>
                </p14:cNvPr>
                <p14:cNvContentPartPr/>
                <p14:nvPr/>
              </p14:nvContentPartPr>
              <p14:xfrm>
                <a:off x="1899314" y="1911310"/>
                <a:ext cx="65160" cy="6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9061E08-67C9-42DB-881A-B32F01101C1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890674" y="190231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52FC8C9-4EB4-4F25-B5CF-B89FDC9D4ABB}"/>
                    </a:ext>
                  </a:extLst>
                </p14:cNvPr>
                <p14:cNvContentPartPr/>
                <p14:nvPr/>
              </p14:nvContentPartPr>
              <p14:xfrm>
                <a:off x="2005514" y="1781350"/>
                <a:ext cx="313200" cy="2836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52FC8C9-4EB4-4F25-B5CF-B89FDC9D4AB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96874" y="1772350"/>
                  <a:ext cx="3308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4B2302-F2CB-457C-A7C6-AF7921482C2B}"/>
                    </a:ext>
                  </a:extLst>
                </p14:cNvPr>
                <p14:cNvContentPartPr/>
                <p14:nvPr/>
              </p14:nvContentPartPr>
              <p14:xfrm>
                <a:off x="2202074" y="1763710"/>
                <a:ext cx="86760" cy="177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4B2302-F2CB-457C-A7C6-AF7921482C2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93434" y="1755070"/>
                  <a:ext cx="104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435FD3-01DE-41C7-A146-A34EE49193B6}"/>
                    </a:ext>
                  </a:extLst>
                </p14:cNvPr>
                <p14:cNvContentPartPr/>
                <p14:nvPr/>
              </p14:nvContentPartPr>
              <p14:xfrm>
                <a:off x="2347874" y="1710790"/>
                <a:ext cx="94680" cy="348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435FD3-01DE-41C7-A146-A34EE49193B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38874" y="1701790"/>
                  <a:ext cx="1123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376ABD3-A4AE-43C8-8AFE-9B8B62E5E17E}"/>
                    </a:ext>
                  </a:extLst>
                </p14:cNvPr>
                <p14:cNvContentPartPr/>
                <p14:nvPr/>
              </p14:nvContentPartPr>
              <p14:xfrm>
                <a:off x="2560274" y="1798990"/>
                <a:ext cx="100800" cy="112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376ABD3-A4AE-43C8-8AFE-9B8B62E5E17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551274" y="1790350"/>
                  <a:ext cx="118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2E710F0-3D9D-4EAA-A87F-EF72B96797EB}"/>
                    </a:ext>
                  </a:extLst>
                </p14:cNvPr>
                <p14:cNvContentPartPr/>
                <p14:nvPr/>
              </p14:nvContentPartPr>
              <p14:xfrm>
                <a:off x="2884634" y="1718710"/>
                <a:ext cx="183240" cy="234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2E710F0-3D9D-4EAA-A87F-EF72B96797E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75634" y="1709710"/>
                  <a:ext cx="2008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89E4316-1759-4F6E-B8E1-BDF3C3F393DD}"/>
                    </a:ext>
                  </a:extLst>
                </p14:cNvPr>
                <p14:cNvContentPartPr/>
                <p14:nvPr/>
              </p14:nvContentPartPr>
              <p14:xfrm>
                <a:off x="3075434" y="1922830"/>
                <a:ext cx="57960" cy="831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89E4316-1759-4F6E-B8E1-BDF3C3F393D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66434" y="1914190"/>
                  <a:ext cx="756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E1D20EE-89F8-49BB-A8A4-EF408CDC63B8}"/>
                    </a:ext>
                  </a:extLst>
                </p14:cNvPr>
                <p14:cNvContentPartPr/>
                <p14:nvPr/>
              </p14:nvContentPartPr>
              <p14:xfrm>
                <a:off x="3322034" y="1740310"/>
                <a:ext cx="229320" cy="18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E1D20EE-89F8-49BB-A8A4-EF408CDC63B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313394" y="1731310"/>
                  <a:ext cx="246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EDF6E73-600A-4A08-A754-3C673EB0EBE9}"/>
                    </a:ext>
                  </a:extLst>
                </p14:cNvPr>
                <p14:cNvContentPartPr/>
                <p14:nvPr/>
              </p14:nvContentPartPr>
              <p14:xfrm>
                <a:off x="3273794" y="1634110"/>
                <a:ext cx="212760" cy="363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EDF6E73-600A-4A08-A754-3C673EB0EBE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265154" y="1625470"/>
                  <a:ext cx="230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AC50E41-DBF0-40AB-AAF3-55521CEF90B5}"/>
                    </a:ext>
                  </a:extLst>
                </p14:cNvPr>
                <p14:cNvContentPartPr/>
                <p14:nvPr/>
              </p14:nvContentPartPr>
              <p14:xfrm>
                <a:off x="3435434" y="2022910"/>
                <a:ext cx="168480" cy="18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AC50E41-DBF0-40AB-AAF3-55521CEF90B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426434" y="2014270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84C5F49-23AF-4BB3-ACAE-D75349BC7F5B}"/>
                    </a:ext>
                  </a:extLst>
                </p14:cNvPr>
                <p14:cNvContentPartPr/>
                <p14:nvPr/>
              </p14:nvContentPartPr>
              <p14:xfrm>
                <a:off x="3486194" y="1981870"/>
                <a:ext cx="36000" cy="171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84C5F49-23AF-4BB3-ACAE-D75349BC7F5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77554" y="1973230"/>
                  <a:ext cx="536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34E35D-BA54-48F9-8838-02F3CB64AC61}"/>
                    </a:ext>
                  </a:extLst>
                </p14:cNvPr>
                <p14:cNvContentPartPr/>
                <p14:nvPr/>
              </p14:nvContentPartPr>
              <p14:xfrm>
                <a:off x="3680954" y="1698910"/>
                <a:ext cx="189360" cy="342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34E35D-BA54-48F9-8838-02F3CB64AC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71954" y="1689910"/>
                  <a:ext cx="2070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A2F651A-D6D3-4C29-8627-C4E1E3540C84}"/>
                    </a:ext>
                  </a:extLst>
                </p14:cNvPr>
                <p14:cNvContentPartPr/>
                <p14:nvPr/>
              </p14:nvContentPartPr>
              <p14:xfrm>
                <a:off x="3852314" y="1787470"/>
                <a:ext cx="94680" cy="171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A2F651A-D6D3-4C29-8627-C4E1E3540C8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43674" y="1778470"/>
                  <a:ext cx="1123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FA84454-8A5A-41FA-99C4-BF10851693CF}"/>
                    </a:ext>
                  </a:extLst>
                </p14:cNvPr>
                <p14:cNvContentPartPr/>
                <p14:nvPr/>
              </p14:nvContentPartPr>
              <p14:xfrm>
                <a:off x="3863834" y="1893670"/>
                <a:ext cx="71280" cy="122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FA84454-8A5A-41FA-99C4-BF10851693C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55194" y="1884670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C1C3153-A5E2-474D-9F57-2A4C4C00EBFE}"/>
                    </a:ext>
                  </a:extLst>
                </p14:cNvPr>
                <p14:cNvContentPartPr/>
                <p14:nvPr/>
              </p14:nvContentPartPr>
              <p14:xfrm>
                <a:off x="4105754" y="1822750"/>
                <a:ext cx="82800" cy="12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C1C3153-A5E2-474D-9F57-2A4C4C00EBF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97114" y="181375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537251-E396-49F8-9DA7-7E1960567BA8}"/>
                    </a:ext>
                  </a:extLst>
                </p14:cNvPr>
                <p14:cNvContentPartPr/>
                <p14:nvPr/>
              </p14:nvContentPartPr>
              <p14:xfrm>
                <a:off x="4200074" y="1757950"/>
                <a:ext cx="224640" cy="171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537251-E396-49F8-9DA7-7E1960567BA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91074" y="1748950"/>
                  <a:ext cx="242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B5F80B-E1B7-4EAE-B871-0477F04609FB}"/>
                    </a:ext>
                  </a:extLst>
                </p14:cNvPr>
                <p14:cNvContentPartPr/>
                <p14:nvPr/>
              </p14:nvContentPartPr>
              <p14:xfrm>
                <a:off x="4501034" y="1757590"/>
                <a:ext cx="130320" cy="6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0B5F80B-E1B7-4EAE-B871-0477F04609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92034" y="1748950"/>
                  <a:ext cx="1479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BB2235E-F93A-434F-89AE-563B5A559F42}"/>
                    </a:ext>
                  </a:extLst>
                </p14:cNvPr>
                <p14:cNvContentPartPr/>
                <p14:nvPr/>
              </p14:nvContentPartPr>
              <p14:xfrm>
                <a:off x="4536314" y="1728430"/>
                <a:ext cx="53640" cy="18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BB2235E-F93A-434F-89AE-563B5A559F4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27674" y="1719430"/>
                  <a:ext cx="71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DFA43E5-A5A0-4BF6-A7DA-70B1566E8577}"/>
                    </a:ext>
                  </a:extLst>
                </p14:cNvPr>
                <p14:cNvContentPartPr/>
                <p14:nvPr/>
              </p14:nvContentPartPr>
              <p14:xfrm>
                <a:off x="4713434" y="1592710"/>
                <a:ext cx="77040" cy="3423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DFA43E5-A5A0-4BF6-A7DA-70B1566E857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04434" y="1583710"/>
                  <a:ext cx="94680" cy="36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1106C01-B447-413F-91EF-A1BC65E31034}"/>
                  </a:ext>
                </a:extLst>
              </p14:cNvPr>
              <p14:cNvContentPartPr/>
              <p14:nvPr/>
            </p14:nvContentPartPr>
            <p14:xfrm>
              <a:off x="4908194" y="1958470"/>
              <a:ext cx="77040" cy="14796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1106C01-B447-413F-91EF-A1BC65E3103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899194" y="1949470"/>
                <a:ext cx="9468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8EE7E1E-5E4B-4ACF-9FCA-200E78222B18}"/>
              </a:ext>
            </a:extLst>
          </p:cNvPr>
          <p:cNvGrpSpPr/>
          <p:nvPr/>
        </p:nvGrpSpPr>
        <p:grpSpPr>
          <a:xfrm>
            <a:off x="5281874" y="1617190"/>
            <a:ext cx="2916000" cy="547920"/>
            <a:chOff x="5281874" y="1617190"/>
            <a:chExt cx="291600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BEBD388-AD00-4A79-AA85-C081F86DF5D5}"/>
                    </a:ext>
                  </a:extLst>
                </p14:cNvPr>
                <p14:cNvContentPartPr/>
                <p14:nvPr/>
              </p14:nvContentPartPr>
              <p14:xfrm>
                <a:off x="5281874" y="1721590"/>
                <a:ext cx="169200" cy="2606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BEBD388-AD00-4A79-AA85-C081F86DF5D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73234" y="1712950"/>
                  <a:ext cx="186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7742299-DDB6-41E1-8598-A0D09B9F7A58}"/>
                    </a:ext>
                  </a:extLst>
                </p14:cNvPr>
                <p14:cNvContentPartPr/>
                <p14:nvPr/>
              </p14:nvContentPartPr>
              <p14:xfrm>
                <a:off x="5483114" y="1692790"/>
                <a:ext cx="127440" cy="305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7742299-DDB6-41E1-8598-A0D09B9F7A5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474474" y="1684150"/>
                  <a:ext cx="1450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BE0F8A6-F0DE-4E67-A22D-618E3B457025}"/>
                    </a:ext>
                  </a:extLst>
                </p14:cNvPr>
                <p14:cNvContentPartPr/>
                <p14:nvPr/>
              </p14:nvContentPartPr>
              <p14:xfrm>
                <a:off x="5586434" y="1793230"/>
                <a:ext cx="63360" cy="169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BE0F8A6-F0DE-4E67-A22D-618E3B4570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77434" y="1784230"/>
                  <a:ext cx="8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3B5040-735B-4CD4-9DCF-0994D110FE25}"/>
                    </a:ext>
                  </a:extLst>
                </p14:cNvPr>
                <p14:cNvContentPartPr/>
                <p14:nvPr/>
              </p14:nvContentPartPr>
              <p14:xfrm>
                <a:off x="5563034" y="1875670"/>
                <a:ext cx="189000" cy="1303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3B5040-735B-4CD4-9DCF-0994D110FE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54034" y="1867030"/>
                  <a:ext cx="206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741C9E7-589E-44F6-9D73-6EA16BC315CF}"/>
                    </a:ext>
                  </a:extLst>
                </p14:cNvPr>
                <p14:cNvContentPartPr/>
                <p14:nvPr/>
              </p14:nvContentPartPr>
              <p14:xfrm>
                <a:off x="5793074" y="1792510"/>
                <a:ext cx="142200" cy="7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741C9E7-589E-44F6-9D73-6EA16BC315C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784074" y="1783510"/>
                  <a:ext cx="1598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C511EF-82AC-46D7-BB00-97BA018A08B3}"/>
                    </a:ext>
                  </a:extLst>
                </p14:cNvPr>
                <p14:cNvContentPartPr/>
                <p14:nvPr/>
              </p14:nvContentPartPr>
              <p14:xfrm>
                <a:off x="5828714" y="1692790"/>
                <a:ext cx="189000" cy="371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C511EF-82AC-46D7-BB00-97BA018A08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820074" y="1684150"/>
                  <a:ext cx="2066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83FDB7F-45ED-4920-B5EC-8C3B9A42CA60}"/>
                    </a:ext>
                  </a:extLst>
                </p14:cNvPr>
                <p14:cNvContentPartPr/>
                <p14:nvPr/>
              </p14:nvContentPartPr>
              <p14:xfrm>
                <a:off x="6129314" y="1787110"/>
                <a:ext cx="130320" cy="1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83FDB7F-45ED-4920-B5EC-8C3B9A42CA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20314" y="1778470"/>
                  <a:ext cx="147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ADA46D4-85AA-46D0-90E9-A0CEDAE47D75}"/>
                    </a:ext>
                  </a:extLst>
                </p14:cNvPr>
                <p14:cNvContentPartPr/>
                <p14:nvPr/>
              </p14:nvContentPartPr>
              <p14:xfrm>
                <a:off x="6076034" y="1911310"/>
                <a:ext cx="189360" cy="18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ADA46D4-85AA-46D0-90E9-A0CEDAE47D7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067394" y="1902310"/>
                  <a:ext cx="207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4841748-884E-4326-84ED-AB9A253C0ED6}"/>
                    </a:ext>
                  </a:extLst>
                </p14:cNvPr>
                <p14:cNvContentPartPr/>
                <p14:nvPr/>
              </p14:nvContentPartPr>
              <p14:xfrm>
                <a:off x="6406514" y="1712950"/>
                <a:ext cx="159840" cy="2696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4841748-884E-4326-84ED-AB9A253C0E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97874" y="1703950"/>
                  <a:ext cx="1774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3014B98-1FB3-4E88-BA08-F5C42E0A4327}"/>
                    </a:ext>
                  </a:extLst>
                </p14:cNvPr>
                <p14:cNvContentPartPr/>
                <p14:nvPr/>
              </p14:nvContentPartPr>
              <p14:xfrm>
                <a:off x="6554114" y="1964230"/>
                <a:ext cx="76680" cy="88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3014B98-1FB3-4E88-BA08-F5C42E0A432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545114" y="1955590"/>
                  <a:ext cx="94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17283B5-D7E9-4056-BA0F-AEB0FBEC401D}"/>
                    </a:ext>
                  </a:extLst>
                </p14:cNvPr>
                <p14:cNvContentPartPr/>
                <p14:nvPr/>
              </p14:nvContentPartPr>
              <p14:xfrm>
                <a:off x="6807554" y="1742470"/>
                <a:ext cx="224640" cy="10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17283B5-D7E9-4056-BA0F-AEB0FBEC401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98914" y="1733830"/>
                  <a:ext cx="242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FD2E6B6-B26C-4B02-B39F-4314816FB897}"/>
                    </a:ext>
                  </a:extLst>
                </p14:cNvPr>
                <p14:cNvContentPartPr/>
                <p14:nvPr/>
              </p14:nvContentPartPr>
              <p14:xfrm>
                <a:off x="6801794" y="1617190"/>
                <a:ext cx="195120" cy="418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FD2E6B6-B26C-4B02-B39F-4314816FB89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792794" y="1608550"/>
                  <a:ext cx="21276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A40A9C3-E52B-4DE8-AE43-9C79FF20F678}"/>
                    </a:ext>
                  </a:extLst>
                </p14:cNvPr>
                <p14:cNvContentPartPr/>
                <p14:nvPr/>
              </p14:nvContentPartPr>
              <p14:xfrm>
                <a:off x="6972794" y="2052070"/>
                <a:ext cx="100800" cy="30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A40A9C3-E52B-4DE8-AE43-9C79FF20F6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63794" y="2043430"/>
                  <a:ext cx="118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FA42943-72CC-4785-AF75-4EB1B9E2FB48}"/>
                    </a:ext>
                  </a:extLst>
                </p14:cNvPr>
                <p14:cNvContentPartPr/>
                <p14:nvPr/>
              </p14:nvContentPartPr>
              <p14:xfrm>
                <a:off x="7008074" y="2011390"/>
                <a:ext cx="6480" cy="153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FA42943-72CC-4785-AF75-4EB1B9E2FB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999434" y="2002750"/>
                  <a:ext cx="24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9545BE53-0010-4C08-8360-78FCBF814ABE}"/>
                    </a:ext>
                  </a:extLst>
                </p14:cNvPr>
                <p14:cNvContentPartPr/>
                <p14:nvPr/>
              </p14:nvContentPartPr>
              <p14:xfrm>
                <a:off x="7262234" y="1681270"/>
                <a:ext cx="141480" cy="289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9545BE53-0010-4C08-8360-78FCBF814AB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253594" y="1672270"/>
                  <a:ext cx="159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95B011B-A8BA-41D9-B487-0E833DEA2B24}"/>
                    </a:ext>
                  </a:extLst>
                </p14:cNvPr>
                <p14:cNvContentPartPr/>
                <p14:nvPr/>
              </p14:nvContentPartPr>
              <p14:xfrm>
                <a:off x="7362314" y="1798990"/>
                <a:ext cx="94680" cy="1425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95B011B-A8BA-41D9-B487-0E833DEA2B2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53314" y="1790350"/>
                  <a:ext cx="112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13607AE4-377B-441B-AD09-7629E63F1871}"/>
                    </a:ext>
                  </a:extLst>
                </p14:cNvPr>
                <p14:cNvContentPartPr/>
                <p14:nvPr/>
              </p14:nvContentPartPr>
              <p14:xfrm>
                <a:off x="7498034" y="1869910"/>
                <a:ext cx="53280" cy="6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13607AE4-377B-441B-AD09-7629E63F18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89034" y="1861270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36D93925-080F-42AC-AB94-5305B0112E3C}"/>
                    </a:ext>
                  </a:extLst>
                </p14:cNvPr>
                <p14:cNvContentPartPr/>
                <p14:nvPr/>
              </p14:nvContentPartPr>
              <p14:xfrm>
                <a:off x="7669034" y="1757230"/>
                <a:ext cx="324720" cy="146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36D93925-080F-42AC-AB94-5305B0112E3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60034" y="1748590"/>
                  <a:ext cx="3423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B1DBF0E-0618-4E87-8790-CC4B857BE6D5}"/>
                    </a:ext>
                  </a:extLst>
                </p14:cNvPr>
                <p14:cNvContentPartPr/>
                <p14:nvPr/>
              </p14:nvContentPartPr>
              <p14:xfrm>
                <a:off x="7923194" y="1722310"/>
                <a:ext cx="29880" cy="1656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B1DBF0E-0618-4E87-8790-CC4B857BE6D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914194" y="1713670"/>
                  <a:ext cx="4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BE2457A-20C7-492C-BF38-CB90763AF556}"/>
                    </a:ext>
                  </a:extLst>
                </p14:cNvPr>
                <p14:cNvContentPartPr/>
                <p14:nvPr/>
              </p14:nvContentPartPr>
              <p14:xfrm>
                <a:off x="8076194" y="1669390"/>
                <a:ext cx="121680" cy="2775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BE2457A-20C7-492C-BF38-CB90763AF5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067194" y="1660390"/>
                  <a:ext cx="139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0758B77-24E2-4E1D-B76F-51F53872F68F}"/>
                    </a:ext>
                  </a:extLst>
                </p14:cNvPr>
                <p14:cNvContentPartPr/>
                <p14:nvPr/>
              </p14:nvContentPartPr>
              <p14:xfrm>
                <a:off x="7303274" y="2023270"/>
                <a:ext cx="619920" cy="41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0758B77-24E2-4E1D-B76F-51F53872F68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294274" y="2014630"/>
                  <a:ext cx="637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3B94313-F1A5-477C-9872-2B6ACD1727C2}"/>
                    </a:ext>
                  </a:extLst>
                </p14:cNvPr>
                <p14:cNvContentPartPr/>
                <p14:nvPr/>
              </p14:nvContentPartPr>
              <p14:xfrm>
                <a:off x="7338554" y="1993390"/>
                <a:ext cx="613800" cy="244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3B94313-F1A5-477C-9872-2B6ACD1727C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329914" y="1984390"/>
                  <a:ext cx="6314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6EF2538-A27B-4A7C-A431-33B402DEB4E2}"/>
                    </a:ext>
                  </a:extLst>
                </p14:cNvPr>
                <p14:cNvContentPartPr/>
                <p14:nvPr/>
              </p14:nvContentPartPr>
              <p14:xfrm>
                <a:off x="7350434" y="2029030"/>
                <a:ext cx="643320" cy="421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6EF2538-A27B-4A7C-A431-33B402DEB4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41434" y="2020390"/>
                  <a:ext cx="66096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E1A0D16E-71FA-4F12-AE57-723751E8F683}"/>
                  </a:ext>
                </a:extLst>
              </p14:cNvPr>
              <p14:cNvContentPartPr/>
              <p14:nvPr/>
            </p14:nvContentPartPr>
            <p14:xfrm>
              <a:off x="6866594" y="2465710"/>
              <a:ext cx="153720" cy="2718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E1A0D16E-71FA-4F12-AE57-723751E8F68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857954" y="2457070"/>
                <a:ext cx="1713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97D67884-565F-4682-B253-D9DF89EF9425}"/>
                  </a:ext>
                </a:extLst>
              </p14:cNvPr>
              <p14:cNvContentPartPr/>
              <p14:nvPr/>
            </p14:nvContentPartPr>
            <p14:xfrm>
              <a:off x="2926034" y="2949550"/>
              <a:ext cx="1416240" cy="8892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97D67884-565F-4682-B253-D9DF89EF942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917034" y="2940550"/>
                <a:ext cx="1433880" cy="10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oup 429">
            <a:extLst>
              <a:ext uri="{FF2B5EF4-FFF2-40B4-BE49-F238E27FC236}">
                <a16:creationId xmlns:a16="http://schemas.microsoft.com/office/drawing/2014/main" id="{038DBA0C-AC99-47AD-A71B-8A9410C8F3D7}"/>
              </a:ext>
            </a:extLst>
          </p:cNvPr>
          <p:cNvGrpSpPr/>
          <p:nvPr/>
        </p:nvGrpSpPr>
        <p:grpSpPr>
          <a:xfrm>
            <a:off x="1262114" y="5574670"/>
            <a:ext cx="3434040" cy="914040"/>
            <a:chOff x="1262114" y="5574670"/>
            <a:chExt cx="3434040" cy="91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A8D6C862-8F19-476E-8F6E-FE7224869611}"/>
                    </a:ext>
                  </a:extLst>
                </p14:cNvPr>
                <p14:cNvContentPartPr/>
                <p14:nvPr/>
              </p14:nvContentPartPr>
              <p14:xfrm>
                <a:off x="1262114" y="5798950"/>
                <a:ext cx="201240" cy="63180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A8D6C862-8F19-476E-8F6E-FE722486961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253114" y="5789950"/>
                  <a:ext cx="218880" cy="64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207AACFE-408F-4AF2-A360-AF37848244E6}"/>
                    </a:ext>
                  </a:extLst>
                </p14:cNvPr>
                <p14:cNvContentPartPr/>
                <p14:nvPr/>
              </p14:nvContentPartPr>
              <p14:xfrm>
                <a:off x="1639754" y="5893270"/>
                <a:ext cx="118440" cy="1303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207AACFE-408F-4AF2-A360-AF37848244E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31114" y="5884630"/>
                  <a:ext cx="136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B26BB498-11EE-48E2-9EE8-5770DBF70569}"/>
                    </a:ext>
                  </a:extLst>
                </p14:cNvPr>
                <p14:cNvContentPartPr/>
                <p14:nvPr/>
              </p14:nvContentPartPr>
              <p14:xfrm>
                <a:off x="1843514" y="5574670"/>
                <a:ext cx="1035720" cy="88524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B26BB498-11EE-48E2-9EE8-5770DBF7056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834514" y="5566030"/>
                  <a:ext cx="1053360" cy="90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04C5B04-D524-416D-AC91-29954BEE996A}"/>
                    </a:ext>
                  </a:extLst>
                </p14:cNvPr>
                <p14:cNvContentPartPr/>
                <p14:nvPr/>
              </p14:nvContentPartPr>
              <p14:xfrm>
                <a:off x="2153114" y="5753590"/>
                <a:ext cx="390240" cy="27936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04C5B04-D524-416D-AC91-29954BEE996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44114" y="5744590"/>
                  <a:ext cx="4078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F092CE06-3952-4EAB-98ED-82F3E3F31028}"/>
                    </a:ext>
                  </a:extLst>
                </p14:cNvPr>
                <p14:cNvContentPartPr/>
                <p14:nvPr/>
              </p14:nvContentPartPr>
              <p14:xfrm>
                <a:off x="2607434" y="5905150"/>
                <a:ext cx="54000" cy="9288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F092CE06-3952-4EAB-98ED-82F3E3F3102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98434" y="5896150"/>
                  <a:ext cx="71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B98839F1-D36F-40C7-A61A-2C72675D2216}"/>
                    </a:ext>
                  </a:extLst>
                </p14:cNvPr>
                <p14:cNvContentPartPr/>
                <p14:nvPr/>
              </p14:nvContentPartPr>
              <p14:xfrm>
                <a:off x="2141234" y="6093790"/>
                <a:ext cx="708480" cy="3384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B98839F1-D36F-40C7-A61A-2C72675D22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32594" y="6085150"/>
                  <a:ext cx="726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7217D373-F878-4E22-B899-D915C80FFF51}"/>
                    </a:ext>
                  </a:extLst>
                </p14:cNvPr>
                <p14:cNvContentPartPr/>
                <p14:nvPr/>
              </p14:nvContentPartPr>
              <p14:xfrm>
                <a:off x="2330594" y="6235270"/>
                <a:ext cx="182880" cy="19512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7217D373-F878-4E22-B899-D915C80FFF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321954" y="6226630"/>
                  <a:ext cx="200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BE63566C-F921-4903-B165-B02F2A639700}"/>
                    </a:ext>
                  </a:extLst>
                </p14:cNvPr>
                <p14:cNvContentPartPr/>
                <p14:nvPr/>
              </p14:nvContentPartPr>
              <p14:xfrm>
                <a:off x="2347874" y="6359470"/>
                <a:ext cx="200880" cy="241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BE63566C-F921-4903-B165-B02F2A63970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38874" y="6350470"/>
                  <a:ext cx="218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7039576-1228-4C25-93D3-A627764EED73}"/>
                    </a:ext>
                  </a:extLst>
                </p14:cNvPr>
                <p14:cNvContentPartPr/>
                <p14:nvPr/>
              </p14:nvContentPartPr>
              <p14:xfrm>
                <a:off x="2585834" y="6435790"/>
                <a:ext cx="87840" cy="5292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7039576-1228-4C25-93D3-A627764EED7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76834" y="6427150"/>
                  <a:ext cx="105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8619373-9CE8-473B-A376-90DE0F25E920}"/>
                    </a:ext>
                  </a:extLst>
                </p14:cNvPr>
                <p14:cNvContentPartPr/>
                <p14:nvPr/>
              </p14:nvContentPartPr>
              <p14:xfrm>
                <a:off x="3132314" y="5987590"/>
                <a:ext cx="207000" cy="648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8619373-9CE8-473B-A376-90DE0F25E9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23674" y="5978950"/>
                  <a:ext cx="224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E1AB2957-A8AE-4FD2-AE1E-457FC868E127}"/>
                    </a:ext>
                  </a:extLst>
                </p14:cNvPr>
                <p14:cNvContentPartPr/>
                <p14:nvPr/>
              </p14:nvContentPartPr>
              <p14:xfrm>
                <a:off x="3114674" y="6040870"/>
                <a:ext cx="224640" cy="18360"/>
              </p14:xfrm>
            </p:contentPart>
          </mc:Choice>
          <mc:Fallback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E1AB2957-A8AE-4FD2-AE1E-457FC868E1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05674" y="6031870"/>
                  <a:ext cx="24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84F5ED47-9AFD-455B-ABDB-AA48E7322E66}"/>
                    </a:ext>
                  </a:extLst>
                </p14:cNvPr>
                <p14:cNvContentPartPr/>
                <p14:nvPr/>
              </p14:nvContentPartPr>
              <p14:xfrm>
                <a:off x="3232754" y="5924950"/>
                <a:ext cx="160200" cy="21636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84F5ED47-9AFD-455B-ABDB-AA48E7322E6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23754" y="5915950"/>
                  <a:ext cx="1778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24E709CC-14A6-46E7-92B2-5A399C8264A2}"/>
                    </a:ext>
                  </a:extLst>
                </p14:cNvPr>
                <p14:cNvContentPartPr/>
                <p14:nvPr/>
              </p14:nvContentPartPr>
              <p14:xfrm>
                <a:off x="3633794" y="5822350"/>
                <a:ext cx="24120" cy="2412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24E709CC-14A6-46E7-92B2-5A399C8264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25154" y="581371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033BC1F1-FE12-487C-8008-79E0406C30B0}"/>
                    </a:ext>
                  </a:extLst>
                </p14:cNvPr>
                <p14:cNvContentPartPr/>
                <p14:nvPr/>
              </p14:nvContentPartPr>
              <p14:xfrm>
                <a:off x="3580874" y="5958070"/>
                <a:ext cx="24120" cy="12420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033BC1F1-FE12-487C-8008-79E0406C30B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71874" y="5949430"/>
                  <a:ext cx="4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CB1C6C39-4A84-4423-989E-727E650973EA}"/>
                    </a:ext>
                  </a:extLst>
                </p14:cNvPr>
                <p14:cNvContentPartPr/>
                <p14:nvPr/>
              </p14:nvContentPartPr>
              <p14:xfrm>
                <a:off x="3639554" y="5975710"/>
                <a:ext cx="124200" cy="6516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CB1C6C39-4A84-4423-989E-727E650973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630914" y="5967070"/>
                  <a:ext cx="141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861D0AFB-C2D9-44EE-95CE-A27BC1FA5C7B}"/>
                    </a:ext>
                  </a:extLst>
                </p14:cNvPr>
                <p14:cNvContentPartPr/>
                <p14:nvPr/>
              </p14:nvContentPartPr>
              <p14:xfrm>
                <a:off x="3875714" y="5828470"/>
                <a:ext cx="59400" cy="24804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861D0AFB-C2D9-44EE-95CE-A27BC1FA5C7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866714" y="5819470"/>
                  <a:ext cx="77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8E67C17A-899B-42CB-9438-85469F066052}"/>
                    </a:ext>
                  </a:extLst>
                </p14:cNvPr>
                <p14:cNvContentPartPr/>
                <p14:nvPr/>
              </p14:nvContentPartPr>
              <p14:xfrm>
                <a:off x="3828554" y="5875630"/>
                <a:ext cx="289440" cy="15948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8E67C17A-899B-42CB-9438-85469F06605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819554" y="5866630"/>
                  <a:ext cx="30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EBBE8998-95A7-41A9-B07D-F4022DC8B570}"/>
                    </a:ext>
                  </a:extLst>
                </p14:cNvPr>
                <p14:cNvContentPartPr/>
                <p14:nvPr/>
              </p14:nvContentPartPr>
              <p14:xfrm>
                <a:off x="4088114" y="5946550"/>
                <a:ext cx="29880" cy="7128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EBBE8998-95A7-41A9-B07D-F4022DC8B57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079114" y="5937550"/>
                  <a:ext cx="47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D627609B-1FB6-4F61-9BB1-8D05E09EEEF1}"/>
                    </a:ext>
                  </a:extLst>
                </p14:cNvPr>
                <p14:cNvContentPartPr/>
                <p14:nvPr/>
              </p14:nvContentPartPr>
              <p14:xfrm>
                <a:off x="4158674" y="5969950"/>
                <a:ext cx="95400" cy="71280"/>
              </p14:xfrm>
            </p:contentPart>
          </mc:Choice>
          <mc:Fallback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D627609B-1FB6-4F61-9BB1-8D05E09EEE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150034" y="5960950"/>
                  <a:ext cx="1130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24BE29EE-7609-4098-8E90-2D478F449EF8}"/>
                    </a:ext>
                  </a:extLst>
                </p14:cNvPr>
                <p14:cNvContentPartPr/>
                <p14:nvPr/>
              </p14:nvContentPartPr>
              <p14:xfrm>
                <a:off x="4294394" y="5798950"/>
                <a:ext cx="242280" cy="25956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24BE29EE-7609-4098-8E90-2D478F449EF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85754" y="5789950"/>
                  <a:ext cx="2599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1717E9CC-72BD-4054-AB06-05A1D3D82B67}"/>
                    </a:ext>
                  </a:extLst>
                </p14:cNvPr>
                <p14:cNvContentPartPr/>
                <p14:nvPr/>
              </p14:nvContentPartPr>
              <p14:xfrm>
                <a:off x="4456034" y="5969950"/>
                <a:ext cx="240120" cy="7128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1717E9CC-72BD-4054-AB06-05A1D3D82B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447394" y="5960950"/>
                  <a:ext cx="25776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FC7ECBF8-B68D-45E6-880E-FE41D6216060}"/>
              </a:ext>
            </a:extLst>
          </p:cNvPr>
          <p:cNvGrpSpPr/>
          <p:nvPr/>
        </p:nvGrpSpPr>
        <p:grpSpPr>
          <a:xfrm>
            <a:off x="5020154" y="5751790"/>
            <a:ext cx="1410480" cy="413280"/>
            <a:chOff x="5020154" y="5751790"/>
            <a:chExt cx="1410480" cy="41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FD1A2D6B-753C-4D87-9244-377884FC7F7D}"/>
                    </a:ext>
                  </a:extLst>
                </p14:cNvPr>
                <p14:cNvContentPartPr/>
                <p14:nvPr/>
              </p14:nvContentPartPr>
              <p14:xfrm>
                <a:off x="5061554" y="5751790"/>
                <a:ext cx="12240" cy="612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FD1A2D6B-753C-4D87-9244-377884FC7F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52554" y="5742790"/>
                  <a:ext cx="29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E810363A-A440-4725-820B-3FC239B8F2D4}"/>
                    </a:ext>
                  </a:extLst>
                </p14:cNvPr>
                <p14:cNvContentPartPr/>
                <p14:nvPr/>
              </p14:nvContentPartPr>
              <p14:xfrm>
                <a:off x="5020154" y="5840350"/>
                <a:ext cx="29880" cy="16560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E810363A-A440-4725-820B-3FC239B8F2D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011514" y="5831350"/>
                  <a:ext cx="4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577561F-91EC-41BB-9BEB-FFD44CADC4D6}"/>
                    </a:ext>
                  </a:extLst>
                </p14:cNvPr>
                <p14:cNvContentPartPr/>
                <p14:nvPr/>
              </p14:nvContentPartPr>
              <p14:xfrm>
                <a:off x="5067314" y="5842150"/>
                <a:ext cx="295200" cy="32292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577561F-91EC-41BB-9BEB-FFD44CADC4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058674" y="5833510"/>
                  <a:ext cx="3128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6C04B1E9-8E68-48C1-BA21-9443B517F65E}"/>
                    </a:ext>
                  </a:extLst>
                </p14:cNvPr>
                <p14:cNvContentPartPr/>
                <p14:nvPr/>
              </p14:nvContentPartPr>
              <p14:xfrm>
                <a:off x="5338754" y="5762950"/>
                <a:ext cx="543240" cy="2311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6C04B1E9-8E68-48C1-BA21-9443B517F65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329754" y="5753950"/>
                  <a:ext cx="5608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D65986B-1158-4250-8FB5-E9266CDF06FE}"/>
                    </a:ext>
                  </a:extLst>
                </p14:cNvPr>
                <p14:cNvContentPartPr/>
                <p14:nvPr/>
              </p14:nvContentPartPr>
              <p14:xfrm>
                <a:off x="5691914" y="5863390"/>
                <a:ext cx="60120" cy="71640"/>
              </p14:xfrm>
            </p:contentPart>
          </mc:Choice>
          <mc:Fallback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D65986B-1158-4250-8FB5-E9266CDF06F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682914" y="5854390"/>
                  <a:ext cx="77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B70908DE-14C0-44B8-9DA5-75418AB4DA4C}"/>
                    </a:ext>
                  </a:extLst>
                </p14:cNvPr>
                <p14:cNvContentPartPr/>
                <p14:nvPr/>
              </p14:nvContentPartPr>
              <p14:xfrm>
                <a:off x="5905034" y="5852950"/>
                <a:ext cx="525600" cy="9396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B70908DE-14C0-44B8-9DA5-75418AB4DA4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896034" y="5843950"/>
                  <a:ext cx="5432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2C884599-612D-4418-B581-173D75D41789}"/>
              </a:ext>
            </a:extLst>
          </p:cNvPr>
          <p:cNvGrpSpPr/>
          <p:nvPr/>
        </p:nvGrpSpPr>
        <p:grpSpPr>
          <a:xfrm>
            <a:off x="3822434" y="6370630"/>
            <a:ext cx="1127520" cy="254520"/>
            <a:chOff x="3822434" y="6370630"/>
            <a:chExt cx="112752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61811DC4-C11D-428C-BC95-3E2FFA663C0B}"/>
                    </a:ext>
                  </a:extLst>
                </p14:cNvPr>
                <p14:cNvContentPartPr/>
                <p14:nvPr/>
              </p14:nvContentPartPr>
              <p14:xfrm>
                <a:off x="3822434" y="6370630"/>
                <a:ext cx="95400" cy="2311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61811DC4-C11D-428C-BC95-3E2FFA663C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13794" y="6361990"/>
                  <a:ext cx="113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C55BDB0D-43E9-4F82-8F03-2915F1741ECC}"/>
                    </a:ext>
                  </a:extLst>
                </p14:cNvPr>
                <p14:cNvContentPartPr/>
                <p14:nvPr/>
              </p14:nvContentPartPr>
              <p14:xfrm>
                <a:off x="4042754" y="6395110"/>
                <a:ext cx="126000" cy="23004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C55BDB0D-43E9-4F82-8F03-2915F1741EC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034114" y="6386110"/>
                  <a:ext cx="143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433" name="Ink 432">
                  <a:extLst>
                    <a:ext uri="{FF2B5EF4-FFF2-40B4-BE49-F238E27FC236}">
                      <a16:creationId xmlns:a16="http://schemas.microsoft.com/office/drawing/2014/main" id="{8E75CFDB-C023-46D8-8AF9-3828B703876E}"/>
                    </a:ext>
                  </a:extLst>
                </p14:cNvPr>
                <p14:cNvContentPartPr/>
                <p14:nvPr/>
              </p14:nvContentPartPr>
              <p14:xfrm>
                <a:off x="4200074" y="6382870"/>
                <a:ext cx="200880" cy="224640"/>
              </p14:xfrm>
            </p:contentPart>
          </mc:Choice>
          <mc:Fallback>
            <p:pic>
              <p:nvPicPr>
                <p:cNvPr id="433" name="Ink 432">
                  <a:extLst>
                    <a:ext uri="{FF2B5EF4-FFF2-40B4-BE49-F238E27FC236}">
                      <a16:creationId xmlns:a16="http://schemas.microsoft.com/office/drawing/2014/main" id="{8E75CFDB-C023-46D8-8AF9-3828B703876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191434" y="6373870"/>
                  <a:ext cx="218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789F5243-7DB0-4994-A2D6-E95D46A618AD}"/>
                    </a:ext>
                  </a:extLst>
                </p14:cNvPr>
                <p14:cNvContentPartPr/>
                <p14:nvPr/>
              </p14:nvContentPartPr>
              <p14:xfrm>
                <a:off x="4624874" y="6423910"/>
                <a:ext cx="325080" cy="19620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789F5243-7DB0-4994-A2D6-E95D46A618A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16234" y="6414910"/>
                  <a:ext cx="3427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32460C7C-9154-41FE-9B98-06D7B3D7CB75}"/>
              </a:ext>
            </a:extLst>
          </p:cNvPr>
          <p:cNvGrpSpPr/>
          <p:nvPr/>
        </p:nvGrpSpPr>
        <p:grpSpPr>
          <a:xfrm>
            <a:off x="5380154" y="6259030"/>
            <a:ext cx="1097640" cy="354240"/>
            <a:chOff x="5380154" y="6259030"/>
            <a:chExt cx="109764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45C45667-5743-41FF-B7F7-C8AA2D945CFD}"/>
                    </a:ext>
                  </a:extLst>
                </p14:cNvPr>
                <p14:cNvContentPartPr/>
                <p14:nvPr/>
              </p14:nvContentPartPr>
              <p14:xfrm>
                <a:off x="5421194" y="6382870"/>
                <a:ext cx="29880" cy="1224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45C45667-5743-41FF-B7F7-C8AA2D945CF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412554" y="6374230"/>
                  <a:ext cx="47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BF6558D4-845E-4D1A-B328-8A42C34BADAB}"/>
                    </a:ext>
                  </a:extLst>
                </p14:cNvPr>
                <p14:cNvContentPartPr/>
                <p14:nvPr/>
              </p14:nvContentPartPr>
              <p14:xfrm>
                <a:off x="5380154" y="6453790"/>
                <a:ext cx="12240" cy="6516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BF6558D4-845E-4D1A-B328-8A42C34BADA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71154" y="6444790"/>
                  <a:ext cx="29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BD7E3616-CD58-4D31-A79D-D404A11EC0A1}"/>
                    </a:ext>
                  </a:extLst>
                </p14:cNvPr>
                <p14:cNvContentPartPr/>
                <p14:nvPr/>
              </p14:nvContentPartPr>
              <p14:xfrm>
                <a:off x="5474114" y="6453790"/>
                <a:ext cx="77400" cy="655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BD7E3616-CD58-4D31-A79D-D404A11EC0A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65114" y="6444790"/>
                  <a:ext cx="950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1FC14144-3D6D-4176-8B93-79BC5A77CAAE}"/>
                    </a:ext>
                  </a:extLst>
                </p14:cNvPr>
                <p14:cNvContentPartPr/>
                <p14:nvPr/>
              </p14:nvContentPartPr>
              <p14:xfrm>
                <a:off x="5823314" y="6259030"/>
                <a:ext cx="654480" cy="35424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1FC14144-3D6D-4176-8B93-79BC5A77CAA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14314" y="6250390"/>
                  <a:ext cx="672120" cy="37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5A27AA35-99FC-4C0D-92DD-E640907A6599}"/>
              </a:ext>
            </a:extLst>
          </p:cNvPr>
          <p:cNvGrpSpPr/>
          <p:nvPr/>
        </p:nvGrpSpPr>
        <p:grpSpPr>
          <a:xfrm>
            <a:off x="6802514" y="6347230"/>
            <a:ext cx="795960" cy="366480"/>
            <a:chOff x="6802514" y="6347230"/>
            <a:chExt cx="7959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D0889168-0A0E-4054-BBEE-5FDA53FD864C}"/>
                    </a:ext>
                  </a:extLst>
                </p14:cNvPr>
                <p14:cNvContentPartPr/>
                <p14:nvPr/>
              </p14:nvContentPartPr>
              <p14:xfrm>
                <a:off x="6802514" y="6364510"/>
                <a:ext cx="144720" cy="14868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D0889168-0A0E-4054-BBEE-5FDA53FD86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93514" y="6355870"/>
                  <a:ext cx="1623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DE9F195F-4F45-445F-9125-2CAC7B7EDBE6}"/>
                    </a:ext>
                  </a:extLst>
                </p14:cNvPr>
                <p14:cNvContentPartPr/>
                <p14:nvPr/>
              </p14:nvContentPartPr>
              <p14:xfrm>
                <a:off x="6960914" y="6347230"/>
                <a:ext cx="77040" cy="3664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DE9F195F-4F45-445F-9125-2CAC7B7EDBE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52274" y="6338590"/>
                  <a:ext cx="946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354B29EA-BC40-4799-BC74-39BC8A9ADEF7}"/>
                    </a:ext>
                  </a:extLst>
                </p14:cNvPr>
                <p14:cNvContentPartPr/>
                <p14:nvPr/>
              </p14:nvContentPartPr>
              <p14:xfrm>
                <a:off x="6931394" y="6347950"/>
                <a:ext cx="667080" cy="1357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354B29EA-BC40-4799-BC74-39BC8A9ADEF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22754" y="6338950"/>
                  <a:ext cx="68472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45" name="Ink 444">
                <a:extLst>
                  <a:ext uri="{FF2B5EF4-FFF2-40B4-BE49-F238E27FC236}">
                    <a16:creationId xmlns:a16="http://schemas.microsoft.com/office/drawing/2014/main" id="{12FE7C75-3EDD-4173-A97C-3EA5D0EFAA49}"/>
                  </a:ext>
                </a:extLst>
              </p14:cNvPr>
              <p14:cNvContentPartPr/>
              <p14:nvPr/>
            </p14:nvContentPartPr>
            <p14:xfrm>
              <a:off x="698714" y="3863590"/>
              <a:ext cx="6982560" cy="1717200"/>
            </p14:xfrm>
          </p:contentPart>
        </mc:Choice>
        <mc:Fallback>
          <p:pic>
            <p:nvPicPr>
              <p:cNvPr id="445" name="Ink 444">
                <a:extLst>
                  <a:ext uri="{FF2B5EF4-FFF2-40B4-BE49-F238E27FC236}">
                    <a16:creationId xmlns:a16="http://schemas.microsoft.com/office/drawing/2014/main" id="{12FE7C75-3EDD-4173-A97C-3EA5D0EFAA4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90074" y="3854950"/>
                <a:ext cx="7000200" cy="173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48" name="Group 447">
            <a:extLst>
              <a:ext uri="{FF2B5EF4-FFF2-40B4-BE49-F238E27FC236}">
                <a16:creationId xmlns:a16="http://schemas.microsoft.com/office/drawing/2014/main" id="{DF73C166-BAF6-4FDE-94B2-5DAD373CF8B2}"/>
              </a:ext>
            </a:extLst>
          </p:cNvPr>
          <p:cNvGrpSpPr/>
          <p:nvPr/>
        </p:nvGrpSpPr>
        <p:grpSpPr>
          <a:xfrm>
            <a:off x="1238714" y="2282830"/>
            <a:ext cx="7856280" cy="3026520"/>
            <a:chOff x="1238714" y="2282830"/>
            <a:chExt cx="7856280" cy="302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0ECF769-ADC8-4582-9E5B-AF05FA068668}"/>
                    </a:ext>
                  </a:extLst>
                </p14:cNvPr>
                <p14:cNvContentPartPr/>
                <p14:nvPr/>
              </p14:nvContentPartPr>
              <p14:xfrm>
                <a:off x="3403754" y="2507110"/>
                <a:ext cx="242280" cy="417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0ECF769-ADC8-4582-9E5B-AF05FA06866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94754" y="2498110"/>
                  <a:ext cx="259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1DC94BEB-D2CB-4591-BBFF-91EB29B4C7A1}"/>
                    </a:ext>
                  </a:extLst>
                </p14:cNvPr>
                <p14:cNvContentPartPr/>
                <p14:nvPr/>
              </p14:nvContentPartPr>
              <p14:xfrm>
                <a:off x="3427514" y="2394790"/>
                <a:ext cx="200880" cy="3776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1DC94BEB-D2CB-4591-BBFF-91EB29B4C7A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18514" y="2386150"/>
                  <a:ext cx="2185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D7C6C24-BBE0-45CE-9299-4C12D3DADAA2}"/>
                    </a:ext>
                  </a:extLst>
                </p14:cNvPr>
                <p14:cNvContentPartPr/>
                <p14:nvPr/>
              </p14:nvContentPartPr>
              <p14:xfrm>
                <a:off x="3598514" y="2784310"/>
                <a:ext cx="100800" cy="241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D7C6C24-BBE0-45CE-9299-4C12D3DADAA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589514" y="2775670"/>
                  <a:ext cx="11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AFBE485-02BB-45FD-8CC5-3FD2BC68DFE0}"/>
                    </a:ext>
                  </a:extLst>
                </p14:cNvPr>
                <p14:cNvContentPartPr/>
                <p14:nvPr/>
              </p14:nvContentPartPr>
              <p14:xfrm>
                <a:off x="3645674" y="2725270"/>
                <a:ext cx="6120" cy="1594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AFBE485-02BB-45FD-8CC5-3FD2BC68DF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636674" y="2716630"/>
                  <a:ext cx="23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5BD0DCB-EC6A-4186-BA36-BF9B9AB13D31}"/>
                    </a:ext>
                  </a:extLst>
                </p14:cNvPr>
                <p14:cNvContentPartPr/>
                <p14:nvPr/>
              </p14:nvContentPartPr>
              <p14:xfrm>
                <a:off x="3804794" y="2288950"/>
                <a:ext cx="35640" cy="1008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5BD0DCB-EC6A-4186-BA36-BF9B9AB13D3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796154" y="2279950"/>
                  <a:ext cx="532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24428D7-0618-4423-BE12-6C33085394FB}"/>
                    </a:ext>
                  </a:extLst>
                </p14:cNvPr>
                <p14:cNvContentPartPr/>
                <p14:nvPr/>
              </p14:nvContentPartPr>
              <p14:xfrm>
                <a:off x="3941234" y="2406670"/>
                <a:ext cx="141120" cy="3013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24428D7-0618-4423-BE12-6C33085394F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932594" y="2397670"/>
                  <a:ext cx="1587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2C93BBB9-09DF-4F41-A34B-AD69A27EDF40}"/>
                    </a:ext>
                  </a:extLst>
                </p14:cNvPr>
                <p14:cNvContentPartPr/>
                <p14:nvPr/>
              </p14:nvContentPartPr>
              <p14:xfrm>
                <a:off x="4081274" y="2512870"/>
                <a:ext cx="43200" cy="165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2C93BBB9-09DF-4F41-A34B-AD69A27EDF4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72634" y="2503870"/>
                  <a:ext cx="60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3B49185-0191-407D-AA95-BFD224043815}"/>
                    </a:ext>
                  </a:extLst>
                </p14:cNvPr>
                <p14:cNvContentPartPr/>
                <p14:nvPr/>
              </p14:nvContentPartPr>
              <p14:xfrm>
                <a:off x="4088114" y="2607190"/>
                <a:ext cx="35640" cy="122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3B49185-0191-407D-AA95-BFD22404381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79114" y="2598550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7798A151-8A16-44E8-BF60-1F9D0FC55E94}"/>
                    </a:ext>
                  </a:extLst>
                </p14:cNvPr>
                <p14:cNvContentPartPr/>
                <p14:nvPr/>
              </p14:nvContentPartPr>
              <p14:xfrm>
                <a:off x="4247234" y="2571910"/>
                <a:ext cx="53280" cy="180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7798A151-8A16-44E8-BF60-1F9D0FC55E9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238594" y="2563270"/>
                  <a:ext cx="70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6FFE67A-F3CC-45BC-8DC1-041ECDD856EC}"/>
                    </a:ext>
                  </a:extLst>
                </p14:cNvPr>
                <p14:cNvContentPartPr/>
                <p14:nvPr/>
              </p14:nvContentPartPr>
              <p14:xfrm>
                <a:off x="4335794" y="2489470"/>
                <a:ext cx="270720" cy="142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6FFE67A-F3CC-45BC-8DC1-041ECDD856E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326794" y="2480470"/>
                  <a:ext cx="288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93F1F1-7D0C-4F9D-B292-C5A771208A2C}"/>
                    </a:ext>
                  </a:extLst>
                </p14:cNvPr>
                <p14:cNvContentPartPr/>
                <p14:nvPr/>
              </p14:nvContentPartPr>
              <p14:xfrm>
                <a:off x="4577714" y="2448070"/>
                <a:ext cx="47520" cy="153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93F1F1-7D0C-4F9D-B292-C5A771208A2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568714" y="2439070"/>
                  <a:ext cx="65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D1F3A4A-D263-4B2B-948D-7AA91F47D9C0}"/>
                    </a:ext>
                  </a:extLst>
                </p14:cNvPr>
                <p14:cNvContentPartPr/>
                <p14:nvPr/>
              </p14:nvContentPartPr>
              <p14:xfrm>
                <a:off x="4583474" y="2359510"/>
                <a:ext cx="189360" cy="4431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D1F3A4A-D263-4B2B-948D-7AA91F47D9C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574834" y="2350510"/>
                  <a:ext cx="20700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ED3AE56-D022-40B5-B479-1B79F3393D00}"/>
                    </a:ext>
                  </a:extLst>
                </p14:cNvPr>
                <p14:cNvContentPartPr/>
                <p14:nvPr/>
              </p14:nvContentPartPr>
              <p14:xfrm>
                <a:off x="2878514" y="2507110"/>
                <a:ext cx="195480" cy="200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ED3AE56-D022-40B5-B479-1B79F3393D0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869514" y="2498110"/>
                  <a:ext cx="213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BF6C389-6DB1-419D-A4AB-FAE75EBF7F38}"/>
                    </a:ext>
                  </a:extLst>
                </p14:cNvPr>
                <p14:cNvContentPartPr/>
                <p14:nvPr/>
              </p14:nvContentPartPr>
              <p14:xfrm>
                <a:off x="3091634" y="2701870"/>
                <a:ext cx="47160" cy="918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BF6C389-6DB1-419D-A4AB-FAE75EBF7F3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82634" y="2692870"/>
                  <a:ext cx="64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35F5DC8-FD3A-4DCD-A54F-F7AF1129416E}"/>
                    </a:ext>
                  </a:extLst>
                </p14:cNvPr>
                <p14:cNvContentPartPr/>
                <p14:nvPr/>
              </p14:nvContentPartPr>
              <p14:xfrm>
                <a:off x="1627514" y="2282830"/>
                <a:ext cx="496440" cy="2217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35F5DC8-FD3A-4DCD-A54F-F7AF1129416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618514" y="2274190"/>
                  <a:ext cx="514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1DA2367-7E62-4A1A-8649-21084DA07786}"/>
                    </a:ext>
                  </a:extLst>
                </p14:cNvPr>
                <p14:cNvContentPartPr/>
                <p14:nvPr/>
              </p14:nvContentPartPr>
              <p14:xfrm>
                <a:off x="1645874" y="2566150"/>
                <a:ext cx="576360" cy="712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1DA2367-7E62-4A1A-8649-21084DA0778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36874" y="2557150"/>
                  <a:ext cx="5940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46D7748-B729-4588-9E9F-17966D9CEB3C}"/>
                    </a:ext>
                  </a:extLst>
                </p14:cNvPr>
                <p14:cNvContentPartPr/>
                <p14:nvPr/>
              </p14:nvContentPartPr>
              <p14:xfrm>
                <a:off x="1682234" y="2707630"/>
                <a:ext cx="350640" cy="20736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46D7748-B729-4588-9E9F-17966D9CEB3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73234" y="2698630"/>
                  <a:ext cx="3682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7DCFD7E1-E053-4E8F-90D1-290BA48DADFB}"/>
                    </a:ext>
                  </a:extLst>
                </p14:cNvPr>
                <p14:cNvContentPartPr/>
                <p14:nvPr/>
              </p14:nvContentPartPr>
              <p14:xfrm>
                <a:off x="1905434" y="2849110"/>
                <a:ext cx="53280" cy="122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7DCFD7E1-E053-4E8F-90D1-290BA48DAD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896434" y="284047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B13EFC4-ABD5-4900-A9D7-A48584731D48}"/>
                    </a:ext>
                  </a:extLst>
                </p14:cNvPr>
                <p14:cNvContentPartPr/>
                <p14:nvPr/>
              </p14:nvContentPartPr>
              <p14:xfrm>
                <a:off x="2447954" y="2589550"/>
                <a:ext cx="118440" cy="828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B13EFC4-ABD5-4900-A9D7-A48584731D4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39314" y="2580910"/>
                  <a:ext cx="13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E1B2D85-2961-4D38-9C90-CBE1E7CEC65A}"/>
                    </a:ext>
                  </a:extLst>
                </p14:cNvPr>
                <p14:cNvContentPartPr/>
                <p14:nvPr/>
              </p14:nvContentPartPr>
              <p14:xfrm>
                <a:off x="1238714" y="2606830"/>
                <a:ext cx="240120" cy="36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E1B2D85-2961-4D38-9C90-CBE1E7CEC6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229714" y="2598190"/>
                  <a:ext cx="2577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972A77-0433-484E-87D4-F7D0CC9BEB93}"/>
                    </a:ext>
                  </a:extLst>
                </p14:cNvPr>
                <p14:cNvContentPartPr/>
                <p14:nvPr/>
              </p14:nvContentPartPr>
              <p14:xfrm>
                <a:off x="2667914" y="2654350"/>
                <a:ext cx="128880" cy="18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972A77-0433-484E-87D4-F7D0CC9BEB9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659274" y="2645710"/>
                  <a:ext cx="14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9A93765F-074A-4391-8499-A6CC3BF553A9}"/>
                    </a:ext>
                  </a:extLst>
                </p14:cNvPr>
                <p14:cNvContentPartPr/>
                <p14:nvPr/>
              </p14:nvContentPartPr>
              <p14:xfrm>
                <a:off x="5037794" y="2530510"/>
                <a:ext cx="112320" cy="180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9A93765F-074A-4391-8499-A6CC3BF553A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029154" y="2521870"/>
                  <a:ext cx="129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924615-0B78-4EB8-9D17-EEE44579BF14}"/>
                    </a:ext>
                  </a:extLst>
                </p14:cNvPr>
                <p14:cNvContentPartPr/>
                <p14:nvPr/>
              </p14:nvContentPartPr>
              <p14:xfrm>
                <a:off x="5014394" y="2636710"/>
                <a:ext cx="88920" cy="12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924615-0B78-4EB8-9D17-EEE44579BF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05394" y="262807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056173C-F4A4-40B4-A9CA-4B86496FF189}"/>
                    </a:ext>
                  </a:extLst>
                </p14:cNvPr>
                <p14:cNvContentPartPr/>
                <p14:nvPr/>
              </p14:nvContentPartPr>
              <p14:xfrm>
                <a:off x="5326154" y="2453830"/>
                <a:ext cx="207360" cy="283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056173C-F4A4-40B4-A9CA-4B86496FF18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317514" y="2445190"/>
                  <a:ext cx="2250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762F2E4-0E9F-47BF-8AFA-C84FE8A590D2}"/>
                    </a:ext>
                  </a:extLst>
                </p14:cNvPr>
                <p14:cNvContentPartPr/>
                <p14:nvPr/>
              </p14:nvContentPartPr>
              <p14:xfrm>
                <a:off x="5704514" y="2300830"/>
                <a:ext cx="136080" cy="212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762F2E4-0E9F-47BF-8AFA-C84FE8A590D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95514" y="2292190"/>
                  <a:ext cx="1537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1756E90-8AF2-4A66-8736-BBD67FFD7381}"/>
                    </a:ext>
                  </a:extLst>
                </p14:cNvPr>
                <p14:cNvContentPartPr/>
                <p14:nvPr/>
              </p14:nvContentPartPr>
              <p14:xfrm>
                <a:off x="5987834" y="2288590"/>
                <a:ext cx="106560" cy="1832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1756E90-8AF2-4A66-8736-BBD67FFD738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978834" y="2279950"/>
                  <a:ext cx="124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ED4B9D8-0235-4184-B8B7-A85D2EB6B2E6}"/>
                    </a:ext>
                  </a:extLst>
                </p14:cNvPr>
                <p14:cNvContentPartPr/>
                <p14:nvPr/>
              </p14:nvContentPartPr>
              <p14:xfrm>
                <a:off x="5665994" y="2566150"/>
                <a:ext cx="558000" cy="33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ED4B9D8-0235-4184-B8B7-A85D2EB6B2E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656994" y="2557150"/>
                  <a:ext cx="575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EEFD86-8457-4ED9-9949-B4837569C887}"/>
                    </a:ext>
                  </a:extLst>
                </p14:cNvPr>
                <p14:cNvContentPartPr/>
                <p14:nvPr/>
              </p14:nvContentPartPr>
              <p14:xfrm>
                <a:off x="5757434" y="2689990"/>
                <a:ext cx="289440" cy="1594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EEFD86-8457-4ED9-9949-B4837569C8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48794" y="2680990"/>
                  <a:ext cx="3070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3C6BC8C-DF37-4DE3-9497-2D67EDE3FFAD}"/>
                    </a:ext>
                  </a:extLst>
                </p14:cNvPr>
                <p14:cNvContentPartPr/>
                <p14:nvPr/>
              </p14:nvContentPartPr>
              <p14:xfrm>
                <a:off x="5946434" y="2683870"/>
                <a:ext cx="130320" cy="195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3C6BC8C-DF37-4DE3-9497-2D67EDE3FFA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937434" y="2675230"/>
                  <a:ext cx="147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46F1A3FF-E4DC-4F9F-8599-E46376542627}"/>
                    </a:ext>
                  </a:extLst>
                </p14:cNvPr>
                <p14:cNvContentPartPr/>
                <p14:nvPr/>
              </p14:nvContentPartPr>
              <p14:xfrm>
                <a:off x="7126154" y="2489110"/>
                <a:ext cx="307080" cy="1893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46F1A3FF-E4DC-4F9F-8599-E4637654262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117514" y="2480470"/>
                  <a:ext cx="32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969367-F08D-4FF9-BB69-369C3D9D29FB}"/>
                    </a:ext>
                  </a:extLst>
                </p14:cNvPr>
                <p14:cNvContentPartPr/>
                <p14:nvPr/>
              </p14:nvContentPartPr>
              <p14:xfrm>
                <a:off x="6483194" y="2604310"/>
                <a:ext cx="112320" cy="93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969367-F08D-4FF9-BB69-369C3D9D29F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474554" y="2595310"/>
                  <a:ext cx="1299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63ABCA1-3EE6-4E0B-9F50-D22C919D35BC}"/>
                    </a:ext>
                  </a:extLst>
                </p14:cNvPr>
                <p14:cNvContentPartPr/>
                <p14:nvPr/>
              </p14:nvContentPartPr>
              <p14:xfrm>
                <a:off x="6491474" y="2666230"/>
                <a:ext cx="92520" cy="12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63ABCA1-3EE6-4E0B-9F50-D22C919D35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482474" y="2657230"/>
                  <a:ext cx="110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44C339E-4D8F-4D42-83AA-DF728EEA30AD}"/>
                    </a:ext>
                  </a:extLst>
                </p14:cNvPr>
                <p14:cNvContentPartPr/>
                <p14:nvPr/>
              </p14:nvContentPartPr>
              <p14:xfrm>
                <a:off x="6725114" y="2603950"/>
                <a:ext cx="71640" cy="158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44C339E-4D8F-4D42-83AA-DF728EEA30A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716114" y="2594950"/>
                  <a:ext cx="89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F7ED8B-BD0E-4E52-B52A-73AEDED36EA6}"/>
                    </a:ext>
                  </a:extLst>
                </p14:cNvPr>
                <p14:cNvContentPartPr/>
                <p14:nvPr/>
              </p14:nvContentPartPr>
              <p14:xfrm>
                <a:off x="7527194" y="2429710"/>
                <a:ext cx="163800" cy="2721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F7ED8B-BD0E-4E52-B52A-73AEDED36EA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518194" y="2421070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E7D758B-BFA7-4FBD-A768-7C5C88A3FFB7}"/>
                    </a:ext>
                  </a:extLst>
                </p14:cNvPr>
                <p14:cNvContentPartPr/>
                <p14:nvPr/>
              </p14:nvContentPartPr>
              <p14:xfrm>
                <a:off x="7710434" y="2701870"/>
                <a:ext cx="59400" cy="1065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E7D758B-BFA7-4FBD-A768-7C5C88A3FFB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701434" y="2692870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3EB6367-0283-4885-A987-D7FD94A2FA1D}"/>
                    </a:ext>
                  </a:extLst>
                </p14:cNvPr>
                <p14:cNvContentPartPr/>
                <p14:nvPr/>
              </p14:nvContentPartPr>
              <p14:xfrm>
                <a:off x="7910594" y="2536630"/>
                <a:ext cx="277920" cy="1224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3EB6367-0283-4885-A987-D7FD94A2FA1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901594" y="2527630"/>
                  <a:ext cx="295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42F2AE95-86F2-4F0F-8BCC-1404C9140157}"/>
                    </a:ext>
                  </a:extLst>
                </p14:cNvPr>
                <p14:cNvContentPartPr/>
                <p14:nvPr/>
              </p14:nvContentPartPr>
              <p14:xfrm>
                <a:off x="7934354" y="2424310"/>
                <a:ext cx="195480" cy="2894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42F2AE95-86F2-4F0F-8BCC-1404C9140157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925354" y="2415670"/>
                  <a:ext cx="213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344D4086-99C0-4DF8-A73C-3202D1214DCD}"/>
                    </a:ext>
                  </a:extLst>
                </p14:cNvPr>
                <p14:cNvContentPartPr/>
                <p14:nvPr/>
              </p14:nvContentPartPr>
              <p14:xfrm>
                <a:off x="8025434" y="2813470"/>
                <a:ext cx="145440" cy="122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344D4086-99C0-4DF8-A73C-3202D1214DC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016434" y="2804830"/>
                  <a:ext cx="163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422BFF6-A9D7-4946-8491-819A5C15098F}"/>
                    </a:ext>
                  </a:extLst>
                </p14:cNvPr>
                <p14:cNvContentPartPr/>
                <p14:nvPr/>
              </p14:nvContentPartPr>
              <p14:xfrm>
                <a:off x="8099594" y="2707630"/>
                <a:ext cx="41760" cy="15948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422BFF6-A9D7-4946-8491-819A5C15098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90954" y="2698630"/>
                  <a:ext cx="59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1E2691A-516F-4D4E-BD12-9B7915D7060E}"/>
                    </a:ext>
                  </a:extLst>
                </p14:cNvPr>
                <p14:cNvContentPartPr/>
                <p14:nvPr/>
              </p14:nvContentPartPr>
              <p14:xfrm>
                <a:off x="8211554" y="2318110"/>
                <a:ext cx="24120" cy="7704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1E2691A-516F-4D4E-BD12-9B7915D7060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02914" y="2309470"/>
                  <a:ext cx="41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055E586A-DE5A-4739-BCC3-017CE63E4F43}"/>
                    </a:ext>
                  </a:extLst>
                </p14:cNvPr>
                <p14:cNvContentPartPr/>
                <p14:nvPr/>
              </p14:nvContentPartPr>
              <p14:xfrm>
                <a:off x="8223434" y="2423950"/>
                <a:ext cx="171720" cy="289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055E586A-DE5A-4739-BCC3-017CE63E4F4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214794" y="2415310"/>
                  <a:ext cx="18936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66A58ED3-089C-4EF8-9204-76FE70E695BB}"/>
                    </a:ext>
                  </a:extLst>
                </p14:cNvPr>
                <p14:cNvContentPartPr/>
                <p14:nvPr/>
              </p14:nvContentPartPr>
              <p14:xfrm>
                <a:off x="8347274" y="2548150"/>
                <a:ext cx="77400" cy="1249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66A58ED3-089C-4EF8-9204-76FE70E695B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338634" y="2539510"/>
                  <a:ext cx="95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6A21236-6C3F-4558-AF51-7FC721E1F05D}"/>
                    </a:ext>
                  </a:extLst>
                </p14:cNvPr>
                <p14:cNvContentPartPr/>
                <p14:nvPr/>
              </p14:nvContentPartPr>
              <p14:xfrm>
                <a:off x="8294354" y="2625190"/>
                <a:ext cx="112320" cy="61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6A21236-6C3F-4558-AF51-7FC721E1F05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285354" y="2616190"/>
                  <a:ext cx="1299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96F8573-51D5-4A95-9DF5-A6D6BBF02B98}"/>
                    </a:ext>
                  </a:extLst>
                </p14:cNvPr>
                <p14:cNvContentPartPr/>
                <p14:nvPr/>
              </p14:nvContentPartPr>
              <p14:xfrm>
                <a:off x="8453474" y="2607190"/>
                <a:ext cx="82800" cy="61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96F8573-51D5-4A95-9DF5-A6D6BBF02B9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444834" y="259855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B4B295B-7015-496C-9485-4C9547D7EA29}"/>
                    </a:ext>
                  </a:extLst>
                </p14:cNvPr>
                <p14:cNvContentPartPr/>
                <p14:nvPr/>
              </p14:nvContentPartPr>
              <p14:xfrm>
                <a:off x="8589194" y="2530510"/>
                <a:ext cx="200880" cy="1364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B4B295B-7015-496C-9485-4C9547D7EA2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580554" y="2521510"/>
                  <a:ext cx="2185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BD4FD26-5A9F-42A5-AD65-5089D22B9ED3}"/>
                    </a:ext>
                  </a:extLst>
                </p14:cNvPr>
                <p14:cNvContentPartPr/>
                <p14:nvPr/>
              </p14:nvContentPartPr>
              <p14:xfrm>
                <a:off x="8713034" y="2471110"/>
                <a:ext cx="112680" cy="16596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BD4FD26-5A9F-42A5-AD65-5089D22B9E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704034" y="2462470"/>
                  <a:ext cx="1303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58C34616-F8C3-4E0B-8716-18331F0D306B}"/>
                    </a:ext>
                  </a:extLst>
                </p14:cNvPr>
                <p14:cNvContentPartPr/>
                <p14:nvPr/>
              </p14:nvContentPartPr>
              <p14:xfrm>
                <a:off x="8778194" y="2365630"/>
                <a:ext cx="130320" cy="3956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58C34616-F8C3-4E0B-8716-18331F0D306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769194" y="2356630"/>
                  <a:ext cx="1479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50AD3D7-DAC5-47C3-AD08-6FC5CA9B392B}"/>
                    </a:ext>
                  </a:extLst>
                </p14:cNvPr>
                <p14:cNvContentPartPr/>
                <p14:nvPr/>
              </p14:nvContentPartPr>
              <p14:xfrm>
                <a:off x="2725154" y="2925790"/>
                <a:ext cx="1858680" cy="651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50AD3D7-DAC5-47C3-AD08-6FC5CA9B392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16514" y="2917150"/>
                  <a:ext cx="1876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534AEC1-3D13-4B8F-B64C-E8C669326EAB}"/>
                    </a:ext>
                  </a:extLst>
                </p14:cNvPr>
                <p14:cNvContentPartPr/>
                <p14:nvPr/>
              </p14:nvContentPartPr>
              <p14:xfrm>
                <a:off x="6730874" y="2925790"/>
                <a:ext cx="1876320" cy="831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534AEC1-3D13-4B8F-B64C-E8C669326EAB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722234" y="2917150"/>
                  <a:ext cx="1893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73A0C01-5685-4104-8938-0EE3A00F38D1}"/>
                    </a:ext>
                  </a:extLst>
                </p14:cNvPr>
                <p14:cNvContentPartPr/>
                <p14:nvPr/>
              </p14:nvContentPartPr>
              <p14:xfrm>
                <a:off x="2158874" y="3279670"/>
                <a:ext cx="466560" cy="1659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73A0C01-5685-4104-8938-0EE3A00F38D1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50234" y="3270670"/>
                  <a:ext cx="484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EB93B40-D987-44D7-82BD-90E5923E7B13}"/>
                    </a:ext>
                  </a:extLst>
                </p14:cNvPr>
                <p14:cNvContentPartPr/>
                <p14:nvPr/>
              </p14:nvContentPartPr>
              <p14:xfrm>
                <a:off x="2689874" y="3368230"/>
                <a:ext cx="177480" cy="648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EB93B40-D987-44D7-82BD-90E5923E7B1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681234" y="3359590"/>
                  <a:ext cx="1951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D3CBA1-4487-4115-9573-B1906F8EB004}"/>
                    </a:ext>
                  </a:extLst>
                </p14:cNvPr>
                <p14:cNvContentPartPr/>
                <p14:nvPr/>
              </p14:nvContentPartPr>
              <p14:xfrm>
                <a:off x="2689874" y="3433390"/>
                <a:ext cx="177480" cy="3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D3CBA1-4487-4115-9573-B1906F8EB00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681234" y="3424390"/>
                  <a:ext cx="19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4B04548D-7F3E-4063-AB03-8BC708909589}"/>
                    </a:ext>
                  </a:extLst>
                </p14:cNvPr>
                <p14:cNvContentPartPr/>
                <p14:nvPr/>
              </p14:nvContentPartPr>
              <p14:xfrm>
                <a:off x="3480434" y="3138190"/>
                <a:ext cx="18000" cy="1594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4B04548D-7F3E-4063-AB03-8BC70890958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471794" y="3129550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150166FE-8ED1-4F38-805E-ED362156410F}"/>
                    </a:ext>
                  </a:extLst>
                </p14:cNvPr>
                <p14:cNvContentPartPr/>
                <p14:nvPr/>
              </p14:nvContentPartPr>
              <p14:xfrm>
                <a:off x="3215114" y="3321070"/>
                <a:ext cx="590400" cy="241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150166FE-8ED1-4F38-805E-ED362156410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06114" y="3312430"/>
                  <a:ext cx="60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2E354068-111E-43AF-8C99-E98AC858A5FA}"/>
                    </a:ext>
                  </a:extLst>
                </p14:cNvPr>
                <p14:cNvContentPartPr/>
                <p14:nvPr/>
              </p14:nvContentPartPr>
              <p14:xfrm>
                <a:off x="3149954" y="3415390"/>
                <a:ext cx="537120" cy="26604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2E354068-111E-43AF-8C99-E98AC858A5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41314" y="3406750"/>
                  <a:ext cx="5547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4B458ED3-8224-4FA1-82CC-0C7DA7EA9879}"/>
                    </a:ext>
                  </a:extLst>
                </p14:cNvPr>
                <p14:cNvContentPartPr/>
                <p14:nvPr/>
              </p14:nvContentPartPr>
              <p14:xfrm>
                <a:off x="3376394" y="3474430"/>
                <a:ext cx="139680" cy="195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4B458ED3-8224-4FA1-82CC-0C7DA7EA987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67754" y="3465790"/>
                  <a:ext cx="157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DCC6E9C-223C-42D8-BD79-941E1C2B8D7A}"/>
                    </a:ext>
                  </a:extLst>
                </p14:cNvPr>
                <p14:cNvContentPartPr/>
                <p14:nvPr/>
              </p14:nvContentPartPr>
              <p14:xfrm>
                <a:off x="3581234" y="3521230"/>
                <a:ext cx="106200" cy="16596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DCC6E9C-223C-42D8-BD79-941E1C2B8D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72594" y="3512230"/>
                  <a:ext cx="1238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6528A12-1356-42E8-9D77-2507D50D5342}"/>
                    </a:ext>
                  </a:extLst>
                </p14:cNvPr>
                <p14:cNvContentPartPr/>
                <p14:nvPr/>
              </p14:nvContentPartPr>
              <p14:xfrm>
                <a:off x="4046714" y="3604390"/>
                <a:ext cx="18000" cy="712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6528A12-1356-42E8-9D77-2507D50D534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38074" y="3595390"/>
                  <a:ext cx="35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E89223C2-FF48-4938-9D8E-4081AF7CD069}"/>
                    </a:ext>
                  </a:extLst>
                </p14:cNvPr>
                <p14:cNvContentPartPr/>
                <p14:nvPr/>
              </p14:nvContentPartPr>
              <p14:xfrm>
                <a:off x="4430114" y="3368230"/>
                <a:ext cx="177480" cy="2484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E89223C2-FF48-4938-9D8E-4081AF7CD06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21474" y="3359230"/>
                  <a:ext cx="195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03543A82-5F1B-45EB-9383-1EF9DC3AD091}"/>
                    </a:ext>
                  </a:extLst>
                </p14:cNvPr>
                <p14:cNvContentPartPr/>
                <p14:nvPr/>
              </p14:nvContentPartPr>
              <p14:xfrm>
                <a:off x="4648274" y="3562630"/>
                <a:ext cx="100440" cy="655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03543A82-5F1B-45EB-9383-1EF9DC3AD09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39274" y="3553990"/>
                  <a:ext cx="118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132847B-EBD7-4BFB-AD53-2DAD6FAD8426}"/>
                    </a:ext>
                  </a:extLst>
                </p14:cNvPr>
                <p14:cNvContentPartPr/>
                <p14:nvPr/>
              </p14:nvContentPartPr>
              <p14:xfrm>
                <a:off x="4861034" y="3386230"/>
                <a:ext cx="307080" cy="1893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132847B-EBD7-4BFB-AD53-2DAD6FAD84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52034" y="3377230"/>
                  <a:ext cx="3247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91A832D6-3F4D-4616-AD52-7420B6680D51}"/>
                    </a:ext>
                  </a:extLst>
                </p14:cNvPr>
                <p14:cNvContentPartPr/>
                <p14:nvPr/>
              </p14:nvContentPartPr>
              <p14:xfrm>
                <a:off x="5202674" y="3374350"/>
                <a:ext cx="201240" cy="2304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91A832D6-3F4D-4616-AD52-7420B6680D5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94034" y="3365350"/>
                  <a:ext cx="218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5C5BF194-459A-43F2-BB98-474B78F14D79}"/>
                    </a:ext>
                  </a:extLst>
                </p14:cNvPr>
                <p14:cNvContentPartPr/>
                <p14:nvPr/>
              </p14:nvContentPartPr>
              <p14:xfrm>
                <a:off x="5610194" y="3386230"/>
                <a:ext cx="88920" cy="612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5C5BF194-459A-43F2-BB98-474B78F14D7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601194" y="337723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2D1ECFA-E83E-4412-9B49-3A8ED57E1A49}"/>
                    </a:ext>
                  </a:extLst>
                </p14:cNvPr>
                <p14:cNvContentPartPr/>
                <p14:nvPr/>
              </p14:nvContentPartPr>
              <p14:xfrm>
                <a:off x="5610194" y="3444910"/>
                <a:ext cx="82800" cy="61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2D1ECFA-E83E-4412-9B49-3A8ED57E1A4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01194" y="3436270"/>
                  <a:ext cx="100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48BEE17-D38C-4124-9330-23D151529D04}"/>
                    </a:ext>
                  </a:extLst>
                </p14:cNvPr>
                <p14:cNvContentPartPr/>
                <p14:nvPr/>
              </p14:nvContentPartPr>
              <p14:xfrm>
                <a:off x="6016994" y="3315310"/>
                <a:ext cx="207000" cy="2390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48BEE17-D38C-4124-9330-23D151529D0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08354" y="3306310"/>
                  <a:ext cx="224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79A7A0A-0012-41A8-B390-B5114E60BE08}"/>
                    </a:ext>
                  </a:extLst>
                </p14:cNvPr>
                <p14:cNvContentPartPr/>
                <p14:nvPr/>
              </p14:nvContentPartPr>
              <p14:xfrm>
                <a:off x="6220394" y="3503950"/>
                <a:ext cx="42840" cy="766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79A7A0A-0012-41A8-B390-B5114E60BE0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11754" y="3495310"/>
                  <a:ext cx="60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A257E453-68CB-4D51-9505-C773A0B18EA2}"/>
                    </a:ext>
                  </a:extLst>
                </p14:cNvPr>
                <p14:cNvContentPartPr/>
                <p14:nvPr/>
              </p14:nvContentPartPr>
              <p14:xfrm>
                <a:off x="6436034" y="3622030"/>
                <a:ext cx="65160" cy="59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A257E453-68CB-4D51-9505-C773A0B18EA2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427034" y="3613030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996350D-3FB2-4428-856A-42C76176A989}"/>
                    </a:ext>
                  </a:extLst>
                </p14:cNvPr>
                <p14:cNvContentPartPr/>
                <p14:nvPr/>
              </p14:nvContentPartPr>
              <p14:xfrm>
                <a:off x="6907994" y="3240430"/>
                <a:ext cx="207360" cy="172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996350D-3FB2-4428-856A-42C76176A98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898994" y="3231430"/>
                  <a:ext cx="225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020C4AB-DCF5-4783-8AB9-5560BDADFAED}"/>
                    </a:ext>
                  </a:extLst>
                </p14:cNvPr>
                <p14:cNvContentPartPr/>
                <p14:nvPr/>
              </p14:nvContentPartPr>
              <p14:xfrm>
                <a:off x="7067114" y="3386230"/>
                <a:ext cx="75600" cy="36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020C4AB-DCF5-4783-8AB9-5560BDADFAE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058474" y="3377230"/>
                  <a:ext cx="93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428F918D-3FCB-4284-9051-4A85E30C748A}"/>
                    </a:ext>
                  </a:extLst>
                </p14:cNvPr>
                <p14:cNvContentPartPr/>
                <p14:nvPr/>
              </p14:nvContentPartPr>
              <p14:xfrm>
                <a:off x="6854714" y="3474430"/>
                <a:ext cx="399240" cy="241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428F918D-3FCB-4284-9051-4A85E30C748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6074" y="3465790"/>
                  <a:ext cx="416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428C217-0FB5-440E-AEC5-1789ADB4D761}"/>
                    </a:ext>
                  </a:extLst>
                </p14:cNvPr>
                <p14:cNvContentPartPr/>
                <p14:nvPr/>
              </p14:nvContentPartPr>
              <p14:xfrm>
                <a:off x="6890354" y="3574510"/>
                <a:ext cx="216360" cy="14868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428C217-0FB5-440E-AEC5-1789ADB4D76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881354" y="3565870"/>
                  <a:ext cx="234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AD585D58-0397-4CA9-B9C1-8B4E0453885A}"/>
                    </a:ext>
                  </a:extLst>
                </p14:cNvPr>
                <p14:cNvContentPartPr/>
                <p14:nvPr/>
              </p14:nvContentPartPr>
              <p14:xfrm>
                <a:off x="7049474" y="3663430"/>
                <a:ext cx="106560" cy="9288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AD585D58-0397-4CA9-B9C1-8B4E0453885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040834" y="3654430"/>
                  <a:ext cx="124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B17B7B4-B6C9-427C-A197-C51396A07677}"/>
                    </a:ext>
                  </a:extLst>
                </p14:cNvPr>
                <p14:cNvContentPartPr/>
                <p14:nvPr/>
              </p14:nvContentPartPr>
              <p14:xfrm>
                <a:off x="7403354" y="3444910"/>
                <a:ext cx="65160" cy="10080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B17B7B4-B6C9-427C-A197-C51396A0767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94714" y="3436270"/>
                  <a:ext cx="828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ADF893B-664D-4B2F-BB55-7803ACAD65FD}"/>
                    </a:ext>
                  </a:extLst>
                </p14:cNvPr>
                <p14:cNvContentPartPr/>
                <p14:nvPr/>
              </p14:nvContentPartPr>
              <p14:xfrm>
                <a:off x="7557074" y="3356350"/>
                <a:ext cx="470880" cy="4428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ADF893B-664D-4B2F-BB55-7803ACAD65F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48074" y="3347710"/>
                  <a:ext cx="48852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8F0FAE8-A7DA-4D63-86AF-A1DC5206B2C4}"/>
                    </a:ext>
                  </a:extLst>
                </p14:cNvPr>
                <p14:cNvContentPartPr/>
                <p14:nvPr/>
              </p14:nvContentPartPr>
              <p14:xfrm>
                <a:off x="7857674" y="3386230"/>
                <a:ext cx="41760" cy="13608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8F0FAE8-A7DA-4D63-86AF-A1DC5206B2C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849034" y="3377230"/>
                  <a:ext cx="59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0EA525E1-055B-40DE-B4CB-D73AA88E3F63}"/>
                    </a:ext>
                  </a:extLst>
                </p14:cNvPr>
                <p14:cNvContentPartPr/>
                <p14:nvPr/>
              </p14:nvContentPartPr>
              <p14:xfrm>
                <a:off x="7716194" y="3569110"/>
                <a:ext cx="311040" cy="126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0EA525E1-055B-40DE-B4CB-D73AA88E3F6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07194" y="3560110"/>
                  <a:ext cx="328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CF13337F-2EFA-4994-8E71-0DA1F83503FB}"/>
                    </a:ext>
                  </a:extLst>
                </p14:cNvPr>
                <p14:cNvContentPartPr/>
                <p14:nvPr/>
              </p14:nvContentPartPr>
              <p14:xfrm>
                <a:off x="7721954" y="3639670"/>
                <a:ext cx="153720" cy="1537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CF13337F-2EFA-4994-8E71-0DA1F83503F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13314" y="3631030"/>
                  <a:ext cx="171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84B7AF8A-9F0A-4911-A908-886642457B42}"/>
                    </a:ext>
                  </a:extLst>
                </p14:cNvPr>
                <p14:cNvContentPartPr/>
                <p14:nvPr/>
              </p14:nvContentPartPr>
              <p14:xfrm>
                <a:off x="7881434" y="3662710"/>
                <a:ext cx="71280" cy="15444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84B7AF8A-9F0A-4911-A908-886642457B42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72434" y="3654070"/>
                  <a:ext cx="889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9D51B7B-5E4F-42F3-9AD9-6F68139BFA5A}"/>
                    </a:ext>
                  </a:extLst>
                </p14:cNvPr>
                <p14:cNvContentPartPr/>
                <p14:nvPr/>
              </p14:nvContentPartPr>
              <p14:xfrm>
                <a:off x="8240714" y="3456790"/>
                <a:ext cx="213480" cy="17748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9D51B7B-5E4F-42F3-9AD9-6F68139BFA5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231714" y="3448150"/>
                  <a:ext cx="2311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34750A8A-6762-400F-8E18-8CE08C938BBA}"/>
                    </a:ext>
                  </a:extLst>
                </p14:cNvPr>
                <p14:cNvContentPartPr/>
                <p14:nvPr/>
              </p14:nvContentPartPr>
              <p14:xfrm>
                <a:off x="8494874" y="3539590"/>
                <a:ext cx="88920" cy="6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34750A8A-6762-400F-8E18-8CE08C938B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486234" y="353059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ED0C769A-A70E-4AEE-A99F-B6026EE36F5C}"/>
                    </a:ext>
                  </a:extLst>
                </p14:cNvPr>
                <p14:cNvContentPartPr/>
                <p14:nvPr/>
              </p14:nvContentPartPr>
              <p14:xfrm>
                <a:off x="8494874" y="3610150"/>
                <a:ext cx="77040" cy="3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ED0C769A-A70E-4AEE-A99F-B6026EE36F5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486234" y="3601510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000C9C4-A6DC-48D6-9342-9CCB01D4020D}"/>
                    </a:ext>
                  </a:extLst>
                </p14:cNvPr>
                <p14:cNvContentPartPr/>
                <p14:nvPr/>
              </p14:nvContentPartPr>
              <p14:xfrm>
                <a:off x="8606834" y="3332950"/>
                <a:ext cx="334800" cy="5137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000C9C4-A6DC-48D6-9342-9CCB01D4020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598194" y="3324310"/>
                  <a:ext cx="3524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24A0398-A6A8-4049-88E8-A2A0A7555B09}"/>
                    </a:ext>
                  </a:extLst>
                </p14:cNvPr>
                <p14:cNvContentPartPr/>
                <p14:nvPr/>
              </p14:nvContentPartPr>
              <p14:xfrm>
                <a:off x="8783594" y="3415390"/>
                <a:ext cx="118800" cy="1242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24A0398-A6A8-4049-88E8-A2A0A7555B0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774594" y="3406750"/>
                  <a:ext cx="136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183C718-F52C-44E8-8888-30EF0B358640}"/>
                    </a:ext>
                  </a:extLst>
                </p14:cNvPr>
                <p14:cNvContentPartPr/>
                <p14:nvPr/>
              </p14:nvContentPartPr>
              <p14:xfrm>
                <a:off x="8713034" y="3598270"/>
                <a:ext cx="159480" cy="36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183C718-F52C-44E8-8888-30EF0B35864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8704394" y="3589630"/>
                  <a:ext cx="17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FBFC2252-27CB-44BA-B75B-06E2E3AE4AF2}"/>
                    </a:ext>
                  </a:extLst>
                </p14:cNvPr>
                <p14:cNvContentPartPr/>
                <p14:nvPr/>
              </p14:nvContentPartPr>
              <p14:xfrm>
                <a:off x="8713034" y="3669190"/>
                <a:ext cx="177480" cy="14292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FBFC2252-27CB-44BA-B75B-06E2E3AE4AF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04394" y="3660190"/>
                  <a:ext cx="1951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5EA512B1-ABDF-469F-BF7A-7304E5060E1C}"/>
                    </a:ext>
                  </a:extLst>
                </p14:cNvPr>
                <p14:cNvContentPartPr/>
                <p14:nvPr/>
              </p14:nvContentPartPr>
              <p14:xfrm>
                <a:off x="6736274" y="3138190"/>
                <a:ext cx="2358720" cy="92664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5EA512B1-ABDF-469F-BF7A-7304E5060E1C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727274" y="3129550"/>
                  <a:ext cx="237636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13B4E3B-3FD0-4BE2-A1CA-6B75F6A65FF1}"/>
                    </a:ext>
                  </a:extLst>
                </p14:cNvPr>
                <p14:cNvContentPartPr/>
                <p14:nvPr/>
              </p14:nvContentPartPr>
              <p14:xfrm>
                <a:off x="1539674" y="3952510"/>
                <a:ext cx="383760" cy="2455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13B4E3B-3FD0-4BE2-A1CA-6B75F6A65FF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30674" y="3943510"/>
                  <a:ext cx="4014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62F1C6A9-467E-4E84-B493-6769C5F1E91D}"/>
                    </a:ext>
                  </a:extLst>
                </p14:cNvPr>
                <p14:cNvContentPartPr/>
                <p14:nvPr/>
              </p14:nvContentPartPr>
              <p14:xfrm>
                <a:off x="1952234" y="3895270"/>
                <a:ext cx="154080" cy="31104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62F1C6A9-467E-4E84-B493-6769C5F1E91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43234" y="3886630"/>
                  <a:ext cx="17172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5218AF9F-F81E-4967-A8EE-DCD0AAB0F653}"/>
                    </a:ext>
                  </a:extLst>
                </p14:cNvPr>
                <p14:cNvContentPartPr/>
                <p14:nvPr/>
              </p14:nvContentPartPr>
              <p14:xfrm>
                <a:off x="2107754" y="4082110"/>
                <a:ext cx="63360" cy="835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5218AF9F-F81E-4967-A8EE-DCD0AAB0F65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099114" y="4073110"/>
                  <a:ext cx="81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A880FB37-0352-4F3B-9976-EA0F0770C7D5}"/>
                    </a:ext>
                  </a:extLst>
                </p14:cNvPr>
                <p14:cNvContentPartPr/>
                <p14:nvPr/>
              </p14:nvContentPartPr>
              <p14:xfrm>
                <a:off x="2076434" y="4129270"/>
                <a:ext cx="82800" cy="3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A880FB37-0352-4F3B-9976-EA0F0770C7D5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067434" y="412063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25260EC1-93E0-40FE-9454-D66715412459}"/>
                    </a:ext>
                  </a:extLst>
                </p14:cNvPr>
                <p14:cNvContentPartPr/>
                <p14:nvPr/>
              </p14:nvContentPartPr>
              <p14:xfrm>
                <a:off x="2099834" y="4028830"/>
                <a:ext cx="65880" cy="655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25260EC1-93E0-40FE-9454-D66715412459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091194" y="4020190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989CDD56-4D0D-4F80-B8EE-706DAB17B33F}"/>
                    </a:ext>
                  </a:extLst>
                </p14:cNvPr>
                <p14:cNvContentPartPr/>
                <p14:nvPr/>
              </p14:nvContentPartPr>
              <p14:xfrm>
                <a:off x="2182634" y="4064470"/>
                <a:ext cx="259920" cy="20700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989CDD56-4D0D-4F80-B8EE-706DAB17B33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173634" y="4055830"/>
                  <a:ext cx="277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0AE2A780-C158-4D29-B07A-AEF4FF578B05}"/>
                    </a:ext>
                  </a:extLst>
                </p14:cNvPr>
                <p14:cNvContentPartPr/>
                <p14:nvPr/>
              </p14:nvContentPartPr>
              <p14:xfrm>
                <a:off x="2370914" y="4005430"/>
                <a:ext cx="71640" cy="1368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0AE2A780-C158-4D29-B07A-AEF4FF578B0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362274" y="3996790"/>
                  <a:ext cx="89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3486E18-0F1C-4153-832A-2A8A7DF7A2F9}"/>
                    </a:ext>
                  </a:extLst>
                </p14:cNvPr>
                <p14:cNvContentPartPr/>
                <p14:nvPr/>
              </p14:nvContentPartPr>
              <p14:xfrm>
                <a:off x="2524634" y="3922990"/>
                <a:ext cx="94680" cy="23616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3486E18-0F1C-4153-832A-2A8A7DF7A2F9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515994" y="3913990"/>
                  <a:ext cx="112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357B0FF9-58ED-4BBD-BEB4-45208EF4F05B}"/>
                    </a:ext>
                  </a:extLst>
                </p14:cNvPr>
                <p14:cNvContentPartPr/>
                <p14:nvPr/>
              </p14:nvContentPartPr>
              <p14:xfrm>
                <a:off x="1386314" y="4341670"/>
                <a:ext cx="1303200" cy="3600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357B0FF9-58ED-4BBD-BEB4-45208EF4F05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377314" y="4333030"/>
                  <a:ext cx="13208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54CC505-BAFD-4679-941E-C9C0E654F605}"/>
                    </a:ext>
                  </a:extLst>
                </p14:cNvPr>
                <p14:cNvContentPartPr/>
                <p14:nvPr/>
              </p14:nvContentPartPr>
              <p14:xfrm>
                <a:off x="1587554" y="4601230"/>
                <a:ext cx="247320" cy="23040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54CC505-BAFD-4679-941E-C9C0E654F60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578914" y="4592230"/>
                  <a:ext cx="2649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9F618182-D80C-476F-A6E9-341689B3DF9C}"/>
                    </a:ext>
                  </a:extLst>
                </p14:cNvPr>
                <p14:cNvContentPartPr/>
                <p14:nvPr/>
              </p14:nvContentPartPr>
              <p14:xfrm>
                <a:off x="1924874" y="4565950"/>
                <a:ext cx="57240" cy="2422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9F618182-D80C-476F-A6E9-341689B3DF9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916234" y="4556950"/>
                  <a:ext cx="748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31D39DF5-8443-4C72-B1E4-7BCA2FC3B09F}"/>
                    </a:ext>
                  </a:extLst>
                </p14:cNvPr>
                <p14:cNvContentPartPr/>
                <p14:nvPr/>
              </p14:nvContentPartPr>
              <p14:xfrm>
                <a:off x="2053034" y="4630390"/>
                <a:ext cx="83520" cy="1368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31D39DF5-8443-4C72-B1E4-7BCA2FC3B09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044394" y="4621750"/>
                  <a:ext cx="101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88AF7E34-262C-401B-BF52-074F0AB249F4}"/>
                    </a:ext>
                  </a:extLst>
                </p14:cNvPr>
                <p14:cNvContentPartPr/>
                <p14:nvPr/>
              </p14:nvContentPartPr>
              <p14:xfrm>
                <a:off x="2046914" y="4725070"/>
                <a:ext cx="147960" cy="828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88AF7E34-262C-401B-BF52-074F0AB249F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037914" y="4716430"/>
                  <a:ext cx="165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4DA9EF9-25D4-45F2-B761-CB37980219A7}"/>
                    </a:ext>
                  </a:extLst>
                </p14:cNvPr>
                <p14:cNvContentPartPr/>
                <p14:nvPr/>
              </p14:nvContentPartPr>
              <p14:xfrm>
                <a:off x="2253554" y="4601230"/>
                <a:ext cx="171360" cy="16560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4DA9EF9-25D4-45F2-B761-CB37980219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244554" y="4592590"/>
                  <a:ext cx="1890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950A1AD-B9C8-43E9-8792-32F8D04BCA9E}"/>
                    </a:ext>
                  </a:extLst>
                </p14:cNvPr>
                <p14:cNvContentPartPr/>
                <p14:nvPr/>
              </p14:nvContentPartPr>
              <p14:xfrm>
                <a:off x="2501234" y="4554070"/>
                <a:ext cx="136080" cy="25416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950A1AD-B9C8-43E9-8792-32F8D04BCA9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92234" y="4545430"/>
                  <a:ext cx="15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8CC2B1AF-4BF9-477B-BC1D-102C1E667BC7}"/>
                    </a:ext>
                  </a:extLst>
                </p14:cNvPr>
                <p14:cNvContentPartPr/>
                <p14:nvPr/>
              </p14:nvContentPartPr>
              <p14:xfrm>
                <a:off x="3031874" y="4353190"/>
                <a:ext cx="104760" cy="2412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8CC2B1AF-4BF9-477B-BC1D-102C1E667BC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023234" y="4344550"/>
                  <a:ext cx="122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FAF38B42-23D9-497A-B381-80827726E281}"/>
                    </a:ext>
                  </a:extLst>
                </p14:cNvPr>
                <p14:cNvContentPartPr/>
                <p14:nvPr/>
              </p14:nvContentPartPr>
              <p14:xfrm>
                <a:off x="2984714" y="4471630"/>
                <a:ext cx="141840" cy="298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FAF38B42-23D9-497A-B381-80827726E28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76074" y="446263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472646AE-61D0-4459-A4F2-29AAC4A6FE20}"/>
                    </a:ext>
                  </a:extLst>
                </p14:cNvPr>
                <p14:cNvContentPartPr/>
                <p14:nvPr/>
              </p14:nvContentPartPr>
              <p14:xfrm>
                <a:off x="3480434" y="4036750"/>
                <a:ext cx="313200" cy="22788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472646AE-61D0-4459-A4F2-29AAC4A6FE2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471794" y="4027750"/>
                  <a:ext cx="330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70863375-B8AE-4EEA-86A1-3B16A7F92F43}"/>
                    </a:ext>
                  </a:extLst>
                </p14:cNvPr>
                <p14:cNvContentPartPr/>
                <p14:nvPr/>
              </p14:nvContentPartPr>
              <p14:xfrm>
                <a:off x="3740354" y="4200190"/>
                <a:ext cx="68760" cy="10080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70863375-B8AE-4EEA-86A1-3B16A7F92F4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731354" y="4191190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F0949136-DC6F-404A-8E53-0EE892579907}"/>
                    </a:ext>
                  </a:extLst>
                </p14:cNvPr>
                <p14:cNvContentPartPr/>
                <p14:nvPr/>
              </p14:nvContentPartPr>
              <p14:xfrm>
                <a:off x="3397994" y="4359310"/>
                <a:ext cx="513720" cy="648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F0949136-DC6F-404A-8E53-0EE892579907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388994" y="4350670"/>
                  <a:ext cx="53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5251BB09-340A-4907-844E-C9026EDA3D25}"/>
                    </a:ext>
                  </a:extLst>
                </p14:cNvPr>
                <p14:cNvContentPartPr/>
                <p14:nvPr/>
              </p14:nvContentPartPr>
              <p14:xfrm>
                <a:off x="3468554" y="4488910"/>
                <a:ext cx="289800" cy="336600"/>
              </p14:xfrm>
            </p:contentPart>
          </mc:Choice>
          <mc:Fallback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5251BB09-340A-4907-844E-C9026EDA3D2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59914" y="4479910"/>
                  <a:ext cx="30744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0D94764E-C118-4633-9B71-E712B06A611F}"/>
                    </a:ext>
                  </a:extLst>
                </p14:cNvPr>
                <p14:cNvContentPartPr/>
                <p14:nvPr/>
              </p14:nvContentPartPr>
              <p14:xfrm>
                <a:off x="4111514" y="4388830"/>
                <a:ext cx="112320" cy="2412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0D94764E-C118-4633-9B71-E712B06A611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102874" y="438019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DFF6A7D-BE93-4F9D-979B-D6E3623AE466}"/>
                    </a:ext>
                  </a:extLst>
                </p14:cNvPr>
                <p14:cNvContentPartPr/>
                <p14:nvPr/>
              </p14:nvContentPartPr>
              <p14:xfrm>
                <a:off x="4099994" y="4471630"/>
                <a:ext cx="100800" cy="1224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DFF6A7D-BE93-4F9D-979B-D6E3623AE46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090994" y="44626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D5A63731-9B3B-4F37-83EF-BBC3A10706C7}"/>
                    </a:ext>
                  </a:extLst>
                </p14:cNvPr>
                <p14:cNvContentPartPr/>
                <p14:nvPr/>
              </p14:nvContentPartPr>
              <p14:xfrm>
                <a:off x="4394834" y="4082110"/>
                <a:ext cx="873360" cy="64908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D5A63731-9B3B-4F37-83EF-BBC3A10706C7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6194" y="4073470"/>
                  <a:ext cx="89100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1BFA4147-B41A-423D-ABAC-D1F66D4AA96C}"/>
                    </a:ext>
                  </a:extLst>
                </p14:cNvPr>
                <p14:cNvContentPartPr/>
                <p14:nvPr/>
              </p14:nvContentPartPr>
              <p14:xfrm>
                <a:off x="4801274" y="4164910"/>
                <a:ext cx="254520" cy="17748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1BFA4147-B41A-423D-ABAC-D1F66D4AA96C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92634" y="4155910"/>
                  <a:ext cx="272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A481FCA5-AA89-4508-9A22-F8C7193EEC1B}"/>
                    </a:ext>
                  </a:extLst>
                </p14:cNvPr>
                <p14:cNvContentPartPr/>
                <p14:nvPr/>
              </p14:nvContentPartPr>
              <p14:xfrm>
                <a:off x="4638554" y="4400350"/>
                <a:ext cx="541440" cy="3636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A481FCA5-AA89-4508-9A22-F8C7193EEC1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629554" y="4391710"/>
                  <a:ext cx="559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6D046AC7-D9CD-47C2-B872-BE0BF9BC46C4}"/>
                    </a:ext>
                  </a:extLst>
                </p14:cNvPr>
                <p14:cNvContentPartPr/>
                <p14:nvPr/>
              </p14:nvContentPartPr>
              <p14:xfrm>
                <a:off x="4767074" y="4565950"/>
                <a:ext cx="300600" cy="17784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6D046AC7-D9CD-47C2-B872-BE0BF9BC46C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758074" y="4556950"/>
                  <a:ext cx="3182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12B9FD92-9CF6-4F29-84F7-BE5760B4B1A4}"/>
                    </a:ext>
                  </a:extLst>
                </p14:cNvPr>
                <p14:cNvContentPartPr/>
                <p14:nvPr/>
              </p14:nvContentPartPr>
              <p14:xfrm>
                <a:off x="5262074" y="4778350"/>
                <a:ext cx="24120" cy="298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12B9FD92-9CF6-4F29-84F7-BE5760B4B1A4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253074" y="4769350"/>
                  <a:ext cx="41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B6983B5E-800B-40BF-9F42-70153C4C6772}"/>
                    </a:ext>
                  </a:extLst>
                </p14:cNvPr>
                <p14:cNvContentPartPr/>
                <p14:nvPr/>
              </p14:nvContentPartPr>
              <p14:xfrm>
                <a:off x="5433074" y="4341670"/>
                <a:ext cx="88920" cy="122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B6983B5E-800B-40BF-9F42-70153C4C677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424434" y="4333030"/>
                  <a:ext cx="106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64598290-B1F1-4790-879B-65604D6D9B03}"/>
                    </a:ext>
                  </a:extLst>
                </p14:cNvPr>
                <p14:cNvContentPartPr/>
                <p14:nvPr/>
              </p14:nvContentPartPr>
              <p14:xfrm>
                <a:off x="5433074" y="4430230"/>
                <a:ext cx="136080" cy="180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64598290-B1F1-4790-879B-65604D6D9B0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424434" y="4421590"/>
                  <a:ext cx="153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E99B5769-2297-4617-9ADC-4F7E19C25A5B}"/>
                    </a:ext>
                  </a:extLst>
                </p14:cNvPr>
                <p14:cNvContentPartPr/>
                <p14:nvPr/>
              </p14:nvContentPartPr>
              <p14:xfrm>
                <a:off x="5863634" y="4252750"/>
                <a:ext cx="165600" cy="24840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E99B5769-2297-4617-9ADC-4F7E19C25A5B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54994" y="4244110"/>
                  <a:ext cx="1832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EDDA8B1-ABA3-49BB-91CE-5962E7FBAD79}"/>
                    </a:ext>
                  </a:extLst>
                </p14:cNvPr>
                <p14:cNvContentPartPr/>
                <p14:nvPr/>
              </p14:nvContentPartPr>
              <p14:xfrm>
                <a:off x="5857874" y="4364710"/>
                <a:ext cx="301680" cy="14292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EDDA8B1-ABA3-49BB-91CE-5962E7FBAD79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49234" y="4356070"/>
                  <a:ext cx="3193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5FB1D5DB-FF2C-44F4-A637-18A3A847D231}"/>
                    </a:ext>
                  </a:extLst>
                </p14:cNvPr>
                <p14:cNvContentPartPr/>
                <p14:nvPr/>
              </p14:nvContentPartPr>
              <p14:xfrm>
                <a:off x="2388914" y="5096590"/>
                <a:ext cx="307080" cy="20700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5FB1D5DB-FF2C-44F4-A637-18A3A847D231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380274" y="5087950"/>
                  <a:ext cx="324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4C0F885-5B26-409D-9F3C-93F77DD8CEED}"/>
                    </a:ext>
                  </a:extLst>
                </p14:cNvPr>
                <p14:cNvContentPartPr/>
                <p14:nvPr/>
              </p14:nvContentPartPr>
              <p14:xfrm>
                <a:off x="2690594" y="5002270"/>
                <a:ext cx="1215000" cy="27792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4C0F885-5B26-409D-9F3C-93F77DD8CEED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681954" y="4993630"/>
                  <a:ext cx="12326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D976469A-AE19-47F7-AE75-C4EE23537842}"/>
                    </a:ext>
                  </a:extLst>
                </p14:cNvPr>
                <p14:cNvContentPartPr/>
                <p14:nvPr/>
              </p14:nvContentPartPr>
              <p14:xfrm>
                <a:off x="3892994" y="5110270"/>
                <a:ext cx="101160" cy="10332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D976469A-AE19-47F7-AE75-C4EE23537842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884354" y="5101630"/>
                  <a:ext cx="118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89BAE6D5-829A-4410-B860-B448C1A2646A}"/>
                    </a:ext>
                  </a:extLst>
                </p14:cNvPr>
                <p14:cNvContentPartPr/>
                <p14:nvPr/>
              </p14:nvContentPartPr>
              <p14:xfrm>
                <a:off x="4093514" y="5049430"/>
                <a:ext cx="95400" cy="18936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89BAE6D5-829A-4410-B860-B448C1A2646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84514" y="5040790"/>
                  <a:ext cx="1130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9F9EB244-E7B0-4830-902F-D6AAB25AE8C5}"/>
                    </a:ext>
                  </a:extLst>
                </p14:cNvPr>
                <p14:cNvContentPartPr/>
                <p14:nvPr/>
              </p14:nvContentPartPr>
              <p14:xfrm>
                <a:off x="4205834" y="5120350"/>
                <a:ext cx="94680" cy="1364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9F9EB244-E7B0-4830-902F-D6AAB25AE8C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97194" y="5111710"/>
                  <a:ext cx="1123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104A3D9E-BF06-482D-A966-FC53C86B0FBE}"/>
                    </a:ext>
                  </a:extLst>
                </p14:cNvPr>
                <p14:cNvContentPartPr/>
                <p14:nvPr/>
              </p14:nvContentPartPr>
              <p14:xfrm>
                <a:off x="4448114" y="5014150"/>
                <a:ext cx="82800" cy="2484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104A3D9E-BF06-482D-A966-FC53C86B0FB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439114" y="5005510"/>
                  <a:ext cx="1004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A90AF33A-6E4F-4EA0-B1A2-FCE1D84FC2F6}"/>
                    </a:ext>
                  </a:extLst>
                </p14:cNvPr>
                <p14:cNvContentPartPr/>
                <p14:nvPr/>
              </p14:nvContentPartPr>
              <p14:xfrm>
                <a:off x="4389074" y="5049430"/>
                <a:ext cx="649440" cy="17784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A90AF33A-6E4F-4EA0-B1A2-FCE1D84FC2F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380074" y="5040790"/>
                  <a:ext cx="667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1F471C86-F82A-4DAB-9BD9-8514DB1E6EA0}"/>
                    </a:ext>
                  </a:extLst>
                </p14:cNvPr>
                <p14:cNvContentPartPr/>
                <p14:nvPr/>
              </p14:nvContentPartPr>
              <p14:xfrm>
                <a:off x="5527394" y="4866910"/>
                <a:ext cx="6120" cy="5328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1F471C86-F82A-4DAB-9BD9-8514DB1E6EA0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518754" y="4857910"/>
                  <a:ext cx="23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0A3BCA34-5459-44FB-BA3F-64B5618C3209}"/>
                    </a:ext>
                  </a:extLst>
                </p14:cNvPr>
                <p14:cNvContentPartPr/>
                <p14:nvPr/>
              </p14:nvContentPartPr>
              <p14:xfrm>
                <a:off x="5474474" y="5032150"/>
                <a:ext cx="35640" cy="15948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0A3BCA34-5459-44FB-BA3F-64B5618C3209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465474" y="5023150"/>
                  <a:ext cx="53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253B9EB2-5F4C-4B0E-A9F6-8202A7B2672D}"/>
                    </a:ext>
                  </a:extLst>
                </p14:cNvPr>
                <p14:cNvContentPartPr/>
                <p14:nvPr/>
              </p14:nvContentPartPr>
              <p14:xfrm>
                <a:off x="5615954" y="4955110"/>
                <a:ext cx="354600" cy="3542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253B9EB2-5F4C-4B0E-A9F6-8202A7B2672D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607314" y="4946470"/>
                  <a:ext cx="37224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C30F4DA-EF3D-4CE7-BC93-05BAA20307C5}"/>
                    </a:ext>
                  </a:extLst>
                </p14:cNvPr>
                <p14:cNvContentPartPr/>
                <p14:nvPr/>
              </p14:nvContentPartPr>
              <p14:xfrm>
                <a:off x="5922674" y="4884910"/>
                <a:ext cx="1221480" cy="26568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C30F4DA-EF3D-4CE7-BC93-05BAA20307C5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14034" y="4875910"/>
                  <a:ext cx="1239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0C50C8AC-F935-4386-87E5-84CBE65C25CC}"/>
                    </a:ext>
                  </a:extLst>
                </p14:cNvPr>
                <p14:cNvContentPartPr/>
                <p14:nvPr/>
              </p14:nvContentPartPr>
              <p14:xfrm>
                <a:off x="2135474" y="3067630"/>
                <a:ext cx="1905840" cy="7329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0C50C8AC-F935-4386-87E5-84CBE65C25CC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126474" y="3058630"/>
                  <a:ext cx="1923480" cy="75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5C441B9F-D28E-4183-B6F9-1D73AD485F4B}"/>
              </a:ext>
            </a:extLst>
          </p:cNvPr>
          <p:cNvGrpSpPr/>
          <p:nvPr/>
        </p:nvGrpSpPr>
        <p:grpSpPr>
          <a:xfrm>
            <a:off x="7709354" y="4099750"/>
            <a:ext cx="1163880" cy="1204200"/>
            <a:chOff x="7709354" y="4099750"/>
            <a:chExt cx="1163880" cy="120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F2FF2042-0871-40B2-93C1-804D67803789}"/>
                    </a:ext>
                  </a:extLst>
                </p14:cNvPr>
                <p14:cNvContentPartPr/>
                <p14:nvPr/>
              </p14:nvContentPartPr>
              <p14:xfrm>
                <a:off x="7899074" y="4217830"/>
                <a:ext cx="254160" cy="18324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F2FF2042-0871-40B2-93C1-804D6780378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890074" y="4209190"/>
                  <a:ext cx="271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95FCBA96-7795-4086-94B9-BFEF57F871EC}"/>
                    </a:ext>
                  </a:extLst>
                </p14:cNvPr>
                <p14:cNvContentPartPr/>
                <p14:nvPr/>
              </p14:nvContentPartPr>
              <p14:xfrm>
                <a:off x="7841114" y="4482790"/>
                <a:ext cx="282600" cy="3096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95FCBA96-7795-4086-94B9-BFEF57F871EC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832474" y="4473790"/>
                  <a:ext cx="300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040407C-4AC9-4DEE-BAE0-EAA990262259}"/>
                    </a:ext>
                  </a:extLst>
                </p14:cNvPr>
                <p14:cNvContentPartPr/>
                <p14:nvPr/>
              </p14:nvContentPartPr>
              <p14:xfrm>
                <a:off x="7934354" y="4554070"/>
                <a:ext cx="88920" cy="24120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040407C-4AC9-4DEE-BAE0-EAA99026225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25714" y="4545430"/>
                  <a:ext cx="106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BF6C21B1-D40E-4645-9F17-3145A103D90D}"/>
                    </a:ext>
                  </a:extLst>
                </p14:cNvPr>
                <p14:cNvContentPartPr/>
                <p14:nvPr/>
              </p14:nvContentPartPr>
              <p14:xfrm>
                <a:off x="8211554" y="4495030"/>
                <a:ext cx="59400" cy="1224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BF6C21B1-D40E-4645-9F17-3145A103D90D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8202914" y="448639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F564EF2E-AE1A-41E4-83D0-9B33B917BF2D}"/>
                    </a:ext>
                  </a:extLst>
                </p14:cNvPr>
                <p14:cNvContentPartPr/>
                <p14:nvPr/>
              </p14:nvContentPartPr>
              <p14:xfrm>
                <a:off x="8235314" y="4506910"/>
                <a:ext cx="259920" cy="298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F564EF2E-AE1A-41E4-83D0-9B33B917BF2D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226674" y="4498270"/>
                  <a:ext cx="277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0B996A5A-E659-40B0-818A-C95BD50C33A3}"/>
                    </a:ext>
                  </a:extLst>
                </p14:cNvPr>
                <p14:cNvContentPartPr/>
                <p14:nvPr/>
              </p14:nvContentPartPr>
              <p14:xfrm>
                <a:off x="8614754" y="4371190"/>
                <a:ext cx="81360" cy="212760"/>
              </p14:xfrm>
            </p:contentPart>
          </mc:Choice>
          <mc:Fallback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0B996A5A-E659-40B0-818A-C95BD50C33A3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606114" y="4362190"/>
                  <a:ext cx="99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4B0CC830-B0ED-40E1-A887-4A793EEADF68}"/>
                    </a:ext>
                  </a:extLst>
                </p14:cNvPr>
                <p14:cNvContentPartPr/>
                <p14:nvPr/>
              </p14:nvContentPartPr>
              <p14:xfrm>
                <a:off x="8612954" y="4506910"/>
                <a:ext cx="112320" cy="12240"/>
              </p14:xfrm>
            </p:contentPart>
          </mc:Choice>
          <mc:Fallback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4B0CC830-B0ED-40E1-A887-4A793EEADF68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03954" y="4498270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7372E3DF-C527-4A2A-95FC-46BA06AE1DD9}"/>
                    </a:ext>
                  </a:extLst>
                </p14:cNvPr>
                <p14:cNvContentPartPr/>
                <p14:nvPr/>
              </p14:nvContentPartPr>
              <p14:xfrm>
                <a:off x="8718434" y="4524190"/>
                <a:ext cx="106560" cy="4248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7372E3DF-C527-4A2A-95FC-46BA06AE1DD9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709794" y="4515550"/>
                  <a:ext cx="1242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723FD825-65AD-4288-815D-8BB8C92B6363}"/>
                    </a:ext>
                  </a:extLst>
                </p14:cNvPr>
                <p14:cNvContentPartPr/>
                <p14:nvPr/>
              </p14:nvContentPartPr>
              <p14:xfrm>
                <a:off x="8164394" y="5049790"/>
                <a:ext cx="77040" cy="15336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723FD825-65AD-4288-815D-8BB8C92B636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8155754" y="5040790"/>
                  <a:ext cx="946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525C74D4-91A9-4968-9C32-33D1D3963C0C}"/>
                    </a:ext>
                  </a:extLst>
                </p14:cNvPr>
                <p14:cNvContentPartPr/>
                <p14:nvPr/>
              </p14:nvContentPartPr>
              <p14:xfrm>
                <a:off x="8294354" y="5008030"/>
                <a:ext cx="207000" cy="421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525C74D4-91A9-4968-9C32-33D1D3963C0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8285354" y="4999390"/>
                  <a:ext cx="224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81997992-33F7-443A-9E29-27E169752C70}"/>
                    </a:ext>
                  </a:extLst>
                </p14:cNvPr>
                <p14:cNvContentPartPr/>
                <p14:nvPr/>
              </p14:nvContentPartPr>
              <p14:xfrm>
                <a:off x="8400554" y="5032150"/>
                <a:ext cx="18000" cy="15948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81997992-33F7-443A-9E29-27E169752C7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8391554" y="5023150"/>
                  <a:ext cx="35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8395102-EC55-4500-BFC4-33F9B334C30A}"/>
                    </a:ext>
                  </a:extLst>
                </p14:cNvPr>
                <p14:cNvContentPartPr/>
                <p14:nvPr/>
              </p14:nvContentPartPr>
              <p14:xfrm>
                <a:off x="8530154" y="4990750"/>
                <a:ext cx="177480" cy="186840"/>
              </p14:xfrm>
            </p:contentPart>
          </mc:Choice>
          <mc:Fallback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8395102-EC55-4500-BFC4-33F9B334C30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8521154" y="4981750"/>
                  <a:ext cx="1951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F149A5B-BA3A-4E38-BF0C-69B2D26D1771}"/>
                    </a:ext>
                  </a:extLst>
                </p14:cNvPr>
                <p14:cNvContentPartPr/>
                <p14:nvPr/>
              </p14:nvContentPartPr>
              <p14:xfrm>
                <a:off x="8017154" y="4943590"/>
                <a:ext cx="802800" cy="3603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F149A5B-BA3A-4E38-BF0C-69B2D26D177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8008154" y="4934590"/>
                  <a:ext cx="8204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A43AFEFF-3181-4BFC-AB27-339D22B428C9}"/>
                    </a:ext>
                  </a:extLst>
                </p14:cNvPr>
                <p14:cNvContentPartPr/>
                <p14:nvPr/>
              </p14:nvContentPartPr>
              <p14:xfrm>
                <a:off x="7709354" y="4099750"/>
                <a:ext cx="1163880" cy="9972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A43AFEFF-3181-4BFC-AB27-339D22B428C9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700714" y="4091110"/>
                  <a:ext cx="1181520" cy="1014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2DECB8B-3A9C-498E-B931-7574BAFAF2E0}"/>
                  </a:ext>
                </a:extLst>
              </p14:cNvPr>
              <p14:cNvContentPartPr/>
              <p14:nvPr/>
            </p14:nvContentPartPr>
            <p14:xfrm>
              <a:off x="5704514" y="719710"/>
              <a:ext cx="106560" cy="1224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2DECB8B-3A9C-498E-B931-7574BAFAF2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5514" y="710710"/>
                <a:ext cx="1242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DF4F656-D27C-4FE1-A80C-965E1684DC28}"/>
                  </a:ext>
                </a:extLst>
              </p14:cNvPr>
              <p14:cNvContentPartPr/>
              <p14:nvPr/>
            </p14:nvContentPartPr>
            <p14:xfrm>
              <a:off x="5447474" y="571390"/>
              <a:ext cx="138960" cy="1720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DF4F656-D27C-4FE1-A80C-965E1684DC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38834" y="562750"/>
                <a:ext cx="156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7C55AF2-71DB-46D0-9DB8-741335D857A4}"/>
                  </a:ext>
                </a:extLst>
              </p14:cNvPr>
              <p14:cNvContentPartPr/>
              <p14:nvPr/>
            </p14:nvContentPartPr>
            <p14:xfrm>
              <a:off x="5722154" y="583990"/>
              <a:ext cx="100800" cy="16632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7C55AF2-71DB-46D0-9DB8-741335D857A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13514" y="574990"/>
                <a:ext cx="118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8C0C8D5-F4C8-420C-A9C4-0276D5B069E1}"/>
                  </a:ext>
                </a:extLst>
              </p14:cNvPr>
              <p14:cNvContentPartPr/>
              <p14:nvPr/>
            </p14:nvContentPartPr>
            <p14:xfrm>
              <a:off x="5734034" y="666430"/>
              <a:ext cx="7128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8C0C8D5-F4C8-420C-A9C4-0276D5B069E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25034" y="657790"/>
                <a:ext cx="889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3EDEB48-82F8-4BC6-B8AB-475F02B1E55F}"/>
              </a:ext>
            </a:extLst>
          </p:cNvPr>
          <p:cNvGrpSpPr/>
          <p:nvPr/>
        </p:nvGrpSpPr>
        <p:grpSpPr>
          <a:xfrm>
            <a:off x="5091074" y="82510"/>
            <a:ext cx="1149120" cy="406440"/>
            <a:chOff x="5091074" y="82510"/>
            <a:chExt cx="114912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4D8774-AA60-4ED5-B338-DBF3475089FC}"/>
                    </a:ext>
                  </a:extLst>
                </p14:cNvPr>
                <p14:cNvContentPartPr/>
                <p14:nvPr/>
              </p14:nvContentPartPr>
              <p14:xfrm>
                <a:off x="5273234" y="88270"/>
                <a:ext cx="119520" cy="2422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4D8774-AA60-4ED5-B338-DBF3475089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64594" y="79270"/>
                  <a:ext cx="137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CB98C84-DB10-4B28-8E0B-8562578C0FC4}"/>
                    </a:ext>
                  </a:extLst>
                </p14:cNvPr>
                <p14:cNvContentPartPr/>
                <p14:nvPr/>
              </p14:nvContentPartPr>
              <p14:xfrm>
                <a:off x="5503994" y="117790"/>
                <a:ext cx="94680" cy="213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CB98C84-DB10-4B28-8E0B-8562578C0F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94994" y="109150"/>
                  <a:ext cx="112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CE3CBF7-47C2-416B-B45A-93CB8C0DD79F}"/>
                    </a:ext>
                  </a:extLst>
                </p14:cNvPr>
                <p14:cNvContentPartPr/>
                <p14:nvPr/>
              </p14:nvContentPartPr>
              <p14:xfrm>
                <a:off x="5683274" y="82510"/>
                <a:ext cx="115920" cy="2361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CE3CBF7-47C2-416B-B45A-93CB8C0DD79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74634" y="73510"/>
                  <a:ext cx="133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7989F2-0695-41C3-92D6-833EC317C2FD}"/>
                    </a:ext>
                  </a:extLst>
                </p14:cNvPr>
                <p14:cNvContentPartPr/>
                <p14:nvPr/>
              </p14:nvContentPartPr>
              <p14:xfrm>
                <a:off x="5793074" y="135070"/>
                <a:ext cx="45720" cy="154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7989F2-0695-41C3-92D6-833EC317C2F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4074" y="126430"/>
                  <a:ext cx="63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16979552-AD35-4CDF-918B-EC1864F94E25}"/>
                    </a:ext>
                  </a:extLst>
                </p14:cNvPr>
                <p14:cNvContentPartPr/>
                <p14:nvPr/>
              </p14:nvContentPartPr>
              <p14:xfrm>
                <a:off x="5781194" y="229750"/>
                <a:ext cx="35640" cy="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16979552-AD35-4CDF-918B-EC1864F94E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72194" y="221110"/>
                  <a:ext cx="53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694632BD-9C84-4330-9594-0312385D914E}"/>
                    </a:ext>
                  </a:extLst>
                </p14:cNvPr>
                <p14:cNvContentPartPr/>
                <p14:nvPr/>
              </p14:nvContentPartPr>
              <p14:xfrm>
                <a:off x="5863634" y="265390"/>
                <a:ext cx="65160" cy="594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694632BD-9C84-4330-9594-0312385D91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54994" y="256390"/>
                  <a:ext cx="828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3FBF8A6-770E-477D-9421-9E5EAD51FC03}"/>
                    </a:ext>
                  </a:extLst>
                </p14:cNvPr>
                <p14:cNvContentPartPr/>
                <p14:nvPr/>
              </p14:nvContentPartPr>
              <p14:xfrm>
                <a:off x="5999354" y="141550"/>
                <a:ext cx="83520" cy="1245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3FBF8A6-770E-477D-9421-9E5EAD51FC0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990714" y="132550"/>
                  <a:ext cx="101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A475828F-0FE3-444A-A1D6-0799EF4EBF4E}"/>
                    </a:ext>
                  </a:extLst>
                </p14:cNvPr>
                <p14:cNvContentPartPr/>
                <p14:nvPr/>
              </p14:nvContentPartPr>
              <p14:xfrm>
                <a:off x="6124634" y="88270"/>
                <a:ext cx="69480" cy="1951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A475828F-0FE3-444A-A1D6-0799EF4EBF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5634" y="79630"/>
                  <a:ext cx="87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4DC6080-18D3-475D-8E27-B75F0D910DDB}"/>
                    </a:ext>
                  </a:extLst>
                </p14:cNvPr>
                <p14:cNvContentPartPr/>
                <p14:nvPr/>
              </p14:nvContentPartPr>
              <p14:xfrm>
                <a:off x="5091074" y="430270"/>
                <a:ext cx="1149120" cy="58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4DC6080-18D3-475D-8E27-B75F0D910DD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082074" y="421270"/>
                  <a:ext cx="1166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53E1EB4-C8A3-4A7D-911D-E8C3390E31C8}"/>
                    </a:ext>
                  </a:extLst>
                </p14:cNvPr>
                <p14:cNvContentPartPr/>
                <p14:nvPr/>
              </p14:nvContentPartPr>
              <p14:xfrm>
                <a:off x="5456834" y="371230"/>
                <a:ext cx="153720" cy="53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53E1EB4-C8A3-4A7D-911D-E8C3390E31C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47834" y="362590"/>
                  <a:ext cx="17136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C3E0BC1-6295-41F8-954C-20FE336116ED}"/>
              </a:ext>
            </a:extLst>
          </p:cNvPr>
          <p:cNvGrpSpPr/>
          <p:nvPr/>
        </p:nvGrpSpPr>
        <p:grpSpPr>
          <a:xfrm>
            <a:off x="6394634" y="306430"/>
            <a:ext cx="2242080" cy="406800"/>
            <a:chOff x="6394634" y="306430"/>
            <a:chExt cx="224208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D2A01FC-4146-447E-A882-B2F63738901B}"/>
                    </a:ext>
                  </a:extLst>
                </p14:cNvPr>
                <p14:cNvContentPartPr/>
                <p14:nvPr/>
              </p14:nvContentPartPr>
              <p14:xfrm>
                <a:off x="6438194" y="530710"/>
                <a:ext cx="86400" cy="6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D2A01FC-4146-447E-A882-B2F63738901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9554" y="522070"/>
                  <a:ext cx="1040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B2995134-29CB-4474-BAA1-F31B147112BD}"/>
                    </a:ext>
                  </a:extLst>
                </p14:cNvPr>
                <p14:cNvContentPartPr/>
                <p14:nvPr/>
              </p14:nvContentPartPr>
              <p14:xfrm>
                <a:off x="6394634" y="583990"/>
                <a:ext cx="124200" cy="61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B2995134-29CB-4474-BAA1-F31B147112B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85994" y="574990"/>
                  <a:ext cx="1418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B55B5170-B154-4C88-9935-3198FC657BB4}"/>
                    </a:ext>
                  </a:extLst>
                </p14:cNvPr>
                <p14:cNvContentPartPr/>
                <p14:nvPr/>
              </p14:nvContentPartPr>
              <p14:xfrm>
                <a:off x="6707474" y="554470"/>
                <a:ext cx="82800" cy="3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B55B5170-B154-4C88-9935-3198FC657BB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98474" y="545470"/>
                  <a:ext cx="100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761C1ADE-00A8-4CDC-8EB3-42D7130A7DE1}"/>
                    </a:ext>
                  </a:extLst>
                </p14:cNvPr>
                <p14:cNvContentPartPr/>
                <p14:nvPr/>
              </p14:nvContentPartPr>
              <p14:xfrm>
                <a:off x="6843194" y="513070"/>
                <a:ext cx="147960" cy="2001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761C1ADE-00A8-4CDC-8EB3-42D7130A7DE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34194" y="504070"/>
                  <a:ext cx="16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70F7F6D-9720-47B9-9E2F-7FD8D59CDE21}"/>
                    </a:ext>
                  </a:extLst>
                </p14:cNvPr>
                <p14:cNvContentPartPr/>
                <p14:nvPr/>
              </p14:nvContentPartPr>
              <p14:xfrm>
                <a:off x="6990434" y="389230"/>
                <a:ext cx="6120" cy="241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70F7F6D-9720-47B9-9E2F-7FD8D59CDE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81794" y="380230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DF2DD25-9F24-424C-8F0F-9420A52137CC}"/>
                    </a:ext>
                  </a:extLst>
                </p14:cNvPr>
                <p14:cNvContentPartPr/>
                <p14:nvPr/>
              </p14:nvContentPartPr>
              <p14:xfrm>
                <a:off x="7114274" y="454030"/>
                <a:ext cx="218520" cy="118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DF2DD25-9F24-424C-8F0F-9420A52137C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05634" y="445390"/>
                  <a:ext cx="236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378A35A-82EC-4617-B33F-989940069EB4}"/>
                    </a:ext>
                  </a:extLst>
                </p14:cNvPr>
                <p14:cNvContentPartPr/>
                <p14:nvPr/>
              </p14:nvContentPartPr>
              <p14:xfrm>
                <a:off x="7414874" y="394990"/>
                <a:ext cx="118800" cy="198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378A35A-82EC-4617-B33F-989940069EB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05874" y="386350"/>
                  <a:ext cx="1364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9CBC09E-8C42-4525-A82A-DE692FF6F52E}"/>
                    </a:ext>
                  </a:extLst>
                </p14:cNvPr>
                <p14:cNvContentPartPr/>
                <p14:nvPr/>
              </p14:nvContentPartPr>
              <p14:xfrm>
                <a:off x="7716194" y="353950"/>
                <a:ext cx="159840" cy="201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9CBC09E-8C42-4525-A82A-DE692FF6F52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707194" y="344950"/>
                  <a:ext cx="1774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C823406-583C-405D-9345-AD9E8F692233}"/>
                    </a:ext>
                  </a:extLst>
                </p14:cNvPr>
                <p14:cNvContentPartPr/>
                <p14:nvPr/>
              </p14:nvContentPartPr>
              <p14:xfrm>
                <a:off x="7976114" y="312550"/>
                <a:ext cx="200520" cy="230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C823406-583C-405D-9345-AD9E8F6922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67114" y="303550"/>
                  <a:ext cx="218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745C065-5B3D-411B-8334-03DE9EBCDFC6}"/>
                    </a:ext>
                  </a:extLst>
                </p14:cNvPr>
                <p14:cNvContentPartPr/>
                <p14:nvPr/>
              </p14:nvContentPartPr>
              <p14:xfrm>
                <a:off x="8211554" y="501190"/>
                <a:ext cx="24120" cy="59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745C065-5B3D-411B-8334-03DE9EBCDFC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202914" y="492550"/>
                  <a:ext cx="41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9A0A174-4DF0-459F-A7DD-F29ED03A7A09}"/>
                    </a:ext>
                  </a:extLst>
                </p14:cNvPr>
                <p14:cNvContentPartPr/>
                <p14:nvPr/>
              </p14:nvContentPartPr>
              <p14:xfrm>
                <a:off x="8341514" y="359710"/>
                <a:ext cx="136080" cy="1479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9A0A174-4DF0-459F-A7DD-F29ED03A7A0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332514" y="350710"/>
                  <a:ext cx="1537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8420C7F-9201-4501-9C41-555D2B870F20}"/>
                    </a:ext>
                  </a:extLst>
                </p14:cNvPr>
                <p14:cNvContentPartPr/>
                <p14:nvPr/>
              </p14:nvContentPartPr>
              <p14:xfrm>
                <a:off x="8512514" y="306430"/>
                <a:ext cx="124200" cy="207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8420C7F-9201-4501-9C41-555D2B870F2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503874" y="297790"/>
                  <a:ext cx="141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BCCBBC7-AC96-4050-A656-3D74857E9B1C}"/>
                    </a:ext>
                  </a:extLst>
                </p14:cNvPr>
                <p14:cNvContentPartPr/>
                <p14:nvPr/>
              </p14:nvContentPartPr>
              <p14:xfrm>
                <a:off x="7716194" y="589750"/>
                <a:ext cx="147960" cy="417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BCCBBC7-AC96-4050-A656-3D74857E9B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07194" y="581110"/>
                  <a:ext cx="16560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C48DBBC4-3705-46D5-9463-082E90AA150A}"/>
              </a:ext>
            </a:extLst>
          </p:cNvPr>
          <p:cNvGrpSpPr/>
          <p:nvPr/>
        </p:nvGrpSpPr>
        <p:grpSpPr>
          <a:xfrm>
            <a:off x="5208794" y="937870"/>
            <a:ext cx="3681360" cy="702360"/>
            <a:chOff x="5208794" y="937870"/>
            <a:chExt cx="3681360" cy="70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362CE66-2AD7-4761-AB6F-CC30AAF0D950}"/>
                    </a:ext>
                  </a:extLst>
                </p14:cNvPr>
                <p14:cNvContentPartPr/>
                <p14:nvPr/>
              </p14:nvContentPartPr>
              <p14:xfrm>
                <a:off x="5303114" y="1051990"/>
                <a:ext cx="106560" cy="193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362CE66-2AD7-4761-AB6F-CC30AAF0D95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4474" y="1042990"/>
                  <a:ext cx="124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13E3A9A-3423-4CCD-A116-84232D23951E}"/>
                    </a:ext>
                  </a:extLst>
                </p14:cNvPr>
                <p14:cNvContentPartPr/>
                <p14:nvPr/>
              </p14:nvContentPartPr>
              <p14:xfrm>
                <a:off x="5551154" y="1043350"/>
                <a:ext cx="171360" cy="2016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13E3A9A-3423-4CCD-A116-84232D23951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42154" y="1034710"/>
                  <a:ext cx="1890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00A23F-2BB1-47A8-ABB7-07511A64DB76}"/>
                    </a:ext>
                  </a:extLst>
                </p14:cNvPr>
                <p14:cNvContentPartPr/>
                <p14:nvPr/>
              </p14:nvContentPartPr>
              <p14:xfrm>
                <a:off x="5781194" y="1002670"/>
                <a:ext cx="53640" cy="248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00A23F-2BB1-47A8-ABB7-07511A64DB7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72194" y="994030"/>
                  <a:ext cx="71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F178C9B-D69A-4592-9C80-A0D3101D85CD}"/>
                    </a:ext>
                  </a:extLst>
                </p14:cNvPr>
                <p14:cNvContentPartPr/>
                <p14:nvPr/>
              </p14:nvContentPartPr>
              <p14:xfrm>
                <a:off x="5851754" y="1037950"/>
                <a:ext cx="171720" cy="224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F178C9B-D69A-4592-9C80-A0D3101D85C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43114" y="1029310"/>
                  <a:ext cx="1893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616B16-A56F-4228-9B25-57A9D154A2B3}"/>
                    </a:ext>
                  </a:extLst>
                </p14:cNvPr>
                <p14:cNvContentPartPr/>
                <p14:nvPr/>
              </p14:nvContentPartPr>
              <p14:xfrm>
                <a:off x="6058394" y="1044070"/>
                <a:ext cx="171360" cy="145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616B16-A56F-4228-9B25-57A9D154A2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049754" y="1035070"/>
                  <a:ext cx="189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4353F96-2D4E-4991-BBD2-6CD1EB43EFB9}"/>
                    </a:ext>
                  </a:extLst>
                </p14:cNvPr>
                <p14:cNvContentPartPr/>
                <p14:nvPr/>
              </p14:nvContentPartPr>
              <p14:xfrm>
                <a:off x="6253154" y="967390"/>
                <a:ext cx="33840" cy="2595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4353F96-2D4E-4991-BBD2-6CD1EB43EFB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44154" y="958750"/>
                  <a:ext cx="51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CD93DEC-639F-4499-A4E0-3CFE25851A94}"/>
                    </a:ext>
                  </a:extLst>
                </p14:cNvPr>
                <p14:cNvContentPartPr/>
                <p14:nvPr/>
              </p14:nvContentPartPr>
              <p14:xfrm>
                <a:off x="5208794" y="1285990"/>
                <a:ext cx="1296000" cy="1105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CD93DEC-639F-4499-A4E0-3CFE25851A9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200154" y="1276990"/>
                  <a:ext cx="1313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FDEBB9-43B0-435D-99A2-DB191E427BA8}"/>
                    </a:ext>
                  </a:extLst>
                </p14:cNvPr>
                <p14:cNvContentPartPr/>
                <p14:nvPr/>
              </p14:nvContentPartPr>
              <p14:xfrm>
                <a:off x="5598314" y="1458790"/>
                <a:ext cx="165600" cy="181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FDEBB9-43B0-435D-99A2-DB191E427B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89314" y="1450150"/>
                  <a:ext cx="183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ABC7411-2D42-4252-BAA7-49C6CEBBE9FA}"/>
                    </a:ext>
                  </a:extLst>
                </p14:cNvPr>
                <p14:cNvContentPartPr/>
                <p14:nvPr/>
              </p14:nvContentPartPr>
              <p14:xfrm>
                <a:off x="5922314" y="1474630"/>
                <a:ext cx="89280" cy="1540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ABC7411-2D42-4252-BAA7-49C6CEBBE9F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13674" y="1465990"/>
                  <a:ext cx="1069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9E703C6-F06C-4B55-B368-AD8043B9B984}"/>
                    </a:ext>
                  </a:extLst>
                </p14:cNvPr>
                <p14:cNvContentPartPr/>
                <p14:nvPr/>
              </p14:nvContentPartPr>
              <p14:xfrm>
                <a:off x="5964074" y="1539430"/>
                <a:ext cx="65160" cy="12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9E703C6-F06C-4B55-B368-AD8043B9B98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55074" y="153079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2C3AC2-9E96-4971-8FFD-DE3D8B9C912E}"/>
                    </a:ext>
                  </a:extLst>
                </p14:cNvPr>
                <p14:cNvContentPartPr/>
                <p14:nvPr/>
              </p14:nvContentPartPr>
              <p14:xfrm>
                <a:off x="6559874" y="1274110"/>
                <a:ext cx="59400" cy="12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2C3AC2-9E96-4971-8FFD-DE3D8B9C91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51234" y="1265110"/>
                  <a:ext cx="77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493375-7C2A-497D-A46F-F9100C17B78E}"/>
                    </a:ext>
                  </a:extLst>
                </p14:cNvPr>
                <p14:cNvContentPartPr/>
                <p14:nvPr/>
              </p14:nvContentPartPr>
              <p14:xfrm>
                <a:off x="6547994" y="1345030"/>
                <a:ext cx="53280" cy="24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493375-7C2A-497D-A46F-F9100C17B78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539354" y="1336030"/>
                  <a:ext cx="709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7BB693-2698-4AA3-AFB5-264E3FF12E0A}"/>
                    </a:ext>
                  </a:extLst>
                </p14:cNvPr>
                <p14:cNvContentPartPr/>
                <p14:nvPr/>
              </p14:nvContentPartPr>
              <p14:xfrm>
                <a:off x="6760394" y="1268350"/>
                <a:ext cx="153720" cy="6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7BB693-2698-4AA3-AFB5-264E3FF12E0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51754" y="1259350"/>
                  <a:ext cx="171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563A333-F94C-4DAB-BDAB-00B84D2673E9}"/>
                    </a:ext>
                  </a:extLst>
                </p14:cNvPr>
                <p14:cNvContentPartPr/>
                <p14:nvPr/>
              </p14:nvContentPartPr>
              <p14:xfrm>
                <a:off x="6972794" y="1103110"/>
                <a:ext cx="124200" cy="3553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563A333-F94C-4DAB-BDAB-00B84D2673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964154" y="1094110"/>
                  <a:ext cx="1418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298E96-A559-464D-AA18-F1F1496DEF15}"/>
                    </a:ext>
                  </a:extLst>
                </p14:cNvPr>
                <p14:cNvContentPartPr/>
                <p14:nvPr/>
              </p14:nvContentPartPr>
              <p14:xfrm>
                <a:off x="7208594" y="1191310"/>
                <a:ext cx="230040" cy="1281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298E96-A559-464D-AA18-F1F1496DEF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99954" y="1182670"/>
                  <a:ext cx="2476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119A6B-38FD-485C-9B41-7DCFF63E88BF}"/>
                    </a:ext>
                  </a:extLst>
                </p14:cNvPr>
                <p14:cNvContentPartPr/>
                <p14:nvPr/>
              </p14:nvContentPartPr>
              <p14:xfrm>
                <a:off x="7575074" y="1126510"/>
                <a:ext cx="180720" cy="1897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119A6B-38FD-485C-9B41-7DCFF63E88B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66434" y="1117870"/>
                  <a:ext cx="198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C72F31B-212C-4099-8897-C9A62D6F3C8A}"/>
                    </a:ext>
                  </a:extLst>
                </p14:cNvPr>
                <p14:cNvContentPartPr/>
                <p14:nvPr/>
              </p14:nvContentPartPr>
              <p14:xfrm>
                <a:off x="7928594" y="998710"/>
                <a:ext cx="248040" cy="2224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C72F31B-212C-4099-8897-C9A62D6F3C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19594" y="990070"/>
                  <a:ext cx="265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17A2B23-E039-4605-85E1-9C04BC0054ED}"/>
                    </a:ext>
                  </a:extLst>
                </p14:cNvPr>
                <p14:cNvContentPartPr/>
                <p14:nvPr/>
              </p14:nvContentPartPr>
              <p14:xfrm>
                <a:off x="8217674" y="984310"/>
                <a:ext cx="159480" cy="3078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17A2B23-E039-4605-85E1-9C04BC0054E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208674" y="975670"/>
                  <a:ext cx="177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B566A5-3DAF-403C-BE84-F70FE40CB3C7}"/>
                    </a:ext>
                  </a:extLst>
                </p14:cNvPr>
                <p14:cNvContentPartPr/>
                <p14:nvPr/>
              </p14:nvContentPartPr>
              <p14:xfrm>
                <a:off x="8323874" y="1043710"/>
                <a:ext cx="98640" cy="17568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B566A5-3DAF-403C-BE84-F70FE40CB3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314874" y="1034710"/>
                  <a:ext cx="116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2748C6D-65AF-4E5C-B136-B48F1A0DE04B}"/>
                    </a:ext>
                  </a:extLst>
                </p14:cNvPr>
                <p14:cNvContentPartPr/>
                <p14:nvPr/>
              </p14:nvContentPartPr>
              <p14:xfrm>
                <a:off x="8323874" y="1144150"/>
                <a:ext cx="88920" cy="24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2748C6D-65AF-4E5C-B136-B48F1A0DE0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314874" y="113551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F75570C2-E4B9-43E4-8C1A-37D7FC030EC2}"/>
                    </a:ext>
                  </a:extLst>
                </p14:cNvPr>
                <p14:cNvContentPartPr/>
                <p14:nvPr/>
              </p14:nvContentPartPr>
              <p14:xfrm>
                <a:off x="8441954" y="1197430"/>
                <a:ext cx="71280" cy="889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F75570C2-E4B9-43E4-8C1A-37D7FC030EC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32954" y="1188430"/>
                  <a:ext cx="889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BFA6191-C410-4E04-A5C8-A259A1439885}"/>
                    </a:ext>
                  </a:extLst>
                </p14:cNvPr>
                <p14:cNvContentPartPr/>
                <p14:nvPr/>
              </p14:nvContentPartPr>
              <p14:xfrm>
                <a:off x="8571914" y="1020310"/>
                <a:ext cx="159840" cy="154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BFA6191-C410-4E04-A5C8-A259A143988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563274" y="1011670"/>
                  <a:ext cx="1774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A21DCCE-69C1-4348-A9F0-BD106553DAA9}"/>
                    </a:ext>
                  </a:extLst>
                </p14:cNvPr>
                <p14:cNvContentPartPr/>
                <p14:nvPr/>
              </p14:nvContentPartPr>
              <p14:xfrm>
                <a:off x="8748674" y="937870"/>
                <a:ext cx="141480" cy="30132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A21DCCE-69C1-4348-A9F0-BD106553DA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39674" y="928870"/>
                  <a:ext cx="1591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F37635E-48A1-4830-915A-429951D0E318}"/>
                    </a:ext>
                  </a:extLst>
                </p14:cNvPr>
                <p14:cNvContentPartPr/>
                <p14:nvPr/>
              </p14:nvContentPartPr>
              <p14:xfrm>
                <a:off x="7893314" y="1268350"/>
                <a:ext cx="153720" cy="532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F37635E-48A1-4830-915A-429951D0E318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84314" y="1259350"/>
                  <a:ext cx="1713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E6E1F91-969C-4CC0-8C6D-A7E65E8FEB20}"/>
                    </a:ext>
                  </a:extLst>
                </p14:cNvPr>
                <p14:cNvContentPartPr/>
                <p14:nvPr/>
              </p14:nvContentPartPr>
              <p14:xfrm>
                <a:off x="5509754" y="1297510"/>
                <a:ext cx="147960" cy="18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E6E1F91-969C-4CC0-8C6D-A7E65E8FEB2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01114" y="1288870"/>
                  <a:ext cx="165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7C2861A8-C55C-4EF8-A1D3-E41ADE8D643B}"/>
                    </a:ext>
                  </a:extLst>
                </p14:cNvPr>
                <p14:cNvContentPartPr/>
                <p14:nvPr/>
              </p14:nvContentPartPr>
              <p14:xfrm>
                <a:off x="6919874" y="1527550"/>
                <a:ext cx="708120" cy="187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7C2861A8-C55C-4EF8-A1D3-E41ADE8D643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10874" y="1518910"/>
                  <a:ext cx="725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0CF90F1-8D7F-4246-8664-A39FA03CEBB8}"/>
                    </a:ext>
                  </a:extLst>
                </p14:cNvPr>
                <p14:cNvContentPartPr/>
                <p14:nvPr/>
              </p14:nvContentPartPr>
              <p14:xfrm>
                <a:off x="6992954" y="1509910"/>
                <a:ext cx="692280" cy="12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0CF90F1-8D7F-4246-8664-A39FA03CEB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83954" y="1501270"/>
                  <a:ext cx="7099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8720DBF-3082-4B3D-898B-AB9E4CB73873}"/>
              </a:ext>
            </a:extLst>
          </p:cNvPr>
          <p:cNvGrpSpPr/>
          <p:nvPr/>
        </p:nvGrpSpPr>
        <p:grpSpPr>
          <a:xfrm>
            <a:off x="7302914" y="1675150"/>
            <a:ext cx="276120" cy="248040"/>
            <a:chOff x="7302914" y="1675150"/>
            <a:chExt cx="276120" cy="24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EFECFF7-0E1D-456F-8525-CD13A5308B03}"/>
                    </a:ext>
                  </a:extLst>
                </p14:cNvPr>
                <p14:cNvContentPartPr/>
                <p14:nvPr/>
              </p14:nvContentPartPr>
              <p14:xfrm>
                <a:off x="7302914" y="1675150"/>
                <a:ext cx="154080" cy="1123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EFECFF7-0E1D-456F-8525-CD13A5308B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293914" y="1666510"/>
                  <a:ext cx="171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47FE795B-A680-47F3-BA13-222830D719F3}"/>
                    </a:ext>
                  </a:extLst>
                </p14:cNvPr>
                <p14:cNvContentPartPr/>
                <p14:nvPr/>
              </p14:nvContentPartPr>
              <p14:xfrm>
                <a:off x="7438994" y="1704310"/>
                <a:ext cx="140040" cy="218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47FE795B-A680-47F3-BA13-222830D719F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429994" y="1695670"/>
                  <a:ext cx="157680" cy="23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6B0A6E8-E7C4-46E5-89C2-306793D4E4DB}"/>
              </a:ext>
            </a:extLst>
          </p:cNvPr>
          <p:cNvGrpSpPr/>
          <p:nvPr/>
        </p:nvGrpSpPr>
        <p:grpSpPr>
          <a:xfrm>
            <a:off x="6990434" y="731230"/>
            <a:ext cx="708120" cy="148320"/>
            <a:chOff x="6990434" y="731230"/>
            <a:chExt cx="708120" cy="14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F273D1F-2F7D-45EA-A072-E1E566AA4BD1}"/>
                    </a:ext>
                  </a:extLst>
                </p14:cNvPr>
                <p14:cNvContentPartPr/>
                <p14:nvPr/>
              </p14:nvContentPartPr>
              <p14:xfrm>
                <a:off x="6996554" y="754630"/>
                <a:ext cx="451800" cy="12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F273D1F-2F7D-45EA-A072-E1E566AA4BD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87554" y="745990"/>
                  <a:ext cx="469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66ED68C-3A95-44E8-87D3-533507BDBA82}"/>
                    </a:ext>
                  </a:extLst>
                </p14:cNvPr>
                <p14:cNvContentPartPr/>
                <p14:nvPr/>
              </p14:nvContentPartPr>
              <p14:xfrm>
                <a:off x="6990434" y="825910"/>
                <a:ext cx="466560" cy="298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66ED68C-3A95-44E8-87D3-533507BDBA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981794" y="816910"/>
                  <a:ext cx="4842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A89901-E00C-4BBB-99A9-6DCE83E755DA}"/>
                    </a:ext>
                  </a:extLst>
                </p14:cNvPr>
                <p14:cNvContentPartPr/>
                <p14:nvPr/>
              </p14:nvContentPartPr>
              <p14:xfrm>
                <a:off x="7586234" y="731230"/>
                <a:ext cx="112320" cy="1483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A89901-E00C-4BBB-99A9-6DCE83E755D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577594" y="722230"/>
                  <a:ext cx="1299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76741B8-26B9-472D-B5FB-234E9344B295}"/>
                    </a:ext>
                  </a:extLst>
                </p14:cNvPr>
                <p14:cNvContentPartPr/>
                <p14:nvPr/>
              </p14:nvContentPartPr>
              <p14:xfrm>
                <a:off x="7621874" y="790270"/>
                <a:ext cx="65160" cy="61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76741B8-26B9-472D-B5FB-234E9344B29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612874" y="78163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0AD51CCC-E400-466D-BD15-B643696A6505}"/>
                  </a:ext>
                </a:extLst>
              </p14:cNvPr>
              <p14:cNvContentPartPr/>
              <p14:nvPr/>
            </p14:nvContentPartPr>
            <p14:xfrm>
              <a:off x="3834314" y="2801950"/>
              <a:ext cx="284040" cy="207000"/>
            </p14:xfrm>
          </p:contentPart>
        </mc:Choice>
        <mc:Fallback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0AD51CCC-E400-466D-BD15-B643696A650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825314" y="2793310"/>
                <a:ext cx="3016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8CEFA52-B5E7-489B-AC56-8A3E1845D7DA}"/>
                  </a:ext>
                </a:extLst>
              </p14:cNvPr>
              <p14:cNvContentPartPr/>
              <p14:nvPr/>
            </p14:nvContentPartPr>
            <p14:xfrm>
              <a:off x="3851954" y="324070"/>
              <a:ext cx="430920" cy="18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8CEFA52-B5E7-489B-AC56-8A3E1845D7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43314" y="315430"/>
                <a:ext cx="448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8B93609F-364A-47D3-B797-FFB5C02472EB}"/>
                  </a:ext>
                </a:extLst>
              </p14:cNvPr>
              <p14:cNvContentPartPr/>
              <p14:nvPr/>
            </p14:nvContentPartPr>
            <p14:xfrm>
              <a:off x="3763754" y="424510"/>
              <a:ext cx="596160" cy="2412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8B93609F-364A-47D3-B797-FFB5C02472E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54754" y="415870"/>
                <a:ext cx="613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26F2E5BD-F120-44B9-80CF-8DBFC4460AF3}"/>
                  </a:ext>
                </a:extLst>
              </p14:cNvPr>
              <p14:cNvContentPartPr/>
              <p14:nvPr/>
            </p14:nvContentPartPr>
            <p14:xfrm>
              <a:off x="4164434" y="265030"/>
              <a:ext cx="195840" cy="295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26F2E5BD-F120-44B9-80CF-8DBFC4460AF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55434" y="256390"/>
                <a:ext cx="2134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FDD61F08-6B13-49FD-9FDB-47DE26A3588C}"/>
                  </a:ext>
                </a:extLst>
              </p14:cNvPr>
              <p14:cNvContentPartPr/>
              <p14:nvPr/>
            </p14:nvContentPartPr>
            <p14:xfrm>
              <a:off x="3745754" y="1119670"/>
              <a:ext cx="300960" cy="54360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FDD61F08-6B13-49FD-9FDB-47DE26A3588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737114" y="1111030"/>
                <a:ext cx="318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096704B-97BE-4198-9DDA-3FF8D1A94E64}"/>
                  </a:ext>
                </a:extLst>
              </p14:cNvPr>
              <p14:cNvContentPartPr/>
              <p14:nvPr/>
            </p14:nvContentPartPr>
            <p14:xfrm>
              <a:off x="3704714" y="1244590"/>
              <a:ext cx="425520" cy="24480"/>
            </p14:xfrm>
          </p:contentPart>
        </mc:Choice>
        <mc:Fallback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096704B-97BE-4198-9DDA-3FF8D1A94E6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3695714" y="1235590"/>
                <a:ext cx="443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AC7697CE-5B34-4DA0-9303-7149D24F294D}"/>
                  </a:ext>
                </a:extLst>
              </p14:cNvPr>
              <p14:cNvContentPartPr/>
              <p14:nvPr/>
            </p14:nvContentPartPr>
            <p14:xfrm>
              <a:off x="3964274" y="1037950"/>
              <a:ext cx="189360" cy="313200"/>
            </p14:xfrm>
          </p:contentPart>
        </mc:Choice>
        <mc:Fallback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AC7697CE-5B34-4DA0-9303-7149D24F294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955274" y="1029310"/>
                <a:ext cx="2070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3FB6DB00-CDDF-426B-A977-33CEBF8B1D2C}"/>
                  </a:ext>
                </a:extLst>
              </p14:cNvPr>
              <p14:cNvContentPartPr/>
              <p14:nvPr/>
            </p14:nvContentPartPr>
            <p14:xfrm>
              <a:off x="1498274" y="1805110"/>
              <a:ext cx="154440" cy="2484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3FB6DB00-CDDF-426B-A977-33CEBF8B1D2C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489274" y="1796110"/>
                <a:ext cx="1720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0952FB5A-334B-4A18-8078-E1357783A3C5}"/>
                  </a:ext>
                </a:extLst>
              </p14:cNvPr>
              <p14:cNvContentPartPr/>
              <p14:nvPr/>
            </p14:nvContentPartPr>
            <p14:xfrm>
              <a:off x="1716434" y="1816630"/>
              <a:ext cx="242280" cy="210960"/>
            </p14:xfrm>
          </p:contentPart>
        </mc:Choice>
        <mc:Fallback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0952FB5A-334B-4A18-8078-E1357783A3C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707794" y="1807630"/>
                <a:ext cx="2599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31D4B2BF-864F-48FA-8CC2-ACD6400EBA4B}"/>
                  </a:ext>
                </a:extLst>
              </p14:cNvPr>
              <p14:cNvContentPartPr/>
              <p14:nvPr/>
            </p14:nvContentPartPr>
            <p14:xfrm>
              <a:off x="1327274" y="2153230"/>
              <a:ext cx="688320" cy="4212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31D4B2BF-864F-48FA-8CC2-ACD6400EBA4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318274" y="2144230"/>
                <a:ext cx="7059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917F61EE-F412-45A4-AFD6-77F211567F94}"/>
                  </a:ext>
                </a:extLst>
              </p14:cNvPr>
              <p14:cNvContentPartPr/>
              <p14:nvPr/>
            </p14:nvContentPartPr>
            <p14:xfrm>
              <a:off x="1379834" y="2278870"/>
              <a:ext cx="172080" cy="20484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917F61EE-F412-45A4-AFD6-77F211567F94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370834" y="2270230"/>
                <a:ext cx="1897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E5F549FD-DE43-42FF-9AA5-2A0012DCBA1F}"/>
                  </a:ext>
                </a:extLst>
              </p14:cNvPr>
              <p14:cNvContentPartPr/>
              <p14:nvPr/>
            </p14:nvContentPartPr>
            <p14:xfrm>
              <a:off x="1639754" y="2371390"/>
              <a:ext cx="106560" cy="1303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E5F549FD-DE43-42FF-9AA5-2A0012DCBA1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630754" y="2362390"/>
                <a:ext cx="12420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C8645C29-3F48-4B03-BB36-BBDD7111B919}"/>
                  </a:ext>
                </a:extLst>
              </p14:cNvPr>
              <p14:cNvContentPartPr/>
              <p14:nvPr/>
            </p14:nvContentPartPr>
            <p14:xfrm>
              <a:off x="1639754" y="2117590"/>
              <a:ext cx="684720" cy="34848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C8645C29-3F48-4B03-BB36-BBDD7111B91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631114" y="2108950"/>
                <a:ext cx="70236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70A02951-21E8-4061-8F4E-0A87DD4BECD2}"/>
                  </a:ext>
                </a:extLst>
              </p14:cNvPr>
              <p14:cNvContentPartPr/>
              <p14:nvPr/>
            </p14:nvContentPartPr>
            <p14:xfrm>
              <a:off x="2200274" y="2206150"/>
              <a:ext cx="112320" cy="61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70A02951-21E8-4061-8F4E-0A87DD4BECD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191634" y="2197510"/>
                <a:ext cx="1299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0721246D-EB89-45B1-9C6F-522601361BF0}"/>
                  </a:ext>
                </a:extLst>
              </p14:cNvPr>
              <p14:cNvContentPartPr/>
              <p14:nvPr/>
            </p14:nvContentPartPr>
            <p14:xfrm>
              <a:off x="2648474" y="2194270"/>
              <a:ext cx="77040" cy="129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0721246D-EB89-45B1-9C6F-522601361BF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639834" y="2185630"/>
                <a:ext cx="9468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17FEBAD1-9F55-4EB0-93E7-404A16380C31}"/>
                  </a:ext>
                </a:extLst>
              </p14:cNvPr>
              <p14:cNvContentPartPr/>
              <p14:nvPr/>
            </p14:nvContentPartPr>
            <p14:xfrm>
              <a:off x="1498634" y="2702590"/>
              <a:ext cx="153360" cy="2358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17FEBAD1-9F55-4EB0-93E7-404A16380C3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489994" y="2693950"/>
                <a:ext cx="1710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610AE69A-CED1-4BBC-BA7A-2362FFE9FEA2}"/>
                  </a:ext>
                </a:extLst>
              </p14:cNvPr>
              <p14:cNvContentPartPr/>
              <p14:nvPr/>
            </p14:nvContentPartPr>
            <p14:xfrm>
              <a:off x="1728314" y="2701870"/>
              <a:ext cx="163800" cy="22464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610AE69A-CED1-4BBC-BA7A-2362FFE9FEA2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719674" y="2692870"/>
                <a:ext cx="1814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C7A0B5F4-3E84-44CB-BBD1-EEC0563848AD}"/>
                  </a:ext>
                </a:extLst>
              </p14:cNvPr>
              <p14:cNvContentPartPr/>
              <p14:nvPr/>
            </p14:nvContentPartPr>
            <p14:xfrm>
              <a:off x="1394234" y="3019750"/>
              <a:ext cx="714600" cy="5436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C7A0B5F4-3E84-44CB-BBD1-EEC0563848AD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85234" y="3011110"/>
                <a:ext cx="732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89A1FD05-009B-4DE0-8036-92F87B70FB7B}"/>
                  </a:ext>
                </a:extLst>
              </p14:cNvPr>
              <p14:cNvContentPartPr/>
              <p14:nvPr/>
            </p14:nvContentPartPr>
            <p14:xfrm>
              <a:off x="1451114" y="3097870"/>
              <a:ext cx="195120" cy="27072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89A1FD05-009B-4DE0-8036-92F87B70FB7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442114" y="3089230"/>
                <a:ext cx="2127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C372EA3-4717-4D99-BEDE-D21D9D915ED1}"/>
                  </a:ext>
                </a:extLst>
              </p14:cNvPr>
              <p14:cNvContentPartPr/>
              <p14:nvPr/>
            </p14:nvContentPartPr>
            <p14:xfrm>
              <a:off x="1745954" y="3161950"/>
              <a:ext cx="160200" cy="24228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C372EA3-4717-4D99-BEDE-D21D9D915ED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737314" y="3152950"/>
                <a:ext cx="1778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D99BB667-8953-47F1-8DF5-04BC6627F86E}"/>
                  </a:ext>
                </a:extLst>
              </p14:cNvPr>
              <p14:cNvContentPartPr/>
              <p14:nvPr/>
            </p14:nvContentPartPr>
            <p14:xfrm>
              <a:off x="1775474" y="2990950"/>
              <a:ext cx="619920" cy="330840"/>
            </p14:xfrm>
          </p:contentPart>
        </mc:Choice>
        <mc:Fallback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D99BB667-8953-47F1-8DF5-04BC6627F86E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766834" y="2981950"/>
                <a:ext cx="6375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1DB39D6-D066-40E5-9FB2-68F5CBC09B02}"/>
                  </a:ext>
                </a:extLst>
              </p14:cNvPr>
              <p14:cNvContentPartPr/>
              <p14:nvPr/>
            </p14:nvContentPartPr>
            <p14:xfrm>
              <a:off x="2294594" y="3085270"/>
              <a:ext cx="118440" cy="18000"/>
            </p14:xfrm>
          </p:contentPart>
        </mc:Choice>
        <mc:Fallback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1DB39D6-D066-40E5-9FB2-68F5CBC09B0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85954" y="3076270"/>
                <a:ext cx="136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96DA2BAC-6A06-4D48-B78A-064B2626BF1D}"/>
                  </a:ext>
                </a:extLst>
              </p14:cNvPr>
              <p14:cNvContentPartPr/>
              <p14:nvPr/>
            </p14:nvContentPartPr>
            <p14:xfrm>
              <a:off x="2754674" y="3078790"/>
              <a:ext cx="153720" cy="24480"/>
            </p14:xfrm>
          </p:contentPart>
        </mc:Choice>
        <mc:Fallback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96DA2BAC-6A06-4D48-B78A-064B2626BF1D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746034" y="3070150"/>
                <a:ext cx="171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A1A25DB5-85E7-4767-BECD-3FE284BCAB56}"/>
                  </a:ext>
                </a:extLst>
              </p14:cNvPr>
              <p14:cNvContentPartPr/>
              <p14:nvPr/>
            </p14:nvContentPartPr>
            <p14:xfrm>
              <a:off x="1043954" y="1651030"/>
              <a:ext cx="3605040" cy="1782360"/>
            </p14:xfrm>
          </p:contentPart>
        </mc:Choice>
        <mc:Fallback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A1A25DB5-85E7-4767-BECD-3FE284BCAB5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034954" y="1642390"/>
                <a:ext cx="3622680" cy="180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777EBD4-C4D3-4E00-8E25-7AEA621903B6}"/>
                  </a:ext>
                </a:extLst>
              </p14:cNvPr>
              <p14:cNvContentPartPr/>
              <p14:nvPr/>
            </p14:nvContentPartPr>
            <p14:xfrm>
              <a:off x="1362554" y="129670"/>
              <a:ext cx="372600" cy="20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777EBD4-C4D3-4E00-8E25-7AEA621903B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353914" y="120670"/>
                <a:ext cx="39024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87CCAD-5193-4F4F-A701-288BE6DED3F3}"/>
                  </a:ext>
                </a:extLst>
              </p14:cNvPr>
              <p14:cNvContentPartPr/>
              <p14:nvPr/>
            </p14:nvContentPartPr>
            <p14:xfrm>
              <a:off x="1273994" y="389230"/>
              <a:ext cx="635400" cy="71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87CCAD-5193-4F4F-A701-288BE6DED3F3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1265354" y="380230"/>
                <a:ext cx="6530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5A68F6-08FA-40EE-A631-66F5140DE66B}"/>
                  </a:ext>
                </a:extLst>
              </p14:cNvPr>
              <p14:cNvContentPartPr/>
              <p14:nvPr/>
            </p14:nvContentPartPr>
            <p14:xfrm>
              <a:off x="1374794" y="513070"/>
              <a:ext cx="336240" cy="213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5A68F6-08FA-40EE-A631-66F5140DE66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1365794" y="504070"/>
                <a:ext cx="35388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E92D7B5-79A2-4114-B6DA-B6ADFD7C7309}"/>
                  </a:ext>
                </a:extLst>
              </p14:cNvPr>
              <p14:cNvContentPartPr/>
              <p14:nvPr/>
            </p14:nvContentPartPr>
            <p14:xfrm>
              <a:off x="1622114" y="601630"/>
              <a:ext cx="88920" cy="12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E92D7B5-79A2-4114-B6DA-B6ADFD7C7309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1613474" y="592630"/>
                <a:ext cx="1065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6A704B7-37A9-42A0-86E9-867C451E8D1E}"/>
                  </a:ext>
                </a:extLst>
              </p14:cNvPr>
              <p14:cNvContentPartPr/>
              <p14:nvPr/>
            </p14:nvContentPartPr>
            <p14:xfrm>
              <a:off x="2023154" y="377350"/>
              <a:ext cx="100800" cy="12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6A704B7-37A9-42A0-86E9-867C451E8D1E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014514" y="368710"/>
                <a:ext cx="1184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FB8D76-CD9B-4EFD-9EAA-06ADE6C55E30}"/>
                  </a:ext>
                </a:extLst>
              </p14:cNvPr>
              <p14:cNvContentPartPr/>
              <p14:nvPr/>
            </p14:nvContentPartPr>
            <p14:xfrm>
              <a:off x="2011634" y="471670"/>
              <a:ext cx="59400" cy="61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BFB8D76-CD9B-4EFD-9EAA-06ADE6C55E30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002634" y="463030"/>
                <a:ext cx="7704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92A0D6-1A84-44A1-AD7D-878E2F502C62}"/>
                  </a:ext>
                </a:extLst>
              </p14:cNvPr>
              <p14:cNvContentPartPr/>
              <p14:nvPr/>
            </p14:nvContentPartPr>
            <p14:xfrm>
              <a:off x="2200274" y="389230"/>
              <a:ext cx="130320" cy="18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92A0D6-1A84-44A1-AD7D-878E2F502C6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191634" y="380230"/>
                <a:ext cx="1479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98A2D6D-7C7B-4096-A912-576949273EE7}"/>
                  </a:ext>
                </a:extLst>
              </p14:cNvPr>
              <p14:cNvContentPartPr/>
              <p14:nvPr/>
            </p14:nvContentPartPr>
            <p14:xfrm>
              <a:off x="2400794" y="288790"/>
              <a:ext cx="112680" cy="230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98A2D6D-7C7B-4096-A912-576949273EE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391794" y="280150"/>
                <a:ext cx="1303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5B9BC2D-D31A-4072-956F-F46F84E93E16}"/>
                  </a:ext>
                </a:extLst>
              </p14:cNvPr>
              <p14:cNvContentPartPr/>
              <p14:nvPr/>
            </p14:nvContentPartPr>
            <p14:xfrm>
              <a:off x="2648474" y="64870"/>
              <a:ext cx="358200" cy="159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5B9BC2D-D31A-4072-956F-F46F84E93E1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639834" y="55870"/>
                <a:ext cx="3758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42D70C-05B0-4701-B5C6-FB191F2670E5}"/>
                  </a:ext>
                </a:extLst>
              </p14:cNvPr>
              <p14:cNvContentPartPr/>
              <p14:nvPr/>
            </p14:nvContentPartPr>
            <p14:xfrm>
              <a:off x="2580074" y="297430"/>
              <a:ext cx="564480" cy="392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42D70C-05B0-4701-B5C6-FB191F2670E5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571074" y="288790"/>
                <a:ext cx="5821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98AEFE90-0E1B-4810-AD60-655A40BF28CC}"/>
                  </a:ext>
                </a:extLst>
              </p14:cNvPr>
              <p14:cNvContentPartPr/>
              <p14:nvPr/>
            </p14:nvContentPartPr>
            <p14:xfrm>
              <a:off x="2642714" y="456190"/>
              <a:ext cx="305640" cy="1695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98AEFE90-0E1B-4810-AD60-655A40BF28C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634074" y="447190"/>
                <a:ext cx="32328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53AFE51-4469-40B4-9B9F-37AB6FF38934}"/>
                  </a:ext>
                </a:extLst>
              </p14:cNvPr>
              <p14:cNvContentPartPr/>
              <p14:nvPr/>
            </p14:nvContentPartPr>
            <p14:xfrm>
              <a:off x="2910914" y="454030"/>
              <a:ext cx="145080" cy="1242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53AFE51-4469-40B4-9B9F-37AB6FF38934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901914" y="445390"/>
                <a:ext cx="1627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2F02BE-CA2D-4BC4-B67F-B8AE2E6CD4AD}"/>
                  </a:ext>
                </a:extLst>
              </p14:cNvPr>
              <p14:cNvContentPartPr/>
              <p14:nvPr/>
            </p14:nvContentPartPr>
            <p14:xfrm>
              <a:off x="1345274" y="1002670"/>
              <a:ext cx="182880" cy="17172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2F02BE-CA2D-4BC4-B67F-B8AE2E6CD4A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336274" y="993670"/>
                <a:ext cx="200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8BD6317-9A20-4DC8-8404-E56C0CDB2236}"/>
                  </a:ext>
                </a:extLst>
              </p14:cNvPr>
              <p14:cNvContentPartPr/>
              <p14:nvPr/>
            </p14:nvContentPartPr>
            <p14:xfrm>
              <a:off x="1639754" y="943630"/>
              <a:ext cx="136080" cy="136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8BD6317-9A20-4DC8-8404-E56C0CDB223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631114" y="934630"/>
                <a:ext cx="1537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55AE56D-317B-454E-8988-AA0509A710AF}"/>
                  </a:ext>
                </a:extLst>
              </p14:cNvPr>
              <p14:cNvContentPartPr/>
              <p14:nvPr/>
            </p14:nvContentPartPr>
            <p14:xfrm>
              <a:off x="1403594" y="1173310"/>
              <a:ext cx="472320" cy="3060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55AE56D-317B-454E-8988-AA0509A710AF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394954" y="1164310"/>
                <a:ext cx="4899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ADBA61A-44B2-45F1-9245-E93340C5F1D7}"/>
                  </a:ext>
                </a:extLst>
              </p14:cNvPr>
              <p14:cNvContentPartPr/>
              <p14:nvPr/>
            </p14:nvContentPartPr>
            <p14:xfrm>
              <a:off x="1356794" y="1326310"/>
              <a:ext cx="383760" cy="1933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ADBA61A-44B2-45F1-9245-E93340C5F1D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347794" y="1317670"/>
                <a:ext cx="40140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25DFA20-EDFC-4E22-8172-0095C891EE52}"/>
                  </a:ext>
                </a:extLst>
              </p14:cNvPr>
              <p14:cNvContentPartPr/>
              <p14:nvPr/>
            </p14:nvContentPartPr>
            <p14:xfrm>
              <a:off x="1663514" y="1439350"/>
              <a:ext cx="71280" cy="241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25DFA20-EDFC-4E22-8172-0095C891EE5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654514" y="1430350"/>
                <a:ext cx="88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D027495-8D27-4F54-AC43-CC0E7000145C}"/>
                  </a:ext>
                </a:extLst>
              </p14:cNvPr>
              <p14:cNvContentPartPr/>
              <p14:nvPr/>
            </p14:nvContentPartPr>
            <p14:xfrm>
              <a:off x="2088314" y="1203190"/>
              <a:ext cx="82800" cy="7128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D027495-8D27-4F54-AC43-CC0E7000145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2079314" y="1194550"/>
                <a:ext cx="1004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15D98BF-FD8D-4678-880A-0BF358AF33FB}"/>
                  </a:ext>
                </a:extLst>
              </p14:cNvPr>
              <p14:cNvContentPartPr/>
              <p14:nvPr/>
            </p14:nvContentPartPr>
            <p14:xfrm>
              <a:off x="2294594" y="1197430"/>
              <a:ext cx="124200" cy="122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15D98BF-FD8D-4678-880A-0BF358AF33FB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2285954" y="1188430"/>
                <a:ext cx="1418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13FA5F8-EB24-4EAD-9AED-F59AFB64F67D}"/>
                  </a:ext>
                </a:extLst>
              </p14:cNvPr>
              <p14:cNvContentPartPr/>
              <p14:nvPr/>
            </p14:nvContentPartPr>
            <p14:xfrm>
              <a:off x="2497994" y="1073230"/>
              <a:ext cx="180360" cy="2188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13FA5F8-EB24-4EAD-9AED-F59AFB64F67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489354" y="1064590"/>
                <a:ext cx="1980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712DDB1-BB92-46D9-AD8D-404CE3BC5514}"/>
                  </a:ext>
                </a:extLst>
              </p14:cNvPr>
              <p14:cNvContentPartPr/>
              <p14:nvPr/>
            </p14:nvContentPartPr>
            <p14:xfrm>
              <a:off x="2796434" y="890710"/>
              <a:ext cx="141120" cy="2008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712DDB1-BB92-46D9-AD8D-404CE3BC5514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787794" y="881710"/>
                <a:ext cx="158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2DE367C-7E6D-4B41-A748-EDE5033079BA}"/>
                  </a:ext>
                </a:extLst>
              </p14:cNvPr>
              <p14:cNvContentPartPr/>
              <p14:nvPr/>
            </p14:nvContentPartPr>
            <p14:xfrm>
              <a:off x="3067514" y="873070"/>
              <a:ext cx="259920" cy="1656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2DE367C-7E6D-4B41-A748-EDE5033079B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058514" y="864070"/>
                <a:ext cx="2775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07FBBF-A724-4658-9AAD-27F7C2DAF223}"/>
                  </a:ext>
                </a:extLst>
              </p14:cNvPr>
              <p14:cNvContentPartPr/>
              <p14:nvPr/>
            </p14:nvContentPartPr>
            <p14:xfrm>
              <a:off x="2843234" y="1109230"/>
              <a:ext cx="484200" cy="9468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07FBBF-A724-4658-9AAD-27F7C2DAF22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834234" y="1100230"/>
                <a:ext cx="5018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624EBB3D-D291-4622-831B-56D94963940C}"/>
                  </a:ext>
                </a:extLst>
              </p14:cNvPr>
              <p14:cNvContentPartPr/>
              <p14:nvPr/>
            </p14:nvContentPartPr>
            <p14:xfrm>
              <a:off x="2908034" y="1267990"/>
              <a:ext cx="360360" cy="1753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624EBB3D-D291-4622-831B-56D94963940C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899394" y="1259350"/>
                <a:ext cx="37800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26C0F2B-3E6E-4C12-A212-033E1553056A}"/>
                  </a:ext>
                </a:extLst>
              </p14:cNvPr>
              <p14:cNvContentPartPr/>
              <p14:nvPr/>
            </p14:nvContentPartPr>
            <p14:xfrm>
              <a:off x="3149954" y="1275190"/>
              <a:ext cx="94680" cy="16488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26C0F2B-3E6E-4C12-A212-033E1553056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141314" y="1266190"/>
                <a:ext cx="11232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41FF79D8-8A24-4A41-8666-4D40EA949FD7}"/>
                  </a:ext>
                </a:extLst>
              </p14:cNvPr>
              <p14:cNvContentPartPr/>
              <p14:nvPr/>
            </p14:nvContentPartPr>
            <p14:xfrm>
              <a:off x="1002554" y="176830"/>
              <a:ext cx="224640" cy="12866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41FF79D8-8A24-4A41-8666-4D40EA949FD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93914" y="167830"/>
                <a:ext cx="242280" cy="13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110D688B-DE51-4A39-AFBF-2E596B36A101}"/>
                  </a:ext>
                </a:extLst>
              </p14:cNvPr>
              <p14:cNvContentPartPr/>
              <p14:nvPr/>
            </p14:nvContentPartPr>
            <p14:xfrm>
              <a:off x="530594" y="985030"/>
              <a:ext cx="484200" cy="3042720"/>
            </p14:xfrm>
          </p:contentPart>
        </mc:Choice>
        <mc:Fallback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110D688B-DE51-4A39-AFBF-2E596B36A101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521954" y="976030"/>
                <a:ext cx="501840" cy="30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0F1CDD8D-13CA-4899-ABB7-FC017E26C70E}"/>
                  </a:ext>
                </a:extLst>
              </p14:cNvPr>
              <p14:cNvContentPartPr/>
              <p14:nvPr/>
            </p14:nvContentPartPr>
            <p14:xfrm>
              <a:off x="589274" y="3869710"/>
              <a:ext cx="236880" cy="9468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0F1CDD8D-13CA-4899-ABB7-FC017E26C70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580634" y="3861070"/>
                <a:ext cx="2545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99" name="Ink 298">
                <a:extLst>
                  <a:ext uri="{FF2B5EF4-FFF2-40B4-BE49-F238E27FC236}">
                    <a16:creationId xmlns:a16="http://schemas.microsoft.com/office/drawing/2014/main" id="{4018B7D3-BF84-42CC-9984-144543FFF191}"/>
                  </a:ext>
                </a:extLst>
              </p14:cNvPr>
              <p14:cNvContentPartPr/>
              <p14:nvPr/>
            </p14:nvContentPartPr>
            <p14:xfrm>
              <a:off x="1486754" y="3781150"/>
              <a:ext cx="182880" cy="272160"/>
            </p14:xfrm>
          </p:contentPart>
        </mc:Choice>
        <mc:Fallback>
          <p:pic>
            <p:nvPicPr>
              <p:cNvPr id="299" name="Ink 298">
                <a:extLst>
                  <a:ext uri="{FF2B5EF4-FFF2-40B4-BE49-F238E27FC236}">
                    <a16:creationId xmlns:a16="http://schemas.microsoft.com/office/drawing/2014/main" id="{4018B7D3-BF84-42CC-9984-144543FFF191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478114" y="3772150"/>
                <a:ext cx="20052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E4362198-8F55-49C1-B80A-C8BFE4D9324F}"/>
                  </a:ext>
                </a:extLst>
              </p14:cNvPr>
              <p14:cNvContentPartPr/>
              <p14:nvPr/>
            </p14:nvContentPartPr>
            <p14:xfrm>
              <a:off x="1704914" y="3775030"/>
              <a:ext cx="71280" cy="8352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E4362198-8F55-49C1-B80A-C8BFE4D9324F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695914" y="3766030"/>
                <a:ext cx="889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66340C53-6966-49E8-8CAF-A2C17773B414}"/>
                  </a:ext>
                </a:extLst>
              </p14:cNvPr>
              <p14:cNvContentPartPr/>
              <p14:nvPr/>
            </p14:nvContentPartPr>
            <p14:xfrm>
              <a:off x="1881674" y="3810670"/>
              <a:ext cx="147960" cy="16560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66340C53-6966-49E8-8CAF-A2C17773B414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873034" y="3802030"/>
                <a:ext cx="16560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42F76248-BE6C-482A-A44B-45FD23450575}"/>
                  </a:ext>
                </a:extLst>
              </p14:cNvPr>
              <p14:cNvContentPartPr/>
              <p14:nvPr/>
            </p14:nvContentPartPr>
            <p14:xfrm>
              <a:off x="1350674" y="4070230"/>
              <a:ext cx="767160" cy="4824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42F76248-BE6C-482A-A44B-45FD23450575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342034" y="4061590"/>
                <a:ext cx="78480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303" name="Ink 302">
                <a:extLst>
                  <a:ext uri="{FF2B5EF4-FFF2-40B4-BE49-F238E27FC236}">
                    <a16:creationId xmlns:a16="http://schemas.microsoft.com/office/drawing/2014/main" id="{CFA1A639-F063-480F-AE6F-FCDE8C2097DA}"/>
                  </a:ext>
                </a:extLst>
              </p14:cNvPr>
              <p14:cNvContentPartPr/>
              <p14:nvPr/>
            </p14:nvContentPartPr>
            <p14:xfrm>
              <a:off x="1556954" y="4174990"/>
              <a:ext cx="142200" cy="196920"/>
            </p14:xfrm>
          </p:contentPart>
        </mc:Choice>
        <mc:Fallback>
          <p:pic>
            <p:nvPicPr>
              <p:cNvPr id="303" name="Ink 302">
                <a:extLst>
                  <a:ext uri="{FF2B5EF4-FFF2-40B4-BE49-F238E27FC236}">
                    <a16:creationId xmlns:a16="http://schemas.microsoft.com/office/drawing/2014/main" id="{CFA1A639-F063-480F-AE6F-FCDE8C2097DA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547954" y="4165990"/>
                <a:ext cx="1598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6588C775-E98E-480A-A261-267890467FAE}"/>
                  </a:ext>
                </a:extLst>
              </p14:cNvPr>
              <p14:cNvContentPartPr/>
              <p14:nvPr/>
            </p14:nvContentPartPr>
            <p14:xfrm>
              <a:off x="1825154" y="4247350"/>
              <a:ext cx="115920" cy="130680"/>
            </p14:xfrm>
          </p:contentPart>
        </mc:Choice>
        <mc:Fallback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6588C775-E98E-480A-A261-267890467FAE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816154" y="4238350"/>
                <a:ext cx="13356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6383464E-61B8-41EE-8225-52E888AFFCAC}"/>
                  </a:ext>
                </a:extLst>
              </p14:cNvPr>
              <p14:cNvContentPartPr/>
              <p14:nvPr/>
            </p14:nvContentPartPr>
            <p14:xfrm>
              <a:off x="1834514" y="4341670"/>
              <a:ext cx="77040" cy="360"/>
            </p14:xfrm>
          </p:contentPart>
        </mc:Choice>
        <mc:Fallback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6383464E-61B8-41EE-8225-52E888AFFCAC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825874" y="4333030"/>
                <a:ext cx="94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1B247F73-DD88-4492-9944-2A84591D2B39}"/>
                  </a:ext>
                </a:extLst>
              </p14:cNvPr>
              <p14:cNvContentPartPr/>
              <p14:nvPr/>
            </p14:nvContentPartPr>
            <p14:xfrm>
              <a:off x="1970234" y="4182190"/>
              <a:ext cx="129960" cy="7488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1B247F73-DD88-4492-9944-2A84591D2B39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961594" y="4173550"/>
                <a:ext cx="14760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D82BECA-6A71-469A-AD94-DF1B4E886601}"/>
              </a:ext>
            </a:extLst>
          </p:cNvPr>
          <p:cNvGrpSpPr/>
          <p:nvPr/>
        </p:nvGrpSpPr>
        <p:grpSpPr>
          <a:xfrm>
            <a:off x="2395034" y="3823630"/>
            <a:ext cx="1604880" cy="324000"/>
            <a:chOff x="2395034" y="3823630"/>
            <a:chExt cx="160488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032833C-4531-4274-B984-514251507794}"/>
                    </a:ext>
                  </a:extLst>
                </p14:cNvPr>
                <p14:cNvContentPartPr/>
                <p14:nvPr/>
              </p14:nvContentPartPr>
              <p14:xfrm>
                <a:off x="2395034" y="4087510"/>
                <a:ext cx="124200" cy="1260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032833C-4531-4274-B984-51425150779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386034" y="4078870"/>
                  <a:ext cx="141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A8ABBE74-C110-458B-83C8-60FDE09DFED8}"/>
                    </a:ext>
                  </a:extLst>
                </p14:cNvPr>
                <p14:cNvContentPartPr/>
                <p14:nvPr/>
              </p14:nvContentPartPr>
              <p14:xfrm>
                <a:off x="2406554" y="3975910"/>
                <a:ext cx="24480" cy="1717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A8ABBE74-C110-458B-83C8-60FDE09DFE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97914" y="3967270"/>
                  <a:ext cx="421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DA8C8697-E31D-4901-8765-8A0DB4AF2552}"/>
                    </a:ext>
                  </a:extLst>
                </p14:cNvPr>
                <p14:cNvContentPartPr/>
                <p14:nvPr/>
              </p14:nvContentPartPr>
              <p14:xfrm>
                <a:off x="2631554" y="3975910"/>
                <a:ext cx="198360" cy="1508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DA8C8697-E31D-4901-8765-8A0DB4AF255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622554" y="3966910"/>
                  <a:ext cx="216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23F6176-D0CC-40D4-AB57-69600783F594}"/>
                    </a:ext>
                  </a:extLst>
                </p14:cNvPr>
                <p14:cNvContentPartPr/>
                <p14:nvPr/>
              </p14:nvContentPartPr>
              <p14:xfrm>
                <a:off x="2913794" y="3863950"/>
                <a:ext cx="142200" cy="17460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23F6176-D0CC-40D4-AB57-69600783F59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05154" y="3854950"/>
                  <a:ext cx="1598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E2D7011-A65D-46D9-A68A-C7FF0E957D43}"/>
                    </a:ext>
                  </a:extLst>
                </p14:cNvPr>
                <p14:cNvContentPartPr/>
                <p14:nvPr/>
              </p14:nvContentPartPr>
              <p14:xfrm>
                <a:off x="3120434" y="3895630"/>
                <a:ext cx="130320" cy="2347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E2D7011-A65D-46D9-A68A-C7FF0E957D4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11794" y="3886990"/>
                  <a:ext cx="1479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AC9D9794-ECF2-4D91-85B7-75C4B89FCD22}"/>
                    </a:ext>
                  </a:extLst>
                </p14:cNvPr>
                <p14:cNvContentPartPr/>
                <p14:nvPr/>
              </p14:nvContentPartPr>
              <p14:xfrm>
                <a:off x="3404114" y="3881590"/>
                <a:ext cx="200520" cy="2602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AC9D9794-ECF2-4D91-85B7-75C4B89FCD2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395114" y="3872590"/>
                  <a:ext cx="2181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1D9E6E5-96D9-49D5-8744-16BA637EE11D}"/>
                    </a:ext>
                  </a:extLst>
                </p14:cNvPr>
                <p14:cNvContentPartPr/>
                <p14:nvPr/>
              </p14:nvContentPartPr>
              <p14:xfrm>
                <a:off x="3833954" y="3823630"/>
                <a:ext cx="165960" cy="2649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1D9E6E5-96D9-49D5-8744-16BA637EE11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25314" y="3814630"/>
                  <a:ext cx="183600" cy="28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AFFB9ABD-DF13-4B07-8D95-1DAA8E63A4D5}"/>
              </a:ext>
            </a:extLst>
          </p:cNvPr>
          <p:cNvGrpSpPr/>
          <p:nvPr/>
        </p:nvGrpSpPr>
        <p:grpSpPr>
          <a:xfrm>
            <a:off x="4330034" y="3857830"/>
            <a:ext cx="454680" cy="133200"/>
            <a:chOff x="4330034" y="3857830"/>
            <a:chExt cx="45468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28E4844E-E02D-42D7-87EF-A5A9665049D2}"/>
                    </a:ext>
                  </a:extLst>
                </p14:cNvPr>
                <p14:cNvContentPartPr/>
                <p14:nvPr/>
              </p14:nvContentPartPr>
              <p14:xfrm>
                <a:off x="4341914" y="3899230"/>
                <a:ext cx="65160" cy="612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28E4844E-E02D-42D7-87EF-A5A9665049D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332914" y="3890590"/>
                  <a:ext cx="828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0FB4AE14-97D8-4933-9CEF-C8D8A12428C5}"/>
                    </a:ext>
                  </a:extLst>
                </p14:cNvPr>
                <p14:cNvContentPartPr/>
                <p14:nvPr/>
              </p14:nvContentPartPr>
              <p14:xfrm>
                <a:off x="4330034" y="3958270"/>
                <a:ext cx="82800" cy="180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0FB4AE14-97D8-4933-9CEF-C8D8A12428C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321034" y="3949630"/>
                  <a:ext cx="1004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562EE89-DF04-4BF9-A7B1-68BF91F9B0EA}"/>
                    </a:ext>
                  </a:extLst>
                </p14:cNvPr>
                <p14:cNvContentPartPr/>
                <p14:nvPr/>
              </p14:nvContentPartPr>
              <p14:xfrm>
                <a:off x="4665554" y="3857830"/>
                <a:ext cx="119160" cy="13320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562EE89-DF04-4BF9-A7B1-68BF91F9B0E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56554" y="3849190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B8C38B05-BC18-461E-865F-3FC270B362D4}"/>
              </a:ext>
            </a:extLst>
          </p:cNvPr>
          <p:cNvGrpSpPr/>
          <p:nvPr/>
        </p:nvGrpSpPr>
        <p:grpSpPr>
          <a:xfrm>
            <a:off x="1497914" y="4571710"/>
            <a:ext cx="647280" cy="679680"/>
            <a:chOff x="1497914" y="4571710"/>
            <a:chExt cx="647280" cy="67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222A732C-A17D-4FC2-884D-71FF04A794C0}"/>
                    </a:ext>
                  </a:extLst>
                </p14:cNvPr>
                <p14:cNvContentPartPr/>
                <p14:nvPr/>
              </p14:nvContentPartPr>
              <p14:xfrm>
                <a:off x="1568834" y="4633270"/>
                <a:ext cx="136080" cy="21564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222A732C-A17D-4FC2-884D-71FF04A794C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59834" y="4624630"/>
                  <a:ext cx="153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0A6FE7F2-EB0B-4973-A2D6-FEC7BC4A0A1A}"/>
                    </a:ext>
                  </a:extLst>
                </p14:cNvPr>
                <p14:cNvContentPartPr/>
                <p14:nvPr/>
              </p14:nvContentPartPr>
              <p14:xfrm>
                <a:off x="1739834" y="4571710"/>
                <a:ext cx="130320" cy="10116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0A6FE7F2-EB0B-4973-A2D6-FEC7BC4A0A1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730834" y="4562710"/>
                  <a:ext cx="147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61C19D4-F98F-49A3-A0C3-05FD22A971D4}"/>
                    </a:ext>
                  </a:extLst>
                </p14:cNvPr>
                <p14:cNvContentPartPr/>
                <p14:nvPr/>
              </p14:nvContentPartPr>
              <p14:xfrm>
                <a:off x="1899314" y="4603390"/>
                <a:ext cx="122040" cy="2440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61C19D4-F98F-49A3-A0C3-05FD22A971D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890674" y="4594390"/>
                  <a:ext cx="139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DAFF7C2-D7FD-43F8-BBC1-598E769FC0D3}"/>
                    </a:ext>
                  </a:extLst>
                </p14:cNvPr>
                <p14:cNvContentPartPr/>
                <p14:nvPr/>
              </p14:nvContentPartPr>
              <p14:xfrm>
                <a:off x="1497914" y="4896070"/>
                <a:ext cx="647280" cy="360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DAFF7C2-D7FD-43F8-BBC1-598E769FC0D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88914" y="4887430"/>
                  <a:ext cx="664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4305C2EB-31CE-4E2E-9260-0450DE806B65}"/>
                    </a:ext>
                  </a:extLst>
                </p14:cNvPr>
                <p14:cNvContentPartPr/>
                <p14:nvPr/>
              </p14:nvContentPartPr>
              <p14:xfrm>
                <a:off x="1563434" y="5008750"/>
                <a:ext cx="147600" cy="2300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4305C2EB-31CE-4E2E-9260-0450DE806B6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54434" y="4999750"/>
                  <a:ext cx="165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82BDCF3-ADB6-4C35-85CA-ACE5088AC637}"/>
                    </a:ext>
                  </a:extLst>
                </p14:cNvPr>
                <p14:cNvContentPartPr/>
                <p14:nvPr/>
              </p14:nvContentPartPr>
              <p14:xfrm>
                <a:off x="1787354" y="5055190"/>
                <a:ext cx="307080" cy="1962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82BDCF3-ADB6-4C35-85CA-ACE5088AC63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78354" y="5046550"/>
                  <a:ext cx="32472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5E1DD13D-48F3-4E53-B2EE-2656704F5306}"/>
              </a:ext>
            </a:extLst>
          </p:cNvPr>
          <p:cNvGrpSpPr/>
          <p:nvPr/>
        </p:nvGrpSpPr>
        <p:grpSpPr>
          <a:xfrm>
            <a:off x="2424554" y="4648390"/>
            <a:ext cx="2377800" cy="342720"/>
            <a:chOff x="2424554" y="4648390"/>
            <a:chExt cx="237780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E24CE235-553C-4BD1-A67F-2DBA6987CD43}"/>
                    </a:ext>
                  </a:extLst>
                </p14:cNvPr>
                <p14:cNvContentPartPr/>
                <p14:nvPr/>
              </p14:nvContentPartPr>
              <p14:xfrm>
                <a:off x="2424554" y="4807870"/>
                <a:ext cx="229320" cy="18324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E24CE235-553C-4BD1-A67F-2DBA6987CD4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15554" y="4798870"/>
                  <a:ext cx="246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3A5F6E08-F90D-4E97-9438-4A8855BF4A20}"/>
                    </a:ext>
                  </a:extLst>
                </p14:cNvPr>
                <p14:cNvContentPartPr/>
                <p14:nvPr/>
              </p14:nvContentPartPr>
              <p14:xfrm>
                <a:off x="2754674" y="4809670"/>
                <a:ext cx="281520" cy="15696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3A5F6E08-F90D-4E97-9438-4A8855BF4A2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745674" y="4801030"/>
                  <a:ext cx="299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2A1DBED7-8262-4303-A4B0-C944039EA95E}"/>
                    </a:ext>
                  </a:extLst>
                </p14:cNvPr>
                <p14:cNvContentPartPr/>
                <p14:nvPr/>
              </p14:nvContentPartPr>
              <p14:xfrm>
                <a:off x="3097394" y="4683310"/>
                <a:ext cx="88560" cy="1188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2A1DBED7-8262-4303-A4B0-C944039EA95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88394" y="4674670"/>
                  <a:ext cx="106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B61B1FAA-824F-4B28-B487-9F7BC997F302}"/>
                    </a:ext>
                  </a:extLst>
                </p14:cNvPr>
                <p14:cNvContentPartPr/>
                <p14:nvPr/>
              </p14:nvContentPartPr>
              <p14:xfrm>
                <a:off x="3303314" y="4677910"/>
                <a:ext cx="159480" cy="266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B61B1FAA-824F-4B28-B487-9F7BC997F30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94674" y="4669270"/>
                  <a:ext cx="1771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4641EF2-8A61-4224-978A-32EA94DCE86F}"/>
                    </a:ext>
                  </a:extLst>
                </p14:cNvPr>
                <p14:cNvContentPartPr/>
                <p14:nvPr/>
              </p14:nvContentPartPr>
              <p14:xfrm>
                <a:off x="3539114" y="4684390"/>
                <a:ext cx="218880" cy="2419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4641EF2-8A61-4224-978A-32EA94DCE8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530474" y="4675390"/>
                  <a:ext cx="2365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E80A5563-5479-44BF-98A0-829828DA7C7C}"/>
                    </a:ext>
                  </a:extLst>
                </p14:cNvPr>
                <p14:cNvContentPartPr/>
                <p14:nvPr/>
              </p14:nvContentPartPr>
              <p14:xfrm>
                <a:off x="3970034" y="4648390"/>
                <a:ext cx="136080" cy="24840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E80A5563-5479-44BF-98A0-829828DA7C7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61394" y="4639390"/>
                  <a:ext cx="1537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8C618680-5CD9-46DC-8F0B-F286D68B4BE3}"/>
                    </a:ext>
                  </a:extLst>
                </p14:cNvPr>
                <p14:cNvContentPartPr/>
                <p14:nvPr/>
              </p14:nvContentPartPr>
              <p14:xfrm>
                <a:off x="4371074" y="4684030"/>
                <a:ext cx="94680" cy="1800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8C618680-5CD9-46DC-8F0B-F286D68B4BE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362434" y="4675030"/>
                  <a:ext cx="112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D357B47-8363-493C-876C-FA6E08EB31FA}"/>
                    </a:ext>
                  </a:extLst>
                </p14:cNvPr>
                <p14:cNvContentPartPr/>
                <p14:nvPr/>
              </p14:nvContentPartPr>
              <p14:xfrm>
                <a:off x="4389074" y="4672510"/>
                <a:ext cx="413280" cy="12996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D357B47-8363-493C-876C-FA6E08EB31F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80074" y="4663870"/>
                  <a:ext cx="4309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9E0E5CE4-5501-4FE2-9763-29E6B13E623C}"/>
              </a:ext>
            </a:extLst>
          </p:cNvPr>
          <p:cNvGrpSpPr/>
          <p:nvPr/>
        </p:nvGrpSpPr>
        <p:grpSpPr>
          <a:xfrm>
            <a:off x="1014434" y="5486110"/>
            <a:ext cx="1003680" cy="289440"/>
            <a:chOff x="1014434" y="5486110"/>
            <a:chExt cx="100368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808D9F24-A970-42DE-A02E-4DE1D1934836}"/>
                    </a:ext>
                  </a:extLst>
                </p14:cNvPr>
                <p14:cNvContentPartPr/>
                <p14:nvPr/>
              </p14:nvContentPartPr>
              <p14:xfrm>
                <a:off x="1014434" y="5486110"/>
                <a:ext cx="222120" cy="27000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808D9F24-A970-42DE-A02E-4DE1D19348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05794" y="5477470"/>
                  <a:ext cx="239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61DC5657-8174-417F-8A42-AF7891B98470}"/>
                    </a:ext>
                  </a:extLst>
                </p14:cNvPr>
                <p14:cNvContentPartPr/>
                <p14:nvPr/>
              </p14:nvContentPartPr>
              <p14:xfrm>
                <a:off x="1321154" y="5487910"/>
                <a:ext cx="106920" cy="28188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61DC5657-8174-417F-8A42-AF7891B9847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312514" y="5479270"/>
                  <a:ext cx="1245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A208DB04-ADFB-4F06-B8FF-6344F25B1517}"/>
                    </a:ext>
                  </a:extLst>
                </p14:cNvPr>
                <p14:cNvContentPartPr/>
                <p14:nvPr/>
              </p14:nvContentPartPr>
              <p14:xfrm>
                <a:off x="1456514" y="5562070"/>
                <a:ext cx="48240" cy="16128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A208DB04-ADFB-4F06-B8FF-6344F25B151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447514" y="5553430"/>
                  <a:ext cx="658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878BFF4D-4174-4E43-BFF8-02EF5FE9BC3E}"/>
                    </a:ext>
                  </a:extLst>
                </p14:cNvPr>
                <p14:cNvContentPartPr/>
                <p14:nvPr/>
              </p14:nvContentPartPr>
              <p14:xfrm>
                <a:off x="1439234" y="5651350"/>
                <a:ext cx="65160" cy="1224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878BFF4D-4174-4E43-BFF8-02EF5FE9BC3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430594" y="564271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028328BB-9C7B-4419-B754-0CD5C9C710AE}"/>
                    </a:ext>
                  </a:extLst>
                </p14:cNvPr>
                <p14:cNvContentPartPr/>
                <p14:nvPr/>
              </p14:nvContentPartPr>
              <p14:xfrm>
                <a:off x="1527794" y="5668990"/>
                <a:ext cx="106560" cy="1065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028328BB-9C7B-4419-B754-0CD5C9C710A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518794" y="5660350"/>
                  <a:ext cx="124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D81A868-2D0F-4FF0-8EE2-9AB0B49983E0}"/>
                    </a:ext>
                  </a:extLst>
                </p14:cNvPr>
                <p14:cNvContentPartPr/>
                <p14:nvPr/>
              </p14:nvContentPartPr>
              <p14:xfrm>
                <a:off x="1698074" y="5574670"/>
                <a:ext cx="172800" cy="13104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D81A868-2D0F-4FF0-8EE2-9AB0B49983E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689434" y="5566030"/>
                  <a:ext cx="190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97184BB-B1BD-433C-9126-6DEFB52DD8F9}"/>
                    </a:ext>
                  </a:extLst>
                </p14:cNvPr>
                <p14:cNvContentPartPr/>
                <p14:nvPr/>
              </p14:nvContentPartPr>
              <p14:xfrm>
                <a:off x="1905434" y="5521750"/>
                <a:ext cx="112680" cy="2242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97184BB-B1BD-433C-9126-6DEFB52DD8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896434" y="5513110"/>
                  <a:ext cx="13032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8D790077-72D2-4B6A-812E-9143FCC1305C}"/>
              </a:ext>
            </a:extLst>
          </p:cNvPr>
          <p:cNvGrpSpPr/>
          <p:nvPr/>
        </p:nvGrpSpPr>
        <p:grpSpPr>
          <a:xfrm>
            <a:off x="2241674" y="5527510"/>
            <a:ext cx="100800" cy="83160"/>
            <a:chOff x="2241674" y="5527510"/>
            <a:chExt cx="100800" cy="8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534B0CA3-4E64-4DEB-A09F-F296DD60D3F0}"/>
                    </a:ext>
                  </a:extLst>
                </p14:cNvPr>
                <p14:cNvContentPartPr/>
                <p14:nvPr/>
              </p14:nvContentPartPr>
              <p14:xfrm>
                <a:off x="2265074" y="5527510"/>
                <a:ext cx="71280" cy="1800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534B0CA3-4E64-4DEB-A09F-F296DD60D3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256434" y="551887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3BD9EB6-DD7F-43A6-8325-1100852700AE}"/>
                    </a:ext>
                  </a:extLst>
                </p14:cNvPr>
                <p14:cNvContentPartPr/>
                <p14:nvPr/>
              </p14:nvContentPartPr>
              <p14:xfrm>
                <a:off x="2241674" y="5598430"/>
                <a:ext cx="100800" cy="122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3BD9EB6-DD7F-43A6-8325-1100852700A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232674" y="558943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59DE8D57-AD9D-46BD-863F-F6A6F581CB92}"/>
                  </a:ext>
                </a:extLst>
              </p14:cNvPr>
              <p14:cNvContentPartPr/>
              <p14:nvPr/>
            </p14:nvContentPartPr>
            <p14:xfrm>
              <a:off x="2571794" y="5792830"/>
              <a:ext cx="1032480" cy="2304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59DE8D57-AD9D-46BD-863F-F6A6F581CB9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2563154" y="5784190"/>
                <a:ext cx="105012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5" name="Group 384">
            <a:extLst>
              <a:ext uri="{FF2B5EF4-FFF2-40B4-BE49-F238E27FC236}">
                <a16:creationId xmlns:a16="http://schemas.microsoft.com/office/drawing/2014/main" id="{49F2F9EA-0D44-4217-88E7-7C68B9EC6722}"/>
              </a:ext>
            </a:extLst>
          </p:cNvPr>
          <p:cNvGrpSpPr/>
          <p:nvPr/>
        </p:nvGrpSpPr>
        <p:grpSpPr>
          <a:xfrm>
            <a:off x="1055834" y="5992990"/>
            <a:ext cx="1186200" cy="337320"/>
            <a:chOff x="1055834" y="5992990"/>
            <a:chExt cx="118620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E6EACF73-E36A-49BE-9FA6-3274CBB8EEB9}"/>
                    </a:ext>
                  </a:extLst>
                </p14:cNvPr>
                <p14:cNvContentPartPr/>
                <p14:nvPr/>
              </p14:nvContentPartPr>
              <p14:xfrm>
                <a:off x="1055834" y="6005230"/>
                <a:ext cx="171360" cy="2541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E6EACF73-E36A-49BE-9FA6-3274CBB8EEB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6834" y="5996590"/>
                  <a:ext cx="1890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7E1FEE08-6115-4422-B7ED-9A07769C0952}"/>
                    </a:ext>
                  </a:extLst>
                </p14:cNvPr>
                <p14:cNvContentPartPr/>
                <p14:nvPr/>
              </p14:nvContentPartPr>
              <p14:xfrm>
                <a:off x="1338794" y="5992990"/>
                <a:ext cx="112320" cy="26640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7E1FEE08-6115-4422-B7ED-9A07769C095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30154" y="5984350"/>
                  <a:ext cx="129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02C5E9B3-6FAC-4B6A-BB7D-3E3E1C67B608}"/>
                    </a:ext>
                  </a:extLst>
                </p14:cNvPr>
                <p14:cNvContentPartPr/>
                <p14:nvPr/>
              </p14:nvContentPartPr>
              <p14:xfrm>
                <a:off x="1456874" y="6052390"/>
                <a:ext cx="95040" cy="1602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02C5E9B3-6FAC-4B6A-BB7D-3E3E1C67B6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447874" y="6043750"/>
                  <a:ext cx="112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70E4AD0-6CF3-4B7A-A76C-D8C3B9B66DAE}"/>
                    </a:ext>
                  </a:extLst>
                </p14:cNvPr>
                <p14:cNvContentPartPr/>
                <p14:nvPr/>
              </p14:nvContentPartPr>
              <p14:xfrm>
                <a:off x="1451114" y="6147070"/>
                <a:ext cx="106560" cy="122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70E4AD0-6CF3-4B7A-A76C-D8C3B9B66DA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442114" y="61380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79DE9F3-2B2A-47AF-96DD-D2B62F0C616B}"/>
                    </a:ext>
                  </a:extLst>
                </p14:cNvPr>
                <p14:cNvContentPartPr/>
                <p14:nvPr/>
              </p14:nvContentPartPr>
              <p14:xfrm>
                <a:off x="1527794" y="6194230"/>
                <a:ext cx="136080" cy="1123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79DE9F3-2B2A-47AF-96DD-D2B62F0C616B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518794" y="6185230"/>
                  <a:ext cx="153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8EEA0DC6-9E10-4D8B-B29C-BC2EEF6D6A6F}"/>
                    </a:ext>
                  </a:extLst>
                </p14:cNvPr>
                <p14:cNvContentPartPr/>
                <p14:nvPr/>
              </p14:nvContentPartPr>
              <p14:xfrm>
                <a:off x="1686554" y="6070390"/>
                <a:ext cx="183240" cy="16020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8EEA0DC6-9E10-4D8B-B29C-BC2EEF6D6A6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677914" y="6061390"/>
                  <a:ext cx="20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ECC50C89-9A29-4718-8261-71F57E051EC0}"/>
                    </a:ext>
                  </a:extLst>
                </p14:cNvPr>
                <p14:cNvContentPartPr/>
                <p14:nvPr/>
              </p14:nvContentPartPr>
              <p14:xfrm>
                <a:off x="1899314" y="6017110"/>
                <a:ext cx="53280" cy="31320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ECC50C89-9A29-4718-8261-71F57E051EC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890674" y="6008470"/>
                  <a:ext cx="709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A183B149-9D05-479F-BF29-44214F15C4F2}"/>
                    </a:ext>
                  </a:extLst>
                </p14:cNvPr>
                <p14:cNvContentPartPr/>
                <p14:nvPr/>
              </p14:nvContentPartPr>
              <p14:xfrm>
                <a:off x="2135474" y="6135190"/>
                <a:ext cx="106560" cy="8892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A183B149-9D05-479F-BF29-44214F15C4F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126474" y="6126190"/>
                  <a:ext cx="12420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4" name="Group 403">
            <a:extLst>
              <a:ext uri="{FF2B5EF4-FFF2-40B4-BE49-F238E27FC236}">
                <a16:creationId xmlns:a16="http://schemas.microsoft.com/office/drawing/2014/main" id="{35D85771-FBBB-4047-80A1-BA7437997CFD}"/>
              </a:ext>
            </a:extLst>
          </p:cNvPr>
          <p:cNvGrpSpPr/>
          <p:nvPr/>
        </p:nvGrpSpPr>
        <p:grpSpPr>
          <a:xfrm>
            <a:off x="2589794" y="5062390"/>
            <a:ext cx="2841840" cy="1278360"/>
            <a:chOff x="2589794" y="5062390"/>
            <a:chExt cx="2841840" cy="12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A8B6FE43-5821-43F7-8D28-E53D413B645B}"/>
                    </a:ext>
                  </a:extLst>
                </p14:cNvPr>
                <p14:cNvContentPartPr/>
                <p14:nvPr/>
              </p14:nvContentPartPr>
              <p14:xfrm>
                <a:off x="2613194" y="5427070"/>
                <a:ext cx="207000" cy="16488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A8B6FE43-5821-43F7-8D28-E53D413B64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604554" y="5418430"/>
                  <a:ext cx="224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C8A48285-1C24-4A9B-AFA9-13251031A202}"/>
                    </a:ext>
                  </a:extLst>
                </p14:cNvPr>
                <p14:cNvContentPartPr/>
                <p14:nvPr/>
              </p14:nvContentPartPr>
              <p14:xfrm>
                <a:off x="2748914" y="5651350"/>
                <a:ext cx="141840" cy="241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C8A48285-1C24-4A9B-AFA9-13251031A2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740274" y="5642710"/>
                  <a:ext cx="159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2DC60D8A-0DED-43FE-8442-B47C65162985}"/>
                    </a:ext>
                  </a:extLst>
                </p14:cNvPr>
                <p14:cNvContentPartPr/>
                <p14:nvPr/>
              </p14:nvContentPartPr>
              <p14:xfrm>
                <a:off x="2813714" y="5580790"/>
                <a:ext cx="35640" cy="16560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2DC60D8A-0DED-43FE-8442-B47C65162985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805074" y="5571790"/>
                  <a:ext cx="53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BC7192C-620B-4873-A0B6-91B7E8DBDBE5}"/>
                    </a:ext>
                  </a:extLst>
                </p14:cNvPr>
                <p14:cNvContentPartPr/>
                <p14:nvPr/>
              </p14:nvContentPartPr>
              <p14:xfrm>
                <a:off x="3114314" y="5426710"/>
                <a:ext cx="218880" cy="2260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BC7192C-620B-4873-A0B6-91B7E8DBDBE5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105674" y="5417710"/>
                  <a:ext cx="2365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F8B49BE1-BF42-4CA0-8CB9-5CA459190782}"/>
                    </a:ext>
                  </a:extLst>
                </p14:cNvPr>
                <p14:cNvContentPartPr/>
                <p14:nvPr/>
              </p14:nvContentPartPr>
              <p14:xfrm>
                <a:off x="3327074" y="5250310"/>
                <a:ext cx="147960" cy="122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F8B49BE1-BF42-4CA0-8CB9-5CA45919078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318074" y="5241310"/>
                  <a:ext cx="165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BD153EC5-1001-4C96-8622-EC2384D8B4F7}"/>
                    </a:ext>
                  </a:extLst>
                </p14:cNvPr>
                <p14:cNvContentPartPr/>
                <p14:nvPr/>
              </p14:nvContentPartPr>
              <p14:xfrm>
                <a:off x="3450914" y="5079310"/>
                <a:ext cx="153720" cy="3308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BD153EC5-1001-4C96-8622-EC2384D8B4F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442274" y="5070310"/>
                  <a:ext cx="17136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7EB208B3-E27B-4160-8C45-6F136C9BD049}"/>
                    </a:ext>
                  </a:extLst>
                </p14:cNvPr>
                <p14:cNvContentPartPr/>
                <p14:nvPr/>
              </p14:nvContentPartPr>
              <p14:xfrm>
                <a:off x="3651434" y="5108830"/>
                <a:ext cx="124920" cy="37800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7EB208B3-E27B-4160-8C45-6F136C9BD04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642794" y="5099830"/>
                  <a:ext cx="1425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7D391F78-5F9D-4827-9EE1-C8313A99FBF2}"/>
                    </a:ext>
                  </a:extLst>
                </p14:cNvPr>
                <p14:cNvContentPartPr/>
                <p14:nvPr/>
              </p14:nvContentPartPr>
              <p14:xfrm>
                <a:off x="3834314" y="5132230"/>
                <a:ext cx="82080" cy="1483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7D391F78-5F9D-4827-9EE1-C8313A99FB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825674" y="5123590"/>
                  <a:ext cx="997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112207AA-DB2F-4E7D-8EE9-22F8EFF87463}"/>
                    </a:ext>
                  </a:extLst>
                </p14:cNvPr>
                <p14:cNvContentPartPr/>
                <p14:nvPr/>
              </p14:nvContentPartPr>
              <p14:xfrm>
                <a:off x="3840434" y="5203150"/>
                <a:ext cx="106560" cy="612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112207AA-DB2F-4E7D-8EE9-22F8EFF8746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31434" y="519415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06CCC1FA-57E9-4A09-A386-6857E93B5872}"/>
                    </a:ext>
                  </a:extLst>
                </p14:cNvPr>
                <p14:cNvContentPartPr/>
                <p14:nvPr/>
              </p14:nvContentPartPr>
              <p14:xfrm>
                <a:off x="3958154" y="5509870"/>
                <a:ext cx="186840" cy="1872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06CCC1FA-57E9-4A09-A386-6857E93B587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949514" y="5500870"/>
                  <a:ext cx="2044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ADD52BD-CC91-4718-B3BF-2CCA6BCD25D9}"/>
                    </a:ext>
                  </a:extLst>
                </p14:cNvPr>
                <p14:cNvContentPartPr/>
                <p14:nvPr/>
              </p14:nvContentPartPr>
              <p14:xfrm>
                <a:off x="4042754" y="5438950"/>
                <a:ext cx="34200" cy="20124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ADD52BD-CC91-4718-B3BF-2CCA6BCD25D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34114" y="5430310"/>
                  <a:ext cx="518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B6A82D13-6CC8-48ED-89BD-32D55DB90933}"/>
                    </a:ext>
                  </a:extLst>
                </p14:cNvPr>
                <p14:cNvContentPartPr/>
                <p14:nvPr/>
              </p14:nvContentPartPr>
              <p14:xfrm>
                <a:off x="4253354" y="5421310"/>
                <a:ext cx="136080" cy="21312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B6A82D13-6CC8-48ED-89BD-32D55DB9093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244354" y="5412670"/>
                  <a:ext cx="1537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5FF991D-BA07-4C11-852D-0C56314A6B32}"/>
                    </a:ext>
                  </a:extLst>
                </p14:cNvPr>
                <p14:cNvContentPartPr/>
                <p14:nvPr/>
              </p14:nvContentPartPr>
              <p14:xfrm>
                <a:off x="4359554" y="5686270"/>
                <a:ext cx="100800" cy="1260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5FF991D-BA07-4C11-852D-0C56314A6B32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350554" y="5677630"/>
                  <a:ext cx="118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42AF8E9-F107-41B5-9D0D-7596038FA9D5}"/>
                    </a:ext>
                  </a:extLst>
                </p14:cNvPr>
                <p14:cNvContentPartPr/>
                <p14:nvPr/>
              </p14:nvContentPartPr>
              <p14:xfrm>
                <a:off x="4660154" y="5433550"/>
                <a:ext cx="165600" cy="15336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42AF8E9-F107-41B5-9D0D-7596038FA9D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651514" y="5424910"/>
                  <a:ext cx="183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EDDE9E7-61BA-4D61-AD4A-A3554F156CFA}"/>
                    </a:ext>
                  </a:extLst>
                </p14:cNvPr>
                <p14:cNvContentPartPr/>
                <p14:nvPr/>
              </p14:nvContentPartPr>
              <p14:xfrm>
                <a:off x="4849154" y="5232670"/>
                <a:ext cx="106560" cy="1224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EDDE9E7-61BA-4D61-AD4A-A3554F156CF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840154" y="5223670"/>
                  <a:ext cx="124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5072632B-BE8B-41C5-BDB5-0F747EEE5CBE}"/>
                    </a:ext>
                  </a:extLst>
                </p14:cNvPr>
                <p14:cNvContentPartPr/>
                <p14:nvPr/>
              </p14:nvContentPartPr>
              <p14:xfrm>
                <a:off x="4908194" y="5149870"/>
                <a:ext cx="47520" cy="11844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5072632B-BE8B-41C5-BDB5-0F747EEE5CB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899194" y="5141230"/>
                  <a:ext cx="65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2F709F6D-292B-4863-82CF-517CEBD28D8C}"/>
                    </a:ext>
                  </a:extLst>
                </p14:cNvPr>
                <p14:cNvContentPartPr/>
                <p14:nvPr/>
              </p14:nvContentPartPr>
              <p14:xfrm>
                <a:off x="4972994" y="5085070"/>
                <a:ext cx="112320" cy="3196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2F709F6D-292B-4863-82CF-517CEBD28D8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963994" y="5076070"/>
                  <a:ext cx="1299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EFDAB9F5-C610-4590-893D-157429DFA5D1}"/>
                    </a:ext>
                  </a:extLst>
                </p14:cNvPr>
                <p14:cNvContentPartPr/>
                <p14:nvPr/>
              </p14:nvContentPartPr>
              <p14:xfrm>
                <a:off x="5143994" y="5062390"/>
                <a:ext cx="118440" cy="36288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EFDAB9F5-C610-4590-893D-157429DFA5D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135354" y="5053750"/>
                  <a:ext cx="13608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493A1D4F-5F64-4D56-9953-725E040C9ACF}"/>
                    </a:ext>
                  </a:extLst>
                </p14:cNvPr>
                <p14:cNvContentPartPr/>
                <p14:nvPr/>
              </p14:nvContentPartPr>
              <p14:xfrm>
                <a:off x="5321114" y="5085070"/>
                <a:ext cx="110520" cy="17136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493A1D4F-5F64-4D56-9953-725E040C9AC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312114" y="5076070"/>
                  <a:ext cx="1281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F807A052-1017-45EC-AE6D-5FBF2FCF2D99}"/>
                    </a:ext>
                  </a:extLst>
                </p14:cNvPr>
                <p14:cNvContentPartPr/>
                <p14:nvPr/>
              </p14:nvContentPartPr>
              <p14:xfrm>
                <a:off x="5303474" y="5167510"/>
                <a:ext cx="106560" cy="612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F807A052-1017-45EC-AE6D-5FBF2FCF2D99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94474" y="5158870"/>
                  <a:ext cx="1242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2BF91B13-3778-44FE-94C1-2C73FED24082}"/>
                    </a:ext>
                  </a:extLst>
                </p14:cNvPr>
                <p14:cNvContentPartPr/>
                <p14:nvPr/>
              </p14:nvContentPartPr>
              <p14:xfrm>
                <a:off x="2589794" y="6017110"/>
                <a:ext cx="147960" cy="23652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2BF91B13-3778-44FE-94C1-2C73FED2408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580794" y="6008470"/>
                  <a:ext cx="1656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6EF5D66B-15F2-4296-810E-30E2E4E7D361}"/>
                    </a:ext>
                  </a:extLst>
                </p14:cNvPr>
                <p14:cNvContentPartPr/>
                <p14:nvPr/>
              </p14:nvContentPartPr>
              <p14:xfrm>
                <a:off x="2760794" y="6194230"/>
                <a:ext cx="106560" cy="14184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6EF5D66B-15F2-4296-810E-30E2E4E7D36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751794" y="6185230"/>
                  <a:ext cx="124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69C1E218-2C71-474A-A9C6-127C1713870D}"/>
                    </a:ext>
                  </a:extLst>
                </p14:cNvPr>
                <p14:cNvContentPartPr/>
                <p14:nvPr/>
              </p14:nvContentPartPr>
              <p14:xfrm>
                <a:off x="3019634" y="6146710"/>
                <a:ext cx="124920" cy="19404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69C1E218-2C71-474A-A9C6-127C1713870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3010994" y="6138070"/>
                  <a:ext cx="14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2C3F97B8-8F92-4501-809F-3685D0E3CE72}"/>
                    </a:ext>
                  </a:extLst>
                </p14:cNvPr>
                <p14:cNvContentPartPr/>
                <p14:nvPr/>
              </p14:nvContentPartPr>
              <p14:xfrm>
                <a:off x="3185594" y="6005230"/>
                <a:ext cx="47520" cy="122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2C3F97B8-8F92-4501-809F-3685D0E3CE7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176594" y="5996590"/>
                  <a:ext cx="65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1E2D747B-1212-4D2A-AD89-8255528552A8}"/>
                    </a:ext>
                  </a:extLst>
                </p14:cNvPr>
                <p14:cNvContentPartPr/>
                <p14:nvPr/>
              </p14:nvContentPartPr>
              <p14:xfrm>
                <a:off x="3250394" y="6011350"/>
                <a:ext cx="100800" cy="1594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1E2D747B-1212-4D2A-AD89-8255528552A8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241394" y="6002350"/>
                  <a:ext cx="118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2627D44-85B0-4F23-B562-C02E8920752C}"/>
                    </a:ext>
                  </a:extLst>
                </p14:cNvPr>
                <p14:cNvContentPartPr/>
                <p14:nvPr/>
              </p14:nvContentPartPr>
              <p14:xfrm>
                <a:off x="3327074" y="5928550"/>
                <a:ext cx="6120" cy="61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2627D44-85B0-4F23-B562-C02E8920752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318074" y="5919910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355DFF99-B97A-4C81-9949-B09162E82F15}"/>
                    </a:ext>
                  </a:extLst>
                </p14:cNvPr>
                <p14:cNvContentPartPr/>
                <p14:nvPr/>
              </p14:nvContentPartPr>
              <p14:xfrm>
                <a:off x="3444434" y="5910910"/>
                <a:ext cx="113400" cy="27756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355DFF99-B97A-4C81-9949-B09162E82F1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435794" y="5902270"/>
                  <a:ext cx="131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0E7ED5BC-C063-43BA-A73F-C8BBF4DD8035}"/>
                    </a:ext>
                  </a:extLst>
                </p14:cNvPr>
                <p14:cNvContentPartPr/>
                <p14:nvPr/>
              </p14:nvContentPartPr>
              <p14:xfrm>
                <a:off x="3604274" y="5939710"/>
                <a:ext cx="77040" cy="84240"/>
              </p14:xfrm>
            </p:contentPart>
          </mc:Choice>
          <mc:Fallback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0E7ED5BC-C063-43BA-A73F-C8BBF4DD8035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95634" y="5930710"/>
                  <a:ext cx="94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1EC4809-BFD6-444F-AD33-3A2CDC7DFC55}"/>
                    </a:ext>
                  </a:extLst>
                </p14:cNvPr>
                <p14:cNvContentPartPr/>
                <p14:nvPr/>
              </p14:nvContentPartPr>
              <p14:xfrm>
                <a:off x="3628034" y="5993710"/>
                <a:ext cx="82800" cy="1224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1EC4809-BFD6-444F-AD33-3A2CDC7DFC5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19034" y="598471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7927A795-3EC6-496E-AEA3-582854D22D71}"/>
                    </a:ext>
                  </a:extLst>
                </p14:cNvPr>
                <p14:cNvContentPartPr/>
                <p14:nvPr/>
              </p14:nvContentPartPr>
              <p14:xfrm>
                <a:off x="3822434" y="6131950"/>
                <a:ext cx="163800" cy="21600"/>
              </p14:xfrm>
            </p:contentPart>
          </mc:Choice>
          <mc:Fallback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7927A795-3EC6-496E-AEA3-582854D22D7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813794" y="6123310"/>
                  <a:ext cx="181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3129464E-275C-4781-9240-4D796931A587}"/>
                    </a:ext>
                  </a:extLst>
                </p14:cNvPr>
                <p14:cNvContentPartPr/>
                <p14:nvPr/>
              </p14:nvContentPartPr>
              <p14:xfrm>
                <a:off x="3869954" y="6052390"/>
                <a:ext cx="24120" cy="17136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3129464E-275C-4781-9240-4D796931A58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860954" y="6043750"/>
                  <a:ext cx="41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A01BAA02-6E6B-4B93-AFC5-2A31BACEF4AC}"/>
                    </a:ext>
                  </a:extLst>
                </p14:cNvPr>
                <p14:cNvContentPartPr/>
                <p14:nvPr/>
              </p14:nvContentPartPr>
              <p14:xfrm>
                <a:off x="4135274" y="5987590"/>
                <a:ext cx="182160" cy="230400"/>
              </p14:xfrm>
            </p:contentPart>
          </mc:Choice>
          <mc:Fallback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A01BAA02-6E6B-4B93-AFC5-2A31BACEF4A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126274" y="5978950"/>
                  <a:ext cx="1998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47FB163E-CB68-454A-B24D-E2B545A9D5C1}"/>
                    </a:ext>
                  </a:extLst>
                </p14:cNvPr>
                <p14:cNvContentPartPr/>
                <p14:nvPr/>
              </p14:nvContentPartPr>
              <p14:xfrm>
                <a:off x="4330034" y="6223750"/>
                <a:ext cx="88920" cy="6120"/>
              </p14:xfrm>
            </p:contentPart>
          </mc:Choice>
          <mc:Fallback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47FB163E-CB68-454A-B24D-E2B545A9D5C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321034" y="621475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6028966-D3CE-474C-B429-BD09B9C46FDC}"/>
                    </a:ext>
                  </a:extLst>
                </p14:cNvPr>
                <p14:cNvContentPartPr/>
                <p14:nvPr/>
              </p14:nvContentPartPr>
              <p14:xfrm>
                <a:off x="4565834" y="6025030"/>
                <a:ext cx="171720" cy="186840"/>
              </p14:xfrm>
            </p:contentPart>
          </mc:Choice>
          <mc:Fallback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6028966-D3CE-474C-B429-BD09B9C46F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556834" y="6016030"/>
                  <a:ext cx="189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D8E7B0F-E074-4308-BA98-9CB7D63FAE9D}"/>
                    </a:ext>
                  </a:extLst>
                </p14:cNvPr>
                <p14:cNvContentPartPr/>
                <p14:nvPr/>
              </p14:nvContentPartPr>
              <p14:xfrm>
                <a:off x="4754834" y="5804710"/>
                <a:ext cx="88920" cy="24120"/>
              </p14:xfrm>
            </p:contentPart>
          </mc:Choice>
          <mc:Fallback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D8E7B0F-E074-4308-BA98-9CB7D63FAE9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745834" y="5796070"/>
                  <a:ext cx="106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6A1357E9-B0EC-4843-8AFC-7275CF6FD281}"/>
                    </a:ext>
                  </a:extLst>
                </p14:cNvPr>
                <p14:cNvContentPartPr/>
                <p14:nvPr/>
              </p14:nvContentPartPr>
              <p14:xfrm>
                <a:off x="4784354" y="5775190"/>
                <a:ext cx="29880" cy="17748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6A1357E9-B0EC-4843-8AFC-7275CF6FD28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775354" y="5766550"/>
                  <a:ext cx="475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5D386A9B-D8FA-4A3D-8F8B-8A7B5A7D8F3A}"/>
                    </a:ext>
                  </a:extLst>
                </p14:cNvPr>
                <p14:cNvContentPartPr/>
                <p14:nvPr/>
              </p14:nvContentPartPr>
              <p14:xfrm>
                <a:off x="4807754" y="5763670"/>
                <a:ext cx="100800" cy="27756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5D386A9B-D8FA-4A3D-8F8B-8A7B5A7D8F3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799114" y="5754670"/>
                  <a:ext cx="118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0E69F24B-115D-4A39-B95F-4D9ADAE52DC7}"/>
                    </a:ext>
                  </a:extLst>
                </p14:cNvPr>
                <p14:cNvContentPartPr/>
                <p14:nvPr/>
              </p14:nvContentPartPr>
              <p14:xfrm>
                <a:off x="5019794" y="5752510"/>
                <a:ext cx="63000" cy="27684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0E69F24B-115D-4A39-B95F-4D9ADAE52DC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5010794" y="5743870"/>
                  <a:ext cx="806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6F8A4C00-CF54-4034-B896-B4A9C41E116B}"/>
                    </a:ext>
                  </a:extLst>
                </p14:cNvPr>
                <p14:cNvContentPartPr/>
                <p14:nvPr/>
              </p14:nvContentPartPr>
              <p14:xfrm>
                <a:off x="5155874" y="5775190"/>
                <a:ext cx="88920" cy="189000"/>
              </p14:xfrm>
            </p:contentPart>
          </mc:Choice>
          <mc:Fallback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6F8A4C00-CF54-4034-B896-B4A9C41E116B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5146874" y="5766550"/>
                  <a:ext cx="106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8B5CDD04-0A9D-4909-B2F1-C184BD51AF4A}"/>
                    </a:ext>
                  </a:extLst>
                </p14:cNvPr>
                <p14:cNvContentPartPr/>
                <p14:nvPr/>
              </p14:nvContentPartPr>
              <p14:xfrm>
                <a:off x="5161634" y="5851870"/>
                <a:ext cx="65160" cy="1224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8B5CDD04-0A9D-4909-B2F1-C184BD51AF4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152994" y="5843230"/>
                  <a:ext cx="8280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405" name="Ink 404">
                <a:extLst>
                  <a:ext uri="{FF2B5EF4-FFF2-40B4-BE49-F238E27FC236}">
                    <a16:creationId xmlns:a16="http://schemas.microsoft.com/office/drawing/2014/main" id="{C8FE9842-61A6-4FB9-900F-7EAAD64A1595}"/>
                  </a:ext>
                </a:extLst>
              </p14:cNvPr>
              <p14:cNvContentPartPr/>
              <p14:nvPr/>
            </p14:nvContentPartPr>
            <p14:xfrm>
              <a:off x="6053714" y="2418550"/>
              <a:ext cx="306360" cy="372240"/>
            </p14:xfrm>
          </p:contentPart>
        </mc:Choice>
        <mc:Fallback>
          <p:pic>
            <p:nvPicPr>
              <p:cNvPr id="405" name="Ink 404">
                <a:extLst>
                  <a:ext uri="{FF2B5EF4-FFF2-40B4-BE49-F238E27FC236}">
                    <a16:creationId xmlns:a16="http://schemas.microsoft.com/office/drawing/2014/main" id="{C8FE9842-61A6-4FB9-900F-7EAAD64A1595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6044714" y="2409910"/>
                <a:ext cx="324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2BE5C1E0-2C7A-4FB8-9F98-727A1F184881}"/>
                  </a:ext>
                </a:extLst>
              </p14:cNvPr>
              <p14:cNvContentPartPr/>
              <p14:nvPr/>
            </p14:nvContentPartPr>
            <p14:xfrm>
              <a:off x="6094754" y="2601790"/>
              <a:ext cx="182160" cy="4140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2BE5C1E0-2C7A-4FB8-9F98-727A1F184881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6086114" y="2593150"/>
                <a:ext cx="199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407" name="Ink 406">
                <a:extLst>
                  <a:ext uri="{FF2B5EF4-FFF2-40B4-BE49-F238E27FC236}">
                    <a16:creationId xmlns:a16="http://schemas.microsoft.com/office/drawing/2014/main" id="{4AFD64C4-A3AB-4C53-9636-E4EA56003183}"/>
                  </a:ext>
                </a:extLst>
              </p14:cNvPr>
              <p14:cNvContentPartPr/>
              <p14:nvPr/>
            </p14:nvContentPartPr>
            <p14:xfrm>
              <a:off x="6341354" y="2736430"/>
              <a:ext cx="124200" cy="136080"/>
            </p14:xfrm>
          </p:contentPart>
        </mc:Choice>
        <mc:Fallback>
          <p:pic>
            <p:nvPicPr>
              <p:cNvPr id="407" name="Ink 406">
                <a:extLst>
                  <a:ext uri="{FF2B5EF4-FFF2-40B4-BE49-F238E27FC236}">
                    <a16:creationId xmlns:a16="http://schemas.microsoft.com/office/drawing/2014/main" id="{4AFD64C4-A3AB-4C53-9636-E4EA56003183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6332354" y="2727790"/>
                <a:ext cx="141840" cy="1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20" name="Group 419">
            <a:extLst>
              <a:ext uri="{FF2B5EF4-FFF2-40B4-BE49-F238E27FC236}">
                <a16:creationId xmlns:a16="http://schemas.microsoft.com/office/drawing/2014/main" id="{59CEA2F0-6DC1-4CD7-9CA2-B366D3C9AE67}"/>
              </a:ext>
            </a:extLst>
          </p:cNvPr>
          <p:cNvGrpSpPr/>
          <p:nvPr/>
        </p:nvGrpSpPr>
        <p:grpSpPr>
          <a:xfrm>
            <a:off x="6571754" y="2176630"/>
            <a:ext cx="948240" cy="460440"/>
            <a:chOff x="6571754" y="2176630"/>
            <a:chExt cx="948240" cy="46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900C072F-3DAF-4445-A2E0-02A276E8F444}"/>
                    </a:ext>
                  </a:extLst>
                </p14:cNvPr>
                <p14:cNvContentPartPr/>
                <p14:nvPr/>
              </p14:nvContentPartPr>
              <p14:xfrm>
                <a:off x="6613154" y="2542390"/>
                <a:ext cx="100800" cy="122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900C072F-3DAF-4445-A2E0-02A276E8F444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6604154" y="2533750"/>
                  <a:ext cx="118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E4D3EEF-41D8-4632-B8C7-3C3909C2F6CC}"/>
                    </a:ext>
                  </a:extLst>
                </p14:cNvPr>
                <p14:cNvContentPartPr/>
                <p14:nvPr/>
              </p14:nvContentPartPr>
              <p14:xfrm>
                <a:off x="6571754" y="2630950"/>
                <a:ext cx="141840" cy="612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E4D3EEF-41D8-4632-B8C7-3C3909C2F6C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6562754" y="2621950"/>
                  <a:ext cx="159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EBBE136-E1D9-4BB6-B598-A9CA9B619D5F}"/>
                    </a:ext>
                  </a:extLst>
                </p14:cNvPr>
                <p14:cNvContentPartPr/>
                <p14:nvPr/>
              </p14:nvContentPartPr>
              <p14:xfrm>
                <a:off x="7008434" y="2176630"/>
                <a:ext cx="277560" cy="242640"/>
              </p14:xfrm>
            </p:contentPart>
          </mc:Choice>
          <mc:Fallback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EBBE136-E1D9-4BB6-B598-A9CA9B619D5F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999434" y="2167990"/>
                  <a:ext cx="295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D4BDD5F2-8F41-497D-90C4-BDD3CC94782C}"/>
                    </a:ext>
                  </a:extLst>
                </p14:cNvPr>
                <p14:cNvContentPartPr/>
                <p14:nvPr/>
              </p14:nvContentPartPr>
              <p14:xfrm>
                <a:off x="7244234" y="2406670"/>
                <a:ext cx="141840" cy="2988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D4BDD5F2-8F41-497D-90C4-BDD3CC94782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235234" y="2397670"/>
                  <a:ext cx="159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D93A0EC-9FE6-4F1C-893E-93EC5F122EB4}"/>
                    </a:ext>
                  </a:extLst>
                </p14:cNvPr>
                <p14:cNvContentPartPr/>
                <p14:nvPr/>
              </p14:nvContentPartPr>
              <p14:xfrm>
                <a:off x="7261874" y="2347270"/>
                <a:ext cx="47520" cy="1188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D93A0EC-9FE6-4F1C-893E-93EC5F122EB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253234" y="2338270"/>
                  <a:ext cx="651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F7DDB0A-7A6A-4839-9368-D016EEDB2EB8}"/>
                    </a:ext>
                  </a:extLst>
                </p14:cNvPr>
                <p14:cNvContentPartPr/>
                <p14:nvPr/>
              </p14:nvContentPartPr>
              <p14:xfrm>
                <a:off x="6866594" y="2583070"/>
                <a:ext cx="653400" cy="3456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F7DDB0A-7A6A-4839-9368-D016EEDB2EB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857954" y="2574430"/>
                  <a:ext cx="6710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227B93C5-3100-48E6-A8AC-C2557899CB98}"/>
              </a:ext>
            </a:extLst>
          </p:cNvPr>
          <p:cNvGrpSpPr/>
          <p:nvPr/>
        </p:nvGrpSpPr>
        <p:grpSpPr>
          <a:xfrm>
            <a:off x="6984674" y="2760550"/>
            <a:ext cx="317520" cy="307440"/>
            <a:chOff x="6984674" y="2760550"/>
            <a:chExt cx="31752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E3E811B-6ADD-4FDA-AEBA-DF72BA132C47}"/>
                    </a:ext>
                  </a:extLst>
                </p14:cNvPr>
                <p14:cNvContentPartPr/>
                <p14:nvPr/>
              </p14:nvContentPartPr>
              <p14:xfrm>
                <a:off x="6984674" y="2760550"/>
                <a:ext cx="198720" cy="2250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E3E811B-6ADD-4FDA-AEBA-DF72BA132C4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975674" y="2751550"/>
                  <a:ext cx="2163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20F667F8-29E4-45C1-8A43-F9402A78F2CB}"/>
                    </a:ext>
                  </a:extLst>
                </p14:cNvPr>
                <p14:cNvContentPartPr/>
                <p14:nvPr/>
              </p14:nvContentPartPr>
              <p14:xfrm>
                <a:off x="7202834" y="2955310"/>
                <a:ext cx="99360" cy="2412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20F667F8-29E4-45C1-8A43-F9402A78F2C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193834" y="2946670"/>
                  <a:ext cx="117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D5537495-7923-4649-B0E6-1159DB0BA397}"/>
                    </a:ext>
                  </a:extLst>
                </p14:cNvPr>
                <p14:cNvContentPartPr/>
                <p14:nvPr/>
              </p14:nvContentPartPr>
              <p14:xfrm>
                <a:off x="7232354" y="2902390"/>
                <a:ext cx="18720" cy="16560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D5537495-7923-4649-B0E6-1159DB0BA39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223714" y="2893390"/>
                  <a:ext cx="363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5E3F9B7E-EDC0-40BF-BB18-811D4EED60FE}"/>
              </a:ext>
            </a:extLst>
          </p:cNvPr>
          <p:cNvGrpSpPr/>
          <p:nvPr/>
        </p:nvGrpSpPr>
        <p:grpSpPr>
          <a:xfrm>
            <a:off x="7751474" y="2170510"/>
            <a:ext cx="909360" cy="756360"/>
            <a:chOff x="7751474" y="2170510"/>
            <a:chExt cx="909360" cy="75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975399EB-C2EB-4830-B4C7-4A0ED9270981}"/>
                    </a:ext>
                  </a:extLst>
                </p14:cNvPr>
                <p14:cNvContentPartPr/>
                <p14:nvPr/>
              </p14:nvContentPartPr>
              <p14:xfrm>
                <a:off x="7763354" y="2589550"/>
                <a:ext cx="94680" cy="12240"/>
              </p14:xfrm>
            </p:contentPart>
          </mc:Choice>
          <mc:Fallback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975399EB-C2EB-4830-B4C7-4A0ED927098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754714" y="258091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371D4EE0-8C56-484C-AC4F-AD6D14F89946}"/>
                    </a:ext>
                  </a:extLst>
                </p14:cNvPr>
                <p14:cNvContentPartPr/>
                <p14:nvPr/>
              </p14:nvContentPartPr>
              <p14:xfrm>
                <a:off x="7751474" y="2672350"/>
                <a:ext cx="88920" cy="61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371D4EE0-8C56-484C-AC4F-AD6D14F89946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42834" y="2663350"/>
                  <a:ext cx="1065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0D57316E-DE6B-47F7-9CDB-C9999049A6AB}"/>
                    </a:ext>
                  </a:extLst>
                </p14:cNvPr>
                <p14:cNvContentPartPr/>
                <p14:nvPr/>
              </p14:nvContentPartPr>
              <p14:xfrm>
                <a:off x="7981874" y="2170510"/>
                <a:ext cx="678240" cy="75636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0D57316E-DE6B-47F7-9CDB-C9999049A6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973234" y="2161870"/>
                  <a:ext cx="69588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88C9BEB9-EB9D-40F9-88AF-6AB46BDC8E83}"/>
                    </a:ext>
                  </a:extLst>
                </p14:cNvPr>
                <p14:cNvContentPartPr/>
                <p14:nvPr/>
              </p14:nvContentPartPr>
              <p14:xfrm>
                <a:off x="8417834" y="2259430"/>
                <a:ext cx="154440" cy="21312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88C9BEB9-EB9D-40F9-88AF-6AB46BDC8E8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08834" y="2250430"/>
                  <a:ext cx="172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7B84F943-B393-40A7-AC90-29B4D4479983}"/>
                    </a:ext>
                  </a:extLst>
                </p14:cNvPr>
                <p14:cNvContentPartPr/>
                <p14:nvPr/>
              </p14:nvContentPartPr>
              <p14:xfrm>
                <a:off x="8259074" y="2571550"/>
                <a:ext cx="401760" cy="24480"/>
              </p14:xfrm>
            </p:contentPart>
          </mc:Choice>
          <mc:Fallback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7B84F943-B393-40A7-AC90-29B4D4479983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250074" y="2562910"/>
                  <a:ext cx="419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F33FD4C9-B276-4A6C-9932-3BBCDDC3A9D4}"/>
                    </a:ext>
                  </a:extLst>
                </p14:cNvPr>
                <p14:cNvContentPartPr/>
                <p14:nvPr/>
              </p14:nvContentPartPr>
              <p14:xfrm>
                <a:off x="8300114" y="2715550"/>
                <a:ext cx="218880" cy="18720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F33FD4C9-B276-4A6C-9932-3BBCDDC3A9D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91114" y="2706550"/>
                  <a:ext cx="2365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F3BE8AFB-1B2A-4831-BD94-80AEAFB9C13F}"/>
              </a:ext>
            </a:extLst>
          </p:cNvPr>
          <p:cNvGrpSpPr/>
          <p:nvPr/>
        </p:nvGrpSpPr>
        <p:grpSpPr>
          <a:xfrm>
            <a:off x="6247034" y="3184990"/>
            <a:ext cx="1929600" cy="1015200"/>
            <a:chOff x="6247034" y="3184990"/>
            <a:chExt cx="1929600" cy="10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4F78083-D35B-481A-8F5A-D3D36FB8F8EA}"/>
                    </a:ext>
                  </a:extLst>
                </p14:cNvPr>
                <p14:cNvContentPartPr/>
                <p14:nvPr/>
              </p14:nvContentPartPr>
              <p14:xfrm>
                <a:off x="6394274" y="3297670"/>
                <a:ext cx="243360" cy="44280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4F78083-D35B-481A-8F5A-D3D36FB8F8E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385634" y="3288670"/>
                  <a:ext cx="26100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C8ED1E72-880C-4030-972F-AFAB38A2B107}"/>
                    </a:ext>
                  </a:extLst>
                </p14:cNvPr>
                <p14:cNvContentPartPr/>
                <p14:nvPr/>
              </p14:nvContentPartPr>
              <p14:xfrm>
                <a:off x="6713234" y="3196510"/>
                <a:ext cx="118440" cy="11916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C8ED1E72-880C-4030-972F-AFAB38A2B10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6704594" y="3187870"/>
                  <a:ext cx="1360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78434E11-38D8-4BE1-8C22-00353B5519D1}"/>
                    </a:ext>
                  </a:extLst>
                </p14:cNvPr>
                <p14:cNvContentPartPr/>
                <p14:nvPr/>
              </p14:nvContentPartPr>
              <p14:xfrm>
                <a:off x="6949394" y="3356710"/>
                <a:ext cx="71280" cy="18000"/>
              </p14:xfrm>
            </p:contentPart>
          </mc:Choice>
          <mc:Fallback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78434E11-38D8-4BE1-8C22-00353B5519D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6940394" y="3347710"/>
                  <a:ext cx="88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8B9BB271-483A-498F-A30D-497EAADDE54D}"/>
                    </a:ext>
                  </a:extLst>
                </p14:cNvPr>
                <p14:cNvContentPartPr/>
                <p14:nvPr/>
              </p14:nvContentPartPr>
              <p14:xfrm>
                <a:off x="6866594" y="3433390"/>
                <a:ext cx="118440" cy="2412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8B9BB271-483A-498F-A30D-497EAADDE54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857954" y="3424390"/>
                  <a:ext cx="136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43A1DD38-7DBE-4948-B959-C0380787A39E}"/>
                    </a:ext>
                  </a:extLst>
                </p14:cNvPr>
                <p14:cNvContentPartPr/>
                <p14:nvPr/>
              </p14:nvContentPartPr>
              <p14:xfrm>
                <a:off x="7185194" y="3327190"/>
                <a:ext cx="236520" cy="1591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43A1DD38-7DBE-4948-B959-C0380787A39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176194" y="3318190"/>
                  <a:ext cx="25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4416EC17-EECF-46A5-894F-A469C4B7104B}"/>
                    </a:ext>
                  </a:extLst>
                </p14:cNvPr>
                <p14:cNvContentPartPr/>
                <p14:nvPr/>
              </p14:nvContentPartPr>
              <p14:xfrm>
                <a:off x="7480034" y="3184990"/>
                <a:ext cx="100800" cy="10152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4416EC17-EECF-46A5-894F-A469C4B7104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7471394" y="3175990"/>
                  <a:ext cx="118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DCC935F6-2058-401F-9983-00270AAD1165}"/>
                    </a:ext>
                  </a:extLst>
                </p14:cNvPr>
                <p14:cNvContentPartPr/>
                <p14:nvPr/>
              </p14:nvContentPartPr>
              <p14:xfrm>
                <a:off x="7603874" y="3285790"/>
                <a:ext cx="118440" cy="17172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DCC935F6-2058-401F-9983-00270AAD1165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595234" y="3276790"/>
                  <a:ext cx="1360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905DB725-6022-4E20-A6D6-C4B675C320A7}"/>
                    </a:ext>
                  </a:extLst>
                </p14:cNvPr>
                <p14:cNvContentPartPr/>
                <p14:nvPr/>
              </p14:nvContentPartPr>
              <p14:xfrm>
                <a:off x="7893314" y="3303070"/>
                <a:ext cx="136080" cy="13104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905DB725-6022-4E20-A6D6-C4B675C320A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7884314" y="3294430"/>
                  <a:ext cx="153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7A01E4B4-AF8B-497C-961B-012A8A46C590}"/>
                    </a:ext>
                  </a:extLst>
                </p14:cNvPr>
                <p14:cNvContentPartPr/>
                <p14:nvPr/>
              </p14:nvContentPartPr>
              <p14:xfrm>
                <a:off x="8146754" y="3439150"/>
                <a:ext cx="6120" cy="5940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7A01E4B4-AF8B-497C-961B-012A8A46C59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138114" y="3430150"/>
                  <a:ext cx="23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264205DE-1098-4D52-9675-CF2BCBDCAB74}"/>
                    </a:ext>
                  </a:extLst>
                </p14:cNvPr>
                <p14:cNvContentPartPr/>
                <p14:nvPr/>
              </p14:nvContentPartPr>
              <p14:xfrm>
                <a:off x="6482474" y="3829030"/>
                <a:ext cx="147960" cy="28296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264205DE-1098-4D52-9675-CF2BCBDCAB7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473834" y="3820030"/>
                  <a:ext cx="1656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952B4189-DB6D-4261-863C-24B30A16F134}"/>
                    </a:ext>
                  </a:extLst>
                </p14:cNvPr>
                <p14:cNvContentPartPr/>
                <p14:nvPr/>
              </p14:nvContentPartPr>
              <p14:xfrm>
                <a:off x="6719354" y="3739390"/>
                <a:ext cx="112320" cy="7200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952B4189-DB6D-4261-863C-24B30A16F13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710354" y="3730750"/>
                  <a:ext cx="1299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8585D41-ACDC-419A-A921-AC637A2BC884}"/>
                    </a:ext>
                  </a:extLst>
                </p14:cNvPr>
                <p14:cNvContentPartPr/>
                <p14:nvPr/>
              </p14:nvContentPartPr>
              <p14:xfrm>
                <a:off x="7002314" y="3834430"/>
                <a:ext cx="53280" cy="4752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8585D41-ACDC-419A-A921-AC637A2BC88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993674" y="3825430"/>
                  <a:ext cx="709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35AF3CA7-ADD2-44EB-ABC2-414744AB630F}"/>
                    </a:ext>
                  </a:extLst>
                </p14:cNvPr>
                <p14:cNvContentPartPr/>
                <p14:nvPr/>
              </p14:nvContentPartPr>
              <p14:xfrm>
                <a:off x="7197074" y="3869710"/>
                <a:ext cx="130320" cy="1011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35AF3CA7-ADD2-44EB-ABC2-414744AB630F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188074" y="3861070"/>
                  <a:ext cx="147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5053B573-E330-43B4-AE23-2218DCBDAF23}"/>
                    </a:ext>
                  </a:extLst>
                </p14:cNvPr>
                <p14:cNvContentPartPr/>
                <p14:nvPr/>
              </p14:nvContentPartPr>
              <p14:xfrm>
                <a:off x="7409474" y="3751270"/>
                <a:ext cx="71280" cy="101160"/>
              </p14:xfrm>
            </p:contentPart>
          </mc:Choice>
          <mc:Fallback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5053B573-E330-43B4-AE23-2218DCBDAF23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400474" y="3742630"/>
                  <a:ext cx="88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25C4A240-2AE3-4AC6-810B-48000757143B}"/>
                    </a:ext>
                  </a:extLst>
                </p14:cNvPr>
                <p14:cNvContentPartPr/>
                <p14:nvPr/>
              </p14:nvContentPartPr>
              <p14:xfrm>
                <a:off x="7385714" y="3834790"/>
                <a:ext cx="301320" cy="253440"/>
              </p14:xfrm>
            </p:contentPart>
          </mc:Choice>
          <mc:Fallback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25C4A240-2AE3-4AC6-810B-48000757143B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377074" y="3826150"/>
                  <a:ext cx="3189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D49515FF-87C6-41D4-A973-B784ADC623EC}"/>
                    </a:ext>
                  </a:extLst>
                </p14:cNvPr>
                <p14:cNvContentPartPr/>
                <p14:nvPr/>
              </p14:nvContentPartPr>
              <p14:xfrm>
                <a:off x="7834634" y="3781510"/>
                <a:ext cx="94680" cy="15948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D49515FF-87C6-41D4-A973-B784ADC623EC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25634" y="3772870"/>
                  <a:ext cx="11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5E645D7A-ADF7-4EF2-ABF3-9618838098F0}"/>
                    </a:ext>
                  </a:extLst>
                </p14:cNvPr>
                <p14:cNvContentPartPr/>
                <p14:nvPr/>
              </p14:nvContentPartPr>
              <p14:xfrm>
                <a:off x="7851914" y="3869710"/>
                <a:ext cx="94680" cy="612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5E645D7A-ADF7-4EF2-ABF3-9618838098F0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842914" y="3861070"/>
                  <a:ext cx="112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D0E9D90B-32A3-4F90-B207-0ECEB062A54F}"/>
                    </a:ext>
                  </a:extLst>
                </p14:cNvPr>
                <p14:cNvContentPartPr/>
                <p14:nvPr/>
              </p14:nvContentPartPr>
              <p14:xfrm>
                <a:off x="6247034" y="3623830"/>
                <a:ext cx="1929600" cy="57636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D0E9D90B-32A3-4F90-B207-0ECEB062A54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238394" y="3615190"/>
                  <a:ext cx="1947240" cy="59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D9B24A68-8F29-49DA-89AA-791B8449710D}"/>
              </a:ext>
            </a:extLst>
          </p:cNvPr>
          <p:cNvGrpSpPr/>
          <p:nvPr/>
        </p:nvGrpSpPr>
        <p:grpSpPr>
          <a:xfrm>
            <a:off x="2996594" y="1922470"/>
            <a:ext cx="1132920" cy="537480"/>
            <a:chOff x="2996594" y="1922470"/>
            <a:chExt cx="1132920" cy="53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7FF1465-DF27-4A30-AFD9-BF52E49939F9}"/>
                    </a:ext>
                  </a:extLst>
                </p14:cNvPr>
                <p14:cNvContentPartPr/>
                <p14:nvPr/>
              </p14:nvContentPartPr>
              <p14:xfrm>
                <a:off x="3008474" y="2005630"/>
                <a:ext cx="165600" cy="272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7FF1465-DF27-4A30-AFD9-BF52E49939F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2999834" y="1996630"/>
                  <a:ext cx="1832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C69F7EB-2EFB-4B8C-9082-636B28C23444}"/>
                    </a:ext>
                  </a:extLst>
                </p14:cNvPr>
                <p14:cNvContentPartPr/>
                <p14:nvPr/>
              </p14:nvContentPartPr>
              <p14:xfrm>
                <a:off x="2996594" y="2147110"/>
                <a:ext cx="183240" cy="360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C69F7EB-2EFB-4B8C-9082-636B28C2344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87954" y="2138110"/>
                  <a:ext cx="200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422B16F-99FF-4632-9E79-CBEF295A114F}"/>
                    </a:ext>
                  </a:extLst>
                </p14:cNvPr>
                <p14:cNvContentPartPr/>
                <p14:nvPr/>
              </p14:nvContentPartPr>
              <p14:xfrm>
                <a:off x="3368834" y="1922470"/>
                <a:ext cx="188640" cy="360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422B16F-99FF-4632-9E79-CBEF295A114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3359834" y="1913830"/>
                  <a:ext cx="206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73CE4D9-F08E-40F0-B2B5-B0C6A85986A0}"/>
                    </a:ext>
                  </a:extLst>
                </p14:cNvPr>
                <p14:cNvContentPartPr/>
                <p14:nvPr/>
              </p14:nvContentPartPr>
              <p14:xfrm>
                <a:off x="3497714" y="2064670"/>
                <a:ext cx="136800" cy="1184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73CE4D9-F08E-40F0-B2B5-B0C6A85986A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3489074" y="2055670"/>
                  <a:ext cx="154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13ECF723-E472-44A0-B054-624A86C76253}"/>
                    </a:ext>
                  </a:extLst>
                </p14:cNvPr>
                <p14:cNvContentPartPr/>
                <p14:nvPr/>
              </p14:nvContentPartPr>
              <p14:xfrm>
                <a:off x="3633794" y="1976110"/>
                <a:ext cx="140760" cy="3074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13ECF723-E472-44A0-B054-624A86C76253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625154" y="1967110"/>
                  <a:ext cx="15840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10C575-4B93-40BF-8AC3-5B6463F1F97C}"/>
                    </a:ext>
                  </a:extLst>
                </p14:cNvPr>
                <p14:cNvContentPartPr/>
                <p14:nvPr/>
              </p14:nvContentPartPr>
              <p14:xfrm>
                <a:off x="3928634" y="1987270"/>
                <a:ext cx="200880" cy="2019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10C575-4B93-40BF-8AC3-5B6463F1F97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919994" y="1978630"/>
                  <a:ext cx="218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CB390B9C-3040-4850-B2DF-C6F61CCB6269}"/>
                    </a:ext>
                  </a:extLst>
                </p14:cNvPr>
                <p14:cNvContentPartPr/>
                <p14:nvPr/>
              </p14:nvContentPartPr>
              <p14:xfrm>
                <a:off x="3027194" y="2347630"/>
                <a:ext cx="521640" cy="11232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CB390B9C-3040-4850-B2DF-C6F61CCB626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018194" y="2338990"/>
                  <a:ext cx="5392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oup 451">
            <a:extLst>
              <a:ext uri="{FF2B5EF4-FFF2-40B4-BE49-F238E27FC236}">
                <a16:creationId xmlns:a16="http://schemas.microsoft.com/office/drawing/2014/main" id="{719B8C20-EB83-4BD9-8141-5F3D39ED43D3}"/>
              </a:ext>
            </a:extLst>
          </p:cNvPr>
          <p:cNvGrpSpPr/>
          <p:nvPr/>
        </p:nvGrpSpPr>
        <p:grpSpPr>
          <a:xfrm>
            <a:off x="3037994" y="2845150"/>
            <a:ext cx="608040" cy="512280"/>
            <a:chOff x="3037994" y="2845150"/>
            <a:chExt cx="608040" cy="51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28449D5-F2D8-4CA4-9DC6-BA7E7CFC48F8}"/>
                    </a:ext>
                  </a:extLst>
                </p14:cNvPr>
                <p14:cNvContentPartPr/>
                <p14:nvPr/>
              </p14:nvContentPartPr>
              <p14:xfrm>
                <a:off x="3037994" y="2845150"/>
                <a:ext cx="106560" cy="1346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28449D5-F2D8-4CA4-9DC6-BA7E7CFC48F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028994" y="2836150"/>
                  <a:ext cx="1242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7AB7F08-74E6-400A-A299-C16E2AA2A5D2}"/>
                    </a:ext>
                  </a:extLst>
                </p14:cNvPr>
                <p14:cNvContentPartPr/>
                <p14:nvPr/>
              </p14:nvContentPartPr>
              <p14:xfrm>
                <a:off x="3140234" y="2902030"/>
                <a:ext cx="128160" cy="283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7AB7F08-74E6-400A-A299-C16E2AA2A5D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31594" y="2893390"/>
                  <a:ext cx="1458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74D5691-D3A1-4F9C-84DE-ADA8446ACC69}"/>
                    </a:ext>
                  </a:extLst>
                </p14:cNvPr>
                <p14:cNvContentPartPr/>
                <p14:nvPr/>
              </p14:nvContentPartPr>
              <p14:xfrm>
                <a:off x="3327074" y="2849110"/>
                <a:ext cx="118080" cy="30744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74D5691-D3A1-4F9C-84DE-ADA8446ACC69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18434" y="2840110"/>
                  <a:ext cx="1357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1C3CE33-0BC8-4BBC-AE01-0072C2E65995}"/>
                    </a:ext>
                  </a:extLst>
                </p14:cNvPr>
                <p14:cNvContentPartPr/>
                <p14:nvPr/>
              </p14:nvContentPartPr>
              <p14:xfrm>
                <a:off x="3417434" y="2967190"/>
                <a:ext cx="151560" cy="1238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1C3CE33-0BC8-4BBC-AE01-0072C2E65995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408794" y="2958550"/>
                  <a:ext cx="169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2B2F34D1-C4BA-4E00-A9DA-ECB264995009}"/>
                    </a:ext>
                  </a:extLst>
                </p14:cNvPr>
                <p14:cNvContentPartPr/>
                <p14:nvPr/>
              </p14:nvContentPartPr>
              <p14:xfrm>
                <a:off x="3574754" y="2878630"/>
                <a:ext cx="71280" cy="2656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2B2F34D1-C4BA-4E00-A9DA-ECB26499500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566114" y="2869990"/>
                  <a:ext cx="88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D5999DFF-68B5-46FD-AC7E-7A16A9912D76}"/>
                    </a:ext>
                  </a:extLst>
                </p14:cNvPr>
                <p14:cNvContentPartPr/>
                <p14:nvPr/>
              </p14:nvContentPartPr>
              <p14:xfrm>
                <a:off x="3108914" y="3232510"/>
                <a:ext cx="442440" cy="12492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D5999DFF-68B5-46FD-AC7E-7A16A9912D76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3099914" y="3223870"/>
                  <a:ext cx="460080" cy="14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41684B-C721-408C-A5D1-A0F9CF4DC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628" y="125764"/>
            <a:ext cx="6200221" cy="21158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D49630-2DE8-48B5-AB0E-33526E867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594" y="2561245"/>
            <a:ext cx="3734291" cy="1990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35B73D-3662-4EE8-AF4E-5EF01E406354}"/>
              </a:ext>
            </a:extLst>
          </p:cNvPr>
          <p:cNvSpPr txBox="1"/>
          <p:nvPr/>
        </p:nvSpPr>
        <p:spPr>
          <a:xfrm>
            <a:off x="2277152" y="2191913"/>
            <a:ext cx="632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topology!  Mathematical </a:t>
            </a:r>
            <a:r>
              <a:rPr lang="en-US" dirty="0" err="1"/>
              <a:t>homomorpism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AC8AEBE-1355-4AE5-954E-BF15BC4A65F1}"/>
                  </a:ext>
                </a:extLst>
              </p14:cNvPr>
              <p14:cNvContentPartPr/>
              <p14:nvPr/>
            </p14:nvContentPartPr>
            <p14:xfrm>
              <a:off x="742994" y="4530310"/>
              <a:ext cx="266040" cy="2721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AC8AEBE-1355-4AE5-954E-BF15BC4A65F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354" y="4521310"/>
                <a:ext cx="283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E98DC86-222D-462B-AF35-900FE3DADCE5}"/>
                  </a:ext>
                </a:extLst>
              </p14:cNvPr>
              <p14:cNvContentPartPr/>
              <p14:nvPr/>
            </p14:nvContentPartPr>
            <p14:xfrm>
              <a:off x="796274" y="4636870"/>
              <a:ext cx="177480" cy="1800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E98DC86-222D-462B-AF35-900FE3DADCE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7274" y="4627870"/>
                <a:ext cx="19512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86054E2-29B9-4F68-8C8A-87404E25F1FA}"/>
              </a:ext>
            </a:extLst>
          </p:cNvPr>
          <p:cNvGrpSpPr/>
          <p:nvPr/>
        </p:nvGrpSpPr>
        <p:grpSpPr>
          <a:xfrm>
            <a:off x="678194" y="5014150"/>
            <a:ext cx="519480" cy="407520"/>
            <a:chOff x="678194" y="5014150"/>
            <a:chExt cx="51948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1E5E07-B5FD-4180-99B7-B5AC36D1A12C}"/>
                    </a:ext>
                  </a:extLst>
                </p14:cNvPr>
                <p14:cNvContentPartPr/>
                <p14:nvPr/>
              </p14:nvContentPartPr>
              <p14:xfrm>
                <a:off x="678194" y="5014150"/>
                <a:ext cx="100800" cy="183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1E5E07-B5FD-4180-99B7-B5AC36D1A1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9554" y="5005510"/>
                  <a:ext cx="118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15588E2-2AED-4C9B-A37B-DCB99BB5C37A}"/>
                    </a:ext>
                  </a:extLst>
                </p14:cNvPr>
                <p14:cNvContentPartPr/>
                <p14:nvPr/>
              </p14:nvContentPartPr>
              <p14:xfrm>
                <a:off x="754874" y="5114590"/>
                <a:ext cx="224640" cy="3070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15588E2-2AED-4C9B-A37B-DCB99BB5C37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6234" y="5105590"/>
                  <a:ext cx="2422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BDBF682-01D8-46FE-B0E3-DE3ADD8FB38F}"/>
                    </a:ext>
                  </a:extLst>
                </p14:cNvPr>
                <p14:cNvContentPartPr/>
                <p14:nvPr/>
              </p14:nvContentPartPr>
              <p14:xfrm>
                <a:off x="1138274" y="5208910"/>
                <a:ext cx="35640" cy="12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BDBF682-01D8-46FE-B0E3-DE3ADD8FB38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634" y="5200270"/>
                  <a:ext cx="53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7A3B186-1C9F-40B4-8407-B6A5F31359CC}"/>
                    </a:ext>
                  </a:extLst>
                </p14:cNvPr>
                <p14:cNvContentPartPr/>
                <p14:nvPr/>
              </p14:nvContentPartPr>
              <p14:xfrm>
                <a:off x="1102994" y="5279830"/>
                <a:ext cx="94680" cy="12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7A3B186-1C9F-40B4-8407-B6A5F31359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94354" y="5270830"/>
                  <a:ext cx="11232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76F6B79F-4046-4090-8662-EA67EB8824F2}"/>
              </a:ext>
            </a:extLst>
          </p:cNvPr>
          <p:cNvGrpSpPr/>
          <p:nvPr/>
        </p:nvGrpSpPr>
        <p:grpSpPr>
          <a:xfrm>
            <a:off x="1415834" y="5032150"/>
            <a:ext cx="758880" cy="336240"/>
            <a:chOff x="1415834" y="5032150"/>
            <a:chExt cx="7588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3188454-9F66-49DF-A0DE-C5706AA7200C}"/>
                    </a:ext>
                  </a:extLst>
                </p14:cNvPr>
                <p14:cNvContentPartPr/>
                <p14:nvPr/>
              </p14:nvContentPartPr>
              <p14:xfrm>
                <a:off x="1415834" y="5197030"/>
                <a:ext cx="165960" cy="17136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3188454-9F66-49DF-A0DE-C5706AA720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06834" y="5188390"/>
                  <a:ext cx="183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65037E2-13D9-4EBA-BFDA-1EB7DA4EB31D}"/>
                    </a:ext>
                  </a:extLst>
                </p14:cNvPr>
                <p14:cNvContentPartPr/>
                <p14:nvPr/>
              </p14:nvContentPartPr>
              <p14:xfrm>
                <a:off x="1586834" y="5032150"/>
                <a:ext cx="18000" cy="12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65037E2-13D9-4EBA-BFDA-1EB7DA4EB31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77834" y="5023150"/>
                  <a:ext cx="35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1FE4A6F-F3C4-4A61-8EC7-375DE117256C}"/>
                    </a:ext>
                  </a:extLst>
                </p14:cNvPr>
                <p14:cNvContentPartPr/>
                <p14:nvPr/>
              </p14:nvContentPartPr>
              <p14:xfrm>
                <a:off x="1699154" y="5110630"/>
                <a:ext cx="212760" cy="1580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1FE4A6F-F3C4-4A61-8EC7-375DE117256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690154" y="5101630"/>
                  <a:ext cx="230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A7473FD-D1EB-4EDB-B30F-49B5109290A9}"/>
                    </a:ext>
                  </a:extLst>
                </p14:cNvPr>
                <p14:cNvContentPartPr/>
                <p14:nvPr/>
              </p14:nvContentPartPr>
              <p14:xfrm>
                <a:off x="2066714" y="5084710"/>
                <a:ext cx="108000" cy="195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A7473FD-D1EB-4EDB-B30F-49B5109290A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57714" y="5075710"/>
                  <a:ext cx="12564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E0A23CD9-540B-47F1-8B53-B38D46237ADE}"/>
              </a:ext>
            </a:extLst>
          </p:cNvPr>
          <p:cNvGrpSpPr/>
          <p:nvPr/>
        </p:nvGrpSpPr>
        <p:grpSpPr>
          <a:xfrm>
            <a:off x="1209194" y="4536430"/>
            <a:ext cx="997200" cy="318960"/>
            <a:chOff x="1209194" y="4536430"/>
            <a:chExt cx="99720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3CB04-CE33-4B57-8374-8B7E1D38625F}"/>
                    </a:ext>
                  </a:extLst>
                </p14:cNvPr>
                <p14:cNvContentPartPr/>
                <p14:nvPr/>
              </p14:nvContentPartPr>
              <p14:xfrm>
                <a:off x="1209194" y="4589350"/>
                <a:ext cx="112320" cy="88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3CB04-CE33-4B57-8374-8B7E1D3862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00194" y="4580710"/>
                  <a:ext cx="129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E7DFBEB-D307-4E31-A93E-32D04B0958B1}"/>
                    </a:ext>
                  </a:extLst>
                </p14:cNvPr>
                <p14:cNvContentPartPr/>
                <p14:nvPr/>
              </p14:nvContentPartPr>
              <p14:xfrm>
                <a:off x="1444994" y="4630750"/>
                <a:ext cx="71280" cy="6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E7DFBEB-D307-4E31-A93E-32D04B0958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36354" y="462211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53B2A91-B6F1-4DB9-BB29-0484846DD027}"/>
                    </a:ext>
                  </a:extLst>
                </p14:cNvPr>
                <p14:cNvContentPartPr/>
                <p14:nvPr/>
              </p14:nvContentPartPr>
              <p14:xfrm>
                <a:off x="1386314" y="4654510"/>
                <a:ext cx="212760" cy="200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53B2A91-B6F1-4DB9-BB29-0484846DD02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77314" y="4645510"/>
                  <a:ext cx="230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D1FEE7-0BE6-4330-8930-B30990FB6174}"/>
                    </a:ext>
                  </a:extLst>
                </p14:cNvPr>
                <p14:cNvContentPartPr/>
                <p14:nvPr/>
              </p14:nvContentPartPr>
              <p14:xfrm>
                <a:off x="1698074" y="4571710"/>
                <a:ext cx="207720" cy="1450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D1FEE7-0BE6-4330-8930-B30990FB617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689434" y="4563070"/>
                  <a:ext cx="225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55D1D6-FAAD-4329-AD6B-6E10FB952885}"/>
                    </a:ext>
                  </a:extLst>
                </p14:cNvPr>
                <p14:cNvContentPartPr/>
                <p14:nvPr/>
              </p14:nvContentPartPr>
              <p14:xfrm>
                <a:off x="2023154" y="4536430"/>
                <a:ext cx="183240" cy="224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55D1D6-FAAD-4329-AD6B-6E10FB95288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14514" y="4527430"/>
                  <a:ext cx="200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3E77C8FA-92AD-4310-ABC2-70A7A4E69798}"/>
                    </a:ext>
                  </a:extLst>
                </p14:cNvPr>
                <p14:cNvContentPartPr/>
                <p14:nvPr/>
              </p14:nvContentPartPr>
              <p14:xfrm>
                <a:off x="1429514" y="4613110"/>
                <a:ext cx="16200" cy="100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3E77C8FA-92AD-4310-ABC2-70A7A4E6979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20514" y="4604470"/>
                  <a:ext cx="33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98F7DC6-75EB-4E19-AC27-72B9740A5AE9}"/>
                    </a:ext>
                  </a:extLst>
                </p14:cNvPr>
                <p14:cNvContentPartPr/>
                <p14:nvPr/>
              </p14:nvContentPartPr>
              <p14:xfrm>
                <a:off x="1356794" y="4648390"/>
                <a:ext cx="53280" cy="61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98F7DC6-75EB-4E19-AC27-72B9740A5AE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47794" y="4639750"/>
                  <a:ext cx="7092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1C3E0E95-66D9-488C-8565-C415CC2A2AC4}"/>
              </a:ext>
            </a:extLst>
          </p:cNvPr>
          <p:cNvGrpSpPr/>
          <p:nvPr/>
        </p:nvGrpSpPr>
        <p:grpSpPr>
          <a:xfrm>
            <a:off x="1091114" y="3380110"/>
            <a:ext cx="1238400" cy="265680"/>
            <a:chOff x="1091114" y="3380110"/>
            <a:chExt cx="123840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71D829A-359B-41BC-A8DC-862B15914B9B}"/>
                    </a:ext>
                  </a:extLst>
                </p14:cNvPr>
                <p14:cNvContentPartPr/>
                <p14:nvPr/>
              </p14:nvContentPartPr>
              <p14:xfrm>
                <a:off x="1091114" y="3450670"/>
                <a:ext cx="1050480" cy="195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71D829A-359B-41BC-A8DC-862B15914B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2474" y="3442030"/>
                  <a:ext cx="1068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0860DC2-C1DE-4133-9702-2E9A037ED217}"/>
                    </a:ext>
                  </a:extLst>
                </p14:cNvPr>
                <p14:cNvContentPartPr/>
                <p14:nvPr/>
              </p14:nvContentPartPr>
              <p14:xfrm>
                <a:off x="2088314" y="3380110"/>
                <a:ext cx="241200" cy="265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0860DC2-C1DE-4133-9702-2E9A037ED2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9674" y="3371470"/>
                  <a:ext cx="25884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FCC91D4E-F4F9-43FB-80F4-D3B393D1FA5C}"/>
              </a:ext>
            </a:extLst>
          </p:cNvPr>
          <p:cNvGrpSpPr/>
          <p:nvPr/>
        </p:nvGrpSpPr>
        <p:grpSpPr>
          <a:xfrm>
            <a:off x="2784554" y="4650190"/>
            <a:ext cx="452520" cy="199080"/>
            <a:chOff x="2784554" y="4650190"/>
            <a:chExt cx="45252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A63CB08-8DFF-4E50-8CB5-E9CA08DADEA7}"/>
                    </a:ext>
                  </a:extLst>
                </p14:cNvPr>
                <p14:cNvContentPartPr/>
                <p14:nvPr/>
              </p14:nvContentPartPr>
              <p14:xfrm>
                <a:off x="2784554" y="4748470"/>
                <a:ext cx="424800" cy="18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A63CB08-8DFF-4E50-8CB5-E9CA08DADE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75914" y="4739830"/>
                  <a:ext cx="442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7A4D181-1986-45D8-97DE-8CCCBD6E5506}"/>
                    </a:ext>
                  </a:extLst>
                </p14:cNvPr>
                <p14:cNvContentPartPr/>
                <p14:nvPr/>
              </p14:nvContentPartPr>
              <p14:xfrm>
                <a:off x="3126194" y="4650190"/>
                <a:ext cx="110880" cy="19908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7A4D181-1986-45D8-97DE-8CCCBD6E55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7194" y="4641550"/>
                  <a:ext cx="128520" cy="21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C976559F-69CC-44D3-83D0-F05AB347F1B6}"/>
              </a:ext>
            </a:extLst>
          </p:cNvPr>
          <p:cNvGrpSpPr/>
          <p:nvPr/>
        </p:nvGrpSpPr>
        <p:grpSpPr>
          <a:xfrm>
            <a:off x="2677994" y="5114590"/>
            <a:ext cx="489240" cy="147960"/>
            <a:chOff x="2677994" y="5114590"/>
            <a:chExt cx="489240" cy="14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32FF3BD-9ADF-4F93-AA34-307EC3D09A3E}"/>
                    </a:ext>
                  </a:extLst>
                </p14:cNvPr>
                <p14:cNvContentPartPr/>
                <p14:nvPr/>
              </p14:nvContentPartPr>
              <p14:xfrm>
                <a:off x="2677994" y="5208910"/>
                <a:ext cx="489240" cy="180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32FF3BD-9ADF-4F93-AA34-307EC3D09A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69354" y="5200270"/>
                  <a:ext cx="5068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D8CD7F4-87D9-4873-B474-DEF602792949}"/>
                    </a:ext>
                  </a:extLst>
                </p14:cNvPr>
                <p14:cNvContentPartPr/>
                <p14:nvPr/>
              </p14:nvContentPartPr>
              <p14:xfrm>
                <a:off x="3110354" y="5114590"/>
                <a:ext cx="52200" cy="147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D8CD7F4-87D9-4873-B474-DEF60279294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101354" y="5105590"/>
                  <a:ext cx="6984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7F6C374-0E89-4C58-B55A-FD6B51D04404}"/>
              </a:ext>
            </a:extLst>
          </p:cNvPr>
          <p:cNvGrpSpPr/>
          <p:nvPr/>
        </p:nvGrpSpPr>
        <p:grpSpPr>
          <a:xfrm>
            <a:off x="6972434" y="2265910"/>
            <a:ext cx="653760" cy="246600"/>
            <a:chOff x="6972434" y="2265910"/>
            <a:chExt cx="65376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CC69B8A-BE31-4732-A78B-47D7C9415DC8}"/>
                    </a:ext>
                  </a:extLst>
                </p14:cNvPr>
                <p14:cNvContentPartPr/>
                <p14:nvPr/>
              </p14:nvContentPartPr>
              <p14:xfrm>
                <a:off x="7014194" y="2265910"/>
                <a:ext cx="612000" cy="141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CC69B8A-BE31-4732-A78B-47D7C9415DC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05194" y="2256910"/>
                  <a:ext cx="629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63DEC91-5CDD-4AF3-B0F5-F879D9324FB0}"/>
                    </a:ext>
                  </a:extLst>
                </p14:cNvPr>
                <p14:cNvContentPartPr/>
                <p14:nvPr/>
              </p14:nvContentPartPr>
              <p14:xfrm>
                <a:off x="6972434" y="2300470"/>
                <a:ext cx="230760" cy="212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63DEC91-5CDD-4AF3-B0F5-F879D9324F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63794" y="2291830"/>
                  <a:ext cx="248400" cy="22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9BF074B-FB6A-4CEF-8D60-000D6DFD7E9B}"/>
                  </a:ext>
                </a:extLst>
              </p14:cNvPr>
              <p14:cNvContentPartPr/>
              <p14:nvPr/>
            </p14:nvContentPartPr>
            <p14:xfrm>
              <a:off x="1262474" y="5622910"/>
              <a:ext cx="141480" cy="2584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9BF074B-FB6A-4CEF-8D60-000D6DFD7E9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53834" y="5613910"/>
                <a:ext cx="159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2095190-B2B1-415C-BD41-E1A37F259FC0}"/>
                  </a:ext>
                </a:extLst>
              </p14:cNvPr>
              <p14:cNvContentPartPr/>
              <p14:nvPr/>
            </p14:nvContentPartPr>
            <p14:xfrm>
              <a:off x="1480274" y="5674750"/>
              <a:ext cx="189720" cy="1832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2095190-B2B1-415C-BD41-E1A37F259FC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71274" y="5666110"/>
                <a:ext cx="2073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EDAD9236-9B42-44BE-8BE4-AF5401D040DE}"/>
                  </a:ext>
                </a:extLst>
              </p14:cNvPr>
              <p14:cNvContentPartPr/>
              <p14:nvPr/>
            </p14:nvContentPartPr>
            <p14:xfrm>
              <a:off x="1197314" y="5881750"/>
              <a:ext cx="519840" cy="47880"/>
            </p14:xfrm>
          </p:contentPart>
        </mc:Choice>
        <mc:Fallback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EDAD9236-9B42-44BE-8BE4-AF5401D040D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88674" y="5872750"/>
                <a:ext cx="537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61672BC-6376-4728-BD66-32EE936612B1}"/>
                  </a:ext>
                </a:extLst>
              </p14:cNvPr>
              <p14:cNvContentPartPr/>
              <p14:nvPr/>
            </p14:nvContentPartPr>
            <p14:xfrm>
              <a:off x="1238714" y="5964190"/>
              <a:ext cx="177480" cy="1951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61672BC-6376-4728-BD66-32EE936612B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30074" y="5955190"/>
                <a:ext cx="195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B5FA5DA-587E-4957-BEF2-E8F2EACE49BE}"/>
                  </a:ext>
                </a:extLst>
              </p14:cNvPr>
              <p14:cNvContentPartPr/>
              <p14:nvPr/>
            </p14:nvContentPartPr>
            <p14:xfrm>
              <a:off x="1456874" y="6005590"/>
              <a:ext cx="124200" cy="1710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B5FA5DA-587E-4957-BEF2-E8F2EACE49B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48234" y="5996950"/>
                <a:ext cx="1418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9D374986-2CF9-4D2B-9900-ABDF199E4CCB}"/>
                  </a:ext>
                </a:extLst>
              </p14:cNvPr>
              <p14:cNvContentPartPr/>
              <p14:nvPr/>
            </p14:nvContentPartPr>
            <p14:xfrm>
              <a:off x="1451114" y="6058510"/>
              <a:ext cx="159480" cy="3564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9D374986-2CF9-4D2B-9900-ABDF199E4CC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442114" y="6049510"/>
                <a:ext cx="1771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2D038D3C-F981-4BD4-A168-D67F36DB6A65}"/>
                  </a:ext>
                </a:extLst>
              </p14:cNvPr>
              <p14:cNvContentPartPr/>
              <p14:nvPr/>
            </p14:nvContentPartPr>
            <p14:xfrm>
              <a:off x="1804994" y="5875630"/>
              <a:ext cx="124200" cy="1123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2D038D3C-F981-4BD4-A168-D67F36DB6A6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796354" y="5866630"/>
                <a:ext cx="141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C17D272-5023-4337-A16F-B8750C88FA9C}"/>
                  </a:ext>
                </a:extLst>
              </p14:cNvPr>
              <p14:cNvContentPartPr/>
              <p14:nvPr/>
            </p14:nvContentPartPr>
            <p14:xfrm>
              <a:off x="2082194" y="5910910"/>
              <a:ext cx="47520" cy="122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C17D272-5023-4337-A16F-B8750C88FA9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073554" y="5902270"/>
                <a:ext cx="651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59227EF-F3CC-49F0-B3A0-8D1635104BD6}"/>
                  </a:ext>
                </a:extLst>
              </p14:cNvPr>
              <p14:cNvContentPartPr/>
              <p14:nvPr/>
            </p14:nvContentPartPr>
            <p14:xfrm>
              <a:off x="2217914" y="5794990"/>
              <a:ext cx="195120" cy="228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59227EF-F3CC-49F0-B3A0-8D1635104BD6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209274" y="5785990"/>
                <a:ext cx="21276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BBEF4F8-153E-4D77-880D-DF4D5005229F}"/>
                  </a:ext>
                </a:extLst>
              </p14:cNvPr>
              <p14:cNvContentPartPr/>
              <p14:nvPr/>
            </p14:nvContentPartPr>
            <p14:xfrm>
              <a:off x="2294594" y="5910910"/>
              <a:ext cx="106560" cy="298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BBEF4F8-153E-4D77-880D-DF4D5005229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285954" y="5902270"/>
                <a:ext cx="1242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A29D0C3C-FE29-4D58-9DA9-F266C76B14D9}"/>
                  </a:ext>
                </a:extLst>
              </p14:cNvPr>
              <p14:cNvContentPartPr/>
              <p14:nvPr/>
            </p14:nvContentPartPr>
            <p14:xfrm>
              <a:off x="2483594" y="5785990"/>
              <a:ext cx="159840" cy="22572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A29D0C3C-FE29-4D58-9DA9-F266C76B14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74594" y="5777350"/>
                <a:ext cx="1774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6B68F1F-663A-4238-88FC-CF62CE974654}"/>
                  </a:ext>
                </a:extLst>
              </p14:cNvPr>
              <p14:cNvContentPartPr/>
              <p14:nvPr/>
            </p14:nvContentPartPr>
            <p14:xfrm>
              <a:off x="666314" y="5562790"/>
              <a:ext cx="2413080" cy="126864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6B68F1F-663A-4238-88FC-CF62CE97465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57674" y="5554150"/>
                <a:ext cx="2430720" cy="128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FCC2E2C-481A-4948-ACBF-AAC8EAEACD11}"/>
              </a:ext>
            </a:extLst>
          </p:cNvPr>
          <p:cNvGrpSpPr/>
          <p:nvPr/>
        </p:nvGrpSpPr>
        <p:grpSpPr>
          <a:xfrm>
            <a:off x="147194" y="6123310"/>
            <a:ext cx="416880" cy="207360"/>
            <a:chOff x="147194" y="6123310"/>
            <a:chExt cx="41688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95591CE-7A98-4815-B687-70E795B6A906}"/>
                    </a:ext>
                  </a:extLst>
                </p14:cNvPr>
                <p14:cNvContentPartPr/>
                <p14:nvPr/>
              </p14:nvContentPartPr>
              <p14:xfrm>
                <a:off x="147194" y="6193870"/>
                <a:ext cx="354240" cy="302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95591CE-7A98-4815-B687-70E795B6A90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8554" y="6184870"/>
                  <a:ext cx="371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FBE9E9B7-0C95-42BF-B1F7-304582FEF963}"/>
                    </a:ext>
                  </a:extLst>
                </p14:cNvPr>
                <p14:cNvContentPartPr/>
                <p14:nvPr/>
              </p14:nvContentPartPr>
              <p14:xfrm>
                <a:off x="371474" y="6123310"/>
                <a:ext cx="192600" cy="20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FBE9E9B7-0C95-42BF-B1F7-304582FEF96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2834" y="6114670"/>
                  <a:ext cx="21024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2B515BA-F548-4514-A5DE-0DA9DE0316EF}"/>
              </a:ext>
            </a:extLst>
          </p:cNvPr>
          <p:cNvGrpSpPr/>
          <p:nvPr/>
        </p:nvGrpSpPr>
        <p:grpSpPr>
          <a:xfrm>
            <a:off x="1232954" y="6311950"/>
            <a:ext cx="1492920" cy="454680"/>
            <a:chOff x="1232954" y="6311950"/>
            <a:chExt cx="149292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2AC4F44A-2C83-451D-AC41-01F226C006F8}"/>
                    </a:ext>
                  </a:extLst>
                </p14:cNvPr>
                <p14:cNvContentPartPr/>
                <p14:nvPr/>
              </p14:nvContentPartPr>
              <p14:xfrm>
                <a:off x="1262114" y="6311950"/>
                <a:ext cx="118800" cy="1656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2AC4F44A-2C83-451D-AC41-01F226C006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253114" y="6303310"/>
                  <a:ext cx="136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DED8572-F137-4185-9C63-FBB31CEBB33B}"/>
                    </a:ext>
                  </a:extLst>
                </p14:cNvPr>
                <p14:cNvContentPartPr/>
                <p14:nvPr/>
              </p14:nvContentPartPr>
              <p14:xfrm>
                <a:off x="1474514" y="6329230"/>
                <a:ext cx="118440" cy="154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DED8572-F137-4185-9C63-FBB31CEBB33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65874" y="6320590"/>
                  <a:ext cx="1360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AB7B824-2F98-4BD9-A63D-2EA6D063104B}"/>
                    </a:ext>
                  </a:extLst>
                </p14:cNvPr>
                <p14:cNvContentPartPr/>
                <p14:nvPr/>
              </p14:nvContentPartPr>
              <p14:xfrm>
                <a:off x="1250594" y="6512830"/>
                <a:ext cx="478080" cy="29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AB7B824-2F98-4BD9-A63D-2EA6D06310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41594" y="6503830"/>
                  <a:ext cx="495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29D8372-766A-4B09-A88B-7C6067E8BDEF}"/>
                    </a:ext>
                  </a:extLst>
                </p14:cNvPr>
                <p14:cNvContentPartPr/>
                <p14:nvPr/>
              </p14:nvContentPartPr>
              <p14:xfrm>
                <a:off x="1232954" y="6578710"/>
                <a:ext cx="159840" cy="170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29D8372-766A-4B09-A88B-7C6067E8BDE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223954" y="6569710"/>
                  <a:ext cx="177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4C5030D-A439-4D45-B9BA-E4F61D2D3FB0}"/>
                    </a:ext>
                  </a:extLst>
                </p14:cNvPr>
                <p14:cNvContentPartPr/>
                <p14:nvPr/>
              </p14:nvContentPartPr>
              <p14:xfrm>
                <a:off x="1451114" y="6637030"/>
                <a:ext cx="106560" cy="129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4C5030D-A439-4D45-B9BA-E4F61D2D3FB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42114" y="6628030"/>
                  <a:ext cx="12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89F753A-EA79-4755-A568-99501A739870}"/>
                    </a:ext>
                  </a:extLst>
                </p14:cNvPr>
                <p14:cNvContentPartPr/>
                <p14:nvPr/>
              </p14:nvContentPartPr>
              <p14:xfrm>
                <a:off x="1486394" y="6495190"/>
                <a:ext cx="448560" cy="218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89F753A-EA79-4755-A568-99501A73987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77754" y="6486190"/>
                  <a:ext cx="466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6BC8EE3-F992-4455-A84F-C191475265C5}"/>
                    </a:ext>
                  </a:extLst>
                </p14:cNvPr>
                <p14:cNvContentPartPr/>
                <p14:nvPr/>
              </p14:nvContentPartPr>
              <p14:xfrm>
                <a:off x="1881674" y="6548110"/>
                <a:ext cx="41760" cy="6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6BC8EE3-F992-4455-A84F-C191475265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3034" y="6539110"/>
                  <a:ext cx="59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68722F2-649D-4CA9-8FB3-D2281C0468C4}"/>
                    </a:ext>
                  </a:extLst>
                </p14:cNvPr>
                <p14:cNvContentPartPr/>
                <p14:nvPr/>
              </p14:nvContentPartPr>
              <p14:xfrm>
                <a:off x="2054474" y="6512830"/>
                <a:ext cx="92880" cy="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68722F2-649D-4CA9-8FB3-D2281C0468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045834" y="6503830"/>
                  <a:ext cx="11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F950CAE-583B-49C0-B7F6-EF75C0E29CAD}"/>
                    </a:ext>
                  </a:extLst>
                </p14:cNvPr>
                <p14:cNvContentPartPr/>
                <p14:nvPr/>
              </p14:nvContentPartPr>
              <p14:xfrm>
                <a:off x="2194514" y="6424270"/>
                <a:ext cx="82800" cy="712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F950CAE-583B-49C0-B7F6-EF75C0E29C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5514" y="6415270"/>
                  <a:ext cx="100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D4C2CD8-C21E-46D1-8966-A43475277762}"/>
                    </a:ext>
                  </a:extLst>
                </p14:cNvPr>
                <p14:cNvContentPartPr/>
                <p14:nvPr/>
              </p14:nvContentPartPr>
              <p14:xfrm>
                <a:off x="2288834" y="6447670"/>
                <a:ext cx="106560" cy="230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D4C2CD8-C21E-46D1-8966-A4347527776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279834" y="6439030"/>
                  <a:ext cx="1242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9848818-6511-4192-86CA-26BFD6B0B4E0}"/>
                    </a:ext>
                  </a:extLst>
                </p14:cNvPr>
                <p14:cNvContentPartPr/>
                <p14:nvPr/>
              </p14:nvContentPartPr>
              <p14:xfrm>
                <a:off x="2424554" y="6394750"/>
                <a:ext cx="301320" cy="2660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9848818-6511-4192-86CA-26BFD6B0B4E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15554" y="6385750"/>
                  <a:ext cx="31896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A95F5DC-EE11-40D3-B07B-212CF1A23D88}"/>
              </a:ext>
            </a:extLst>
          </p:cNvPr>
          <p:cNvGrpSpPr/>
          <p:nvPr/>
        </p:nvGrpSpPr>
        <p:grpSpPr>
          <a:xfrm>
            <a:off x="4388714" y="6282070"/>
            <a:ext cx="661320" cy="567360"/>
            <a:chOff x="4388714" y="6282070"/>
            <a:chExt cx="66132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6E6D9EC-D8D6-407C-BBAC-8D4E29114D9F}"/>
                    </a:ext>
                  </a:extLst>
                </p14:cNvPr>
                <p14:cNvContentPartPr/>
                <p14:nvPr/>
              </p14:nvContentPartPr>
              <p14:xfrm>
                <a:off x="4554314" y="6353710"/>
                <a:ext cx="70920" cy="142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6E6D9EC-D8D6-407C-BBAC-8D4E29114D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45674" y="6344710"/>
                  <a:ext cx="885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AEF4C25-57BE-4E6E-9C0B-683B6149E343}"/>
                    </a:ext>
                  </a:extLst>
                </p14:cNvPr>
                <p14:cNvContentPartPr/>
                <p14:nvPr/>
              </p14:nvContentPartPr>
              <p14:xfrm>
                <a:off x="4672034" y="6293950"/>
                <a:ext cx="124200" cy="842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AEF4C25-57BE-4E6E-9C0B-683B6149E34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63394" y="6284950"/>
                  <a:ext cx="141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543611E-3072-4EE7-AC44-598E9743F88A}"/>
                    </a:ext>
                  </a:extLst>
                </p14:cNvPr>
                <p14:cNvContentPartPr/>
                <p14:nvPr/>
              </p14:nvContentPartPr>
              <p14:xfrm>
                <a:off x="4854914" y="6282070"/>
                <a:ext cx="88920" cy="178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543611E-3072-4EE7-AC44-598E9743F88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45914" y="6273070"/>
                  <a:ext cx="106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885D031-A33A-4106-BB81-ECD35B469027}"/>
                    </a:ext>
                  </a:extLst>
                </p14:cNvPr>
                <p14:cNvContentPartPr/>
                <p14:nvPr/>
              </p14:nvContentPartPr>
              <p14:xfrm>
                <a:off x="4388714" y="6559990"/>
                <a:ext cx="661320" cy="47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885D031-A33A-4106-BB81-ECD35B4690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80074" y="6550990"/>
                  <a:ext cx="678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77CC79-E01A-4CDD-ABC7-90E32E8D078D}"/>
                    </a:ext>
                  </a:extLst>
                </p14:cNvPr>
                <p14:cNvContentPartPr/>
                <p14:nvPr/>
              </p14:nvContentPartPr>
              <p14:xfrm>
                <a:off x="4554674" y="6643510"/>
                <a:ext cx="89280" cy="18036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77CC79-E01A-4CDD-ABC7-90E32E8D07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5674" y="6634510"/>
                  <a:ext cx="106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7EA12A1-C005-4B12-B7F6-73E91FB5725D}"/>
                    </a:ext>
                  </a:extLst>
                </p14:cNvPr>
                <p14:cNvContentPartPr/>
                <p14:nvPr/>
              </p14:nvContentPartPr>
              <p14:xfrm>
                <a:off x="4772114" y="6694630"/>
                <a:ext cx="65880" cy="1548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7EA12A1-C005-4B12-B7F6-73E91FB5725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63114" y="6685990"/>
                  <a:ext cx="8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A5136C-C60C-4F3A-8039-3B659F692F94}"/>
                    </a:ext>
                  </a:extLst>
                </p14:cNvPr>
                <p14:cNvContentPartPr/>
                <p14:nvPr/>
              </p14:nvContentPartPr>
              <p14:xfrm>
                <a:off x="4766354" y="6766409"/>
                <a:ext cx="71280" cy="122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A5136C-C60C-4F3A-8039-3B659F692F9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57714" y="6757409"/>
                  <a:ext cx="88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766F0E2-EAA3-4D78-9BFC-7E50D747938C}"/>
                    </a:ext>
                  </a:extLst>
                </p14:cNvPr>
                <p14:cNvContentPartPr/>
                <p14:nvPr/>
              </p14:nvContentPartPr>
              <p14:xfrm>
                <a:off x="4854914" y="6697649"/>
                <a:ext cx="141840" cy="334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766F0E2-EAA3-4D78-9BFC-7E50D747938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846274" y="6689009"/>
                  <a:ext cx="1594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D61EB3BE-755D-4B23-A310-69E4FB3B365B}"/>
              </a:ext>
            </a:extLst>
          </p:cNvPr>
          <p:cNvGrpSpPr/>
          <p:nvPr/>
        </p:nvGrpSpPr>
        <p:grpSpPr>
          <a:xfrm>
            <a:off x="5273954" y="6418289"/>
            <a:ext cx="1109520" cy="266040"/>
            <a:chOff x="5273954" y="6418289"/>
            <a:chExt cx="1109520" cy="26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123C9DF-4055-49A6-9DFB-D75CB1AEC0BC}"/>
                    </a:ext>
                  </a:extLst>
                </p14:cNvPr>
                <p14:cNvContentPartPr/>
                <p14:nvPr/>
              </p14:nvContentPartPr>
              <p14:xfrm>
                <a:off x="5273954" y="6548249"/>
                <a:ext cx="130320" cy="360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123C9DF-4055-49A6-9DFB-D75CB1AEC0B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64954" y="6539249"/>
                  <a:ext cx="147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DDDCF6B-ABCC-4811-BC00-0490E2A95A9C}"/>
                    </a:ext>
                  </a:extLst>
                </p14:cNvPr>
                <p14:cNvContentPartPr/>
                <p14:nvPr/>
              </p14:nvContentPartPr>
              <p14:xfrm>
                <a:off x="5527394" y="6455729"/>
                <a:ext cx="142200" cy="2286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DDDCF6B-ABCC-4811-BC00-0490E2A95A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518754" y="6446729"/>
                  <a:ext cx="1598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37F12DC-DCD7-4BBD-B3E8-8203137B27B4}"/>
                    </a:ext>
                  </a:extLst>
                </p14:cNvPr>
                <p14:cNvContentPartPr/>
                <p14:nvPr/>
              </p14:nvContentPartPr>
              <p14:xfrm>
                <a:off x="5533514" y="6542129"/>
                <a:ext cx="94680" cy="24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37F12DC-DCD7-4BBD-B3E8-8203137B27B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524514" y="6533489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422D1E2-E0C1-41E5-8140-566F67DF3C75}"/>
                    </a:ext>
                  </a:extLst>
                </p14:cNvPr>
                <p14:cNvContentPartPr/>
                <p14:nvPr/>
              </p14:nvContentPartPr>
              <p14:xfrm>
                <a:off x="5781194" y="6418289"/>
                <a:ext cx="41760" cy="77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422D1E2-E0C1-41E5-8140-566F67DF3C7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2194" y="6409649"/>
                  <a:ext cx="59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B66CD52-DC5F-48EE-B76A-E0B374266C30}"/>
                    </a:ext>
                  </a:extLst>
                </p14:cNvPr>
                <p14:cNvContentPartPr/>
                <p14:nvPr/>
              </p14:nvContentPartPr>
              <p14:xfrm>
                <a:off x="5810714" y="6459689"/>
                <a:ext cx="195120" cy="22464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B66CD52-DC5F-48EE-B76A-E0B374266C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01714" y="6450689"/>
                  <a:ext cx="2127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4F95EF7-6A18-4933-AD7D-E5A8058BD56A}"/>
                    </a:ext>
                  </a:extLst>
                </p14:cNvPr>
                <p14:cNvContentPartPr/>
                <p14:nvPr/>
              </p14:nvContentPartPr>
              <p14:xfrm>
                <a:off x="6205994" y="6424409"/>
                <a:ext cx="177480" cy="2160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4F95EF7-6A18-4933-AD7D-E5A8058BD56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96994" y="6415769"/>
                  <a:ext cx="1951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406940B-F088-4CF4-91B1-11CB4FFADA01}"/>
              </a:ext>
            </a:extLst>
          </p:cNvPr>
          <p:cNvGrpSpPr/>
          <p:nvPr/>
        </p:nvGrpSpPr>
        <p:grpSpPr>
          <a:xfrm>
            <a:off x="6719354" y="6365369"/>
            <a:ext cx="483120" cy="124200"/>
            <a:chOff x="6719354" y="6365369"/>
            <a:chExt cx="48312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D4173EB-67D4-43B2-953F-3A99FF73C383}"/>
                    </a:ext>
                  </a:extLst>
                </p14:cNvPr>
                <p14:cNvContentPartPr/>
                <p14:nvPr/>
              </p14:nvContentPartPr>
              <p14:xfrm>
                <a:off x="6736994" y="6418289"/>
                <a:ext cx="112320" cy="122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D4173EB-67D4-43B2-953F-3A99FF73C38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727994" y="6409649"/>
                  <a:ext cx="12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362359D-3819-42E2-8896-19238CC861DB}"/>
                    </a:ext>
                  </a:extLst>
                </p14:cNvPr>
                <p14:cNvContentPartPr/>
                <p14:nvPr/>
              </p14:nvContentPartPr>
              <p14:xfrm>
                <a:off x="6719354" y="6477329"/>
                <a:ext cx="141840" cy="122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362359D-3819-42E2-8896-19238CC861D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10354" y="6468329"/>
                  <a:ext cx="159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E2F12C2-512B-4859-91CF-6F67331EF790}"/>
                    </a:ext>
                  </a:extLst>
                </p14:cNvPr>
                <p14:cNvContentPartPr/>
                <p14:nvPr/>
              </p14:nvContentPartPr>
              <p14:xfrm>
                <a:off x="7033994" y="6365369"/>
                <a:ext cx="168480" cy="1184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E2F12C2-512B-4859-91CF-6F67331EF79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025354" y="6356369"/>
                  <a:ext cx="18612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1CB990E1-162D-4BFB-B447-36FCC3A49C94}"/>
              </a:ext>
            </a:extLst>
          </p:cNvPr>
          <p:cNvGrpSpPr/>
          <p:nvPr/>
        </p:nvGrpSpPr>
        <p:grpSpPr>
          <a:xfrm>
            <a:off x="3905234" y="4406969"/>
            <a:ext cx="4575960" cy="1769981"/>
            <a:chOff x="3905234" y="4406969"/>
            <a:chExt cx="4575960" cy="176998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02F84B3F-670A-44DE-8FE3-BDD50A363C3D}"/>
                    </a:ext>
                  </a:extLst>
                </p14:cNvPr>
                <p14:cNvContentPartPr/>
                <p14:nvPr/>
              </p14:nvContentPartPr>
              <p14:xfrm>
                <a:off x="4093874" y="4597270"/>
                <a:ext cx="204840" cy="21132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02F84B3F-670A-44DE-8FE3-BDD50A363C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085234" y="4588630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FE60A8E2-6980-411C-B10C-221BAC74812E}"/>
                    </a:ext>
                  </a:extLst>
                </p14:cNvPr>
                <p14:cNvContentPartPr/>
                <p14:nvPr/>
              </p14:nvContentPartPr>
              <p14:xfrm>
                <a:off x="4099994" y="4731190"/>
                <a:ext cx="153720" cy="6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FE60A8E2-6980-411C-B10C-221BAC74812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090994" y="4722190"/>
                  <a:ext cx="1713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CA82F58-D5CB-4F4A-BD40-5483387A9266}"/>
                    </a:ext>
                  </a:extLst>
                </p14:cNvPr>
                <p14:cNvContentPartPr/>
                <p14:nvPr/>
              </p14:nvContentPartPr>
              <p14:xfrm>
                <a:off x="4436234" y="4648390"/>
                <a:ext cx="136080" cy="1065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CA82F58-D5CB-4F4A-BD40-5483387A926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427234" y="4639750"/>
                  <a:ext cx="153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860938F-CFDE-4DAD-B8BB-2303732B4D2F}"/>
                    </a:ext>
                  </a:extLst>
                </p14:cNvPr>
                <p14:cNvContentPartPr/>
                <p14:nvPr/>
              </p14:nvContentPartPr>
              <p14:xfrm>
                <a:off x="4713434" y="4689790"/>
                <a:ext cx="118440" cy="1400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860938F-CFDE-4DAD-B8BB-2303732B4D2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704434" y="4681150"/>
                  <a:ext cx="136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C09D8207-4EFC-4E35-AA9D-3567FD8CC3CE}"/>
                    </a:ext>
                  </a:extLst>
                </p14:cNvPr>
                <p14:cNvContentPartPr/>
                <p14:nvPr/>
              </p14:nvContentPartPr>
              <p14:xfrm>
                <a:off x="4884434" y="4530670"/>
                <a:ext cx="6120" cy="12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C09D8207-4EFC-4E35-AA9D-3567FD8CC3C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75794" y="4521670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33CC558-8098-4AE4-B969-CB7A6D2343E7}"/>
                    </a:ext>
                  </a:extLst>
                </p14:cNvPr>
                <p14:cNvContentPartPr/>
                <p14:nvPr/>
              </p14:nvContentPartPr>
              <p14:xfrm>
                <a:off x="4997114" y="4613110"/>
                <a:ext cx="248040" cy="1537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33CC558-8098-4AE4-B969-CB7A6D2343E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988474" y="4604470"/>
                  <a:ext cx="265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277BA6-C4DD-482C-B0B2-D406F10157E2}"/>
                    </a:ext>
                  </a:extLst>
                </p14:cNvPr>
                <p14:cNvContentPartPr/>
                <p14:nvPr/>
              </p14:nvContentPartPr>
              <p14:xfrm>
                <a:off x="5385914" y="4586470"/>
                <a:ext cx="165600" cy="1872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277BA6-C4DD-482C-B0B2-D406F10157E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6914" y="4577470"/>
                  <a:ext cx="183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23C4B5-BCD3-4D27-A65D-F4D221D4DB89}"/>
                    </a:ext>
                  </a:extLst>
                </p14:cNvPr>
                <p14:cNvContentPartPr/>
                <p14:nvPr/>
              </p14:nvContentPartPr>
              <p14:xfrm>
                <a:off x="5598314" y="4613110"/>
                <a:ext cx="16560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23C4B5-BCD3-4D27-A65D-F4D221D4DB8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89314" y="4604470"/>
                  <a:ext cx="183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7DA6B68-2A8A-4F90-A420-C02B0C36659D}"/>
                    </a:ext>
                  </a:extLst>
                </p14:cNvPr>
                <p14:cNvContentPartPr/>
                <p14:nvPr/>
              </p14:nvContentPartPr>
              <p14:xfrm>
                <a:off x="5651234" y="4565950"/>
                <a:ext cx="77040" cy="195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7DA6B68-2A8A-4F90-A420-C02B0C3665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42594" y="4556950"/>
                  <a:ext cx="946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6E2DB29-854A-47AB-BB80-C7784261B837}"/>
                    </a:ext>
                  </a:extLst>
                </p14:cNvPr>
                <p14:cNvContentPartPr/>
                <p14:nvPr/>
              </p14:nvContentPartPr>
              <p14:xfrm>
                <a:off x="5875514" y="4548310"/>
                <a:ext cx="147960" cy="195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6E2DB29-854A-47AB-BB80-C7784261B8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66514" y="4539310"/>
                  <a:ext cx="1656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75135D6-43F2-4E84-9C4C-4D2A125F149C}"/>
                    </a:ext>
                  </a:extLst>
                </p14:cNvPr>
                <p14:cNvContentPartPr/>
                <p14:nvPr/>
              </p14:nvContentPartPr>
              <p14:xfrm>
                <a:off x="4105754" y="4866550"/>
                <a:ext cx="1917720" cy="59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75135D6-43F2-4E84-9C4C-4D2A125F149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097114" y="4857550"/>
                  <a:ext cx="19353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6BB761-9FD6-4029-AE1B-CB88340A9B62}"/>
                    </a:ext>
                  </a:extLst>
                </p14:cNvPr>
                <p14:cNvContentPartPr/>
                <p14:nvPr/>
              </p14:nvContentPartPr>
              <p14:xfrm>
                <a:off x="4082354" y="5037910"/>
                <a:ext cx="65160" cy="889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6BB761-9FD6-4029-AE1B-CB88340A9B6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3354" y="5028910"/>
                  <a:ext cx="82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0A3A76-59C9-451A-A3D8-B30EC5238196}"/>
                    </a:ext>
                  </a:extLst>
                </p14:cNvPr>
                <p14:cNvContentPartPr/>
                <p14:nvPr/>
              </p14:nvContentPartPr>
              <p14:xfrm>
                <a:off x="4131674" y="5085070"/>
                <a:ext cx="180720" cy="24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0A3A76-59C9-451A-A3D8-B30EC523819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23034" y="5076070"/>
                  <a:ext cx="1983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8C82F0A-AC93-41D6-8225-06F9EADE485A}"/>
                    </a:ext>
                  </a:extLst>
                </p14:cNvPr>
                <p14:cNvContentPartPr/>
                <p14:nvPr/>
              </p14:nvContentPartPr>
              <p14:xfrm>
                <a:off x="4471514" y="5155990"/>
                <a:ext cx="82800" cy="12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8C82F0A-AC93-41D6-8225-06F9EADE485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62874" y="5146990"/>
                  <a:ext cx="10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0095DF-08FE-44CF-8F9F-1FEA37691E18}"/>
                    </a:ext>
                  </a:extLst>
                </p14:cNvPr>
                <p14:cNvContentPartPr/>
                <p14:nvPr/>
              </p14:nvContentPartPr>
              <p14:xfrm>
                <a:off x="4465754" y="5244190"/>
                <a:ext cx="71280" cy="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0095DF-08FE-44CF-8F9F-1FEA37691E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56754" y="523555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18CFD29-0A66-4025-9983-D18854565662}"/>
                    </a:ext>
                  </a:extLst>
                </p14:cNvPr>
                <p14:cNvContentPartPr/>
                <p14:nvPr/>
              </p14:nvContentPartPr>
              <p14:xfrm>
                <a:off x="4719194" y="5026030"/>
                <a:ext cx="159480" cy="342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18CFD29-0A66-4025-9983-D188545656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710554" y="5017390"/>
                  <a:ext cx="17712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0324FE2-2F78-429D-ACEE-6A5763CDE81C}"/>
                    </a:ext>
                  </a:extLst>
                </p14:cNvPr>
                <p14:cNvContentPartPr/>
                <p14:nvPr/>
              </p14:nvContentPartPr>
              <p14:xfrm>
                <a:off x="4981634" y="5114230"/>
                <a:ext cx="227520" cy="163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0324FE2-2F78-429D-ACEE-6A5763CDE81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972634" y="5105590"/>
                  <a:ext cx="245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86D75E-6C7A-4610-8A13-320C018C26B1}"/>
                    </a:ext>
                  </a:extLst>
                </p14:cNvPr>
                <p14:cNvContentPartPr/>
                <p14:nvPr/>
              </p14:nvContentPartPr>
              <p14:xfrm>
                <a:off x="5329754" y="5090470"/>
                <a:ext cx="156600" cy="195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86D75E-6C7A-4610-8A13-320C018C26B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321114" y="5081830"/>
                  <a:ext cx="1742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59F030-7891-47DD-835A-8D9AFC59FBAB}"/>
                    </a:ext>
                  </a:extLst>
                </p14:cNvPr>
                <p14:cNvContentPartPr/>
                <p14:nvPr/>
              </p14:nvContentPartPr>
              <p14:xfrm>
                <a:off x="5544674" y="5161750"/>
                <a:ext cx="218880" cy="29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59F030-7891-47DD-835A-8D9AFC59FBA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36034" y="5152750"/>
                  <a:ext cx="236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DA8B05-070A-4838-92F9-046558F88129}"/>
                    </a:ext>
                  </a:extLst>
                </p14:cNvPr>
                <p14:cNvContentPartPr/>
                <p14:nvPr/>
              </p14:nvContentPartPr>
              <p14:xfrm>
                <a:off x="5651234" y="5079310"/>
                <a:ext cx="53280" cy="153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DA8B05-070A-4838-92F9-046558F8812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642594" y="5070310"/>
                  <a:ext cx="709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590D91B-FEE8-4D6F-BC42-6806FCBD0226}"/>
                    </a:ext>
                  </a:extLst>
                </p14:cNvPr>
                <p14:cNvContentPartPr/>
                <p14:nvPr/>
              </p14:nvContentPartPr>
              <p14:xfrm>
                <a:off x="5922674" y="5037910"/>
                <a:ext cx="106920" cy="2188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590D91B-FEE8-4D6F-BC42-6806FCBD022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914034" y="5028910"/>
                  <a:ext cx="124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B259AD5-70F9-4D9F-B0EB-3735EFD44758}"/>
                    </a:ext>
                  </a:extLst>
                </p14:cNvPr>
                <p14:cNvContentPartPr/>
                <p14:nvPr/>
              </p14:nvContentPartPr>
              <p14:xfrm>
                <a:off x="6001154" y="5181910"/>
                <a:ext cx="46080" cy="867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B259AD5-70F9-4D9F-B0EB-3735EFD4475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992154" y="5172910"/>
                  <a:ext cx="63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42C8A7B-B193-4DFA-9DB0-B7D40918D1E7}"/>
                    </a:ext>
                  </a:extLst>
                </p14:cNvPr>
                <p14:cNvContentPartPr/>
                <p14:nvPr/>
              </p14:nvContentPartPr>
              <p14:xfrm>
                <a:off x="4117634" y="5352910"/>
                <a:ext cx="1941480" cy="104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42C8A7B-B193-4DFA-9DB0-B7D40918D1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108634" y="5343910"/>
                  <a:ext cx="1959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E326289-695D-4F04-9500-D6E41A50E63B}"/>
                    </a:ext>
                  </a:extLst>
                </p14:cNvPr>
                <p14:cNvContentPartPr/>
                <p14:nvPr/>
              </p14:nvContentPartPr>
              <p14:xfrm>
                <a:off x="4477274" y="5663230"/>
                <a:ext cx="118800" cy="183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E326289-695D-4F04-9500-D6E41A50E63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468634" y="5654230"/>
                  <a:ext cx="1364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AD1AE3-50A4-459C-A9BE-A7C9A48B5266}"/>
                    </a:ext>
                  </a:extLst>
                </p14:cNvPr>
                <p14:cNvContentPartPr/>
                <p14:nvPr/>
              </p14:nvContentPartPr>
              <p14:xfrm>
                <a:off x="4719194" y="5575030"/>
                <a:ext cx="65160" cy="1004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AD1AE3-50A4-459C-A9BE-A7C9A48B52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10554" y="5566030"/>
                  <a:ext cx="82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7843D17-C8D1-42A4-B7DE-07E6B367D528}"/>
                    </a:ext>
                  </a:extLst>
                </p14:cNvPr>
                <p14:cNvContentPartPr/>
                <p14:nvPr/>
              </p14:nvContentPartPr>
              <p14:xfrm>
                <a:off x="4878674" y="5627950"/>
                <a:ext cx="172080" cy="157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7843D17-C8D1-42A4-B7DE-07E6B367D52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869674" y="5618950"/>
                  <a:ext cx="189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E72AFCF-579D-496B-BF2D-1FBAF28E88B7}"/>
                    </a:ext>
                  </a:extLst>
                </p14:cNvPr>
                <p14:cNvContentPartPr/>
                <p14:nvPr/>
              </p14:nvContentPartPr>
              <p14:xfrm>
                <a:off x="4390514" y="5881390"/>
                <a:ext cx="765720" cy="54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E72AFCF-579D-496B-BF2D-1FBAF28E88B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381874" y="5872390"/>
                  <a:ext cx="7833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2A5A120-E78C-47AE-81BB-C6C8389C2F7E}"/>
                    </a:ext>
                  </a:extLst>
                </p14:cNvPr>
                <p14:cNvContentPartPr/>
                <p14:nvPr/>
              </p14:nvContentPartPr>
              <p14:xfrm>
                <a:off x="4559714" y="5975710"/>
                <a:ext cx="177840" cy="18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2A5A120-E78C-47AE-81BB-C6C8389C2F7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50714" y="5966710"/>
                  <a:ext cx="195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13B07D-47E0-46B7-8C69-28638393EA84}"/>
                    </a:ext>
                  </a:extLst>
                </p14:cNvPr>
                <p14:cNvContentPartPr/>
                <p14:nvPr/>
              </p14:nvContentPartPr>
              <p14:xfrm>
                <a:off x="4813874" y="5998750"/>
                <a:ext cx="112320" cy="178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13B07D-47E0-46B7-8C69-28638393EA8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804874" y="5989750"/>
                  <a:ext cx="129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34EC372-EDE8-4B74-82F0-D8D50A1A8088}"/>
                    </a:ext>
                  </a:extLst>
                </p14:cNvPr>
                <p14:cNvContentPartPr/>
                <p14:nvPr/>
              </p14:nvContentPartPr>
              <p14:xfrm>
                <a:off x="4813874" y="6088030"/>
                <a:ext cx="71280" cy="61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34EC372-EDE8-4B74-82F0-D8D50A1A8088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804874" y="607903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DF7DD2-AD77-43E7-856B-78DD372600D5}"/>
                    </a:ext>
                  </a:extLst>
                </p14:cNvPr>
                <p14:cNvContentPartPr/>
                <p14:nvPr/>
              </p14:nvContentPartPr>
              <p14:xfrm>
                <a:off x="4961114" y="5999110"/>
                <a:ext cx="106560" cy="41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DF7DD2-AD77-43E7-856B-78DD372600D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52474" y="5990470"/>
                  <a:ext cx="1242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24E9538-4184-4E21-9F8D-95FA93E9E685}"/>
                    </a:ext>
                  </a:extLst>
                </p14:cNvPr>
                <p14:cNvContentPartPr/>
                <p14:nvPr/>
              </p14:nvContentPartPr>
              <p14:xfrm>
                <a:off x="5314994" y="5893270"/>
                <a:ext cx="201240" cy="298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24E9538-4184-4E21-9F8D-95FA93E9E68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305994" y="5884630"/>
                  <a:ext cx="218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1472016-B025-4FEB-90EE-FF03E9526925}"/>
                    </a:ext>
                  </a:extLst>
                </p14:cNvPr>
                <p14:cNvContentPartPr/>
                <p14:nvPr/>
              </p14:nvContentPartPr>
              <p14:xfrm>
                <a:off x="5664194" y="5756830"/>
                <a:ext cx="127080" cy="21852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1472016-B025-4FEB-90EE-FF03E95269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655194" y="5748190"/>
                  <a:ext cx="144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406E042-8290-4912-80BE-C33E31B15B32}"/>
                    </a:ext>
                  </a:extLst>
                </p14:cNvPr>
                <p14:cNvContentPartPr/>
                <p14:nvPr/>
              </p14:nvContentPartPr>
              <p14:xfrm>
                <a:off x="5633594" y="5863750"/>
                <a:ext cx="147960" cy="241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406E042-8290-4912-80BE-C33E31B15B3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24954" y="5855110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E932583-DDCF-4AE4-BD71-02E4252A7C3F}"/>
                    </a:ext>
                  </a:extLst>
                </p14:cNvPr>
                <p14:cNvContentPartPr/>
                <p14:nvPr/>
              </p14:nvContentPartPr>
              <p14:xfrm>
                <a:off x="5834114" y="5728030"/>
                <a:ext cx="82800" cy="82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E932583-DDCF-4AE4-BD71-02E4252A7C3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825474" y="5719390"/>
                  <a:ext cx="100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EC0F814-61E1-4CD1-B72F-0238E503D66D}"/>
                    </a:ext>
                  </a:extLst>
                </p14:cNvPr>
                <p14:cNvContentPartPr/>
                <p14:nvPr/>
              </p14:nvContentPartPr>
              <p14:xfrm>
                <a:off x="5946434" y="5757190"/>
                <a:ext cx="112320" cy="2250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EC0F814-61E1-4CD1-B72F-0238E503D66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937434" y="5748550"/>
                  <a:ext cx="129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7A66D6-726E-4E55-80FD-7CBAAFF0E5FA}"/>
                    </a:ext>
                  </a:extLst>
                </p14:cNvPr>
                <p14:cNvContentPartPr/>
                <p14:nvPr/>
              </p14:nvContentPartPr>
              <p14:xfrm>
                <a:off x="6288434" y="5686630"/>
                <a:ext cx="201240" cy="224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7A66D6-726E-4E55-80FD-7CBAAFF0E5F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79434" y="5677990"/>
                  <a:ext cx="218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FE1EF7F-2F8E-427A-B4AD-EB2BB9ECB3BB}"/>
                    </a:ext>
                  </a:extLst>
                </p14:cNvPr>
                <p14:cNvContentPartPr/>
                <p14:nvPr/>
              </p14:nvContentPartPr>
              <p14:xfrm>
                <a:off x="6695594" y="5686630"/>
                <a:ext cx="53280" cy="12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FE1EF7F-2F8E-427A-B4AD-EB2BB9ECB3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686594" y="5677990"/>
                  <a:ext cx="70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85D710-C1FB-4BD1-8FB4-20B769B9EF99}"/>
                    </a:ext>
                  </a:extLst>
                </p14:cNvPr>
                <p14:cNvContentPartPr/>
                <p14:nvPr/>
              </p14:nvContentPartPr>
              <p14:xfrm>
                <a:off x="6683714" y="5763670"/>
                <a:ext cx="118440" cy="6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85D710-C1FB-4BD1-8FB4-20B769B9EF9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675074" y="5754670"/>
                  <a:ext cx="136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F3E7D47-AA32-4079-A2AD-087D8A4263C6}"/>
                    </a:ext>
                  </a:extLst>
                </p14:cNvPr>
                <p14:cNvContentPartPr/>
                <p14:nvPr/>
              </p14:nvContentPartPr>
              <p14:xfrm>
                <a:off x="6998354" y="5710390"/>
                <a:ext cx="118800" cy="71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F3E7D47-AA32-4079-A2AD-087D8A4263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989714" y="5701390"/>
                  <a:ext cx="13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277E020-675D-4666-A2C6-EB8569CECF2B}"/>
                    </a:ext>
                  </a:extLst>
                </p14:cNvPr>
                <p14:cNvContentPartPr/>
                <p14:nvPr/>
              </p14:nvContentPartPr>
              <p14:xfrm>
                <a:off x="6736994" y="4866689"/>
                <a:ext cx="313200" cy="383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277E020-675D-4666-A2C6-EB8569CECF2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727994" y="4858049"/>
                  <a:ext cx="33084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44CDC6-F261-47C0-9899-3D4BB92A8EC8}"/>
                    </a:ext>
                  </a:extLst>
                </p14:cNvPr>
                <p14:cNvContentPartPr/>
                <p14:nvPr/>
              </p14:nvContentPartPr>
              <p14:xfrm>
                <a:off x="6660314" y="5179529"/>
                <a:ext cx="195120" cy="1242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44CDC6-F261-47C0-9899-3D4BB92A8E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651314" y="5170529"/>
                  <a:ext cx="21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CECE7FC-60BB-4FE7-9BFF-EB71756F7BD7}"/>
                    </a:ext>
                  </a:extLst>
                </p14:cNvPr>
                <p14:cNvContentPartPr/>
                <p14:nvPr/>
              </p14:nvContentPartPr>
              <p14:xfrm>
                <a:off x="7249994" y="4429649"/>
                <a:ext cx="88920" cy="387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CECE7FC-60BB-4FE7-9BFF-EB71756F7BD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41354" y="4421009"/>
                  <a:ext cx="1065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09D6F4A-DB52-4CCC-B776-0B7525368940}"/>
                    </a:ext>
                  </a:extLst>
                </p14:cNvPr>
                <p14:cNvContentPartPr/>
                <p14:nvPr/>
              </p14:nvContentPartPr>
              <p14:xfrm>
                <a:off x="7462394" y="4448009"/>
                <a:ext cx="29880" cy="36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09D6F4A-DB52-4CCC-B776-0B752536894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53754" y="4439009"/>
                  <a:ext cx="4752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1F4D4B3-5261-4C4A-8DC8-EACA713D59B4}"/>
                    </a:ext>
                  </a:extLst>
                </p14:cNvPr>
                <p14:cNvContentPartPr/>
                <p14:nvPr/>
              </p14:nvContentPartPr>
              <p14:xfrm>
                <a:off x="7315154" y="4473929"/>
                <a:ext cx="584280" cy="2577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1F4D4B3-5261-4C4A-8DC8-EACA713D59B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06154" y="4465289"/>
                  <a:ext cx="601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8066FEF-D213-47D4-AB3A-96CC69B9466B}"/>
                    </a:ext>
                  </a:extLst>
                </p14:cNvPr>
                <p14:cNvContentPartPr/>
                <p14:nvPr/>
              </p14:nvContentPartPr>
              <p14:xfrm>
                <a:off x="7887554" y="4577609"/>
                <a:ext cx="106920" cy="136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8066FEF-D213-47D4-AB3A-96CC69B9466B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878554" y="4568969"/>
                  <a:ext cx="124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98EDBDA-98DB-4693-953D-5DCDF40E5238}"/>
                    </a:ext>
                  </a:extLst>
                </p14:cNvPr>
                <p14:cNvContentPartPr/>
                <p14:nvPr/>
              </p14:nvContentPartPr>
              <p14:xfrm>
                <a:off x="8069354" y="4406969"/>
                <a:ext cx="72000" cy="270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98EDBDA-98DB-4693-953D-5DCDF40E52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060714" y="4397969"/>
                  <a:ext cx="896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BF907F7-82FD-4601-BDB0-99A334887961}"/>
                    </a:ext>
                  </a:extLst>
                </p14:cNvPr>
                <p14:cNvContentPartPr/>
                <p14:nvPr/>
              </p14:nvContentPartPr>
              <p14:xfrm>
                <a:off x="8176274" y="4577609"/>
                <a:ext cx="54000" cy="831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BF907F7-82FD-4601-BDB0-99A33488796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67634" y="4568969"/>
                  <a:ext cx="71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0357BD4-6A0B-426B-A9E7-303433D3ACFF}"/>
                    </a:ext>
                  </a:extLst>
                </p14:cNvPr>
                <p14:cNvContentPartPr/>
                <p14:nvPr/>
              </p14:nvContentPartPr>
              <p14:xfrm>
                <a:off x="8270594" y="4453769"/>
                <a:ext cx="41760" cy="187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0357BD4-6A0B-426B-A9E7-303433D3ACF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261954" y="4445129"/>
                  <a:ext cx="59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DF06657-430B-4B6D-B9B4-32D23948717C}"/>
                    </a:ext>
                  </a:extLst>
                </p14:cNvPr>
                <p14:cNvContentPartPr/>
                <p14:nvPr/>
              </p14:nvContentPartPr>
              <p14:xfrm>
                <a:off x="8394434" y="4441889"/>
                <a:ext cx="6120" cy="1713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DF06657-430B-4B6D-B9B4-32D23948717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85794" y="4433249"/>
                  <a:ext cx="237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C0B97FF-F139-40FE-9DA0-0519E0D3A013}"/>
                    </a:ext>
                  </a:extLst>
                </p14:cNvPr>
                <p14:cNvContentPartPr/>
                <p14:nvPr/>
              </p14:nvContentPartPr>
              <p14:xfrm>
                <a:off x="8335394" y="4547369"/>
                <a:ext cx="145800" cy="1900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C0B97FF-F139-40FE-9DA0-0519E0D3A01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326754" y="4538729"/>
                  <a:ext cx="163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AC54F36-7F13-4D9F-BDCF-7F6F27D1FD70}"/>
                    </a:ext>
                  </a:extLst>
                </p14:cNvPr>
                <p14:cNvContentPartPr/>
                <p14:nvPr/>
              </p14:nvContentPartPr>
              <p14:xfrm>
                <a:off x="7332794" y="5005289"/>
                <a:ext cx="377640" cy="295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AC54F36-7F13-4D9F-BDCF-7F6F27D1FD7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23794" y="4996289"/>
                  <a:ext cx="3952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077D8D-9EB3-471E-8D86-0C8FD83DE9E0}"/>
                    </a:ext>
                  </a:extLst>
                </p14:cNvPr>
                <p14:cNvContentPartPr/>
                <p14:nvPr/>
              </p14:nvContentPartPr>
              <p14:xfrm>
                <a:off x="7786394" y="5014289"/>
                <a:ext cx="172080" cy="475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077D8D-9EB3-471E-8D86-0C8FD83DE9E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777754" y="5005289"/>
                  <a:ext cx="189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FCD0782-0F3F-45CD-B046-F46151FEAC91}"/>
                    </a:ext>
                  </a:extLst>
                </p14:cNvPr>
                <p14:cNvContentPartPr/>
                <p14:nvPr/>
              </p14:nvContentPartPr>
              <p14:xfrm>
                <a:off x="8105714" y="5038049"/>
                <a:ext cx="6120" cy="6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FCD0782-0F3F-45CD-B046-F46151FEAC9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96714" y="5029049"/>
                  <a:ext cx="237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F76E9060-0F9C-471E-B6C7-C24A139231FE}"/>
                    </a:ext>
                  </a:extLst>
                </p14:cNvPr>
                <p14:cNvContentPartPr/>
                <p14:nvPr/>
              </p14:nvContentPartPr>
              <p14:xfrm>
                <a:off x="3905234" y="4477529"/>
                <a:ext cx="2360520" cy="3366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F76E9060-0F9C-471E-B6C7-C24A139231F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896234" y="4468529"/>
                  <a:ext cx="23781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4AFFFB7-858E-46C6-B192-1FB685FF1D98}"/>
                    </a:ext>
                  </a:extLst>
                </p14:cNvPr>
                <p14:cNvContentPartPr/>
                <p14:nvPr/>
              </p14:nvContentPartPr>
              <p14:xfrm>
                <a:off x="3993794" y="5043449"/>
                <a:ext cx="2260080" cy="5079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4AFFFB7-858E-46C6-B192-1FB685FF1D9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984794" y="5034449"/>
                  <a:ext cx="2277720" cy="525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54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CAA9091A74A4281DC82BCDF13FABA" ma:contentTypeVersion="2" ma:contentTypeDescription="Create a new document." ma:contentTypeScope="" ma:versionID="2ab4d60227255667d5afa36149c30a70">
  <xsd:schema xmlns:xsd="http://www.w3.org/2001/XMLSchema" xmlns:xs="http://www.w3.org/2001/XMLSchema" xmlns:p="http://schemas.microsoft.com/office/2006/metadata/properties" xmlns:ns3="1a15fb33-df68-4c49-a4bd-39f8968fde4a" targetNamespace="http://schemas.microsoft.com/office/2006/metadata/properties" ma:root="true" ma:fieldsID="c659b509405a90b25b141b45b90e42e6" ns3:_="">
    <xsd:import namespace="1a15fb33-df68-4c49-a4bd-39f8968fde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fb33-df68-4c49-a4bd-39f8968fde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3CBB36-13FE-4E8C-A518-71996434F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fb33-df68-4c49-a4bd-39f8968fde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A4AAA-0A27-4FB7-ACA5-FFB6852B7A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94351-9AD9-4074-A1A3-DC07C961DED3}">
  <ds:schemaRefs>
    <ds:schemaRef ds:uri="1a15fb33-df68-4c49-a4bd-39f8968fde4a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</TotalTime>
  <Words>14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CMBX12</vt:lpstr>
      <vt:lpstr>CMR10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Telegrapher’s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Chew, Weng C</cp:lastModifiedBy>
  <cp:revision>58</cp:revision>
  <cp:lastPrinted>2020-02-05T14:04:21Z</cp:lastPrinted>
  <dcterms:created xsi:type="dcterms:W3CDTF">2018-08-30T17:22:35Z</dcterms:created>
  <dcterms:modified xsi:type="dcterms:W3CDTF">2020-09-17T18:54:37Z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0x0101001FBCAA9091A74A4281DC82BCDF13FABA</vt:lpwstr>
  </property>
</Properties>
</file>