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0256" autoAdjust="0"/>
    <p:restoredTop sz="95808" autoAdjust="0"/>
  </p:normalViewPr>
  <p:slideViewPr>
    <p:cSldViewPr snapToGrid="0">
      <p:cViewPr varScale="1">
        <p:scale>
          <a:sx n="82" d="100"/>
          <a:sy n="82" d="100"/>
        </p:scale>
        <p:origin x="26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290A2-672C-48DD-8E42-930423A967A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C46E1-E815-40E1-9364-DD2654778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00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2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1215 1 7040,'-5'3'373,"0"-1"0,0 0 1,0 0-1,-1 0 0,1-1 1,-1 1-1,0-1 0,1-1 1,-11 1-1,9-1-4,4 0-286,1-1 0,0 1 0,0 0 0,-1 1 0,1-1 1,0 0-1,0 1 0,0-1 0,-4 2 0,-56 27 216,39-19-296,-1 1 0,1 0 0,1 2 0,-37 26 1,28-13 2,1 1 0,1 1 1,2 1-1,-28 39 1,1 10 137,17-25-74,-9 10-12,-63 118 0,56-67-111,-72 219 0,82-171 53,19-5 0,-22 74-86,35-170 56,-7 54 18,12-51-4,2-43-8,0 10-22,4-25 37,1 0-1,0 0 0,0 0 1,2 6-1,-1-5-6,-1-4 5,-1-1-1,1 1 1,0 0-1,0-1 1,0 1-1,0-1 1,0 1-1,1-1 1,-1 1 0,1-1-1,-1 0 1,1 0-1,0 1 1,0-1-1,0-1 1,4 4-1,-1-3 4,0 0-1,-1 0 1,1-1-1,0 1 1,0-1 0,0 0-1,6 0 1,3 0-23,48 10-28,-13-5 49,51 7-17,-94-12 20,23 4-30,0 1 0,-1 1 0,0 1 0,43 19 0,10 21 8,-67-39 26,10 6 12,0 1 1,39 36-1,-56-45-6,0 0 0,-1 0 0,0 1 0,-1 0 0,1 0 0,-2 0 0,1 0 0,-1 1 0,0 0 0,-1 0 0,4 14 0,-6-16-13,0 0 0,0 0 0,0 0 0,-1 0 0,0 0 0,-1 0 1,1 1-1,-1-1 0,-3 8 0,0-2-3,-1 0 1,0 0-1,-11 20 1,-6 3 18,-1-1 1,-1-1 0,-2-1-1,-1-1 1,-51 45 0,34-39 47,-1-2 0,-2-2 0,-79 42 0,-82 29-17,90-48-117,93-46 50,17-8 7,1-1 0,0 2-1,0-1 1,0 1 0,0 0 0,-7 7-1,13-10 4,-1 1-1,0 0 1,1-1-1,0 1 1,-1 0-1,1 0 1,0 0-1,0 0 1,0 0-1,0 1 1,0-1-1,1 0 1,-1 0-1,1 1 1,0-1-1,-1 0 1,1 1-1,0-1 0,0 0 1,0 1-1,1-1 1,-1 0-1,0 0 1,1 1-1,0-1 1,1 3-1,1 3-31,1-1 0,0 0-1,0 0 1,1-1 0,0 1-1,0-1 1,0 0 0,11 8-1,-5-3-41,167 183-1522,-122-125 1385,79 105 62,-81-94 164,-37-56 7,25 39 86,-5 4 166,-17-29 14,42 62 0,5-21 486,76 70 1,-132-137-659,17 16 190,58 45 0,-74-64-248,2-1 0,-1 0 0,1-1-1,1 0 1,-1-1 0,1-1 0,25 5 0,84 12 79,-84-14-94,52 8-110,-47-13-316,1-2 1,-1-2-1,78-13 0,4-2-3095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1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8544,'3'0'2757,"25"-1"-1215,-15 0-1466,1 1-1,-1 0 1,1 1-1,14 3 1,5 7-119,-15-7 11,-10-3 7,-1 1-1,1 0 0,0 1 1,7 3-1,2 3-86,28 12-181,-44-21 278,0 0-1,0 0 1,0 1 0,0-1 0,0 0 0,0 1-1,0-1 1,0 0 0,0 1 0,0-1-1,-1 1 1,1-1 0,0 1 0,0 0-1,-1-1 1,1 1 0,0 0 0,0 0-1,7 9-62,0-4 59,-7-5 20,1 0 0,-1-1 0,0 1 0,0 0 0,0 0 0,0 0 0,0 0 0,0 0 0,0 0 0,0 0 0,0 1 0,0-1 0,0 0 0,-1 0 0,1 1 0,0-1 0,-1 0 0,1 1 0,-1-1 0,0 1 0,1-1 0,-1 0 0,0 1 0,0-1 0,0 1 0,0-1 0,0 1 0,0-1 0,0 1 0,-1-1 0,1 0 0,0 1 0,-1-1 0,0 2 0,-10 21 42,9-13 58,2-6-145,0 0-1,1 0 1,0 0 0,0 0 0,1 0-1,-1-1 1,1 1 0,0 0 0,0-1-1,1 0 1,-1 1 0,1-1 0,0 0 0,0 0-1,0-1 1,1 1 0,-1-1 0,1 1-1,0-1 1,0 0 0,0 0 0,1-1-1,-1 1 1,0-1 0,1 0 0,8 2-1,-7-3-235,1 0 0,-1-1 0,0 0 0,1 0 0,10-2 0,45-11-4610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1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1077 278 6304,'14'0'2032,"-14"0"-2018,0 0 0,0 0 0,0 0 0,0 0-1,0 0 1,0 0 0,0 0 0,0 0 0,0 0 0,0 0 0,1 0 0,-1 0 0,0 0 0,0 0 0,0 0 0,0 0 0,0 0 0,0 0 0,0 0 0,0 0 0,0 0-1,0 0 1,1 0 0,-1 0 0,0 0 0,0 0 0,0 0 0,0-1 0,0 1 0,0 0 0,0 0 0,0 0 0,0 0 0,0 0 0,0 0 0,0 0 0,0 0 0,0 0-1,0 0 1,0 0 0,0-1 0,0 1 0,0 0 0,0 0 0,1 0 0,-1 0 0,0 0 0,0 0 0,-1 0 0,1 0 0,0 0 0,0 0 0,0-1 0,0 1 0,0 0-1,0 0 1,0 0 9,0-1-1,0 1 1,0-1-1,0 1 1,0-1-1,0 1 1,0-1-1,0 1 1,0-1-1,0 1 1,0-1-1,0 1 1,-1-1-1,1 1 1,0-1-1,0 1 0,-1-1 1,1 1-1,0 0 1,-1-1-1,1 1 1,0-1-1,-1 1 1,1 0-1,-1 0 1,1-1-1,0 1 1,-1 0-1,1-1 1,-1 1-1,1 0 1,-1 0-1,1 0 1,-1 0-1,1 0 1,-1 0-1,1-1 0,-1 1 1,1 0-1,-1 0 1,0 1-1,-5-4 96,-19-16-741,5 6 126,11 5 132,3 4 82,1 0-1,0 0 1,-8-3-1,-47-15-900,28 10 489,1-1 37,-35-8 1,-35-11 1484,-6-1 991,-35 1 870,3 8-471,97 18-1805,23 4-79,1 0 0,-24 2 0,34 0-280,0 1 0,1 0 0,-1 0 0,1 1 0,-1 0 1,1 0-1,-9 4 0,6-1-74,8-5 16,-1 1-1,1 0 0,0 0 1,0 0-1,0 1 1,0-1-1,0 0 0,0 1 1,0-1-1,0 1 0,0 0 1,1-1-1,-1 1 0,1 0 1,-1 0-1,1 0 1,0 0-1,0 0 0,-1 3 1,0 6-6,0 0 1,1 0-1,0 0 1,1 0-1,2 15 1,-1 4 30,0 83 145,-5 162-181,-6-165-10,4-10 68,-5-6 6,6-13 27,-1-38-38,3-15 67,-2 31 0,6-51-62,-2 1-1,1-1 1,-1 0-1,0 1 1,-1-1-1,0 0 1,0 0-1,-6 12 1,7-17-36,0 0 0,-1 0 0,1 0 0,0 0 0,0 0 0,1 0 0,-1 0 1,1 0-1,-1 0 0,1 0 0,0 0 0,0 0 0,1 1 0,-1-1 1,1 0-1,-1 0 0,1 0 0,0 0 0,2 4 0,-2 0-30,0 0 0,0 1 0,-1-1 0,0 0 0,-1 11 1,1-11-20,-1 1 0,1-1 0,1 0 1,-1 1-1,3 9 0,13 20-90,-14-33 133,-1 0 0,1 0 1,0-1-1,0 1 0,0-1 1,0 1-1,1-1 0,0 0 0,-1 0 1,1 0-1,0 0 0,0-1 0,1 1 1,-1-1-1,1 0 0,-1 0 0,1 0 1,-1 0-1,8 2 0,7 0 25,-5-1 3,24 9-1,-9-4-206,1-1-1,36 5 1,-50-10-88,0 0-368,-1 0 0,1-2 0,16 0 0,-3-1-2270,-12 1 1513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1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17 130 8480,'-17'-16'3136,"17"16"-2432,0 0-224,0 0 736,17 0-768,15 0-96,0-17-224,17 1-192,16 0 32,-1 16 96,1-16-32,-16 16-576,-1 0 288,-16 0-1792,1 0 1120,-1 0-1280,1-16 1280,-17-17-2720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14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178 114 4064,'0'0'1307,"-3"-3"-801,2 2-469,0 0 15,0 0 1,0 0 0,0 0 0,0-1 0,0 1 0,0 0 0,0-1-1,1 1 1,-1 0 0,0-1 0,1 1 0,-1-1 0,1 1-1,-1-1 1,1 0 0,0 1 0,0-1 0,0 1 0,0-4-1,0 5-44,0-1-1,0 1 0,0-1 0,0 1 0,0-1 0,0 1 0,0-1 0,0 1 1,0 0-1,0-1 0,0 1 0,-1-1 0,1 1 0,0 0 0,0-1 0,0 1 1,-1-1-1,1 1 0,0 0 0,0-1 0,-1 1 0,1 0 0,0 0 0,-1-1 1,1 1-1,0 0 0,-1 0 0,1-1 0,-1 1 0,0 0 0,-6-5 66,2-6 12,-2 6-51,7 5-31,-1 0 0,1 0 0,0 0 0,-1-1 0,1 1 0,-1 0 0,1-1 0,0 1 0,-1 0-1,1-1 1,-1 1 0,1-1 0,0 1 0,0-1 0,-1 1 0,1 0 0,0-1 0,0 1 0,0-1 0,-1 1 0,1-1 0,0 1 0,0-1 0,0 1 0,0-1-1,0 1 1,0-1 0,0 1 0,0-1 0,0 1 0,1-2 0,-1 2 1,0-1 0,0 1 0,0-1 0,0 1 0,0-1 0,0 0 1,0 1-1,0-1 0,0 1 0,0-1 0,0 1 0,0-1 0,0 1 0,0-1 0,-1 1 0,1-1 0,0 1 0,0-1 0,0 1 0,-1-1 0,1 1 0,0 0 0,-1-1 1,1 1-1,0-1 0,-1 1 0,1 0 0,-1-1 0,1 1 0,0 0 0,-1-1 0,1 1 0,-1 0 0,1 0 0,-1-1 0,1 1 0,-1 0 0,1 0 0,-1 0 0,1 0 0,-1 0 1,0 0-1,1 0 0,-1 0 0,0 0 0,-4-3 236,-6-8 528,8 9-134,3 2 172,-1 0-736,1 0 0,-1 0-1,0 0 1,0 0 0,1 0 0,-1 0 0,0 0 0,0 0 0,1 1 0,-1-1 0,0 0 0,1 1 0,-1-1 0,0 0 0,1 1 0,-1-1 0,0 1-1,1-1 1,-1 1 0,1-1 0,-1 1 0,1-1 0,-1 1 0,0 1 0,1-2-49,0 1-1,-1-1 1,1 1-1,0-1 1,-1 0-1,1 1 1,-1-1-1,1 1 1,-1-1-1,1 0 1,-1 1-1,1-1 1,-1 0-1,1 1 1,-1-1-1,1 0 1,-1 0-1,1 0 1,-1 1-1,1-1 1,-1 0-1,0 0 1,1 0-1,-1 0 1,0 0-18,1 0 1,0 0-1,0 0 1,0 0-1,0 0 1,0 0-1,0 0 1,0 0-1,0 0 1,0 0-1,0 0 0,-1 0 1,1 0-1,0 0 1,0 0-1,0 0 1,0 0-1,0 0 1,0 0-1,0 0 1,0 0-1,0 0 1,0 0-1,-1 0 0,1 0 1,0 0-1,0 0 1,0 0-1,0 0 1,0 0-1,0 0 1,0 1-1,0-1 1,0 0-1,0 0 1,0 0-1,0 0 1,0 0-1,0 0 0,0 0 1,0 0-1,0 0 1,0 0-1,0 0 1,0 1-1,0-1 1,0 0-1,0 0 1,0 0-1,0 0 1,0 0-1,0 0 0,0 0 1,0 0-1,0 0 1,0 1-1,0 2 20,-1 0 0,1 1 0,-1-1 0,0 0 0,0 0-1,-3 6 1,-2 8-7,-1 17-45,-5 13-304,-4 7-979,0 22 352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1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8736,'13'0'2810,"-10"0"-1716,0 0-444,-2 0-559,0 0 1,1 0-1,-1 1 0,0-1 0,1 0 0,-1 1 0,0-1 1,0 1-1,1 0 0,-1-1 0,2 3 0,-2-2-47,0-1 1,0 1-1,0 0 0,1 0 1,-1-1-1,0 1 0,0-1 1,1 1-1,-1-1 1,0 1-1,1-1 0,-1 0 1,1 0-1,-1 1 0,0-1 1,1 0-1,-1 0 0,1-1 1,-1 1-1,0 0 0,3-1 1,9-3 99,0 1 1,0 0 0,1 1 0,-1 1-1,1 0 1,19 2 0,130-1 27,-59 0-4440,-98 0 1164,-6 2 587,0 12-1163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1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8736,'17'17'3232,"-17"-17"-2528,16 16-192,16-16 992,0 16-928,17-16-160,16 0-256,-1 0-992,1 0 448,0 0-1664,0 0 1120,-17 16-1728,1-16 1472,15 0-3200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1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8128,'-4'2'523,"-1"0"1,1 1 0,-1 0 0,-4 3-1,-2 10 512,2-8-788,7-6-182,0-1 0,0 1-1,0 0 1,0 0 0,1 0 0,-1 0 0,0 0-1,1 0 1,0 0 0,-2 4 0,0-2-46,0 0-1,1 0 1,-2 0-1,1 0 1,0-1-1,-5 5 1,-12 12-80,14-11 0,0 1-1,0 0 1,1 0-1,0 1 1,1-1 0,0 1-1,-2 13 1,-3 5-157,-7 14-13,8-21 180,-10 39 0,16-54 52,1 1-1,0-1 1,1 1 0,-1-1 0,1 1 0,1 0-1,0-1 1,0 1 0,2 8 0,12 18-67,-5-14 20,-3 0 15,-4-13 33,-1 0 1,1 0-1,6 9 0,-5-11 27,0 0 0,1 0-1,0 0 1,0 0 0,0-1 0,9 6-1,36 18 219,-39-22-152,0-1 0,0 0 0,1-1-1,0-1 1,0 1 0,0-2 0,0 0 0,14 1-1,-21-3-27,1 0 0,-1-1 0,1 1 0,0-1 0,-1 0 0,1-1 0,-1 1 0,0-1 0,1 0 0,-1 0 0,0-1 0,0 1 0,0-1 0,-1 0 0,1-1-1,-1 1 1,0-1 0,0 0 0,7-8 0,2-4 389,-1-1-1,13-24 1,-20 31-243,-1 0 0,1 0 0,-2 0 0,1 0 0,-1-1 1,1-13-1,-2-1 17,-1-1 0,-1 1 1,-2 0-1,0 0 0,-2 0 1,0 0-1,-2 0 0,-1 1 0,-1 0 1,-21-45-1,11 28-215,15 34-27,1 0-1,-2 0 0,1 1 1,-5-7-1,-8-3-82,5 8-141,4 0-238,5 6 347,0 0-1,0 0 1,0 0 0,0 0 0,-1 0-1,1 0 1,0 1 0,-1-1 0,-3-1-1,4 3-35,1-1 0,-1 1 0,1 0 0,-1 0-1,1 1 1,-1-1 0,1 0 0,-1 0 0,1 1-1,-1-1 1,1 1 0,-1-1 0,1 1 0,0 0-1,-1-1 1,1 1 0,0 0 0,0 0 0,0 0-1,-1 0 1,1 0 0,0 0 0,-1 2 0,-17 16-2504,-11 11-2378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1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0 568 6880,'0'0'2229,"0"0"-1349,0 0-443,3 3-95,9 16-230,-10-15-134,0 0-1,1 0 1,-1 0-1,7 6 1,11 16-142,-19-23 145,1-1-1,0 1 1,-1-1 0,1 1 0,0-1 0,0 0 0,0 0-1,0 0 1,1 0 0,-1 0 0,0 0 0,1-1 0,0 1-1,-1-1 1,1 0 0,0 0 0,-1 0 0,6 1 0,8 0-58,0 0 0,0-1 0,17-2 0,-1 0-37,-14 1 96,0-2-1,0 0 0,0 0 1,0-2-1,-1 0 0,1-1 1,16-8-1,-10 4 26,0-1-1,0 0 0,0-1 1,29-19-1,-11 0 35,-1-1 1,-1-2-1,58-62 0,-1-18 375,-89 103-344,-1-1-1,0 1 0,0-1 0,-1 0 1,0-1-1,-1 0 0,-1 1 0,0-1 0,0-1 1,-1 1-1,-1-1 0,0 1 0,0-16 1,-2 20-23,-1 1 1,0-1 0,0 1 0,-1 0 0,-4-13-1,4 15-27,1 2-4,0 0 1,1 1-1,-1-1 1,-1 1 0,1-1-1,0 1 1,-1 0 0,1-1-1,-1 1 1,1 0-1,-4-3 1,4 5-23,-1-1 0,1 0 1,-1 1-1,1-1 0,-1 1 0,1-1 1,-1 1-1,0 0 0,1-1 0,-1 1 0,0 0 1,1 0-1,-1 0 0,0 0 0,1 1 1,-1-1-1,1 0 0,-1 1 0,0-1 0,-2 2 1,-1 0-21,1 0 0,0 1 0,-1-1 0,1 1 0,0 0 1,0 0-1,1 0 0,-1 1 0,1-1 0,-1 1 0,1 0 1,0 0-1,0 0 0,1 0 0,-1 1 0,-1 4 0,-1 1 3,-1-1-1,-9 11 0,-5 9 13,15-20 3,1 1 1,-5 12 0,6-12-6,-95 230-213,18-27 16,-12 70-464,54-151 341,-5 0 118,-57 302 96,95-406 223,0-1 1,-1 45 0,5-52 12,1-14-23,-1 0 0,1 0 0,2 12 1,-2-17-72,1 1 0,-1 0 0,1 0 1,0-1-1,-1 1 0,1 0 0,0-1 1,0 1-1,0-1 0,0 1 0,0-1 1,1 1-1,-1-1 0,0 0 0,1 1 1,2 1-1,-2-2-11,1 0 0,-1 1 0,0-1 0,1 0 0,-1-1-1,1 1 1,0 0 0,-1-1 0,1 1 0,-1-1 0,1 0 0,0 0 0,-1 0 0,1 0 0,0 0 0,-1-1 0,1 1-1,-1-1 1,1 0 0,0 1 0,-1-1 0,0 0 0,1-1 0,-1 1 0,0 0 0,1-1 0,2-2 0,6-5 3,0 0 1,-1-1 0,18-22 0,-18 20-26,71-92-274,-67 83 250,-2 0 0,0 0 0,9-25 0,-14 26 17,6-27 0,-9 27 2,22-76-90,27-123-141,-35 128 138,-8 53 33,-3-1-1,-1-1 1,1-46-1,-7-44-176,0 126 267,0 0-1,0 0 1,0-1 0,-1 1 0,1 0 0,-1-1 0,0 1-1,-1 0 1,1 0 0,-1 0 0,1 0 0,-1 0 0,0 1-1,-1-1 1,1 0 0,-1 1 0,1 0 0,-7-6 0,6 6 48,1 0 1,0 0 0,0 0 0,0 0 0,-1-4-1,2 5-14,0 0-1,0 0 1,0 0-1,0 0 1,0 0-1,0 1 1,-1-1-1,1 0 0,0 1 1,-1-1-1,1 1 1,-4-2-1,-8-3 297,7-1-183,6 6-163,0 1 0,0 0 0,0-1 0,0 1-1,-1 0 1,1-1 0,0 1 0,0 0 0,0 0 0,-1-1-1,1 1 1,0 0 0,-1 0 0,1-1 0,0 1-1,-1 0 1,1 0 0,0 0 0,-1-1 0,1 1 0,0 0-1,-1 0 1,1 0 0,0 0 0,-1 0 0,0 0 0,59 1-218,-17 0 117,71-6 1,105-33 169,-181 30-66,6 0 43,44-9 49,-70 13-78,0 0 0,29-14 1,-36 13 6,-1 0 1,11-8 0,15-10 249,-26 20-80,-1-1 0,0-1 0,0 1 0,10-9 1,-17 12-185,0 1-1,1 0 1,-1 0 0,0 0 0,0 0 0,0 0 0,0-1 0,0 1 0,0 0 0,1 0 0,-1 0 0,0-1-1,0 1 1,0 0 0,0 0 0,0 0 0,0-1 0,0 1 0,0 0 0,0 0 0,0 0 0,0-1 0,0 1 0,0 0-1,0 0 1,0 0 0,0-1 0,0 1 0,0 0 0,0 0 0,0-1 0,0 1 0,0 0 0,-1 0 0,1 0 0,0 0-1,0-1 1,0 1 0,0 0 0,0 0 0,-1 0 0,1-1 0,-2-2 62,2 2-56,0-1 0,-1 1 0,1 0 0,-1 0 0,0-1 0,1 1 0,-1 0 0,0 0 0,0 0 0,0 0 0,1 0 1,-1 0-1,0 0 0,-1 0 0,1 0 0,0 1 0,0-1 0,0 0 0,0 1 0,0-1 0,-1 0 0,1 1 0,0 0 0,-1-1 0,1 1 0,-3 0 0,-3-1-16,6 1-7,-1 0 0,0 0 0,1 0 0,-1 0 0,0 0 0,1 0 0,-1 0 0,0 1 0,0-1 0,1 0 0,-1 1-1,1 0 1,-1-1 0,1 1 0,-3 1 0,-13 11-44,8-6 3,-1 0-1,-16 9 1,15-10-29,0 1-1,1 0 0,0 1 0,0 0 1,0 0-1,1 1 0,1 0 1,-1 1-1,1 0 0,1 0 0,0 0 1,-7 15-1,6 10-536,3-19 384,4-12 183,-1-1-1,1 0 1,0 1-1,1-1 1,-1 0 0,1 1-1,-1-1 1,1 1-1,0-1 1,0 1-1,0-1 1,1 5 0,1-1 29,1 0 0,-1 0 0,1 0 1,0 0-1,1-1 0,-1 1 0,1-1 1,1 0-1,-1 0 0,1 0 0,0-1 1,0 1-1,12 8 0,29 15-42,-43-28 36,0 0 0,1 0-1,-1-1 1,0 1-1,0-1 1,1 0 0,-1 0-1,0 0 1,1 0-1,-1-1 1,0 1 0,6-3-1,-2 2-10,-1-1-1,0 0 0,0 0 1,0 0-1,0-1 0,0 0 1,0 0-1,-1 0 0,6-5 1,-5 2 63,-3 3-4,0 0 0,0 1 0,-1-1 0,1-1 0,-1 1 0,0 0 1,0 0-1,0-1 0,0 0 0,0 1 0,1-8 0,-1 6-2,1-2-27,-1 0-1,0 0 0,-1 0 0,1-1 1,0-13-1,-2 6-30,0 7 23,1 0 0,-2 0-1,1 0 1,-3-9 0,2 12 10,-3-8-1,1 0 0,1 0-1,0 0 1,1 0 0,1-17 0,0 26-9,0-1 1,1 1-1,0 0 1,-1-1-1,2 1 1,-1 0-1,3-7 1,5-13-9,-8 22 12,0 0-1,0 0 1,0 1 0,0-1 0,0 0 0,0 0 0,0 1-1,0-1 1,1 0 0,-1 1 0,1-1 0,-1 1 0,4-3-1,2 1-49,0-1-1,14-5 0,-11 5 35,1 1 15,-1 0 0,1 0 0,0 1-1,0 0 1,0 1 0,1 0 0,13 1 0,-3 1 14,0 1 0,40 10-1,-48-8 10,0 0 0,1 1 0,-2 0-1,1 2 1,-1-1 0,17 12-1,0 1 37,-17-11-20,0-1 1,-1 2-1,0 0 0,0 1 0,-1 0 0,13 15 1,27 53 795,-49-75-633,0-1 0,-1 1-1,1-1 1,0 1 0,-1 0 0,0 0-1,0 0 1,0 0 0,0 0-1,0 0 1,-1 0 0,1 0-1,-1 0 1,0 6 0,0-9-178,0 0 0,0 0 1,0 0-1,0 0 0,0 0 0,0 0 1,0 0-1,0 0 0,0 0 0,0 1 1,0-1-1,0 0 0,0 0 0,0 0 1,0 0-1,0 0 0,0 0 0,0 0 1,0 0-1,0 0 0,0 1 0,0-1 1,0 0-1,0 0 0,0 0 0,0 0 1,0 0-1,0 0 0,0 0 0,0 0 1,0 0-1,0 0 0,0 0 0,-1 0 1,1 0-1,0 0 0,0 0 0,0 0 1,0 1-1,0-1 0,0 0 0,0 0 1,0 0-1,0 0 0,0 0 0,-1 0 1,1 0-1,0 0 0,0 0 0,0 0 1,0 0-1,0 0 0,0 0 0,0 0 1,0-1-1,-1 1 0,-7-1 1766,10-4 866,4-8-2328,-1-6-12,-4 15-289,0 0-1,0 0 0,0 0 1,0 0-1,1 0 1,0 0-1,0 0 0,4-7 1,26-30-74,47-47 0,-72 80 3,1 0 1,1 1 0,-1 0 0,11-6-1,19-3-170,-17 8-103,8-9-649,-23 13 584,1 1-1,-1-1 0,1 1 0,10-4 0,-15 6 167,0 1-1,-1 0 1,1-1-1,0 1 1,0 0-1,-1 0 1,1 0-1,0 0 1,0 0-1,-1 1 1,1-1-1,0 0 0,-1 1 1,1-1-1,0 1 1,-1 0-1,1 0 1,-1-1-1,1 1 1,-1 0-1,1 0 1,-1 0-1,2 3 1,1-1-309,-1 1 1,-1 0 0,1 0-1,-1 0 1,3 6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2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373 730 7136,'-1'0'121,"0"0"0,0 0 1,0 0-1,0-1 0,0 1 1,0 0-1,0-1 0,0 1 1,0 0-1,0-1 0,0 1 0,0-1 1,1 0-1,-1 1 0,0-1 1,0 0-1,1 1 0,-1-1 1,0 0-1,1 0 0,-1 0 0,1 1 1,-1-1-1,1 0 0,-1 0 1,0-1-1,-10-14 252,-5 2-11,3 9-228,5-9-124,-1 8-22,0-1 0,-1 1 0,1 1 0,-1-1-1,0 2 1,-20-7 0,26 10 59,-1 0-1,1 0 1,-1 0-1,0 1 1,1 0 0,-1 0-1,1 0 1,-1 1-1,0 0 1,-5 1 0,1 1 40,0 0 0,0 1 0,-9 6 0,1-1 44,13-7-93,0 0-1,0 1 1,1-1 0,-1 1-1,1 0 1,0 0 0,-1 0-1,1 0 1,-2 4-1,-1 2 33,0 1 0,-6 12-1,8-13-35,1-2-21,0 0 0,1 1 1,-1-1-1,2 1 0,-3 13 0,1-1-7,-2 4 2,2-13-39,1-1-1,1 1 1,-1 17 0,1-13 3,1 3 2,1 0 1,3 21-1,-3-32 25,1 0 1,-1 0-1,2 0 0,-1-1 0,1 1 1,0-1-1,1 1 0,-1-1 0,6 6 1,18 20-27,-24-27 1,1 1 0,0-2 0,0 1 0,1 0 1,10 7-1,-12-10 20,0 0 0,0-1 1,1 1-1,-1-1 0,1 0 0,0 0 1,-1-1-1,1 1 0,0-1 0,-1 1 1,7-1-1,-4-1 7,0 0 0,0 0 0,0-1 0,0 1 0,0-1 0,-1 0 0,1-1 0,-1 0 1,1 0-1,-1 0 0,8-6 0,-11 7 2,2 0 17,0-1 0,0 0 0,-1 0-1,1 0 1,2-4 0,-4 6 7,-1-1 0,0 0 0,0 1 0,0-1 0,0 0 0,-1 0-1,1 0 1,0 0 0,-1 0 0,1 0 0,-1 0 0,0 0 0,0 0 0,0-2 0,0-190 453,1 187-505,1 1 0,-1-1 0,1 1 1,0 0-1,1-1 0,-1 1 1,1 0-1,1 0 0,-1 1 0,7-9 1,-8 11 19,1 0 1,-1 0 0,1 0 0,0 0 0,0 1 0,0-1-1,1 1 1,-1 0 0,0 0 0,1 0 0,-1 0 0,6-1-1,-5 1 10,0 0 0,0 0-1,0 0 1,0 0 0,-1-1 0,7-5-1,-1-2 1,6-6 1,-13 14-4,0 0-1,0 1 1,1 0 0,-1 0 0,0-1-1,1 1 1,-1 1 0,0-1 0,1 0 0,3 0-1,27-8 65,-24 6-66,0 0 0,1 1 0,-1 0 0,0 0 0,1 1 0,0 1 0,-1-1 0,1 2 0,16 1 0,-23-1 4,0 0-1,0 0 0,0 1 1,0-1-1,0 1 0,0-1 1,0 1-1,0 0 0,-1 0 1,5 5-1,-1 0 4,0 0 1,7 12-1,-10-15-2,1 3-1,0 0 0,-1 0-1,1 0 1,-2 0 0,1 1 0,1 8-1,2 6 35,10 27-59,-15-45 25,0 0 1,0 1-1,0-1 0,-1 1 1,0-1-1,0 0 1,-1 6-1,1-2 30,0-7-32,0-1-1,0 0 0,0 0 0,0 0 1,0 0-1,0 0 0,0 0 1,0 0-1,0 0 0,0 0 1,0 0-1,0 1 0,0-1 1,0 0-1,0 0 0,0 0 1,0 0-1,0 0 0,0 0 0,0 0 1,0 0-1,0 0 0,0 0 1,0 0-1,0 1 0,0-1 1,0 0-1,0 0 0,0 0 1,0 0-1,1 0 0,-1 0 0,0 0 1,0 0-1,0 0 0,0 0 1,0 0-1,0 0 0,0 0 1,0 0-1,0 0 0,0 0 1,0 0-1,1 0 0,-1 0 0,0 0 1,0 0-1,0 0 0,0 0 1,0 0-1,0 0 0,0 0 1,0 0-1,0 0 0,0 0 1,1 0-1,2-1 15,0 1 0,0-1 1,-1 0-1,1 0 0,0-1 0,0 1 0,-1-1 1,1 1-1,0-1 0,-1 0 0,0 0 0,1 0 1,-1 0-1,0 0 0,0-1 0,2-2 0,3-5 13,0 1-1,0-1 1,5-12-1,-4 6-8,-4 6-12,2-1-1,11-16 1,10-6-3,-6 4-69,6 7 27,-5-2 32,-20 23 5,0 0 0,0 0 1,0 0-1,0 0 1,0 1-1,0-1 1,4 1-1,4-2 7,0-2 7,12-1 20,13 14-2,-6-5-25,-17-2-5,1 0 0,-1 1 1,14 4-1,-4 3-38,-13-6 25,1 0 0,0-1 0,0 0 1,15 3-1,34 0 53,-28-1-17,-23-3-11,0 0 0,0-1 0,0 0 0,1-1 0,-1 1 0,15-3 0,7-2 9,9-1-8,62-15 0,-58 1-88,-13 5 93,-20 10 24,-3 2 8,1-1 1,-1 0 0,0-1-1,8-4 1,-13 6-25,-1 1 0,1 0 0,0-1 0,0 1 0,-1-1 0,1 0 0,-1 1 0,0-1 0,1 0 0,-1 0 0,0 0 0,0 0 0,0 0 0,0 0 1,-1 0-1,1 0 0,-1 0 0,1-1 0,-1 1 0,1-4 0,-1 3 6,0 1-12,0 0 1,0 0 0,0 0 0,0 1-1,0-1 1,0 0 0,-1 0 0,1 0-1,0 0 1,-1 0 0,0 1 0,1-1-1,-1 0 1,0 0 0,0 1 0,0-1-1,0 1 1,0-1 0,-1 1 0,1-1 0,0 1-1,-1 0 1,1-1 0,-2 0 0,-3-2-9,0 0 0,0 0 0,-1 1 0,1 0 0,-1 0 0,0 1 0,0-1 0,0 1 1,0 1-1,0 0 0,0 0 0,0 0 0,-1 1 0,1 0 0,0 0 0,-14 2 1,15-1-43,0 1 0,-1-1 0,1 1 0,0 0 0,0 0 0,0 1 0,0 0 0,1 0 0,-1 0 0,1 1 0,-8 5 0,1 6-48,1-1 0,-15 25-1,10-15 7,4-4-115,1 0 1,0 1-1,2 0 0,0 0 1,1 1-1,1 1 0,-4 23 1,9-28-86,1 0 1,1 20 0,1-17 69,-1-18 113,0 1 0,0 0 1,0 0-1,1-1 0,0 1 0,0 0 1,0-1-1,2 6 0,3 7-220,-4-6 54,-2-9 231,0 0 0,0-1 0,0 1 0,0 0 1,0-1-1,0 1 0,0 0 0,0-1 0,0 1 0,1 0 1,-1 0-1,0-1 0,0 1 0,1-1 0,-1 1 1,0 0-1,1-1 0,-1 1 0,1-1 0,-1 1 1,0-1-1,1 1 0,0-1 0,-1 1 0,1-1 1,-1 1-1,1-1 0,-1 0 0,1 1 0,0-1 1,-1 0-1,1 0 0,0 1 0,-1-1 0,1 0 1,0 0-1,-1 0 0,1 0 0,1 0 0,8 0-147,0 0 0,0-1-1,-1-1 1,1 1 0,0-1-1,-1-1 1,1 0 0,-1 0-1,0-1 1,0-1 0,15-9-1,11-14-150,-18 13 192,10-7-8,-12 10 79,0 0 0,-2 0 0,1-2 0,12-16 0,47-86 115,-49 75 55,-7 15 49,-2-2 1,-1 0 0,18-51-1,-10 0 233,2 12 213,-20 44-126,-2 0 0,0-1 0,-3-41 0,0 27 17,1 30-385,0 0 0,0 0 0,-1 1 1,0-1-1,-1 0 0,1 0 1,-1 0-1,-1 1 0,0-1 0,0 1 1,0-1-1,-1 1 0,-6-8 1,5 7-129,-1 1 0,0 0 0,-11-10 0,3 4-138,11 11 107,1 0 1,-1 0 0,1 0 0,-1 0 0,0 1 0,-3-3-1,5 4 37,0-1-1,0 1 0,0 0 1,1-1-1,-1 1 1,0 0-1,0 0 0,0 0 1,0-1-1,0 1 1,0 0-1,0 0 0,1 0 1,-1 0-1,0 1 0,0-1 1,0 0-1,0 0 1,0 0-1,0 1 0,0-1 1,1 1-1,-1-1 1,0 0-1,-1 2 0,-3 11-81,-25 36-113,22-34 184,4-9 17,1 0-1,0 1 0,0-1 1,0 1-1,1 0 0,-2 9 1,-1 25-5,-9 42 46,-4 31 231,4-20 153,9-69-284,0 0-1,2 0 1,0 29 0,2-40-88,0-1 1,0 0 0,-4 14 0,2-14-21,1 0-1,0 0 1,1 13 0,1 52-169,2-72-316,12 5-1338,-13-11 1662,1 1-1,-1-1 0,0 0 1,1 1-1,-1-1 0,1 0 1,-1 0-1,1 0 0,1 0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2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0 11552,'-16'49'4288,"0"-33"-3361,0 16-223,16-32 448,-16 16-768,-1 1-2816,1-1 1281,-16-16-7457</inkml:trace>
  <inkml:trace contextRef="#ctx0" brushRef="#br0" timeOffset="1">17 647 12896,'-17'97'4767,"17"-48"-3711,0-17-288,0-16-288,0 17-416,17-33-5151,-1-16 2751,0-17-4896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2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6048,'0'0'1952,"3"0"-1179,-2 0-706,0 0 0,0 0 1,0 1-1,0-1 0,1 0 0,-1 0 0,0 1 0,0-1 1,0 0-1,0 1 0,2 0 0,14 14 535,-16-14-593,0 0-1,0 1 1,0-1-1,0 0 1,0 0 0,0 1-1,-1-1 1,1 0-1,0 1 1,-1-1 0,1 1-1,-1-1 1,0 1-1,1-1 1,-1 1-1,0-1 1,0 1 0,0-1-1,0 4 1,0-1 10,0 0 1,1 1-1,-1-1 0,1 0 1,2 9-1,-1-8-2,0 2 4,1 0 0,-1 0 1,-1 1-1,1-1 0,0 14 0,-3 5 81,0-17-70,1 1 0,0-1 0,0 0 0,1 1-1,2 11 1,8-2 32,-10-16-66,0-1-1,-1 0 0,1 1 1,-1-1-1,0 0 1,0 1-1,0-1 0,0 5 1,0-3-49,0-5 53,0 1 0,0-1 0,0 0 0,0 1 0,0-1 0,1 0 0,-1 1 0,0-1 0,0 1 0,1-1 0,-1 0 0,0 1 0,1-1 0,-1 1 0,1-1 0,-1 1 0,0-1 0,1 1 0,-1 0 0,1-1 0,-1 1 0,1-1 0,0 1 0,-1 0 0,1-1 1,-1 1-1,1 0 0,1 0 0,-1-1-4,0 1 0,0-1 0,0 1 0,0-1 0,0 0 0,0 0 0,0 1 0,0-1 0,0 0 0,0 0 0,0 0 0,0 0 0,0 0 0,-1 0 0,1 0 0,0 0 0,-1 0 0,1-2 0,5-19-20,-4 14 33,0 0 0,0 1 0,5-10-1,28-43 28,-24 41-33,-8 13-2,0 0-1,0 0 1,0 0-1,-1 0 1,0-1-1,-1 1 1,1-1 0,0-6-1,-1 6 4,0 0 0,0 0 0,1 0 0,0 1 0,5-13 0,23-29 292,-27 40-168,1 1 91,10 6-113,-12 1-107,-1 0 1,0 1-1,0-1 0,0 1 0,0 0 1,0-1-1,1 1 0,-1 0 1,-1 0-1,1 0 0,0-1 0,0 1 1,0 0-1,0 0 0,-1 0 1,2 2-1,16 27 39,-8-12-22,-6-13-13,-1 1 0,0 0 0,0 0 1,-1 0-1,3 10 0,-4-11-13,0 0 0,1-1 0,0 1-1,-1-1 1,1 0 0,1 1 0,-1-1 0,1 0 0,0 0-1,6 6 1,-1-2-15,-3-3 32,-1-1 1,1 1 0,5 9 0,-5-6 2,-4-6-13,0 0-1,0-1 0,0 1 1,0-1-1,0 1 0,1-1 1,-1 0-1,0 1 0,1-1 1,-1 0-1,0 0 0,1 0 1,-1 0-1,1 0 0,0 0 1,-1-1-1,1 1 0,0 0 1,2 0-1,26 10-30,0-6 27,-15 1 8,-12-5 3,1 1 0,-1-1 0,1 0 1,-1 0-1,1-1 0,0 1 0,-1-1 0,5 1 0,75-1 1994,-82 0-1966,0 0-1,-1 0 1,1 0-1,-1-1 1,1 1-1,-1 0 1,1 0-1,0 0 1,-1 0-1,1 0 1,-1-1-1,1 1 1,-1 0-1,1 0 1,-1-1-1,1 1 1,-1 0-1,1-1 1,-1 1-1,0-1 1,1 1-1,-1-1 1,0 1-1,1-1 1,-1 1-1,0-1 1,1 1-1,-1-1 1,0 1-1,0-1 1,0 1-1,1-1 1,-1 1-1,0-1 1,0 1-1,0-1 1,0 0-1,0 1 1,0-1-1,0 1 1,0-1-1,-1-1 1,0-4 35,0 1 1,0-1 0,-5-10 0,1 2-72,3-18-182,2 28 128,0-1 0,0 1 0,-1 0 0,-1-9 0,-9-9-552,6-2 53,-2 18-53,3 4 240,1-3-53,-2-3-299,5 8 695,-1 0 0,1 0 0,0 0-1,0 0 1,-1 0 0,1-1 0,0 1 0,0 0 0,0 0 0,-1 0-1,1 0 1,0 0 0,0 0 0,-1 0 0,1 0 0,0 0-1,0 0 1,-1 0 0,1 1 0,0-1 0,0 0 0,-1 0 0,1 0-1,0 0 1,0 0 0,0 0 0,-1 0 0,1 1 0,0-1-1,0 0 1,0 0 0,-1 0 0,1 0 0,0 1 0,-1 1-86,0 1-1,0-1 1,1 1 0,-1-1 0,1 1 0,0 0 0,0-1 0,-1 1 0,2-1 0,-1 1-1,1 3 1,-1 9-65,0-12 159,0 1-1,0 0 1,0-1-1,0 1 0,1 0 1,-1-1-1,1 1 0,0 0 1,0-1-1,1 1 1,-1-1-1,1 1 0,-1-1 1,1 0-1,0 0 0,0 0 1,1 0-1,-1 0 1,1 0-1,-1-1 0,1 1 1,3 2-1,9 3 10,-1-1 1,1 0-1,0-1 1,1-1-1,-1 0 0,19 3 1,-26-7 35,-1 0 0,1 0 0,0-1 0,0 1 0,-1-2 0,1 1 0,0-1-1,-1 0 1,14-5 0,8 0-25,-14 4-9,13-4 12,-19 1 23,-1 0 0,1 0 0,10-9 0,1 0 74,-11 7 115,0-1 0,0 0-1,-1 0 1,0-1 0,11-13 0,-13 7 138,-4 8-222,9-13 234,-8 17-312,-1 0-1,0 0 1,-1 0-1,1 0 1,0 0-1,-1 0 1,0-1 0,1 1-1,-2 0 1,1-1-1,1-3 1,-2-23 1368,0 28-1243,0 2-143,0 0-86,2 0-16,2-1 43,-4 1 20,1 0-1,-1 0 1,0 0 0,0 0-1,1 0 1,-1 0 0,0 0-1,0 0 1,0 0-1,1 0 1,-1 0 0,0 0-1,0 0 1,1 0-1,-1 0 1,0 0 0,0 0-1,0 0 1,1 0-1,-1 0 1,0 0 0,0 1-1,0-1 1,1 0-1,-1 0 1,0 0 0,0 0-1,0 0 1,0 1-1,1-1 1,-1 0 0,0 0-1,0 0 1,0 1 0,0-1-1,0 0 1,0 1-1,3 28-52,-3-27 52,0-1 0,0 0 1,0 1-1,0-1 1,0 1-1,1-1 0,-1 1 1,0-1-1,1 2 1,10 11-69,-10-14 71,-1 1-1,1-1 1,-1 0-1,1 1 1,-1-1 0,1 0-1,-1 0 1,1 1-1,0-1 1,-1 0-1,1 0 1,-1 0-1,1 1 1,0-1-1,-1 0 1,1 0-1,-1 0 1,1 0 0,0 0-1,-1 0 1,1-1-1,0 1 1,-1 0-1,1 0 1,0-1-1,-1 1 2,3 0 2,-1 0 0,0 0 0,0 0 0,0-1 0,0 1 0,0-1-1,0 0 1,0 1 0,0-1 0,0 0 0,0 0 0,0 0 0,2-2 0,19-21 314,-20 20-265,0 1 1,0-1-1,0 1 1,0 0-1,1 0 0,7-5 1,2 3 58,-8-2-51,-5 7-56,1-1 0,-1 1 0,0-1 0,0 1 0,1 0 0,-1-1 0,0 1 0,0 0 1,1-1-1,-1 1 0,0 0 0,1-1 0,-1 1 0,0 0 0,1 0 0,-1-1 0,0 1 0,1 0 0,-1 0 1,1 0-1,-1 0 0,0 0 0,1-1 0,-1 1 0,1 0 0,-1 0 0,1 0 0,-1 0 0,1 0 0,0 0 1,-1 0-5,0 0 1,0 0-1,0 0 1,0 0-1,0 0 1,0 0-1,0 0 1,0 0-1,0 0 1,1 0-1,-1 0 1,0 0-1,0 0 1,0 0-1,0 0 1,0 0-1,0 0 1,0 0-1,0 0 0,0 0 1,0 0-1,1 0 1,-1 1-1,0-1 1,0 0-1,0 0 1,0 0-1,0 0 1,0 0-1,0 0 1,0 0-1,0 0 1,0 0-1,0 0 1,0 0-1,0 0 1,0 0-1,0 1 1,0-1-1,0 0 1,1 0-1,-1 0 1,0 0-1,0 0 1,0 0-1,0 0 1,0 0-1,0 0 1,0 0-1,0 1 1,0-1-1,0 0 1,-1 0-1,1 0 1,0 0-1,0 0 1,0 8 46,0-3-35,0 0 0,0 1-1,1-1 1,1 9 0,4 2-96,-5-13 62,1 1 0,-1-1 0,0 1 0,0-1 0,-1 1 0,1 0 0,-1 0 0,0 5 0,0 0-48,1-1-1,1 16 1,9 0-102,-6-5 4,-4-13 139,0 0 1,1 0 0,0 0-1,5 10 1,-7-15 26,1 0-1,0 1 1,0-1-1,0 0 0,0 0 1,0 1-1,0-1 1,1 0-1,-1 0 1,0 0-1,0-1 1,1 1-1,-1 0 0,1 0 1,-1-1-1,0 1 1,1 0-1,-1-1 1,1 0-1,0 1 1,-1-1-1,1 0 0,2 0 1,17 1-489,-16 0 444,-1-1 0,0 1-1,1-1 1,-1 0 0,0-1-1,1 1 1,-1-1 0,0 1 0,0-1-1,1-1 1,4-1 0,16-21-109,15 2 59,-27 13 139,-1-1-1,0 0 1,0-1 0,13-16-1,1 0 60,-13 12-62,-8 9-24,1 1 1,0-1-1,0 1 1,9-7-1,12-7-10,-18 7-6,-8 11 0,-1 0 0,1 0 0,-1 0 0,1 0 0,0 0 0,0 0 0,-1 0 0,1 0 0,0 0 0,0 0 0,0 0 0,0 1 0,0-1 0,0 0 0,1 1 0,-1-1 0,0 1 0,0-1 0,0 1 0,0-1 0,1 1 0,-1 0 0,0 0 0,2-1 0,46 1 106,-49 0-102,1 1 0,0-1 0,0 0 0,-1 0 0,1 0 0,0 0 0,-1 0 0,1 1 0,0-1 0,-1 0 0,1 1 0,0-1 0,-1 0 0,1 1 0,-1-1 0,1 1 0,-1-1 0,1 1 0,-1-1 0,1 1 0,-1-1 0,1 1 0,-1-1 0,0 1 0,1 0 0,-1-1 0,0 1 0,1 0 0,-1-1 0,0 1 0,0 0 0,0-1 0,0 2 0,1 4 19,-1 0 1,1 0 0,-2 10 0,0 2 1,1 222-9,-8-92-126,0-5-46,5-35 81,-8-22 43,8-52 24,1-4 359,-12 52-1,5-43-59,-11 41 937,16-69-981,0 0 1,-1-1-1,0 0 0,0 0 1,-10 13-1,12-20-177,0 0 1,0 0 0,0 0-1,0 0 1,-1 0 0,1-1-1,-1 0 1,0 0 0,0 0-1,1 0 1,-9 2 0,-4 1 345,-28 4 0,42-9-411,-7 2 68,-1-1 1,0 0-1,0-1 0,0 0 1,0 0-1,1-1 0,-1 0 1,0-1-1,1 0 0,-1-1 1,-15-6-1,16 6-65,-45-21-98,49 21 66,0 0 0,0-1 1,0 1-1,0-1 0,1 0 1,-1 0-1,-6-8 0,10 9 2,-1 1 0,1 0 1,0 0-1,0-1 0,0 1 0,0-1 0,0 1 1,0-1-1,1 1 0,-1-1 0,1 0 0,0 1 0,-1-1 1,1 0-1,1 1 0,-1-1 0,0 0 0,1 1 0,-1-1 1,1 1-1,0-1 0,-1 1 0,1-1 0,1 1 1,-1-1-1,0 1 0,1 0 0,1-3 0,1-1-24,1 1 0,0-1 0,0 1 0,0 0 0,0 0 0,1 1 0,0 0 0,0 0 0,7-4 0,36-14-360,2-5-148,-30 19-177,1 1 1,-1 0-1,26-3 0,-35 8 117,6-1-1450,30-8 1,-29 8-1798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1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10400,'0'0'3840,"17"17"-2976,15-1-256,-16-16-128,0 0-384,33 0-1152,-17-16 544,1-1-2528,15 17 1696,-16-16-3360</inkml:trace>
  <inkml:trace contextRef="#ctx0" brushRef="#br0" timeOffset="1">81 356 7552,'0'16'2816,"16"1"-2208,17-1-160,-1-16-928,1 16 160,31-16-1376,17 0 960,0 0-1568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2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1 305 4384,'4'-6'383,"1"1"1,-1-1-1,0 0 0,-1 0 1,4-8-1,-5 8-214,1-7 935,-3 13-1088,0 0 0,0 0-1,0 0 1,0-1 0,0 1-1,0 0 1,0 0 0,0 0 0,0 0-1,0 0 1,0 0 0,0 0-1,0 0 1,0 0 0,0 0 0,0-1-1,0 1 1,0 0 0,0 0-1,0 0 1,0 0 0,0 0 0,0 0-1,0 0 1,0 0 0,0 0 0,0 0-1,0 0 1,0-1 0,0 1-1,0 0 1,0 0 0,0 0 0,-1 0-1,1 0 1,0 0 0,0 0-1,0 0 1,0 0 0,0 0 0,0 0-1,0 0 1,0 0 0,0 0-1,0 0 1,-1 0 0,1 0 0,0 0-1,0 0 1,0 0 0,0 0-1,0 0 1,0 0 0,0 0 0,0 0-1,-1 0 1,1 0 25,-1 0 0,1 0 0,0 0 0,-1 0-1,1 0 1,-1 0 0,1 0 0,-1 0 0,1 0 0,-1 0 0,1 0-1,-1 0 1,1-1 0,-1 1 0,1 0 0,0 0 0,-1 0 0,1-1-1,-1 1 1,1 0 0,0-1 0,-1 1 0,1 0 0,0-1 0,-1 1 0,1-1-1,0 1 1,0 0 0,-1-1 0,1 1 0,0-1 0,0 1 0,0-1-1,0 1 1,-1 0 0,1-1 0,0 1 0,0-1 0,0 1 0,0-1-1,0 1 1,0-1 0,0 1 0,0-1 0,1 1 0,-1-1 0,0 1-1,0-1 1,-1-16 2757,2 18-2785,-1 0 0,1 0 0,0 0 0,0 0 0,0 0 1,0 0-1,0 0 0,0 0 0,0 0 0,0 0 0,0 0 0,1-1 0,0 2 0,2 0 23,1 1-10,0 0 0,-1 1 0,1 0 0,-1 0 0,0 0 1,0 0-1,0 0 0,-1 1 0,1 0 0,2 6 1,34 50 41,15 24-179,-40-58 94,34 56 39,-30-53 99,10 15 40,-26-40-171,1 0 1,-1-1-1,1 0 0,0 1 1,9 5-1,-10-7 12,1-1-1,0 0 1,0 0-1,0 0 1,0 0-1,8 1 1,-10-3-27,1-1 1,0 0-1,0 0 1,-1-1-1,1 1 1,-1 0-1,1-1 1,-1 0-1,4-3 1,0-22-158,-4 19 117,1 0 0,1 1-1,7-15 1,-7 15 49,0 0 0,0-1 0,-1 0 0,0 1 0,2-11 0,-3-14-2,-3 24-15,2 0 0,-1 1 1,3-16-1,4 1 11,13-31 1,-20 52 18,1 1-1,-1 0 1,0-1-1,1 1 1,-1 0 0,0-1-1,0 1 1,1 0-1,-1-1 1,1 1 0,-1 0-1,0-1 1,1 1-1,-1 0 1,1 0 0,-1 0-1,0 0 1,1-1 0,-1 1-1,1 0 1,-1 0-1,1 0 1,-1 0 0,1 0-1,-1 0 1,0 0-1,1 0 1,-1 0 0,1 0-1,-1 0 1,1 0 0,-1 1-1,1-1 1,-1 0-1,0 0 1,1 0 0,-1 1-1,1-1 1,-1 0-1,0 0 1,1 1 0,-1-1-1,0 0 1,1 1-1,-1-1 1,0 0 0,0 1-1,1 0 1,-1-1-2,19 24-80,11 0 16,-18-10 34,-1 1 0,19 29 0,16 24-52,25 5 89,-50-52 49,-9-9-16,-1-1 1,2 0 0,0-1-1,0 0 1,1-1-1,0-1 1,0 0-1,28 10 1,-41-18-36,0 1 0,0-1 0,0 0 1,0 1-1,0-1 0,0 0 0,1 0 0,-1 0 0,0 0 0,0 0 1,0 0-1,0-1 0,0 1 0,0 0 0,1 0 0,-1-1 1,0 1-1,0-1 0,0 1 0,0-1 0,0 1 0,0-1 1,0 0-1,-1 1 0,1-1 0,1-1 0,6-5-20,-5 6 21,-1 0 0,0-1 0,0 1 0,0-1 0,0 0 0,0 0 0,0 1 0,0-1 0,0-1 0,-1 1 0,1 0 0,-1 0 0,0-1 0,0 1 0,1 0 0,-2-1 0,1 1 0,0-1 0,0 0 0,0-4 0,10-20 55,-8 21-25,0 1 0,-1-1-1,0 0 1,0 0 0,2-8-1,-2-33 55,-2 25-100,3-22-1,8-32-43,-6-5 27,6 3 11,-8 48-8,-1 5 3,2 1 0,6-26 0,-1 9 20,-7 32 14,-1 0 1,1 0-1,1 0 1,0 1-1,0-1 1,6-11-1,-8 19-4,-1 0-1,1 0 1,0 0-1,0 0 1,-1 0-1,1 0 1,0 1-1,0-1 1,0 0-1,0 0 1,0 1-1,0-1 1,0 0-1,0 1 1,0-1-1,0 1 1,0-1-1,0 1 1,0 0-1,0-1 1,1 1-1,-1 0 1,0 0-1,0 0 1,0 0-1,2 0 1,1 1 9,-1 0 0,1 0 0,-1 1 0,1 0 0,-1-1 0,0 1 0,4 3 1,18 9 37,36 14 30,26 11-18,51 7-202,-118-41 170,1 0 0,0-2 0,25 1 1,59-4 221,-43-1 249,-8 1 357,-54 0-845,1 0 0,-1 0 0,1 0 0,-1 0 0,1 0 0,-1 0 1,1 0-1,-1 0 0,1 0 0,-1 0 0,1 0 0,-1 0 0,1-1 0,-1 1 0,1 0 0,-1 0 0,0-1 1,1 1-1,-1 0 0,1-1 0,-1 1 0,0 0 0,1-1 0,-1 1 0,0-1 0,1 1 0,-1 0 1,0-1-1,0 1 0,1-1 0,-1 1 0,0-1 0,0 1 0,0-1 0,0 1 0,0-1 0,0 1 0,0-1 1,0 1-1,0-1 0,0 0 0,0-2 199,-2 0-250,-9-7-139,11 9 156,-1 1-1,1 0 1,0 0 0,0-1-1,-1 1 1,1 0 0,0 0-1,0 0 1,-1-1 0,1 1-1,0 0 1,-1 0 0,1 0 0,0 0-1,-1 0 1,1 0 0,0 0-1,-1 0 1,1 0 0,0 0-1,-1 0 1,1 0 0,0 0-1,-1 0 1,1 0 0,-5-1-104,0 1 1,0-1-1,0 0 0,-7-3 1,6 2-28,0 0 1,-1 0-1,1 1 1,-13-1-1,-21 1-399,22 0 415,-1 1 0,-33 4 1,3 7 112,34-9 45,10-1-10,-1-1 1,1 1 0,0 0-1,-5 2 1,2 2 6,-1 0 1,1 0-1,-12 9 0,1 0 6,16-11-33,0-1 0,0 1 0,0-1 0,0 1 0,1 0 1,-1 0-1,1 0 0,0 0 0,0 1 0,0-1 0,-2 6 1,1-1-24,1-5 14,1-1 0,-1 1 0,1 0 1,0 0-1,0 0 0,-1 5 0,3-6-18,-1 0-1,0 0 1,0 0-1,0 0 0,1-1 1,-1 1-1,1 0 1,0 0-1,-1 0 1,3 3-1,-1-2-54,1 1 1,0 0-1,0-1 1,0 1-1,0-1 1,1 0-1,0 0 1,-1 0-1,1-1 1,7 4-1,-2-1-38,0 0 0,1-1 0,19 6-1,-17-8 127,1-1-1,0 0 1,0-1-1,0 0 1,0 0-1,18-4 1,-28 3-2,0 0 0,1-1 0,-1 1 0,0-1 0,0 1 0,0-1 1,0 0-1,4-3 0,-5 4 5,0-1 0,0 1 1,0 0-1,0 0 0,0-1 0,0 1 1,0 1-1,0-1 0,0 0 1,0 0-1,1 1 0,-1-1 0,0 1 1,1 0-1,3 0 0,-5 0 4,1 0-1,0-1 1,0 1 0,0 0-1,-1-1 1,1 1-1,0-1 1,0 0 0,-1 1-1,1-1 1,-1 0-1,3-1 1,-3 1 120,1 0-1,-1 0 1,1 0 0,-1 0-1,1 1 1,0-1 0,-1 0-1,1 1 1,0 0 0,0-1 0,-1 1-1,4 0 1,-2 2 242,-2 0-347,0-1 0,1 0 0,-1 0 0,0 1 0,0-1 0,0 1 0,-1-1 0,1 1 0,0-1 0,0 1 0,-1-1 0,1 1 0,-1 0 0,1-1 0,-1 1 1,0 0-1,0 2 0,0-2-12,0-1 0,1 1 0,-1 0 1,0-1-1,1 1 0,-1-1 0,1 1 1,-1-1-1,1 1 0,0-1 0,-1 1 1,2 1-1,5 10 15,-5-1-13,-2-11-13,0-1 0,0 1 0,0 0 0,1 0 0,-1 0 1,0 0-1,0 0 0,1 0 0,-1-1 0,0 1 0,1 0 0,-1 0 0,1 0 0,-1-1 0,1 1 0,-1 0 0,1-1 0,0 1 0,-1 0 0,1-1 0,0 1 0,0-1 0,-1 1 0,1-1 0,0 1 0,0-1 0,0 0 0,-1 0 0,1 1 0,0-1 0,0 0 0,1 0 0,23 15-14,-4-3 107,-16-9-66,24 10 55,-27-13-75,0 1-1,0-1 1,0 1 0,0-1-1,0 0 1,0 0-1,0 0 1,0 0 0,0 0-1,0 0 1,-1 0 0,4-1-1,9-6 91,-13 6-80,1 0-1,-1 0 0,0 1 0,1-1 0,-1 0 0,1 1 0,0-1 0,-1 1 0,1 0 0,-1-1 0,1 1 0,1 0 0,-1 0 2,0 0 0,-1 0-1,1-1 1,0 1 0,-1 0 0,1-1 0,0 1 0,-1-1 0,1 0 0,-1 0 0,1 1 0,-1-1 0,2-1 0,6-3 22,1 0-6,-7 4-28,-1 0 0,0 0 0,1-1 0,-1 1 0,0 0 1,0-1-1,0 0 0,2-1 0,4-5 1,-5 5-1,1 0 0,-1 0-1,0-1 1,0 0-1,3-4 1,-1-2 59,-4 7-52,0 1 1,0 0-1,0-1 0,0 1 1,1 0-1,-1 0 0,1 0 1,2-2-1,-3 3-7,0 0 0,1 0-1,-1-1 1,0 1 0,0 0 0,0-1-1,0 1 1,0-1 0,0 1 0,0-1-1,-1 0 1,1 1 0,0-1-1,-1 0 1,1 1 0,-1-1 0,0 0-1,1 1 1,-1-3 0,0 2 2,0 0 0,0 0-1,0 0 1,1 1 0,-1-1 0,1 0 0,0 0 0,-1 0-1,1 1 1,0-1 0,0 1 0,1-3 0,-1 3 1,0-1 1,0 1 0,0-1 0,-1 0-1,1 1 1,0-1 0,-1 0-1,1 0 1,-1 1 0,0-1-1,1 0 1,-1-2 0,0-9 8,0 13-18,0 0 1,0-1-1,0 1 1,0 0-1,0 0 0,0 0 1,0 0-1,0 0 1,0 0-1,0 0 0,0 0 1,0 0-1,0-1 1,0 1-1,0 0 0,0 0 1,0 0-1,0 0 1,0 0-1,0 0 0,0 0 1,0 0-1,0 0 1,0 0-1,0 0 1,0-1-1,0 1 0,0 0 1,0 0-1,0 0 1,0 0-1,0 0 0,1 0 1,-1 0-1,0 0 1,0 0-1,0 0 0,0 0 1,0 0-1,0 0 1,0 0-1,0 0 0,0 0 1,0 0-1,1 0 1,-1 0-1,0 0 1,0 0-1,0 0 0,0 0 1,0 0-1,0 0 1,0 0-1,0 0 0,0 0 1,1 0-1,-1 0 1,1 0 0,-1 0 0,1 0 0,-1 0 0,1 0 0,-1 0 0,1 0 0,-1 0 0,1 0 0,-1 0 0,1-1 0,-1 1 0,1 0 0,-1 0 0,0 0 0,1-1 0,-1 1 0,1 0 0,-1-1 0,0 1 0,1 0 0,-1-1 0,1 1 0,-1 0 0,0-1 0,0 1 0,1-1 0,-1 1 0,0-1 0,0 1 0,1-1 0,-1 1 0,0-1 0,0 1 0,0-1 0,0 1 0,0-1 0,0 1 0,0-1 0,0 1 0,0-2 0,0 2 1,0 0 0,0 0 1,0 0-1,0 0 1,0 0-1,0 0 1,0 0-1,0 0 1,0 0-1,0 0 1,0-1-1,0 1 1,0 0-1,0 0 1,0 0-1,0 0 0,0 0 1,0 0-1,0 0 1,0 0-1,0 0 1,0 0-1,0 0 1,0-1-1,0 1 1,0 0-1,0 0 1,0 0-1,0 0 1,1 0-1,-1 0 1,0 0-1,0 0 0,0 0 1,0 0-1,0 0 1,0 0-1,0 0 1,0 0-1,0 0 1,0 0-1,0 0 1,1 0-1,-1 0 1,0 0-1,0 0 1,0 0-1,0 0 0,0 0 1,0 0-1,0 0 1,0 0-1,0 0 1,0 0-1,1 0 1,-1 0-1,2 0-10,-1 0 1,1 1-1,0-1 0,0 1 1,0-1-1,-1 1 0,1 0 0,0 0 1,-1-1-1,1 1 0,-1 0 1,1 1-1,-1-1 0,1 0 0,-1 0 1,2 3-1,6 4-37,2 3-47,0 0-1,0 1 1,-1 0-1,0 1 1,9 17 0,2 5 90,-15-27 30,-1 0 0,0 0 1,4 11-1,-8-15-21,1 0 0,-1-1 0,1 1 0,0 0 0,-1-1-1,2 1 1,-1-1 0,0 0 0,1 0 0,-1 0 0,6 5 0,-2-3 5,-3-1-10,0 0-1,0-1 0,-1 1 0,5 8 1,5 7-77,-12-18 78,0-1 1,1 0-1,-1 1 0,0-1 0,1 0 0,-1 1 1,0-1-1,1 0 0,-1 0 0,0 1 0,1-1 1,-1 0-1,1 0 0,-1 0 0,1 1 0,-1-1 0,0 0 1,1 0-1,-1 0 0,1 0 0,-1 0 0,1 0 1,-1 0-1,1 0 0,-1 0 0,1 0 0,4 1 42,-5-1-38,1 1 1,-1 0-1,0-1 0,1 1 1,-1-1-1,0 1 0,0 0 1,1 0-1,-1-1 0,0 1 1,0 0-1,0-1 0,0 1 1,0 0-1,0-1-5,0 1 1,0-1 1,0 0-1,0 0 1,0 0-1,0 0 1,0 0-1,0 0 1,0 0-1,0 0 1,0 0-1,0 0 1,0 1-1,0-1 1,0 0-1,0 0 1,0 0-1,0 0 1,0 0-1,0 0 1,0 0-1,0 0 1,0 0-1,0 0 1,0 1-1,0-1 1,0 0-1,0 0 1,0 0-1,0 0 1,0 0-1,0 0 1,0 0-1,0 0 1,0 0-1,1 0 1,-1 0-1,0 0 1,0 0-1,0 0 1,0 0-1,0 0 1,0 0-1,0 0 1,0 0-1,0 0 1,0 0-1,1 0 1,-1 0-1,0 0 1,0 0-1,0 0 1,0 0-1,0 0 1,0 0-1,0 0 1,0 0-1,1 0 4,-1 0 0,1 0-1,-1 0 1,1 0 0,-1 0 0,1 0-1,-1 0 1,1 0 0,-1 0 0,1 0-1,-1 0 1,0 0 0,1-1 0,-1 1-1,1 0 1,-1 0 0,1 0 0,-1-1-1,0 1 1,1 0 0,-1-1 0,0 1-1,1 0 1,-1-1 0,0 1 0,1-1-1,-1 1 1,0 0 0,0-1 0,0 1-1,1-1 1,-1 1 0,0-1 0,0 1-1,0 0 1,0-1 0,0 1-1,0-1 1,0 1 0,0-1 0,0 1-1,0-1 1,0 1 0,0-1 0,0 0-1,0-1 1,0 1 0,0-1 0,0 0 0,1 0-1,-1 0 1,1 0 0,-1 1 0,2-3 0,3-4-19,-4 6 21,0 1 0,0-1 0,-1 1 0,1-1 0,0 1 0,0-1 0,-1 1 0,1-1 0,-1 0 1,0 1-1,1-1 0,-1 0 0,0-2 0,0-11-2,-1 11-29,1 0 0,0-1 0,0 1 0,0 0-1,1-1 1,0 1 0,-1 0 0,1 0 0,1 0 0,-1 0-1,1 0 1,-1 0 0,1 0 0,4-6 0,-3 6 7,-1 0 0,0-1 0,0 1 0,-1-1 0,1 1 0,-1-1 0,0 1 0,0-1 1,0 0-1,-1 1 0,0-9 0,1 9 11,-1 0-1,0 0 1,1 0 0,-1 0-1,1 0 1,1 0 0,-1 0-1,0 1 1,1-1 0,3-6 0,-4-1 0,0 0-23,0 10 22,0 0 0,0 0-1,0-1 1,0 1-1,1 0 1,-1 0 0,0 0-1,1 0 1,-1 1 0,0-1-1,3-1 1,3-2 2,-7 3 2,1 0 0,0 0 0,0 1 0,-1-1 0,1 1-1,0-1 1,0 1 0,0-1 0,0 1 0,0-1-1,0 1 1,-1 0 0,1 0 0,0-1 0,0 1-1,0 0 1,0 0 0,0 0 0,0 0 0,0 0-1,0 0 1,0 0 0,0 0 0,0 1 0,0-1-1,1 0 1,111 63-77,-106-60 85,1-1-1,-1 1 1,0-1 0,1 0-1,-1-1 1,10 2 0,3-1 37,29 9 155,-1-5-53,-23-2-91,-8-1-21,-1 0 0,21 0 1,92-3 175,-126 0-182,-1 1 0,1-1 1,-1 0-1,1 0 1,-1 0-1,1-1 0,0 1 1,-1-1-1,1 1 1,-1-1-1,0 0 0,1 0 1,-1 0-1,0 0 1,1 0-1,-1 0 0,0-1 1,0 1-1,3-4 1,-2 3 68,0-1 0,0 1 1,0 0-1,0 0 0,5-2 1,-7 4-54,1-1 0,-1 1 0,0-1 0,1 1 0,-1-1 0,0 0 0,1 0 0,-1 0 0,0 0 0,0 0 0,1 0 0,-1 0 0,0 0 0,0 0 1,-1 0-1,1-1 0,0 1 0,0 0 0,0-1 0,-1 1 0,1 0 0,-1-1 0,1 1 0,-1-1 0,0 1 0,1-1 0,-1 1 0,0-3 0,0-6 94,0 7-122,1 0 0,-1-1 1,-1 1-1,1 0 0,0-1 1,-1 1-1,1 0 0,-1-1 1,0 1-1,0 0 0,0 0 1,-1 0-1,1 0 0,-1 0 0,0 0 1,-2-3-1,-10-20-64,-7-13-62,19 36 99,0 1 1,0 0-1,1-1 1,-1 1-1,-1 0 1,1 0-1,0 1 1,0-1-1,-1 0 0,1 1 1,-1-1-1,-4-1 1,1 2 1,0 0-1,0 0 1,0 0 0,0 1 0,-1 0-1,-11 1 1,14-1 6,0 1-1,0-1 1,0 1-1,0 0 1,0 0 0,1 0-1,-1 1 1,0-1-1,1 1 1,-1 0-1,1 0 1,-4 3-1,-15 25 49,-2 0-33,16-21-43,0 1 1,1 0-1,0 0 0,0 1 1,1 0-1,-5 14 0,7-14 49,0 1 0,1 0 0,1 0-1,0 0 1,-1 24 0,3-29-10,0 1 1,0 0-1,1 0 1,0 0-1,1 0 1,-1-1-1,2 1 0,-1 0 1,1-1-1,4 10 1,-1-8 1,1 0 0,0-1 0,0 0 0,0 0 0,1-1 0,0 1 0,1-2 0,0 1 0,0-1 0,0-1 0,16 8 0,-17-11-62,0 0 0,0 0 0,1-1 0,-1 0 0,0-1 0,0 0 0,17-2 0,-7-1-387,0 0 0,28-10 0,-27 6-601,0 0 1,19-12-1,-16 6-89,23-20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4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8640,'0'-17'4949,"3"17"-4741,17 0-281,-17 0 74,0 0 0,1-1 0,-1 1 0,0 0 0,0 1 1,0-1-1,1 0 0,-1 1 0,0 0 0,0 0 0,0 0 0,0 0 1,0 0-1,4 3 0,6 3 87,31 12 92,-31-14-109,-1 0 0,0 0 0,0 2-1,0-1 1,-1 1 0,0 1 0,18 16 0,117 148 131,-100-107-171,40 48 2,-46-64-27,-16-3-150,-19-39-37,0-1 0,0 1 0,1-1 0,8 8 0,-3-3-520,3 5-1875,-9-2 182,-4-14 2081,0 1-1,-1-1 1,1 0 0,0 1 0,0-1 0,0 0 0,0 0 0,0 0 0,-1 1-1,1-1 1,0 0 0,0 0 0,2-1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4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1 10304,'-16'16'3808,"0"0"-2944,0 0-256,16 1 1087,-17-1-1055,1 0-192,0 16-288,-32 1-416,15 31 128,-31-15-800,31 16 512,-32-1-447,17-15 511,-1-1-1024,17 1 768,0-33-3296,-1 17 2144,17-33-2784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3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6144,'0'0'1978,"3"0"-1199,24 0 469,-27 0-1247,0 0 1,0 0-1,0 0 1,0 0-1,1 0 0,-1 0 1,0 0-1,0 0 1,0 0-1,0 0 0,0 0 1,0 0-1,0 0 1,0 0-1,0 0 0,0 0 1,1 0-1,-1 0 1,0 0-1,0 0 0,0 0 1,0 0-1,0 0 1,0 0-1,0 0 1,0 0-1,0 0 0,0 0 1,0 1-1,0-1 1,1 0-1,-1 0 0,0 0 1,0 0-1,0 0 1,0 0-1,0 0 0,0 0 1,0 0-1,0 0 1,0 0-1,0 1 0,0-1 1,0 0-1,0 0 1,0 0-1,0 0 0,0 0 1,0 0-1,0 0 1,0 0-1,0 0 0,0 0 1,0 1-1,0-1 1,0 0-1,0 8 9,1-4-10,-1-1 0,0 1 0,0 0 0,0-1 0,-1 1 0,1 0 1,-1-1-1,-1 6 0,-3 0-8,1 1 1,0 0-1,0 0 1,1 0-1,0 0 1,1 1-1,0-1 1,1 1-1,-1 11 1,2 1 126,-5 23 0,0 14 6,9-9 16,0-15-53,1 74 77,12 68 40,-4-65-116,-2 18 27,13 113 40,-12-143-65,22 222 143,14 351 358,-34-60 245,-19-514-641,-4 202 312,8-157-259,5 214 222,7-210-385,-2-32-148,0 68 28,-9-26-2500,-1-148 1241,-3-9 308,4-3 870,-1 0-1,0 1 1,0-1 0,1 0 0,-1 0-1,0 0 1,1-1 0,-1 1 0,1 0-1,-1 0 1,1 0 0,0 0 0,0 0-1,-1 0 1,1-3 0,-2-10-1994,1-28 0,1 42 2103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3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6400,'0'-6'1015,"-1"4"-861,1 0-1,0 1 1,0-1 0,0 0-1,0 0 1,0 1-1,1-1 1,-1 0 0,0 1-1,1-1 1,1-2-1,8-2 205,-4-5-236,7 6-138,20-22-96,-2 13 58,-23 11 37,0 0 0,-1 0-1,1-1 1,-1 0-1,0-1 1,14-10-1,-20 13 19,0 1 0,0 0 0,0 0 0,1-1-1,-1 1 1,0 0 0,1 0 0,-1 0 0,1 0-1,0 1 1,-1-1 0,1 0 0,-1 1 0,1-1-1,0 1 1,0-1 0,-1 1 0,1 0 0,2 0-1,-2 0-4,-1-1 1,1 1-1,-1 0 0,1 0 0,0-1 0,-1 1 0,1-1 0,-1 1 0,1-1 0,-1 0 0,0 1 0,1-1 1,-1 0-1,1 0 0,-1 0 0,0 0 0,0 0 0,2-3 0,-1 2 18,-1 1 1,1-1-1,0 1 1,0-1-1,0 1 0,0 0 1,0-1-1,0 1 0,3-1 1,8-2 43,-9 3-52,0 0 0,1 0 0,-1-1 0,-1 1 0,1-1 0,0 0 0,4-3 0,5-2 40,0 1-1,27-8 1,-31 11-44,10 1-65,-18 2 62,1 0 1,-1 0-1,1 0 0,-1 0 1,1-1-1,-1 1 1,0 0-1,1-1 0,1 0 1,6-4 114,-8 4-60,0 0 0,1 0 0,-1 0 0,1 0 0,-1 1 0,1-1 0,-1 1 0,1-1-1,0 1 1,-1-1 0,1 1 0,0 0 0,2 0 0,-4 2 223,-1 4-241,0-1 0,-1 0 0,1 1 0,-5 7 0,3-5-45,1-2 9,0 0 1,-1 0-1,0 0 1,0-1-1,-1 1 1,-7 9-1,6-9 13,0 1-1,0-1 1,-3 9-1,1 0 8,4-8-3,0-1 0,0 1 1,-1-1-1,0 0 0,-7 9 0,-4-2 17,12-9 8,-1-1-1,0 1 1,1-1 0,-1 1 0,1 0-1,0 0 1,-4 8 0,6-9-24,0-1 2,0 0-1,0 0 0,0 0 0,0 0 0,0 0 0,-1 0 0,1 0 0,-1 0 1,1 0-1,-1-1 0,0 1 0,0-1 0,1 1 0,-1-1 0,0 0 0,0 0 1,-4 2-1,4-1-12,0-1 0,0 1 0,0 0 1,1 0-1,-1 0 0,0 0 0,1 0 0,0 0 1,-1 0-1,1 0 0,-1 4 0,-8 10-3,24-10-132,-6-2 74,19 8-78,-18-8 138,1 1 1,-1-1-1,11 9 1,10 4-12,-10-8-62,39 12 0,10 3 68,-31-6 21,-16-7 28,1-1-1,37 10 0,-37-14-13,-16-6 59,-1 1 0,0 1 0,0-1 1,0 1-1,0 0 0,0 1 0,0-1 0,0 1 1,-1 0-1,6 5 0,-10-9 1139,-1 1-1179,1-1-1,-1 1 0,0 0 0,0-1 0,1 1 0,-1 0 0,0-1 0,0 1 0,0-1 1,1 1-1,-1 0 0,0-1 0,0 1 0,0-1 0,0 1 0,0-1 0,0 1 0,0-1 0,0 1 1,0 0-1,0-1 0,0 1 0,0-1 0,0 1 0,0-1 0,0 1 0,-1 0 0,1-1 1,0 1-1,0-1 0,0 1 0,-1 0 0,1-1 0,0 1 0,-1 0 0,1-1 0,-1 1 1,-6-8 284,-1-1 0,1 0 0,1 0 0,-12-18 0,13 17-303,-1 0-1,0 1 0,-1 0 1,0 1-1,-9-9 1,-15-18-25,13 12-38,7 8-131,0 1 0,-16-31 0,-17-25-1334,39 62 1240,-10-10-657,13 17 664,1 0 1,0-1 0,-1 1-1,1 0 1,0-1 0,0 1-1,0-1 1,0 1 0,0-1-1,0 0 1,0 1 0,1-1-1,-1 0 1,1 0 0,-1 1-1,1-1 1,-1 0 0,1-3-1,0-11-5141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3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 6880,'-8'-11'1470,"8"11"-1439,0 0-1,0 0 1,0 0-1,0 0 1,0 0 0,0-1-1,0 1 1,0 0-1,0 0 1,0 0-1,0 0 1,0 0-1,0-1 1,0 1-1,0 0 1,0 0-1,0 0 1,0 0 0,0-1-1,0 1 1,0 0-1,0 0 1,0 0-1,0 0 1,0 0-1,0-1 1,0 1-1,0 0 1,1 0 0,-1 0-1,0 0 1,0 0-1,0 0 1,0 0-1,0 0 1,1-1-1,1 1 125,1-1-1,-1 1 0,0 0 0,1 0 0,-1 0 1,1 0-1,2 0 0,12 1-58,-14-1-90,0 0-1,1-1 0,-1 1 0,0-1 0,0 0 1,1 0-1,-1 0 0,3-2 0,10-2-36,-8 3 0,-1 1-1,1 0 1,-1 1 0,1 0-1,0 0 1,-1 0-1,1 1 1,-1 0-1,1 1 1,13 4 0,-4-2 14,-12-3 16,1 0 1,0 0 0,9-1-1,-9 0 3,-1 0 0,1 0-1,9 3 1,18 8 19,-21-9-25,-3 1 17,1-1 0,18 8 0,-25-8-1,0-1 0,-1 1 0,1-1 0,0 1 0,-1 0 0,1 0 0,-1 0 0,0 1 0,0-1 0,0 1 0,0-1 0,0 1 0,2 4 0,-3-4 1,0 0 0,0 1-1,-1-1 1,1 1 0,-1-1 0,0 1-1,0-1 1,0 1 0,0-1 0,-1 1-1,0-1 1,-1 6 0,2-8-8,-4 13 65,-1 0 0,0 0 0,-1 0 0,0-1 0,-2 0 0,1 0 0,-14 16 0,-44 41 559,56-59-550,-30 43 221,9-8-18,30-45-273,-1 0 0,1 0 0,-1 0 0,1 1 0,0-1 0,0 0 0,0 1 0,0-1 0,0 0-1,0 0 1,0 1 0,0-1 0,0 0 0,1 0 0,-1 1 0,0-1 0,1 0 0,-1 0 0,2 2 0,12 16 106,-9-14-103,1-1 0,-1 0 0,1 0 0,0-1 0,0 1 0,1-1 0,-1-1 1,0 1-1,1-1 0,11 2 0,-9-1-218,-1 0 0,13 7-1,3 1-598,-5-5-1483,-3 7 667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3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8064,'-16'16'2976,"16"-16"-2304,0 0-192,16 0-128,-16 16-288,33-16-448,-1 16 192,0 1-2784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4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2912,'0'0'923,"2"-3"-550,9-8-197,-8 8-37,-3 3-33,0-1-56,0 0-1,0 0 1,1 0-1,-1 0 0,0 0 1,0 0-1,0 0 1,-1 0-1,1-1 1,0 0-1,0 2-42,0 0 1,0 0-1,0 0 0,0 0 0,0-1 0,0 1 1,0 0-1,0 0 0,0 0 0,0 0 0,0 0 1,0 0-1,0 0 0,0 0 0,0 0 0,0 0 1,0-1-1,0 1 0,0 0 0,0 0 0,0 0 1,0 0-1,0 0 0,0 0 0,0 0 0,0 0 1,0 0-1,0 0 0,0 0 0,0-1 1,0 1-1,0 0 0,0 0 0,0 0 0,1 0 1,-1 0-1,0 0 0,0 0 0,0 0 0,0 0 1,0 0-1,0 0 0,0 0 0,0 0 0,0 0 1,0 0-1,1 0 0,-1 0 0,0 0 0,0 0 1,0 0-1,0 0 0,0 0 0,0 0 0,0 0 1,0 0-1,1 0 50,0 0 0,-1 0 0,1 0 0,-1 0 0,1 0 0,-1 0 0,1 0 0,-1 0 1,1 0-1,-1 0 0,1 0 0,-1 0 0,1-1 0,-1 1 0,1 0 0,-1 0 0,1-1 0,-1 1 0,0 0 0,1-1 0,-1 1 1,1 0-1,-1-1 0,0 1 0,1-1 0,-1 1 0,0-1 0,0 1 0,1-1 0,-1 1 0,0-1 0,0 1 0,0-1 0,0 1 1,1-1-1,-1 1 0,0-1 0,0 1 0,0-1 0,0 1 0,0-1 0,0 1 0,0-1 0,-1 1 0,1-1 0,0 0 0,-3 1 791,-8 0-277,9 0-70,2 0-207,0 0-134,0 0-64,2 0 32,0 0-101,0 1 1,0-1 0,0 0 0,-1 1-1,1 0 1,0-1 0,0 1 0,-1 0-1,1 0 1,-1 0 0,1 0-1,-1 0 1,1 0 0,1 3 0,-2-4 1,0 0 0,-1 1 1,1-1-1,-1 1 0,1-1 0,0 0 1,0 1-1,-1-1 0,1 0 1,0 0-1,-1 0 0,1 1 0,0-1 1,0 0-1,-1 0 0,1 0 1,0 0-1,0 0 0,-1 0 0,1-1 1,1 1-1,3-1 105,3 2 31,1 0 0,-1 0 0,0 1 0,0 0 0,0 1 0,10 4 0,31 9 488,-6-8-173,63 4 0,1 0-154,70 11-319,32 5 2,-137-15 6,155 20 7,153 16 5,-367-47-28,624 90-14,-466-75-34,157 17 12,352 25 187,-584-53-166,349 40 470,-5 21 302,61 11-564,-419-66-142,-35-6 5,54 14 0,-37-1-25,33 8 15,17 3-99,-50-14-1295,-48-14-235,-13-2-21,-3 0-1414,0 0 961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4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8480,'-3'5'416,"2"-4"-267,1 0 0,-1 1 1,0-1-1,1 0 0,-1 0 0,1 0 0,-1 0 0,1 1 0,-1-1 0,1 0 0,0 1 0,0-1 0,0 0 0,0 0 0,0 3 0,8 0 878,12-2-2,-19-2-1001,1 0 0,-1 0 0,0 1-1,1-1 1,-1 0 0,1 1 0,-1-1 0,1 1 0,-1 0 0,0-1 0,3 3-1,-2-2-28,-1 0-1,1 0 1,0 0-1,0 0 0,0 0 1,0-1-1,0 1 0,0 0 1,0-1-1,1 0 1,-1 1-1,3-1 0,4 0-123,0-1-1,-1 2 0,1-1 1,0 2-1,-1-1 1,1 1-1,-1 0 0,0 1 1,9 3-1,-9-3 113,0 0 0,0 0 0,1-1 0,-1 0 0,14 2 0,-15-4 33,0 1 0,0 1 1,0-1-1,0 1 0,0 0 0,-1 1 0,10 4 0,25 20 507,-9-14-107,0-2 0,49 10 0,-54-15-251,36 12 963,71 29 0,-93-33-403,-37-13-500,1 0 1,0 1-1,-1 0 0,7 4 0,-9-6-90,-1 1 0,1 0-1,-1 0 1,1 0 0,0-1 0,-1 1-1,1-1 1,0 1 0,0-1-1,3 0 1,-5 0-113,0 0-1,0 0 1,0 0 0,0 0-1,0 0 1,0 0-1,0 0 1,0 0 0,1 0-1,-1 0 1,0 0-1,0 0 1,0 0 0,0 0-1,0 0 1,0 0-1,0 0 1,0 0 0,0 0-1,1 0 1,-1 0 0,0 0-1,0 0 1,0 1-1,0-1 1,0 0 0,0 0-1,0 0 1,0 0-1,0 0 1,0 0 0,0 0-1,0 0 1,0 0 0,0 0-1,0 0 1,1 0-1,-1 0 1,0 1 0,0-1-1,0 0 1,0 0-1,0 0 1,0 0 0,0 0-1,0 0 1,0 0-1,0 0 1,0 0 0,0 0-1,0 1 1,0-1 0,0 0-1,0 0 1,0 0-1,-1 0 1,1 1 28,0 0 0,-1 0 1,1 0-1,0 0 0,-1 0 0,1 0 1,-1 0-1,0 0 0,1-1 0,-1 1 1,0 0-1,1 0 0,-1-1 0,0 1 0,0 0 1,0-1-1,0 1 0,0-1 0,1 1 1,-1-1-1,0 1 0,0-1 0,-1 1 0,-29 8 161,31-9-208,-94 19 39,63-9-516,-47 22 0,25-9-455,44-20 597,1 2-1,0-1 1,0 1-1,1 0 1,-9 8 0,8-7-296,-1 1 0,1-2 0,-11 6 0,15-9 215,1 0 0,-1 0 0,1 0 0,-1 1 1,1-1-1,0 1 0,0 0 0,0 0 0,0 0 1,0 0-1,1 0 0,-1 1 0,1-1 0,-4 8 1,-10 21-4932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4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3968,'0'0'1285,"0"-3"-768,0-24 214,0 24-422,2 3 123,9 0-58,-11 0-363,0 0 0,0 0 0,1 1 0,-1-1 0,0 0 1,0 0-1,0 0 0,0 0 0,0 0 0,0 0 0,0 0 0,0 0 1,0 0-1,0 0 0,1 0 0,-1 0 0,0 0 0,0 0 0,0-1 0,0 1 1,0 0-1,0 0 0,0 0 0,0 0 0,0 0 0,0 0 0,0 0 1,1 0-1,-1 0 0,0 0 0,0 0 0,0 0 0,0 0 0,0 0 0,0 0 1,0 0-1,0-1 0,0 1 0,0 0 0,0 0 0,0 0 0,0 0 1,0 0-1,0 0 0,0 0 0,0 0 0,0 0 0,0-1 0,0 1 0,0 0 1,0 0-1,0 0 0,0 0 0,0 0 0,0 0 0,0 0 0,0-1 15,0 1 0,0 0 0,-1 0 0,1-1 0,0 1 0,0 0 0,0 0 0,0-1 0,0 1 0,0 0 0,0 0 0,0-1-1,0 1 1,0 0 0,0 0 0,0-1 0,0 1 0,0 0 0,1 0 0,-1-1 0,0 1 0,0 0 0,0 0 0,0 0 0,0-1-1,0 1 1,1 0 0,-1 0 0,0 0 0,0-1 0,0 1 0,1 0 0,-1 0 0,0 0 0,0 0 0,0-1 0,1 1 0,-1 0 0,8 7 827,-6-5-888,-1-2 64,-1 0 1,0 0 0,0 1 0,1-1-1,-1 0 1,0 0 0,0 1 0,0-1-1,1 0 1,-1 0 0,0 1 0,0-1-1,0 0 1,0 1 0,0-1 0,0 0-1,0 1 1,0-1 0,0 0 0,0 1-1,0-1 1,0 0 0,0 1 0,0-1-1,0 1 1,0 236 1186,1-210-1257,1 1 0,1-1 0,1 0 0,1-1 1,2 1-1,1-1 0,1 0 0,17 35 0,-25-59 14,0 0 1,0 1 0,0-1-1,1 0 1,-1 0-1,1 0 1,0-1-1,-1 1 1,1 0-1,0-1 1,0 1-1,0-1 1,0 1-1,0-1 1,0 0-1,1 0 1,-1 0-1,0 0 1,4 0-1,0 0-76,0 0 0,1-1 0,-1 0 0,0 0 0,1 0 0,-1-1-1,11-2 1,-5-1-26,0 1-1,0-2 0,-1 0 1,1 0-1,-1-1 0,0 0 1,11-9-1,-6 3 7,-1-1-1,1 0 1,22-27 0,0-6 48,5 8 155,-34 28-57,-1-1 0,0 0-1,11-22 1,-15 24 5,1 1 0,0 0 0,0 0 0,0 0 0,1 1 0,0 0 0,11-10 0,-16 16-17,1 0 0,-1 1 1,0-1-1,0 0 0,1 1 1,-1-1-1,0 1 0,1-1 1,-1 1-1,0 0 0,1-1 1,-1 1-1,0 0 0,1 0 1,-1 0-1,1 0 0,-1 0 0,0 0 1,1 1-1,1 0 0,-1-1-2,-1 1-1,1 0 0,-1 0 1,1 0-1,-1 0 0,0 0 0,1 1 1,-1-1-1,0 0 0,0 0 1,0 1-1,0-1 0,0 1 1,0-1-1,0 1 0,1 3 0,2 10-15,0 1-1,-1-1 0,-1 1 1,1 25-1,-1-4-39,17 108-304,-9-80-1332,2 92 0,-17-67 205,2-48 860,1 17-323,-3 33 434,4-79 640,-1-1 0,-1 1 0,0-1 0,-1 0-1,-6 15 1,0-9 82,-1 0 0,-1-1-1,-25 30 1,34-43-188,-68 74 279,62-70-260,0 0 0,-1 0 0,0-1 0,0-1 1,-1 1-1,-18 7 0,17-10 107,0 0 1,0 0 0,0-2-1,-1 1 1,1-1-1,-1-1 1,1 0 0,-1-1-1,-19-2 1,27 1-47,-1 0-1,1-1 1,-1 1 0,1-1-1,0 0 1,0 0 0,0-1 0,0 0-1,0 0 1,0 0 0,1 0-1,-1-1 1,1 1 0,0-1-1,0 0 1,-5-8 0,2 2 44,0-1-1,1 0 1,1 0 0,0-1 0,0 1-1,-2-13 1,4 13-48,0 0 0,1 0 0,0-1 0,0 1 0,2-1 0,-1 1 0,2 0 0,-1-1 0,1 1 0,1 0 0,0-1 0,1 1 0,0 0 0,1 0 0,0 1 0,0-1 0,1 1 0,11-17 0,-1 5 224,1 0 0,0 1 0,27-25 0,-32 35-250,1 1 1,0 0-1,0 0 0,1 1 0,0 1 0,1 1 0,17-8 1,24-3-446,-33 11-708,0 0 1,24-12-1,-13 2-545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1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16 6720,'0'0'42,"-14"-12"1871,13 11-1879,1 1 1,0 0-1,-1-1 0,1 1 0,-1 0 1,1 0-1,-1-1 0,1 1 1,-1 0-1,1 0 0,-1 0 1,1 0-1,-1 0 0,1 0 1,-1-1-1,1 1 0,-1 0 0,1 0 1,-1 1-1,1-1 0,-1 0 1,1 0-1,-1 0 0,1 0 1,-1 0-1,1 0 0,0 1 0,-1-1 1,1 0-1,-1 1 0,-4 6 314,5-7-316,-1 1 1,1-1-1,0 0 1,0 1-1,0-1 1,-1 0-1,1 1 1,0-1-1,-1 0 1,1 1-1,0-1 1,-1 0-1,1 1 1,0-1-1,-1 0 1,1 0-1,0 0 1,-1 1-1,1-1 1,-1 0-1,1 0 1,0 0-1,-1 0 1,1 0-1,-1 0 1,1 0-1,-1 0 1,1 0-1,0 0 1,-2 0-1,-3 3 459,-8 8-150,10-10-336,1 0-1,0 0 1,0 0-1,0 1 1,0-1-1,0 1 1,0-1-1,0 1 1,1 0 0,-1 0-1,0 0 1,-2 4-1,-4 5-42,7-9 32,-5 5-21,0 1 0,0 0 0,1 1-1,0 0 1,1-1 0,0 1 0,-4 14-1,-38 118-46,41-124 63,0 1 1,2 1-1,0-1 0,0 20 1,0-3-23,-5 30-15,9-58 39,-1 0-1,1 0 0,2 8 0,0 0-9,1 12-14,-3-18 38,0 0-1,1 1 1,0-1-1,0 0 1,5 10-1,7 2 28,-14-19-31,1 0 0,0 0 0,0 0-1,0-1 1,0 1 0,0 0 0,0-1-1,1 1 1,-1-1 0,0 1 0,1-1-1,-1 0 1,1 1 0,0-1 0,-1 0 0,1 0-1,0 0 1,0 0 0,-1-1 0,5 2-1,-5-2-3,0 1-1,0-1 1,0 0-1,0 1 1,1-1-1,-1 0 1,0 0-1,0 0 1,0 0 0,0 0-1,0 0 1,0 0-1,1-1 1,-1 1-1,0 0 1,0-1-1,0 1 1,0-1-1,0 1 1,0-1-1,0 1 1,0-1-1,0 0 1,0 1-1,-1-1 1,2-1-1,7-4-3,-1 0-20,0 1 100,1-1-1,-1 1 1,0-2 0,0 0-1,-1 0 1,0 0 0,8-11 0,-11 11 9,-2 5-47,-1 0 0,0 0 1,1 0-1,-1 0 0,1 0 0,-1 1 1,1-1-1,0 0 0,0 1 1,0-1-1,0 1 0,0 0 0,4-2 1,11-10 58,-14 10-71,-1 1-1,1 0 1,-1 0-1,1 0 0,5-3 1,-7 5-14,0-1-1,1 1 1,-1 0 0,0-1 0,1 1 0,-1 0-1,0 0 1,1 0 0,-1 0 0,0 0 0,1 0-1,-1 0 1,0 0 0,0 1 0,1-1 0,-1 1-1,0-1 1,0 1 0,2 0 0,48 31-105,-5-5 64,0-5 11,-31-12-4,8 4-20,-18-12 39,0-1 0,0 0 0,0 0 0,5 0 0,5 1-1,16 4 2,-22-3 5,-1-1 0,1-1 0,0 1 0,-1-2 0,1 1 0,0-1 0,0 0 0,-1-1 0,13-2 0,11-8 90,-13 7 133,-16 4-182,0 0 1,0-1-1,0 1 0,0-1 0,0 0 0,0 0 1,0 0-1,0-1 0,0 1 0,0-1 1,-1 1-1,1-1 0,2-2 0,1-3 189,0 0-1,0-1 0,-1 1 1,5-10-1,-9 14-122,0 0-1,-1 0 1,1 0-1,-1 0 1,1 0 0,-1 0-1,0 0 1,0 0 0,0 0-1,-1-4 1,0-5 75,1-104 484,-1 103-676,0 0 1,-1-1-1,-6-20 0,7 30 1,-1-9-138,0 1-1,1-1 1,1 0-1,1-17 1,0-2-3836,-1 16 1786,0-1-2928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4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5986 114 3904,'-1'0'103,"0"0"0,0 0 0,0-1 0,0 1 0,0 0 0,0 0 1,0-1-1,0 1 0,0 0 0,0-1 0,-1 0 0,2 1-92,-1 0 0,1 0 0,0 0 0,0-1 0,0 1 0,0 0 0,-1 0 0,1 0 0,0-1 0,0 1 0,0 0 0,0 0 0,0 0 0,-1-1 0,1 1 0,0 0 0,0 0 0,0-1 0,0 1 0,0 0 0,0 0 0,0-1 0,0 1 0,0 0 0,0 0 0,0-1 1,0 1-1,0 0 0,0 0 0,0-1 0,0 1 0,1 0 0,-1 0 0,0-1 0,0 1 0,0 0 0,0 0 0,0 0 0,1-1 0,-1 1 0,0 0 0,0 0 0,0 0 0,0 0 0,1-1 0,4-2 135,3-2 185,-8 5-319,0 0 0,0-1 0,0 1 0,0 0 0,0 0 1,0-1-1,0 1 0,0 0 0,0 0 0,1-1 0,-1 1 0,0 0 0,0 0 1,0-1-1,-1 1 0,1 0 0,0 0 0,0-1 0,0 1 0,0 0 0,0 0 1,0 0-1,0-1 0,0 1 0,0 0 0,0 0 0,-1 0 0,1-1 0,0 1 1,0 0-1,0 0 0,0 0 0,-1-1 0,1 1 0,-7-4 241,2 0-93,3-9 67,2 9-180,0 1 28,0 0 0,0 0-1,0 0 1,0 0 0,1 1 0,-1-1 0,2-3-1,9-8 230,-9 12 203,-4-1-64,-9-8 245,8 8-214,1 3-79,-25 0-54,18 3-405,-95 38 26,1-1 34,-205 127-54,98-48 46,30-30 92,-28 19 139,163-85-179,-134 72 160,-53 43 296,64-48-220,83-45-120,-548 309 1217,438-242-783,-483 256 446,245-137-926,290-153-128,-218 116-310,130-83 45,-196 104-624,241-104 486,2-14 117,52-27 23,-272 132-2990,301-164 770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4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98 7808,'-10'10'877,"7"-8"-723,1 0 0,0 0 0,0 0-1,0 0 1,1 0 0,-1 1 0,0-1 0,1 1 0,0-1 0,-1 1 0,1-1 0,0 1-1,0 0 1,1 0 0,-1-1 0,0 4 0,-4 18 149,-1 0 4,-13 39 0,12-46-308,1 0-1,1 1 0,-6 31 1,10-40-15,0 0 0,1 1 0,0-1 0,0 0 0,1 0 0,1 0 0,-1 0 1,1 0-1,1 0 0,3 9 0,-2-9 5,-1 0-1,1-1 1,1 0 0,-1 0-1,2 0 1,-1 0 0,13 12-1,79 77 530,-94-93-480,1-1 1,0 0 0,0 0-1,0 0 1,0 0 0,1-1 0,-1 1-1,1-1 1,-1 0 0,1-1-1,0 1 1,0-1 0,-1 0 0,1 0-1,7 0 1,-8-1-24,21 5 174,-9-2-44,1 0 0,19 0 0,-14-3 38,-9 1-75,-1-2 0,22-2 0,-10-3 53,-17 4-107,-1 1 0,0-1 1,1 1-1,10 0 0,-14 1-5,0 0 0,0 0 0,-1 0 0,1 0 0,0-1 0,0 1 0,-1-1 0,1 0 0,0 1 1,-1-1-1,1 0 0,-1-1 0,1 1 0,-1 0 0,1-1 0,-1 1 0,0-1 0,0 0 0,0 0 0,0 0 0,0 0 0,0 0 0,-1 0 0,3-5 1,-3 6-16,-1 0 0,0 0 0,1 0 0,-1 0 0,0 0 0,0 0 0,0 0 0,0 0 0,0 0 0,0 0 1,0 0-1,0 0 0,-1 0 0,1 0 0,0 0 0,-1 0 0,1 1 0,0-1 0,-1 0 0,1 0 0,-1 0 1,1 0-1,-1 0 0,0 0 0,1 1 0,-1-1 0,-1-1 0,-4-6 227,2 2-154,-1-2 82,-1 0 1,0 0-1,0 1 0,0 0 1,-12-11-1,2 6-6,-5-4 87,0-1 1,1-1 0,1-1-1,-25-31 1,7-9 60,-6 5-150,5-5-16,-3 7-85,16 6-127,20 36-49,0 0 0,-14-18-1,15 22-62,-1 0-148,0 0 0,0 0 0,-1 0-1,0 0 1,0 1 0,-8-5 0,-13-9-3015,6-5 127,19 23 2681,-1 0 0,1 0 1,0 0-1,0 1 0,0-1 0,-1 1 1,1-1-1,0 1 0,-1 0 0,1 0 1,-3 0-1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5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33 320,'16'-16'128,"-32"16"-96,16 0-32,16-16 32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55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1133 2240,'0'-10'488,"0"4"2933,3 6-3277,-2 0 54,0 0 1,0 1-1,1-1 0,-1 0 1,0 0-1,0 0 0,0 0 1,0 0-1,0 0 0,2-1 0,-3 0-169,0 0 0,0 0-1,0 0 1,1 0-1,-1-1 1,0 1 0,-1 0-1,1 0 1,0 0-1,0-1 1,0-1 30,0 3 42,-1 0-94,0 0-1,1 0 1,-1 0-1,1 0 1,-1 0-1,1 0 1,-1 0-1,0 0 1,1 0-1,-1 0 1,1 0 0,-1 0-1,1 0 1,-1-1-1,1 1 1,-1 0-1,0 0 1,1-1-1,-1 1 1,1 0-1,0-1 1,-1 1 0,1 0-1,-1-1 1,1 1-1,0-1 1,-1 1-1,1-1 1,0 1-1,-1-1 1,1 1-1,0-1 1,0 1 0,-1-1-1,1 1 1,0-1-1,0 0 1,0 1-1,0-1 1,0 1-1,0-1 1,0 1-1,0-1 1,0 0-1,0 0 1,1-3-9,0 0 0,1 0 0,-1 0 1,1 1-1,2-6 0,-1 4 37,10-30-156,-11 28 123,1 0 1,-1 0-1,1 1 1,1-1-1,4-7 1,2-2 3,1 1 1,1 1 0,22-22-1,26-34 487,-23 24-255,106-111 23,-103 116-269,-17 16 5,1 1 1,38-28-1,-3 14 25,-25 10-47,-26 20 17,1 1-1,0 0 1,0 1 0,0 0-1,15-8 1,36-7 3,-6-6 5,8 5 0,-30 10 5,0-1 21,33-8 1,-48 17-14,8-2-3,-1-1 0,26-11 0,139-57 123,-166 66-80,31-8-1,-21 8 99,15-5 617,-37 11-521,1 0 1,14-7-1,-25 10-221,0-1 0,0 1 0,0-1 1,0 1-1,-1-1 0,1 1 0,0 0 1,0 0-1,0-1 0,0 1 0,0 0 0,0 0 1,0 0-1,0 0 0,1 0 0,4-1 77,8-10 57,-12 8-69,-2 3-32,0 0 42,0 0-101,0 3-277,0 8-107,0-9-502,0-4-154,0-3 104,0 2 508,0 0 1,0 0-1,0 0 1,0 0-1,1 0 0,-1 0 1,2-4-1,11-22-2889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5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98 209 2304,'-27'27'752,"26"-27"-739,1 0 0,0 1 0,-1-1 0,1 0 0,0 0 0,-1 1 0,1-1 0,0 0 0,0 0 0,-1 1 0,1-1 0,0 1 0,0-1 0,-1 0 0,1 1 0,0-1 0,0 0 0,0 1 0,0-1 0,0 1 0,-1-1 0,1 1 0,0 174 1059,1-161-856,1 0 1,0-1-1,1 1 1,0-1-1,10 25 1,-4-14-82,-5-13-57,1 0 1,0-1-1,0 0 0,1 1 0,15 17 0,-15-20-16,-4-5-34,0 0 0,0 0 0,0 0 0,1-1 0,4 5 0,33 15 142,-25-12-68,8 4 68,-18-12-141,0-1 0,0 0-1,0 0 1,5 0-1,6 1 59,5 2 92,-6-1-59,1 0 0,-1-1 0,1-1 0,-1-1 0,1 0 0,15-2-1,-18 0-73,-1 0-1,0-1 0,0 0 1,0 0-1,0-2 0,-1 1 1,0-2-1,0 1 0,0-2 1,0 1-1,10-10 0,-4 3 46,-9 7-36,1 0 0,-1-1 0,-1 0 0,1 0-1,-1-1 1,-1 0 0,1 0 0,-1 0 0,5-11 0,-3 4 71,-1-1 0,0 1-1,-1-1 1,-1 0 0,-1-1-1,0 1 1,-1-1-1,2-33 1,-4 9-5,0 20-18,-1 0 1,-5-39 0,-6 25 195,7 15-154,3 15-113,0 1-1,0 0 1,0 0-1,0 0 1,-1 0-1,1 0 1,-1 0 0,0 0-1,0 0 1,-1 0-1,1 1 1,-1 0-1,0-1 1,-6-5-1,-1-2-14,3 3-20,-1 0 0,0 1 1,-10-7-1,6 5 23,0 1 1,0 1 0,-1 0-1,0 0 1,0 1 0,-1 1-1,-21-5 1,-13 4 16,23 1-32,17 3-2,0 0 1,0 1-1,0 0 1,0 0-1,0 1 0,0 0 1,-8 1-1,-33 10 3,23-7-8,13-2-19,1 0 0,-1 0 0,-17 7 0,-51 23 299,77-30-243,0 0 1,1-1 0,-1 1 0,1 1 0,0-1 0,0 0 0,-1 1 0,1 0-1,1-1 1,-6 8 0,-5 4 167,-5-1-31,15-11-165,0-1 0,0 1 0,1 0 0,-1 1 0,0-1 0,1 0 0,-1 1 0,-3 5 0,2-2-7,0 0 0,0 0 0,1 0 0,0 0 0,0 1 0,1 0 0,0-1 0,0 1 0,0 0 0,1 0 0,0 0 0,0 0 0,1 0 0,0 0 0,0 1 0,2 12 0,9 12 21,-8-20 10,-2-8-15,0 0 0,0 0 0,0 0 0,0 0 0,1-1 1,0 1-1,-1 0 0,5 4 0,2 5 66,18 18 1,-23-27-73,1 0 0,-1-1 0,1 0 1,0 0-1,0 0 0,0 0 0,0-1 0,1 1 0,4 1 1,-7-4-15,0 1-1,0-1 1,0 0 0,0 1 0,0-1 0,0 0 0,0 0 0,0 0 0,0-1 0,-1 1 0,1 0 0,0-1 0,0 1 0,0-1 0,0 0 0,0 1 0,2-3 0,13-3-67,3 3-77,-9 1-39,0 0 0,0-1 0,17-6 0,105-37-4825,-75 27 2504,-9 3-276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5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1056,'-49'32'416,"33"-16"-352,0 17 32,-16-17-224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5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2168 1 1984,'-97'67'891,"56"-31"-610,31-26-179,-1 0-1,0-1 1,0-1-1,-18 11 1,-98 46 85,48-27-71,13-6-67,-5 11-65,-1-5-11,12 5 22,-11-5-18,-11 7-39,66-34 49,-2 1 6,-21 11 0,-47 15 50,13 5 95,-5-8 327,-1 0-2,9 8 246,-10-4-144,17-10-52,-144 65 345,104-56-506,-56 24-250,145-58-98,6-1 12,-1 0 1,0 0-1,1 0 0,0 1 0,0 1 0,-9 5 0,-10 11 41,4-2 1,-1-2-1,-31 18 0,48-32-53,7-3-4,-1 0 0,1 0 1,-1 0-1,1 0 0,-1 1 1,1-1-1,-1 0 0,1 0 1,0 0-1,-1 1 0,1-1 1,-1 0-1,1 1 1,0-1-1,-1 0 0,1 1 1,0-1-1,-1 0 0,1 1 1,0-1-1,0 1 0,-1-1 1,1 1-1,0-1 0,0 0 1,0 1-1,0-1 1,0 1-1,0-1 0,-1 1 1,1-1-1,0 1 0,0-1 1,0 1-1,1 0 0,-4 4-64,-8 6-10,11-11 67,0 1 0,-1-1 0,1 0 1,0 1-1,0-1 0,-1 0 0,1 0 1,0 1-1,-1-1 0,1 0 0,0 0 1,-1 0-1,1 0 0,0 1 0,-1-1 1,1 0-1,0 0 0,-1 0 0,1 0 1,-1 0-1,1 0 0,0 0 0,-1 0 1,1 0-1,0 0 0,-1 0 0,1 0 1,-1 0-1,1 0 0,0 0 0,-1 0 1,0-1-1,-6 1-752,7 2 77,0 12-1078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2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1 416,'-14'10'112,"11"-14"-63,4 11-18,-1-4 172,0-3 586,0 0-26,0 0 501,0 0-256,0 0 314,-3 2-426,2 0-814,-1-1-1,1 1 0,0-1 1,0 1-1,0-1 1,0 1-1,0-1 0,0 1 1,0 0-1,1-1 1,-1 1-1,1 0 1,-1 0-1,0 2 0,2-3-77,-1-1 0,0 0 0,0 0 0,0 0 0,0 0 0,0 0 0,0 0 0,0 0 0,0 0 0,0 0 0,0 0 0,0 1 0,0-1-1,0 0 1,0 0 0,0 0 0,0 0 0,0 0 0,0 0 0,0 0 0,0 0 0,-1 0 0,1 0 0,0 0 0,0 1 0,0-1 0,0 0-1,0 0 1,0 0 0,0 0 0,0 0 0,0 0 0,0 0 0,0 0 0,0 0 0,0 0 0,0 0 0,-1 0 0,1 0 0,0 0 0,0 0-1,0 0 1,0 0 0,0 0 0,0 0 0,0 0 0,0 0 0,0 0 0,0 0 0,-1 0 0,1 0 0,0 0 0,0 0 0,0 0 0,0 0-1,0 0 1,-1 0-1,1 0 0,-1 0 0,1 0 0,-1 0-1,1 0 1,-1 0 0,1 0 0,-1 1-1,1-1 1,-1 0 0,1 0 0,0 0 0,-1 0-1,1 1 1,-1-1 0,1 0 0,-1 1 0,1-1-1,0 0 1,-1 1 0,1-1 0,0 0-1,-1 1 1,1-1 0,0 0 0,0 1 0,-1-1-1,1 1 1,0 0 0,-2 16 42,2-12 24,0-3 133,-2 1 284,-9 8-44,11-11-371,1 1-1,-1-1 1,1 0-1,-1 1 1,1-1-1,-1 0 0,1 0 1,-1 0-1,1 0 1,0 1-1,-1-1 1,1 0-1,-1 0 1,1 0-1,-1 0 1,1 0-1,0 0 0,0 0 97,-1 0-151,0 0 0,0 0 1,0 0-1,0-1 0,0 1 0,0 0 0,0 0 0,0 0 1,0 0-1,1 0 0,-1 0 0,0 0 0,0 0 1,0 0-1,0 0 0,0 0 0,0 0 0,0 1 1,0-1-1,0 0 0,0 0 0,1 0 0,-1 0 0,0 0 1,0 0-1,0 0 0,0 0 0,0 0 0,0 0 1,0 0-1,0 0 0,0 0 0,0 0 0,0 0 1,0 0-1,0 1 0,0-1 0,0 0 0,0 0 0,0 0 1,1 0-1,-1 0 0,0 0 0,0 0 0,0 0 1,0 0-1,0 0 0,0 1 0,0-1 0,0 0 1,0 0-1,0 0 0,-1 0 0,1 0 0,0 0 0,0 0 1,1 2 212,-2 10 1062,4-12-753,8 0-159,-9 0-182,-2 0-74,0 0-43,1 0-75,0 0 1,-1-1-1,1 1 1,-1 0-1,1 0 1,0 0-1,-1 0 1,1 0-1,-1 0 1,1 0-1,-1 0 1,1 1-1,0-1 1,-1 0-1,1 0 1,-1 0-1,1 1 1,-1-1-1,1 0 1,0 1-1,0 0 13,4 5 32,-5-5-45,0-1 0,0 1 0,0-1 0,1 0-1,-1 1 1,0-1 0,1 1 0,-1-1 0,0 0 0,1 1 0,-1-1 0,1 0 0,-1 1 0,0-1 0,1 0 0,-1 0 0,1 1 0,-1-1 0,1 0 0,-1 0 0,1 0 0,-1 0 0,1 0 0,-1 0 0,1 1-1,-1-1 1,1 0 0,-1-1 0,1 1 0,-1 0 0,2 0 0,0 0 40,-1 0-1,1 0 1,0 1-1,-1-1 1,1 0-1,0 1 1,-1 0-1,1-1 1,-1 1-1,1 0 1,-1-1-1,1 1 1,1 2-1,5 2 117,25 11 554,-31-15-676,0-1-1,1 1 1,-1 0 0,1-1-1,-1 1 1,0-1 0,1 0-1,-1 0 1,6 0 0,11 1 75,13 10 78,1-6-48,2 6 59,-5-6-111,-13-2-18,30 8 0,-24-5 20,44 7 0,2 0 48,-43-6-45,1-2 0,44 3 0,-47-6-108,0 1-1,31 7 0,31 17-57,6-5-16,-6 5 37,6-6 85,-6 6 22,8-5 63,-59-13-86,9 2-88,85 12-1,-29-18-48,-51 0 64,96 4-22,-9-1-92,3 0 195,-98-6-38,40 7-1,-57-6-37,38 2-80,-31 1-34,-21-4 65,-1 0 0,1 0 0,13-1 0,-17 0-18,-1-1 0,1 1-1,-1 0 1,1 0-1,-1 1 1,0 0-1,1-1 1,-1 2 0,0-1-1,0 1 1,0 0-1,-1 0 1,6 4 0,-9-6 41,-1-1 0,1 0 0,-1 1 0,1-1 0,-1 0 0,1 1 0,0-1 0,-1 0 0,1 0 0,-1 1 0,1-1 0,0 0 0,-1 0 0,1 0 0,-1 0 0,1 0 1,0 0-1,-1 0 0,1 0 0,0 0 0,-1 0 0,1 0 0,-1 0 0,1-1 0,0 1 0,0 0-414,-2 0 423,1 0 0,-1 0 1,1 0-1,-1 0 0,1 0 0,-1 0 1,0 0-1,1 0 0,0 0 0,-1-1 1,1 1-1,-1 0 0,1 0 0,-1 0 0,1-1 1,-1 1-1,1 0 0,-1 0 0,1-1 1,0 1-1,-1 0 0,1-1 0,0 1 1,-1-1-1,1 1 0,0 0 0,-1-1 1,1 1-1,0-1 0,0 1 0,0-1 1,-1 1-1,1-1 0,0 1 0,0-1 1,0 1-1,0-1 0,0 1 0,0-1 0,0 1 1,0-2-1,-3-3-1002,-61-60-6020,34 36 4836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2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66 5888,'-4'-3'489,"1"0"0,-1 0 0,0 0 0,-8-3 0,-7-6 132,16 9-194,3 1-187,1-3-152,-3-13 207,2 18-278,0 0 0,0-1 0,-1 1 0,1-1 0,0 1 0,-1-1-1,1 1 1,0 0 0,0-1 0,-1 1 0,1 0 0,-1-1 0,1 1 0,0 0 0,-1-1 0,1 1 0,-1 0 0,1 0 0,-1 0-1,1-1 1,0 1 0,-1 0 0,1 0 0,-1 0 0,1 0 0,-1 0 0,1 0 0,-1 0 0,0 0 0,-2 0 409,3 0 348,0 0-198,0 0 80,3 3-203,0 0-308,24 21 1081,-17-19-990,-7-5-167,-1 1-1,0 1 1,1-1-1,-1 0 1,0 1-1,0-1 1,0 1-1,2 1 1,-2-1-30,0 0 0,-1-1 0,1 1 0,0-1 0,0 0 0,1 0 0,-1 1 0,0-2 0,0 1 0,0 0 0,1 0 0,-1-1 1,1 1-1,2 0 0,9 1 127,64 25 564,-4-10-438,0 3 0,107 43-1,-141-47 56,-33-12-269,-1-1 0,1-1 1,0 1-1,11 2 0,-9-3-32,-5-1-32,0 1 0,0 0 0,0-1-1,-1 1 1,1 1 0,3 2 0,12 6-26,-8-6 0,-10-5 17,0 1 1,0-1-1,0 0 0,1 1 1,-1-1-1,0 1 1,0 0-1,0-1 1,0 1-1,0 0 1,0 0-1,-1-1 0,1 1 1,0 0-1,0 0 1,0 0-1,0 2 1,5 10 63,4-7-32,-4 5-10,-6-11-24,1 0-1,0 1 1,-1-1-1,1 0 1,0 1-1,-1-1 1,1 0-1,0 0 0,-1 0 1,1 0-1,0 0 1,-1 0-1,1 0 1,1 0-1,-2 0-2,2 0 144,-2 0 32,0 0 198,-2 3-102,-9 8-48,10-11-214,1 1 1,-1-1-1,1 1 1,-1-1-1,0 0 1,1 0-1,-1 1 1,1-1 0,-1 0-1,0 0 1,0 1-1,1-1 1,-1 0-1,0 0 1,1 0-1,-1 0 1,0 0-1,1 0 1,-1 0-1,0 0 1,1 0 0,-1-1-1,0 1 1,-2 0 29,1 0-33,0 0 1,0 0-1,1 0 0,-1 1 1,0-1-1,0 1 0,1-1 1,-1 1-1,0 0 0,1-1 1,-1 1-1,1 0 0,-1 0 1,1 0-1,-4 3 0,-15 23-38,3-4-108,-13-2 16,6-3 43,-82 58-91,55-36 135,36-27 57,-1-1 0,-31 18 0,30-22-17,-9 5 3,10 4 8,8-7 2,4-6-8,-1-1 1,1 0 0,0 0-1,-1 0 1,-6 2 0,-18 12 17,16-6-22,10-8-1,0-1-1,1 0 0,-1 0 1,-1 0-1,1 0 1,0 0-1,0-1 1,-1 1-1,1-1 0,-5 1 1,-2 2 19,-25 9 98,26-8 2,8-4-91,-1 0-1,1 0 1,0-1 0,-1 1-1,0 0 1,1 0-1,-1-1 1,1 1-1,-1-1 1,0 0-1,1 1 1,-1-1-1,-2 0 1,-4 0 221,-9-1 512,16 0-756,1 1 0,-1 0 0,1-1 0,-1 1 0,1 0 0,-1-1 0,1 1 1,0-1-1,-1 1 0,1-1 0,0 1 0,-1-1 0,1 1 0,0-1 0,0 0 1,-1 1-1,1-1 0,0 1 0,0-1 0,0 1 0,0-1 0,0 0 0,0 1 1,0-1-1,0 0 0,0 0 0,0-1 4,0-1 0,0 1-1,1 0 1,-1-1 0,1 1 0,0 0 0,-1-1-1,1 1 1,0 0 0,3-4 0,6-16-47,-5 9 48,0 1 0,10-14 0,-9 16 0,0-1-1,-1 0 0,0 0 1,-1 0-1,4-14 0,-3-21-66,1 22-9,-4 14 23,0 0 0,0 0 1,-1 1-1,0-14 0,0 4-148,1 0 1,7-31-1,-8 44 123,1-2-204,-1 0 0,-1 0 0,1 1 0,-1-1 1,-1 0-1,1 0 0,-1 0 0,-1 1 0,0-1 0,0 0 0,0 1 0,-5-11 0,4 13-284,1 0-1,0 0 1,0-1-1,0 1 1,0-1-1,1 0 1,0 1-1,0-1 1,1-9-1,0-18-1921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2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535 270 5824,'8'0'325,"-5"0"-183,1 0 0,0 0 1,0 0-1,-1 0 0,1-1 1,-1 1-1,1-1 0,0 0 1,-1 0-1,1-1 1,-1 1-1,0-1 0,1 1 1,-1-1-1,3-2 0,2-2-282,-1 2 568,0 0 0,-1-1-1,1 0 1,-1 0-1,0-1 1,9-11 0,4-18 105,-8 14-181,-11 20-327,0 1 0,0 0-1,1-1 1,-1 1 0,0 0 0,0 0-1,0-1 1,0 1 0,1 0 0,-1-1-1,0 1 1,0-1 0,0 1 0,0 0 0,0-1-1,0 1 1,0 0 0,0-1 0,0 1-1,0 0 1,0-1 0,0 1 0,-1 0 0,1-1-1,0 1 1,0 0 0,0-1 0,0 1-1,-1 0 1,1-1 0,-4-5 84,1-1 0,-1 2 0,0-1 0,-1 0 0,1 1 0,-1 0 0,0 0 0,-1 0-1,1 1 1,-1-1 0,0 1 0,0 1 0,-12-7 0,6 6-108,-1 1-1,0 0 1,1 1 0,-1 0-1,0 1 1,-21 1-1,-31-4 23,0-6 73,0 4 21,31 1 13,13 2 35,-37-2-1,15 5 188,39 0-310,1 0-1,-1 0 1,1-1 0,-1 1-1,1-1 1,-1 0 0,1 0-1,-4-2 1,5 3-19,0-1-1,0 0 0,1 1 1,-1-1-1,0 1 1,0-1-1,-4 1 1,3 0-4,1 0 1,-1 1 0,1-1 0,0 1-1,-1 0 1,-3 1 0,3-1 8,0 0 0,0 0 0,0 0 1,0 0-1,0-1 0,-7 1 0,9-1-29,0 0 0,0 0 0,0 0 0,0 0 0,-1 0 0,1 0 0,0 0-1,0 1 1,0-1 0,0 0 0,0 1 0,0-1 0,-1 1 0,1-1-1,0 1 1,0 0 0,1-1 0,-1 1 0,0 0 0,0 0 0,0-1 0,-1 3-1,1 0-18,0-1-1,-1 1 1,2 0-1,-1 0 0,0 0 1,0 1-1,1 2 1,-3 7-3,-1 6-27,1-9 23,1-1 0,0 1-1,1 0 1,0 18 0,0 31-27,5 136-20,-1-151 74,7 133 0,-2-42 31,0-11 28,-8 70 37,1-182-58,-1-1 0,2 1 0,0 0 0,4 16 0,-3-20 12,1 26 9,-4-29-90,0 0 1,1 0-1,0 0 1,0 0 0,1 4-1,-1-7 26,0 0 0,0 0 0,0 0 0,0 0 1,0-1-1,1 1 0,-1 0 0,1-1 0,-1 1 0,1-1 0,-1 0 0,1 1 0,0-1 0,-1 0 0,5 2 1,2 0-36,0 1 1,0-1-1,12 2 1,-16-4 21,5 1 13,0-1 1,0 0-1,0-1 1,15-1-1,-3 1 60,216 0-1479,-233 0 1252,-1 0 1,1 0 0,-1-1-1,1 1 1,-1-1 0,0 0-1,1 0 1,-1 0 0,5-2 0,7-3-399,-1 3-184,-12 3 559,1 0-1,-1-1 0,1 1 0,-1-1 0,0 0 1,0 1-1,1-1 0,-1 0 0,0-1 0,0 1 1,0 0-1,0 0 0,0-1 0,2-2 0,12-12-4262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1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7872,'14'0'2560,"-12"0"-1563,1 0-533,54 0-533,-57 0 62,0 0 1,1 0 0,-1 0 0,0 0 0,1 0 0,-1 0 0,0 0-1,1 0 1,-1 0 0,0 0 0,1 0 0,-1 0 0,0 1-1,1-1 1,-1 0 0,0 0 0,1 0 0,-1 0 0,0 0 0,0 1-1,1-1 1,-1 0 0,0 0 0,0 1 0,1-1 0,21 18-221,-19-17 192,0 1 0,0 0 0,-1 0 0,1 0 0,-1 0-1,1 0 1,-1 1 0,0-1 0,0 1 0,0-1-1,0 1 1,0 0 0,-1 0 0,1 0 0,1 6-1,1 6-330,0 1-1,-2 0 0,2 18 1,-5-24 43,-1 0 0,0 0 0,0-1 0,-1 1 0,-6 15 0,1-2 10,6-17 319,0 0 0,0 0 0,0 0 0,-1 0 0,0-1-1,0 1 1,-1-1 0,1 0 0,-1 0 0,0 0 0,-1 0 0,1-1 0,-1 0 0,0 0 0,0 0-1,0 0 1,0-1 0,-10 5 0,-61 24 1151,67-27-1006,7-3-32,-1-1 0,1 0 1,-1 0-1,1 0 0,-1 0 0,0 0 1,-3 1-1,5-2-94,0-1 0,0 1-1,0 0 1,1 0 0,-1 0 0,0-1 0,0 1 0,0 0 0,1-1 0,-1 1-1,0-1 1,1 1 0,-1 0 0,0-1 0,1 0 0,-1 1 0,0-1 0,1 1-1,-1-1 1,1 0 0,-1 0 0,1 1 0,-1-1 0,1 0 0,0 0-1,-1-1 1,1 2-16,-1-1-1,1 0 1,0 0-1,0 0 1,-1 0-1,1 0 0,0 0 1,0 0-1,0 0 1,0 0-1,0 0 1,1 0-1,-1 0 1,0 0-1,0 0 0,1 0 1,-1 0-1,0 1 1,1-1-1,-1 0 1,1 0-1,-1 0 1,1 0-1,-1 1 0,1-1 1,0 0-1,-1 0 1,1 1-1,0-1 1,0 1-1,0-2 1,5-1-22,-1-1-1,0 1 1,10-4 0,-9 4 3,24-13-27,-25 13 39,0 0 0,1 1-1,-1 0 1,1 0 0,-1 0 0,1 1 0,0-1-1,0 1 1,0 1 0,0-1 0,0 1 0,0 0-1,10 2 1,7-1 26,-18-1-30,0 0 0,1 1 0,-1-1 1,0 1-1,0 1 0,0-1 0,0 1 0,0 0 0,0 0 0,0 0 0,-1 1 0,1 0 0,-1-1 0,1 2 0,-1-1 0,0 0 0,4 6 0,18 13-27,-15-14 15,8 6-82,20 19-1,-32-26 0,-1 0 0,0 0 0,0 1 0,-1 0 0,9 16 0,-3-4-394,-8-15 150,0-1 0,-1 1-1,1-1 1,-1 1 0,0 0-1,-1 0 1,1 0 0,-1 0-1,1 10 1,-2 6-1312,0 9-571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2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97 7872,'-41'0'2560,"41"0"-2519,0 1 1,-1-1-1,1 0 1,-1 0-1,1 0 1,-1 0 0,1 0-1,-1 0 1,1 0-1,-1 0 1,1 0-1,0-1 1,-1 1-1,1 0 1,-1 0 0,1 0-1,-1 0 1,1-1-1,0 1 1,-1 0-1,1 0 1,0-1-1,-1 1 1,-10-11 550,8 8 208,3 3-331,0 0-106,0 0-198,3-3-191,0 1 42,0 0 1,0 0 0,0-1 0,0 2 0,0-1 0,1 0 0,-1 1 0,1 0 0,5-2 0,37-6 398,-22 5-130,-1-1-57,-12 2-133,0 1 0,0 1 0,16-1 0,22 2-128,105 0 448,-49 0-3938,-105 0 3422,1 0 1,-1 0 0,1 0-1,-1 0 1,1 0 0,-1 0-1,1 0 1,-1 0 0,1 0 0,-1 0-1,1 0 1,-1 0 0,1 0-1,-1 0 1,1-1 0,-1 1-1,1 0 1,-1 0 0,1-1-1,-1 1 1,1 0 0,-1 0-1,1-1 1,-1 1 0,0-1 0,1 1-1,-1 0 1,0-1 0,1 1-1,-1-1 1,0 1 0,0-1-1,1 1 1,-1 0 0,0-1-1,0 1 1,0-2 0,4-5-910,9-9-2936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2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7232,'-10'0'2236,"20"0"-686,-10 0-712,0 0-252,0 0 166,0 0-160,0 0 187,0 0-192,3 0 149,-1 0-645,0 0 0,0 1 1,0 0-1,0-1 1,0 1-1,0 0 1,0 0-1,-1 0 0,1 0 1,0 0-1,0 0 1,-1 1-1,1-1 1,-1 0-1,1 1 0,-1-1 1,3 4-1,-2-2 8,0-1-1,0 1 1,0-1 0,1 0-1,-1 0 1,1 0 0,0 0-1,-1 0 1,1 0-1,4 1 1,14 2 222,-13-3-226,0 0 1,-1 0 0,11 5 0,10 6 16,1-1 0,0-2 0,31 6 0,-10-2-75,-23-7-22,54 19 2,-70-23-46,-1 1-1,1-1 0,18 2 0,-9-2-53,15 8-333,-21-8-152,-12-3 352,1 1-1,-1-1 1,1 1 0,-1 0 0,1-1 0,-1 1-1,0 0 1,1 0 0,-1 1 0,0-1-1,4 3 1,-1-1-3725,9-3 1168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3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4064,'-6'6'619,"1"-2"-259,1 1 0,-1 0-1,-4 7 1,6 2-248,3 2-282,0-14-214,0 1 128,0 8 128,0-8 96,0-3 75,0 0 164,0 0 588,0 0-22,-3 2 449,-8 9-177,9-8 576,2-3-378,-3 0 341,-8 0-437,9 0 170,4 0-336,0 0-855,-1 0-1,0 0 0,1 0 1,-1 1-1,0-1 0,1 0 1,-1 1-1,0-1 0,0 1 1,0-1-1,1 1 1,1 1-1,-1 0 1,0-1 0,0 0 0,0 0-1,0 0 1,0 0 0,0-1 0,0 1 0,0 0 0,0-1 0,1 0-1,-1 1 1,0-1 0,4 0 0,11 0 244,1-1 104,38 5-1,-31 0-292,-9-1-106,-1 0 0,29 0 0,7-2-28,-12 0 49,60-6 1,-62-1-37,-23 4-34,0-1 0,0 1-1,0 1 1,0 1-1,1 0 1,25 4 0,-15 2-3,-19-4-43,0-1 1,1 1-1,-1-1 1,8 0-1,5-1-49,-18 0 39,0 0-1,0 0 1,0 0 0,0 0 0,-1 0 0,1 0 0,0 0 0,0 0 0,0 0 0,0-1 0,0 1 0,-1 0-1,3-2 1,-3 2-9,0 0 0,0 0 0,1 0 0,-1 0 0,0-1 0,0 1 0,0 0 0,1 0 0,-1 0 0,0-1-1,0 1 1,0 0 0,0 0 0,0-1 0,1 1 0,-1 0 0,0 0 0,0-1 0,0 1 0,0 0 0,0 0 0,0-1-1,0 1 1,0 0 0,0-1 0,0 1 0,0 0 0,0 0 0,0-1 0,0 1 0,0 0 0,0-1 0,-1 1 0,1 0-1,0 0 1,0-1 0,0 1 0,0 0 0,0 0 0,-1 0 0,1-1 0,0 1 0,0 0 0,0 0 0,-1 0 0,1-1 0,0 1-1,0 0 1,-1 0 0,1 0 0,0 0 0,0 0 0,-1 0 0,1 0 0,0 0 0,0-1 0,-1 1 0,1 0 0,0 0-1,-1 0 1,1 0 0,0 0 0,0 0 0,-1 0 0,1 1 0,-27-3-5536,26 2 5356,-28 0-3338,-4 0-1088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3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6144,'2'0'1978,"1"0"-1867,-1 0-1,1 0 0,-1 0 0,1 0 0,0-1 0,-1 1 0,1-1 0,-1 1 0,0-1 1,1 0-1,-1 0 0,1 0 0,-1-1 0,0 1 0,0 0 0,2-3 0,-3 4-92,-1 0-1,0 0 0,0-1 0,1 1 1,-1 0-1,0 0 0,0 0 0,1-1 0,-1 1 1,0 0-1,0 0 0,1 0 0,-1 0 1,0 0-1,1 0 0,-1 0 0,0 0 0,1-1 1,-1 1-1,0 0 0,1 0 0,-1 0 1,0 1-1,1-1 0,-1 0 0,9 0 228,0 0-47,0 0-1,0 0 1,15-3-1,-21 2-133,10-2 161,0 0 1,1 0-1,21 0 0,19 2 582,-27 0-498,-1 1 0,29 4 0,-22 2-59,-18-3-70,0-1-1,22 1 1,-5-3 39,-11 1 67,0-1 0,31-4 0,-17-7-147,79-10-134,-109 19-307,0 0 0,0 0-1,0-1 1,-1 1 0,1-1 0,0 0-1,-1 0 1,6-6 0,34-35-4951,-23 22 3210,11-10-1535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3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10208,'2'0'3290,"9"0"-1983,-11 0-1297,0 0 1,1 0-1,-1 0 1,0 0-1,0 0 1,0 0-1,0 0 1,0 0-1,0 0 1,0 0-1,0 0 1,0 0-1,0 0 1,1 0-1,-1 0 1,0 0-1,0 0 1,0 0-1,0 0 0,0 0 1,0 0-1,0 0 1,0 0-1,0 0 1,0 0-1,0 0 1,1 1-1,-1-1 1,0 0-1,0 0 1,0 0-1,0 0 1,0 0-1,0 0 1,0 0-1,0 0 1,0 0-1,0 0 1,0 0-1,0 0 1,0 1-1,0-1 0,0 0 1,0 0-1,0 0 1,0 0-1,0 0 1,0 0-1,0 0 1,0 0-1,0 0 1,0 0-1,0 1 1,0-1-1,0 0 1,0 0-1,0 124-330,0 105-448,1-204 737,1-1-1,6 25 1,-6-34 24,1 4 6,-3-15 21,0 0-1,1-1 0,-1 1 0,1 0 0,0 0 0,1-1 0,-1 1 1,0-1-1,1 1 0,0-1 0,3 6 0,-1-4 0,0 1-1,0-1 1,0 0-1,1-1 1,6 7-1,-9-10-18,-1 0-1,0 0 0,1 0 1,-1 0-1,0 0 0,1-1 1,-1 1-1,1 0 0,0-1 0,-1 1 1,1-1-1,-1 1 0,1-1 1,0 0-1,-1 0 0,1 0 0,-1 0 1,1 0-1,0 0 0,-1 0 1,1-1-1,0 1 0,-1 0 0,1-1 1,-1 0-1,1 1 0,-1-1 1,3-1-1,17-19 134,9 10-69,-24 7-72,-1-1-1,1 1 1,-1-1-1,0 0 1,0-1 0,0 1-1,-1-1 1,5-8-1,5-5-5,14-10 24,-22 23-5,1-1 1,-1 0-1,9-14 1,-2-4-28,10-15-42,6-6-26,-23 35 147,-6 9-46,1-1 0,1 1 0,-1 0-1,0 0 1,0 0 0,3-3 0,-1 2-75,-3 9-11,0 5 33,0 9-22,-3 27 0,-7 17-64,4-3-6,-7 54-602,-5 3 188,4-27 276,-35 134-1,-48 34 284,88-241-36,0 1 0,-1-1 0,0 0 0,-2-1 0,0-1 0,-1 0 0,0 0 1,-29 24-1,-4-5 19,43-32 44,-1 0 0,1 0-1,-1 0 1,0 0-1,0-1 1,0 1 0,-1-1-1,1 0 1,0-1 0,-1 1-1,0-1 1,1 0-1,-1 0 1,0 0 0,1 0-1,-1-1 1,-6 0 0,-67 0 1620,75 0-1611,1 0 0,0-1-1,0 1 1,-1 0 0,1-1-1,0 0 1,0 1 0,0-1 0,0 0-1,0 0 1,0 0 0,0-1-1,0 1 1,0 0 0,0-1 0,1 1-1,-1-1 1,1 0 0,-1 1-1,1-1 1,-3-3 0,0-3-43,0 0 0,0 0 0,1 0 0,-3-9 0,4 11 20,0-2-34,0-1 0,0 1 0,0-1-1,1 1 1,1-1 0,0 1 0,0-1 0,1-9 0,1 4 2,1 1 0,0-1 0,1 1 0,8-19 0,6-5 198,1 0 0,34-46 0,-45 72-90,3-5-18,17-28 61,2 2 1,43-47-1,-66 81-745,0 0 1,-1 0-1,0-1 1,-1 0-1,0 0 1,0-1-1,-1 1 0,4-11 1,10-22-1734,11-7-2257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3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8544,'0'-38'3840,"0"36"-3759,0-1 1,0 0-1,1 1 1,-1-1-1,0 1 1,2-4-1,5 0 296,-3 3-188,1-10 93,2 4-163,0 1-1,16-14 0,-17 12-99,11-22 509,-17 30-468,1 0-1,-1 0 1,1 0 0,-1-1 0,0 1 0,0 0 0,0 0 0,0 0 0,0-3 0,0 4-18,-1-1 1,1 1-1,0 0 0,0-1 0,0 1 0,0 0 1,0 0-1,0-1 0,1 1 0,-1 0 0,0-1 0,1 1 1,-1 0-1,1 0 0,0-2 0,6-2 278,-7 5-306,1 0 0,-1 0 1,1 0-1,-1-1 0,0 1 0,1 0 0,-1 0 0,0-1 0,1 1 0,-1 0 0,0-1 1,1 1-1,-1 0 0,0-1 0,0 1 0,0 0 0,1-1 0,-1 1 0,0-1 0,0 1 0,0 0 1,0-1-1,0 1 0,1-1 0,-1 1 0,0-1 0,0 1 0,0 0 0,0-1 0,-1 0 0,1 1-9,0 0-1,0 0 0,0 0 0,0 0 0,0 0 0,0-1 0,0 1 0,0 0 0,0 0 0,0 0 0,0 0 0,0 0 0,0 0 0,0 0 0,0 0 0,0 0 0,0 0 0,0-1 0,0 1 0,0 0 0,0 0 0,0 0 0,1 0 0,-1 0 0,0 0 0,0 0 0,0 0 0,0 0 0,0 0 0,0 0 0,0 0 0,0 0 0,0-1 0,0 1 0,0 0 0,0 0 0,0 0 0,0 0 0,1 0 0,-1 0 0,0 0 0,0 0 0,0 0 1,0 0-1,0 0 0,0 0 0,0 0 0,0 0 0,0 0 0,1 0 0,-1 0 0,0 0 0,0 0 0,0 0 0,0 0 0,0 0 0,8 0 96,-4 0-23,0-1-1,-1 1 1,1 0 0,0 0-1,-1 1 1,1-1-1,-1 1 1,6 1-1,69 44 276,-75-44-374,0 0 0,0 1 0,-1-1 0,1 1 0,-1 0 0,1 0 0,-1 0 0,0 0-1,0 0 1,3 6 0,3 6-119,-6-11 82,5 7-165,0 1 0,-1 0 0,0 0 0,-1 0 0,5 17 1,-2 16-1295,-7-35 1105,1 0-1,0 0 0,1 0 1,0 0-1,0-1 0,1 0 1,5 10-1,-6-12-353,0 0 0,0 1 0,1 10 0,2 4-2597,-6-21 3192,1 0-1,-1 0 0,1 0 1,-1 0-1,1 0 0,0 0 1,-1 0-1,1 0 0,0 0 1,0 0-1,0 0 0,0 0 1,0 0-1,-1-1 0,3 2 1,-1-1 9,-1-1 1,1 1 0,-1-1 0,1 0 0,-1 1 0,1-1 0,-1 0-1,1 0 1,1 0 0,-3 0 157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3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49 7392,'2'0'2373,"9"0"-1424,-8 0-378,-3 0 314,-1 0-852,0 0 0,0 1 0,0-1-1,0-1 1,0 1 0,0 0-1,0 0 1,0 0 0,0 0 0,1-1-1,-1 1 1,0 0 0,0-1 0,0 1-1,0-1 1,0 1 0,1-1 0,-1 1-1,0-1 1,0 0 0,-18-12-1430,-2 6 574,-39-10 0,50 14 773,3 2 83,0 0-1,1 1 1,-1 0 0,0 0 0,0 0-1,1 1 1,-1 0 0,1 0-1,-1 0 1,-8 4 0,-1-1 322,-16 2 247,0 4 358,2-4-250,26-5-581,0 0 1,0 1 0,0 0 0,0 0-1,0 0 1,0 0 0,0 0 0,1 1 0,0 0-1,-1 0 1,-2 3 0,5-4-113,0 0 1,1 0-1,-1 0 1,1 0-1,-1-1 1,1 1-1,0 0 1,0 0-1,0 0 1,0 4-1,1 7 58,-3 15-79,-1 0 0,-8 36 0,-3 18-38,11-45 61,-13 91 58,-2 10-245,4-20 203,2-55-5,-6 33-49,2 20 163,14-99-76,1 31 1,1-29-36,0-17-23,0 1 0,0-1 0,0 1-1,1 0 1,-1-1 0,1 1 0,-1-1-1,1 1 1,0-1 0,0 1 0,0-1-1,0 0 1,0 0 0,3 4 0,-1-3 7,0 0 0,1-1 1,-1 1-1,0-1 0,1 1 1,0-1-1,-1 0 1,1-1-1,5 2 0,8 5 15,-7-3-15,1-1 0,-1 0 0,1-1 0,13 3 1,7-3-25,51-3 0,-38 0-534,-27-1-145,0-1 1,1 0-1,-1-1 1,0-1-1,0-1 1,-1 0-1,1-1 0,-1-1 1,-1 0-1,25-16 1,-21 7-3107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3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9792,'0'16'3648,"0"-16"-2848,0 0-224,16 0-224,0 0-320,0 0-32,33 0 32,-17 0-32,17 16 0,16-16 0,-17-16 0,1 32-1280,-17-16 704,17-16-2528,-17 16 1760,0 0-3712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3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7296,'-24'27'2368,"24"-27"-2349,-1 0 0,1 0 0,0 0 0,0 0 0,0 1 0,0-1 1,0 0-1,0 0 0,0 0 0,0 0 0,0 1 0,0-1 0,0 0 0,0 0 1,0 0-1,0 0 0,0 1 0,0-1 0,0 0 0,0 0 0,0 0 0,0 0 1,0 1-1,0-1 0,0 0 0,0 0 0,1 0 0,-1 0 0,0 0 0,0 1 1,0-1-1,0 0 0,0 0 0,0 0 0,0 0 0,1 0 0,0 3 202,-4 3 22,2-6-218,1 1 0,-1 0 0,1 0 0,-1-1 0,1 1 1,-1 0-1,1 0 0,-1 0 0,1 0 0,0 0 0,-1 0 0,1-1 0,0 1 0,0 0 0,0 0 0,0 0 0,0 0 0,0 0 0,0 0 0,0 0 0,0 0 0,0 0 0,0 0 0,1 1 0,4 7 85,-4-8-109,0 0 0,0 1 1,0-1-1,0 1 0,0 0 1,-1-1-1,1 1 0,-1-1 0,1 1 1,-1 0-1,0-1 0,1 1 1,-1 2-1,0-3-9,0 1 1,0 0-1,0-1 1,1 1-1,-1-1 1,1 1-1,-1 0 1,1-1-1,-1 1 0,1-1 1,0 1-1,1 0 1,4 12-82,0 7 17,-6-17 72,2 1 0,-1 0-1,0 0 1,1-1-1,0 1 1,3 5 0,44 60 96,-48-66-120,1-1 1,1 0-1,-1 0 1,0 0-1,1 0 1,-1-1-1,1 1 1,0-1-1,0 1 1,0-1 0,0 0-1,0 0 1,0 0-1,1-1 1,-1 1-1,1-1 1,-1 0-1,1 1 1,-1-2-1,1 1 1,0 0-1,0-1 1,-1 0-1,8 0 1,16 1-102,-17 0 79,1-1 0,-1 0 1,0 0-1,0-1 1,0-1-1,0 1 0,0-2 1,0 1-1,15-7 1,24-11 26,-38 16 25,0 0 0,0-1 0,18-11 0,-26 14 8,-1 0 0,1 0 1,-1-1-1,1 1 0,-1-1 0,0 0 0,1 1 1,2-7-1,7-8 50,13-5 85,-14-5 17,0 17 33,-10 9-177,0 1 0,0-1 0,0 0 0,0 0 1,0 1-1,0-1 0,0 0 0,0 0 0,-1 0 0,1 0 0,0 0 1,-1 0-1,1 0 0,0 0 0,-1 0 0,1 0 0,-1 0 0,0 0 1,1-1-1,-1 1 0,0 0 0,0 0 0,0-2 0,0-20 733,0 18-481,0 17-385,0 117-492,0-115 590,-1-1 0,-6 26 0,5-26 14,-1 0-1,0 25 1,3 185-385,-8-87-153,0-13-36,9-106 523,-1-1-1,-1 0 0,-1 0 1,0 0-1,-1 0 0,-1 0 1,0 0-1,-1-1 0,-10 22 1,-12 9 178,25-42-98,0-1 0,-1 1 0,1 0 0,-1-1 0,0 0 0,0 0 0,0 0 0,-1 0 1,1 0-1,-1 0 0,1-1 0,-1 0 0,0 0 0,-7 3 0,-2 2 68,0-1 30,0 0 0,-16 5 0,24-10-59,-1 0 0,1 0-1,-1 0 1,0 0 0,1-1-1,-1 0 1,-11-1-1,-5-3 341,-34-11-1,18 4 93,26 8-343,0 0 0,1 0 0,-1-2 0,1 1 0,0-2 0,0 1 0,-19-15 0,10 5 74,7 6-140,1-1 1,1 0 0,-12-13-1,20 18-70,0 0-1,0 0 0,-5-11 0,4 7-4,-3-4-4,6 12-10,0 0 0,0-1-1,0 0 1,1 1 0,-1-1 0,0 1 0,1-1 0,-1 0 0,1 1 0,-1-1 0,1 0-1,0 0 1,0 0 0,-1 1 0,1-1 0,1 0 0,-1 0 0,0 1 0,0-1-1,1 0 1,-1 0 0,1 1 0,-1-1 0,2-2 0,1-2 18,0 0 1,0 1-1,1-1 0,0 1 1,0 0-1,0 0 0,0 0 1,1 1-1,0-1 0,0 1 1,0 0-1,1 1 0,-1-1 1,1 1-1,0 0 0,6-2 1,47-17 120,103-25 1,-49 16-156,173-63-3161,-154 45 1292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4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1360 34 9152,'-3'0'418,"-1"0"0,1 0 1,0 0-1,-1-1 0,1 1 0,-4-2 1,-4-9 743,10 11-1121,0-1-1,-1 1 1,1 0-1,0-1 1,-1 1-1,1 0 1,0 0-1,-1 0 1,-2 0-1,1 1 56,0-1 0,0 0 0,-1-1 0,1 1 0,0-1 0,0 1 1,-5-2-1,1-1 5,1 1-164,-1 0 0,0 0-1,1 0 1,-1 1 0,0 0 0,-10 0-1,-1 1-102,-42 0 24,-1 2 0,-75 12 0,-59 12 2036,152-22-1489,-24 1 427,34 0-529,3-1 17,-34 1 1,-179-5 47,238 0-391,0 0 0,-1 1 1,1 0-1,0 0 0,-1 0 0,1 1 0,0-1 1,0 1-1,0 0 0,0 1 0,0-1 1,1 1-1,-1 0 0,-4 5 0,3 0-137,4-3 158,-1 0 0,2 1 0,-1-1 0,0 1 0,1-1 0,0 1 0,0 0-1,1 0 1,0 8 0,-7 63 34,0-24-85,2 41-11,-8 3 35,-1 17 4,11-78-2,-2 42 14,-25 123 0,-16-36 136,32-115-83,10-37-23,0 1 0,1 0 1,0 0-1,1 0 0,0 15 1,2 33-157,0-60 145,0 1 0,1-1 0,-1 1 0,1-1-1,0 1 1,-1-1 0,1 0 0,0 1 0,0-1 0,1 0 0,-1 0 0,0 0-1,1 0 1,-1 0 0,1 0 0,0 0 0,0 0 0,2 1 0,-1 0-10,1 0 1,0-1 0,0 1 0,1-1-1,-1 0 1,0 0 0,10 3-1,66 11 58,-67-15-97,23 0 0,-23-1-24,23 3 1,12 8-227,1-6-97,-24 1-123,-15-4 135,0 0 0,0 0-1,15 0 1,-13-2-548,28 0-1148,-11 0-2430,-28 0 4406,-1 0-1,1 0 1,0 0-1,-1 0 1,1 0-1,-1 0 1,1 0-1,-1 0 1,1 0 0,-1 0-1,1 0 1,0-1-1,-1 1 1,1 0-1,-1 0 1,1-1-1,-1 1 1,1 0-1,-1-1 1,0 1-1,1 0 1,-1-1 0,1 1-1,-1 0 1,1-2-1,0-1-276,-1 0-1,1 0 0,-1 0 1,1-1-1,-1 1 1,0-5-1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1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1181 5984,'0'27'1920,"0"-27"-1906,0 0-1,0 0 1,0 1 0,0-1 0,0 0 0,0 0 0,0 0-1,0 0 1,0 0 0,0 0 0,0 1 0,0-1 0,-1 0-1,1 0 1,0 0 0,0 0 0,0 0 0,0 1-1,0-1 1,0 0 0,1 0 0,-1 0 0,0 0 0,0 0-1,0 0 1,0 1 0,0-1 0,0 0 0,0 0 0,0 0-1,0 0 1,0 0 0,0 0 0,0 1 0,0-1 0,1 0-1,-1 0 1,0 0 0,0 0 0,0 0 0,0 0-1,0 0 1,0 0 0,1 0 0,-1 0 0,0 0 0,0 0-1,0 0 1,0 0 0,0 0 0,0 0 0,1 0 0,-1 0-1,1 1 31,1-1 0,-1 0 1,0 0-1,1 1 0,-1-1 0,0 1 0,1-1 0,-1 1 0,0 0 0,0-1 0,2 3 0,-2-3-19,0 1 0,1 0 0,-1 0 0,0 0 0,0-1 0,0 1 0,1-1-1,-1 1 1,0-1 0,1 1 0,-1-1 0,1 0 0,-1 0 0,0 0 0,1 1 0,-1-1 0,1-1 0,-1 1 0,0 0 0,1 0 0,2-1 0,-1 0-9,0-1 0,0 1-1,-1-1 1,1 0 0,0 0 0,0 0 0,-1 0 0,1 0 0,-1 0 0,4-5 0,21-34 71,-7 10-40,18-24-20,22-30-70,-1 12 0,-36 35 0,30-65 0,-29 55 39,14-33 129,53-159 0,-47 118 96,6-28 1254,-48 142-1192,0 0 0,0 1-1,1-1 1,5-10 0,-6 13 111,-2 8-384,0 0 0,0 0-1,-1 1 1,0-1 0,1 0 0,-1 0-1,-2 4 1,-4 18-29,5-8 0,1 26 1,-2 21-94,1-43 81,-9 98-45,11-108 61,1 0 1,0 0-1,1 0 1,2 11-1,1 1-61,-2-6 30,-3-14 13,0 0-1,0 0 1,0 0-1,1-1 0,-1 1 1,1 0-1,0 0 1,0-1-1,0 1 0,0-1 1,0 1-1,1-1 1,-1 1-1,3 1 0,-4-3 11,1-1 0,-1 1-1,1-1 1,-1 0-1,1 0 1,-1 1 0,1-1-1,-1 0 1,1 0 0,-1 1-1,1-1 1,0 0 0,-1 0-1,1 0 1,-1 0-1,1 0 1,0 0 0,-1 0-1,1 0 1,-1 0 0,1 0-1,0-1 1,-1 1 0,1 0-1,-1 0 1,1 0-1,-1-1 1,1 1 0,-1 0-1,1-1 1,0 0-47,6-2 32,-1 0 0,-1-1 0,1 0 1,-1 0-1,1 0 0,-1-1 0,0 0 1,-1 0-1,1 0 0,-1 0 0,0-1 1,0 0-1,2-6 0,2-5-90,-1 0 0,-1-1 0,4-24 0,1 3 65,-2 8 58,-3 10 50,8-43 0,-11 36 63,-2 15-33,1 0-1,0 0 0,0 1 1,7-20-1,-5 23 84,-1 0 1,0 0-1,-1-1 1,0 1-1,-1 0 1,0-1-1,0 0 1,-2-15-1,1 12 592,0 10-419,0 6-182,0 0-137,0 0 0,-1 0 0,1 0 0,-1 0 0,0 0 0,-2 5 1,-4 14-39,5-9-48,1 1 0,0 20 0,0 19-56,-4-19 37,1 2-71,-1 36-1,5-39-136,-1-9-167,5 44 0,7-28-636,-10-34 879,0 1 0,-1 0 0,1-1 0,-2 8-1,1 8-1912,0-6 661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47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10880,'3'2'3509,"-1"0"-3372,0-1 0,0 1 0,-1-1-1,1 0 1,1 0 0,-1 0 0,0 0 0,0 0 0,0-1 0,0 1 0,1 0-1,-1-1 1,3 1 0,38-1 907,-21 0-746,299 0-1055,-222 8 348,-7 0 194,-92-8 215,12 0-103,-1 0 0,15 3 0,-16-1-315,-5-1 302,1 0 0,-1 0-1,0 0 1,1-1 0,-1 1 0,10-2 0,-12 0-185,1 0 1,-1 0 0,1-1-1,-1 1 1,1-1-1,-1 0 1,0 0 0,0 0-1,0 0 1,0 0 0,0-1-1,3-4 1,0 2-345,-1-1-1,0 1 1,6-11 0,-6 7-843,-1-1 0,6-17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4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98 10560,'-65'32'3904,"65"-16"-3040,0-16-224,0 0 415,16 0-703,17 16-224,-1-16-96,17 0-192,15 0 96,1-16 32,16 0 32,0 0-927,0 0 511,0 0-2016,-1-17 1344,-15 17-4224,16 0 2976,-16 0-576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4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858 48 6976,'-13'0'2256,"10"0"-1371,3 0-378,0 0 143,-13 0 273,7-2-539,2-3-142,2 3-166,0-1 0,1 2 0,-1-1 0,0 0 0,0 0 1,0 0-1,0 1 0,-1 0 0,1-1 0,0 1 0,-1 0 0,1 0 0,0 0 1,-1 0-1,0 0 0,-3 0 0,4 1-47,0 0 0,1 0 0,-1-1 1,0 1-1,1 0 0,-1-1 0,1 1 0,-1-1 1,1 0-1,-1 1 0,1-1 0,-2-1 0,-10-5 120,8 7-101,0-1 0,1 1 1,-1-1-1,1 1 0,-1 1 1,0-1-1,1 1 0,-1-1 1,1 1-1,-1 0 0,-6 4 1,-6-1-101,-14 3 8,20-5 16,0 1 0,-14 4 0,11-2 10,0-1 0,0 0 1,-18 2-1,16-3 19,-26 8 0,-7 2-1,33-11 0,-16 4 0,19 0-1,1 0 0,0 0 1,0 2-1,-13 9 1,2-1-13,5-3-6,0 0 0,1 0 1,1 2-1,0 0 0,-26 32 1,29-27 8,0 0 1,1 1-1,2 0 1,0 1-1,1 0 1,1 0-1,1 1 1,-8 46-1,11-35-15,1-4 16,-9 36 1,6-34 30,1 1 1,2 0-1,1 62 1,2-91-23,0 11 4,0 1-1,5 28 1,-1-31 9,9 22 1,-5-16 12,-2 1 14,-2-10-4,-1 0 1,8 13 0,-5-14-14,0 0 1,1 0 0,0 0 0,1-1 0,0 0 0,0 0 0,18 12 0,-7-7 3,2-1 0,33 15 0,58 17-318,-96-39-16,0 0 0,1-2 0,-1 0 0,1-1-1,18 0 1,-14-1-440,-12 0 232,0-1 0,0 0 0,0-1 0,15-2 0,8-11-2605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4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9632,'-65'16'3584,"49"-16"-2784,16 0-256,0 0 704,0 17-800,16-17-225,33 0-191,-1 0-96,33 16 1,0-16-705,16 0 384,0 16-2336,32 0 1472,1-16-2752,-1 0 2272,1 0-1504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4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8224,'0'0'3040,"16"0"-2368,-16-16-160,16 16-384,0 0-160,0 16-128,17 17 96,-1-1 96,17 17 0,-1 15 64,1 1-64,-1 0-32,17-1 32,-33 1-320,1 0 160,-1-33-1984,0 1 1152,-16-17-4096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4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0 11872,'-33'17'4416,"33"-1"-3457,-32 16-255,16 0-864,0 17-64,-17 16-2015,1 16 1247,0-17-1152,-17 1 1248,17 16 416,-17-16 288,1 15 192,15-15 0,1 0-1280,0-17 704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5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9728,'0'23'1739,"1"-5"-870,-2-1 0,-2 22 0,0-18-567,-1-6-579,2 0 0,0 1 0,1-1 0,0 1 0,1-1 0,2 17 0,1-20-327,0-1 0,0 0 0,9 16-1,-3-4-93,-7-17 530,0-1 2,1 1 1,-1-1-1,1 1 0,0-1 0,4 5 1,-2-4 32,0-1 0,1 0-1,8 6 1,-4-3 42,1 1 68,1-1 0,0 0 0,0-1 0,26 12 0,-31-16 48,1-1 0,-1 0 0,1 0 0,0 0 0,0-1 0,0 0 0,-1-1 0,1 0 0,0 0 0,11-2 0,65-20-29,-58 14-14,-6 3 43,0-2 0,-1-1-1,0 0 1,-1-1 0,0-1-1,0-1 1,17-14 0,4-6 775,65-65 0,-98 90-557,-1 1 0,1-1 1,0 1-1,1 0 0,-1 1 1,1-1-1,12-5 0,14-3 2051,-17 42-1094,-15-25-1167,-1 0 0,1 0 1,-1 0-1,0 0 0,0 0 1,0 0-1,-1 0 1,0 0-1,1 0 0,-1 0 1,-2 4-1,-4 24 36,3 21-27,4 64 0,-1 12-105,-18 34-344,8-78-71,3-14 176,-3 0-1,-21 70 1,-11-22 89,29-80 179,2-2 40,-2 0 0,-30 55 0,-2-22 303,34-50-220,-13 19 142,19-32-117,-1-1-1,1 0 0,-10 6 1,7-5 8,6-4-121,-2 1 159,-1 1-1,1-1 1,-1 0-1,0-1 1,-10 5 0,13-7-96,1 0 1,-1-1 0,1 1 0,-1-1 0,0 1 0,1-1 0,-1 0 0,0 0-1,1 0 1,-1-1 0,0 1 0,1-1 0,-1 1 0,1-1 0,-1 0 0,1 0 0,-1 0-1,1 0 1,-4-3 0,0 0-15,-1 0 0,2-1 0,-1 0 0,0-1 0,1 1 0,0-1 0,0 0 0,1 0 0,0-1 0,-6-10 0,5 6-34,0 0 0,1-1 0,0 1 0,1-1 0,0 0 0,-2-20-1,1-95-34,5 106 16,1 1 1,1 0-1,0 0 1,8-26-1,-3 24 84,1 0-1,1 1 0,1 0 0,1 0 0,0 1 0,2 0 0,30-33 0,-22 30-309,2 1 1,1 2-1,0 0 1,1 2-1,40-21 1,26-10-2823,-9 1 881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5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9056,'14'0'2922,"-14"0"-2902,0 0 0,0-1 0,0 1 0,0 0 0,0 0 0,0 0 0,0 0 0,0 0 1,0 0-1,1 0 0,-1 0 0,0 0 0,0 0 0,0 0 0,0 0 0,0 0 0,0 0 0,0 0 0,0 0 0,0 1 0,0-1 0,1 0 0,-1 0 0,0 0 0,0 0 0,0 0 0,0 0 0,0 0 0,0 0 0,0 0 0,0 0 0,0 0 0,0 0 0,0 0 0,0 0 0,0 0 0,0 1 0,0-1 0,0 0 0,0 0 0,1 0 0,-1 0 0,0 0 0,0 0 0,0 0 0,0 0 0,0 0 0,0 0 0,0 1 0,0-1 0,0 0 0,0 0 1,-1 0-1,1 0 0,0 0 0,0 0 0,0 16 465,1 0-909,-4 30 0,-8 6-88,5 12 203,-4 20 170,7-47 123,-2 37 11,-20 52-11,-10 114-58,3-13 212,11-127-157,-4 26-394,23-106-469,-2 0 0,-6 21 0,7-22-568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5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67 9152,'-1'-8'732,"2"1"0,-1 0 0,2-12 0,-1 19-688,-1-1 1,0 0-1,1 1 1,-1-1-1,0 1 1,1-1-1,-1 1 1,1-1 0,-1 1-1,1-1 1,-1 1-1,1-1 1,0 1-1,-1 0 1,1-1-1,-1 1 1,1 0-1,0 0 1,-1 0 0,1-1-1,0 1 1,-1 0-1,1 0 1,0 0-1,-1 0 1,1 0-1,0 0 1,-1 0-1,2 0 1,10-2 501,-4-2-30,-6 3-450,0-1-1,1 1 0,-1 0 1,1 0-1,0 0 0,-1 0 1,1 0-1,0 0 0,-1 1 1,1 0-1,0-1 0,0 1 1,0 0-1,-1 0 0,1 0 1,0 1-1,0-1 0,-1 1 1,1-1-1,3 3 0,1-1-82,-1 1-1,0 0 1,0 1 0,0 0-1,-1 0 1,0 0 0,1 0-1,-1 1 1,5 7-1,1 1-281,0 0 0,16 29-1,-16-22 48,-1 1 1,-1 0-1,-1 1 0,9 39 0,-13-42 163,-1-1 0,-1 1 0,0-1 0,-2 1 0,0-1 0,-4 31 0,-7-1-141,9-32 168,-4 17-84,3-25 67,0 1 0,-1-1 0,0 0 0,-9 13 0,10-17-9,-1 1 0,1-2-1,0 1 1,-1 0 0,0-1 0,0 1 0,0-1 0,0 0-1,0 0 1,-10 4 0,-17 5-271,0-1 0,-50 11 0,72-21 234,-1 0 0,1-1 0,-1 0 1,1-1-1,-1 0 0,1-1 0,0 0 0,-1 0 1,1-1-1,0 0 0,1-1 0,-1 0 0,1 0 1,-10-7-1,6 2-157,1-1 0,-14-14 0,25 24 280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5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7872,'2'3'2560,"0"-2"-2447,0 1 1,0-1 0,0 0 0,1 0-1,-1 0 1,0 0 0,1 0-1,-1 0 1,0 0 0,6 0 0,5 3 139,-7-2-232,0 0 0,-1 0 1,1 1-1,-1 0 0,0 0 1,0 1-1,9 6 0,-9-5-149,1 0 0,0 0 0,11 6 0,-5-4-26,-10-5 149,1 0 0,-1 1 0,1-1 0,-1 1 0,0 0 0,1-1 0,-2 1 1,1 0-1,0 0 0,0 0 0,-1 1 0,0-1 0,0 0 0,0 0 0,0 1 0,0-1 1,0 1-1,-1 4 0,1-4 7,13 109 869,-7-49-318,-2-31-267,-1-4 54,1 42-1,-4 5 214,-5 117 542,-1-142-842,-3 63 145,8-38-347,0 62 44,0-45-3750,0-91 3458,0 0 0,0-1 0,0 1-1,1 0 1,-1-1 0,1 1 0,-1 0 0,1-1 0,-1 1 0,1-1 0,0 1 0,0-1 0,0 1 0,0-1 0,0 0 0,0 1 0,2 1 0,0-2-932,0-5-25,10-20-643,3 5-864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1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89 7648,'0'0'2453,"-2"-2"-1482,-2-3-779,1 3-126,1-1-1,0 1 1,-1-1 0,1 1 0,-1 0-1,0 0 1,0 0 0,-5-2 0,-14-2-7,15 4-134,-1 0 0,1 0 1,-11-5-1,7 1 36,-1 1 1,1 0-1,-1 0 1,-23-4 0,-11 4 166,41 3-70,0 1-1,-1 0 1,0 0 0,1 1 0,-1-1 0,1 1 0,-1 0 0,0 1 0,1-1 0,-1 1 0,1 0-1,-1 1 1,-5 1 0,-9 4 121,10-5-119,0 2 0,0-1 0,0 1 0,1 0 0,-1 1-1,1 0 1,0 1 0,0 0 0,1 0 0,-10 10 0,-1 1-21,8-6-44,0-1 1,0 2-1,-15 21 1,17-17-2,1-1 1,0 1-1,1 0 0,1 1 1,1-1-1,-5 24 0,6-19 17,1 0-1,0 0 0,2 0 0,1 0 0,2 22 0,1-17-21,12 51 0,-10-63-13,0 0-1,0-1 0,1 0 0,1 0 0,9 13 1,0-1-46,32 45-228,-45-67 231,-1 0 0,1 0 0,0-1 0,0 1 0,0 0 0,0-1 0,0 0 0,1 0 0,-1 0 1,1 0-1,-1-1 0,1 1 0,0-1 0,-1 0 0,1 0 0,0 0 0,7 0 0,0 2-200,14 2-874,-20-3 864,0-1-1,0 0 1,0 0 0,1 0-1,-1-1 1,0 1-1,1-1 1,8-2-1,-8 1-524,0-1 0,-1 0 0,1 0 0,6-4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5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367 137 5568,'5'-2'357,"-1"0"0,1-1 1,-1 1-1,5-5 0,2-9 358,11 2-256,-17 12 319,-2-1-234,-3 3-534,6-8 424,-9 3-29,0 2-278,-4-8 162,7 9-278,-1 1 0,1 0 1,-1 0-1,1 0 0,-1 0 1,0 0-1,1 0 0,-1 0 1,0 0-1,1 0 0,-1 1 0,0-1 1,0 0-1,0 0 0,-1 0 1,-3-2 6,0 0 0,0 1-1,-1 0 1,1 0 0,0 0 0,-1 1 0,1 0 0,-1 0 0,1 0 0,-7 0 0,-1 0-14,8 1-46,0 0-1,1 0 1,-1 0-1,1 0 1,-1 1-1,-8 2 1,-3 2 42,0 1 1,1 1 0,0 0 0,0 1-1,0 0 1,-14 13 0,14-9 57,1 1 0,1 0 0,0 1 0,1 1 0,0 0 0,1 1 0,-15 29 0,18-34-27,2 2 0,-1-1 1,2 1-1,0 0 0,0 0 0,-5 25 1,5 13-6,1-33-77,-1 10-74,6-22 78,0 1-1,-1-1 1,4 10-1,1 14-284,-5-29 314,0 0 1,0 1 0,0-1-1,0 0 1,0 1 0,0-1 0,1 0-1,-1 0 1,0 1 0,1-1-1,-1 0 1,1 0 0,-1 1 0,1-1-1,0 0 1,-1 0 0,1 0-1,0 0 1,0 0 0,0 0 0,0 0-1,0 0 1,0 0 0,0-1-1,2 2 1,0-1-10,0 0 0,0 0 0,0 0 0,0-1 0,0 1 1,0-1-1,0 0 0,3 0 0,-6 0 25,3 0-18,0 0 0,1 0 0,-1-1 0,0 1 0,0-1 0,0 0 0,0 0 0,0 0 0,0 0 0,0 0 0,-1 0 0,1-1 0,0 0 0,-1 1 0,1-1 0,3-3 0,-1-2 94,1 1-1,-1-1 1,-1 0 0,7-12 0,-6 10 21,0 1 1,0 0 0,0 0-1,10-9 1,63-61 784,-77 76-870,0 1 1,1-1-1,-1 1 1,0 0-1,1 0 1,-1 0-1,1-1 1,0 1-1,-1 1 1,1-1-1,0 0 1,0 0-1,-1 1 1,1-1-1,0 1 1,0-1-1,0 1 1,0 0-1,-1 0 1,1 0-1,0 0 1,0 0-1,0 0 1,0 0-1,0 1 1,0-1-1,-1 1 0,3 0 1,5 3-46,-1 0 1,1 1-1,9 7 0,16 9-146,3-1 164,-21-11-28,0-1 0,0 0 0,29 9 0,-13-12 61,-21-1-5,11 0 20,-6-8 8,-15 3-31,1 0 1,-1 0-1,1 1 0,-1-1 1,1 1-1,0-1 0,-1 1 1,1 0-1,-1-1 0,1 1 1,0 0-1,-1 0 0,1 0 1,0 0-1,-1 1 1,1-1-1,0 0 0,1 1 1,-2 0 9,0 0 5,0-1 0,0 1 0,-1-1-1,1 1 1,0-1 0,0 1 0,0-1 0,0 0 0,0 1 0,0-1 0,0 0 0,0 0 0,0 0-1,0 1 1,0-1 0,0 0 0,0 0 0,0-1 0,0 1 0,0 0 0,0 0 0,0 0 0,0-1-1,0 1 1,-1 0 0,1-1 0,0 1 0,0-1 0,0 1 0,1-2 0,-1 1-5,1 1 41,-1-1-1,1 1 1,-1 0 0,1-1-1,-1 1 1,1 0-1,-1 0 1,0 0-1,3 0 1,-3 0-1,1 0-1,-1 0 1,1 0 0,-1-1-1,1 1 1,-1 0 0,0 0 0,1-1-1,1 0 1,10-10 966,-12 11-975,-1-1 1,1 1-1,-1-1 1,0 0-1,1 1 1,-1-1-1,0 1 0,0-1 1,1 0-1,-1 1 1,0-1-1,0 0 1,0 0-1,0 1 0,0-1 1,0 0-1,0 1 1,0-1-1,0 0 1,0 1-1,0-1 1,0 0-1,-1 0 0,1-2 125,0-10 231,0 10 43,0 3-176,0 0-96,0 0-133,0 3-177,0 91-426,0-80 544,-1-1-84,5-24 147,6-5 1,18-32 69,-16 29-98,13-30 0,-3-13 34,5-2-21,-23 53-30,-1-1 2,2 1 0,-1 1 1,2-1-1,-1 1 0,1 0 1,12-15-1,-3 4-9,-3 5 29,21-23-1,-31 36-11,0 1 0,1-1-1,0 1 1,-1-1 0,1 1-1,0 0 1,0 0 0,0 1 0,0-1-1,1 1 1,-1-1 0,0 1-1,1 0 1,-1 0 0,6 0-1,-3 2 20,1 0 0,-1 1 0,0 0 0,0 0 0,-1 1-1,1 0 1,0 0 0,8 7 0,-8-6-65,1 1 0,-2 0 0,10 9 0,6 6-1,-9-11 42,0 1 0,-1 1 0,0 0 1,-1 0-1,12 18 0,-8-8 21,2-2 0,-1 1 0,24 20 0,-31-31-54,-5-5 25,-1-1 0,1 0 0,0 1 0,0-1 0,1-1 0,-1 1 0,0 0 0,1-1 0,0 0-1,4 3 1,22 0 55,-13 0 6,-14-3-49,0-1-1,0 0 1,1 0-1,-1 0 1,1-1-1,-1 1 1,1-1-1,-1 1 1,1-1 0,-1-1-1,1 1 1,3-1-1,-1-1 4,1 0-1,-1 0 0,0 0 1,1-1-1,-1 0 1,-1-1-1,1 1 0,0-1 1,5-5-1,-3 1 43,0 0 0,0-1 0,-1 0 0,-1 0 0,7-11-1,60-120 479,-65 105-396,-4 18-51,-1 10-27,-2 0 1,1 0 0,-1 0-1,1-10 1,-2-2 499,0 11-240,0 12-275,0 35-282,0-33 225,1 1-1,0-1 1,0 1 0,0-1 0,0 0 0,1 0 0,0 0 0,5 9-1,2 3-108,18 23 0,-14-22-34,-2-2-468,1 0 0,1 0-1,0-1 1,2-1 0,-1 0 0,21 15 0,-3-12-5009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5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9568,'-16'0'4277,"16"3"-3642,0 0-358,0 0-164,0 0 0,0 0 1,0 0-1,0 0 0,-1-1 1,1 1-1,-2 3 1,-6 10-75,4-9-72,0 2 1,0-1 0,1 0-1,-4 14 1,-28 151-203,8-71 161,10 9 15,-3 16 0,5-65 48,5-23-47,-9 70-1,17-65-183,1-25 7,0 0 1,-1 0 0,-1 0 0,-9 33 0,8-41-478,-1 0 1,0-1-1,0 0 1,-1 0-1,0 0 0,-9 9 1,14-18 467,1 0 1,-1-1 0,0 1-1,1-1 1,-1 0 0,0 1-1,0-1 1,1 1-1,-1-1 1,0 0 0,0 0-1,0 1 1,0-1 0,1 0-1,-1 0 1,0 0 0,0 0-1,-1 0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5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10400,'0'8'2398,"0"-7"-991,1-2-1353,-1 1 0,0-1 0,1 1 0,-1-1 0,1 0 0,-1 1 0,1-1 0,-1 1 0,1-1 0,-1 1 0,1 0 0,-1-1 0,1 1 0,0 0 0,-1-1 1,1 1-1,0 0 0,-1 0 0,1-1 0,0 1 0,-1 0 0,1 0 0,0 0 0,0 0 0,0 0 0,11 0 25,-6 0-113,0 0 0,-1 0 0,1 0 0,8-3 1,2-1-165,38-8-500,-28 8 297,0 0 0,0 2 1,0 1-1,0 1 0,0 1 1,0 1-1,48 11 0,81 31-294,-128-34 663,1 1 1,-1 2-1,41 25 1,-24-5 69,-2 2 1,56 60-1,-85-82 7,145 155 909,-122-129-745,11 13 345,65 90 1,1 50-272,-99-168-260,-2 1 1,13 35 0,-21-48-12,-2-1 1,1 1-1,-1-1 0,-1 1 0,0 0 0,0-1 1,-2 1-1,-1 15 0,1-13 4,-1 0 0,0 0 0,-2-1 0,1 1 0,-2-1 0,0 0 0,-10 21 0,8-25 28,1 0 0,-1-1 0,-1 0-1,1 0 1,-1-1 0,-10 7 0,-59 37 977,30-26-196,-1-2-1,-1-3 1,-62 18 0,91-31-658,-26 8 378,-1-2 0,-1-2-1,0-2 1,-72 4-1,93-12-577,-1-1-1,1-2 0,0 0 0,0-2 0,1-1 0,-1-1 0,1-2 0,0 0 0,-39-19 0,-21-21-1129,76 41 838,0 0 1,0-1-1,1 0 1,1 0 0,-1-1-1,-8-12 1,8 8-777,1-1 1,-10-24 0,-14-40-1188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5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9888,'16'16'3648,"0"1"-2816,16-17-256,-32 16-384,33 0-224,-1 0 32,0 0 0,1 1-160,15 15 96,17-16 32,0 0 32,-1 17-992,17-17 544,-16 0-3712,0 0 2336,16-16-2496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5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11648,'0'16'4288,"0"-16"-3329,0 16-255,16-16-384,0 16-320,1 1-448,15-17 256,0 16-1471,17 16 927,-33-16-2016,32 1 1568,-31 15-3808,15 0 2784,-32 1-96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5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9216,'0'32'3424,"0"-16"-2656,0 17-224,32-17-160,0 16-320,1-16-736,15 1 384,33-17-3072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5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806 258 10976,'-8'-11'2244,"9"7"-472,1 0-871,-15-29 107,9 22-1303,-1 0 0,1 0 0,-2 0 0,0 1 0,0-1 0,0 1 0,-1 1 0,-1-1 0,0 1 0,0 1 0,-1 0 0,0 0 0,0 0 0,-1 1 0,-12-7 0,4 5 485,-1 1 0,0 1 0,0 1 0,-1 1 0,1 0 0,-1 1 0,0 2 0,-1 0 0,1 1 1,-25 1-1,1 8 1238,-82 23 1,102-24-1065,0 0-14,-25 10-1,42-13-311,-1 0 0,1 0 0,0 0 0,0 1 0,0 0 0,-9 10 0,8-8-41,5-4-6,-1 0 0,1 0 0,0 1 0,0-1 0,0 1 0,0 0 0,1 0 0,-1 0 0,1 0-1,0 0 1,0 1 0,1-1 0,-1 1 0,0 4 0,-4 50-124,3-39 97,1-7 1,-1 24-1,11 41-38,-5-56 58,46 509-1974,-49-531 1985,13 704-5200,-24-477 4986,9-157 369,-4 73 314,-12 15 31,12-114-286,-32 311 2140,25-217-1728,4-53-245,4 135 0,29-14-172,-18-167-184,0 0-4,1-2 0,3 1 0,0-1 0,3 0 0,24 50 0,-25-64 152,0-1 0,1 0 0,2-1 0,0-1 0,1 0 0,1-1 0,0-1 0,2-1 0,37 28 0,25 17 904,-78-60-1034,1 1-1,0-1 1,-1 0-1,1-1 1,0 1 0,0-1-1,0 1 1,0-1-1,8 1 1,6 2 34,-1 1-20,-14-4-44,0 0 0,1 0 0,-1 0 0,1 0-1,-1 0 1,0-1 0,1 1 0,-1-1 0,1 0 0,-1 0 0,1-1 0,3 0 0,30-12 10,-28 10-17,0 0 0,17-5 0,-6 6-39,-1 1 0,36 1-1,-17 1-91,9-1-211,-6 1-470,73-8 0,-95 3-828,35-12-1,-35 9 775,3 0 61,61-23-1922,-54 15 104,42-30 1,-71 45 2600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57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17 5632,'0'0'1834,"0"0"-1124,0 0-284,0 0 145,0 0-246,0 0-117,0-3-69,0-7 42,0 7-31,0 3 74,0 0 37,-3 0 422,0 0-487,1-1-133,0 1 1,0 0-1,0 0 1,0 0 0,1 0-1,-1 1 1,0-1 0,0 0-1,0 1 1,-3 1 0,1 4 92,4-5-147,-1-1 1,1 1 0,0-1-1,0 0 1,-1 1-1,1-1 1,0 1 0,-1-1-1,1 0 1,0 1 0,-1-1-1,1 0 1,-1 1-1,1-1 1,-1 0 0,1 0-1,-1 1 1,1-1 0,0 0-1,-1 0 1,1 0-1,-1 0 1,1 0 0,-1 0-1,1 1 1,-1-1 0,0 0-1,1-1 1,-1 1-1,1 0 1,-1 0 0,-7 0 59,6 0-70,0-1 1,0 1-1,-1 0 1,1 0-1,0 1 1,0-1-1,0 0 1,-1 1-1,-2 1 1,-13 7-43,8-3 105,-1 0 0,-17 5 1,17-8-22,-24 10 286,16-2-151,-2-6-37,16-4-119,1 0 1,-1 1-1,0-1 1,1 1-1,-1 0 1,-5 3-1,-12 9-29,14-9 26,0 0-1,0 1 1,0 0 0,-6 6 0,-32 23 26,42-30-33,0 0 1,0 0 0,0 0-1,0 0 1,1 1 0,0-1-1,-3 8 1,2 0 27,4-9-45,-2 0 0,1 0 1,0 0-1,-1 0 0,0 0 0,0 0 1,-3 4-1,3-4 9,0 0 0,-1 1 0,2 0 0,-1 0 0,1-1 0,-1 1 0,0 6 0,-2 8 83,3-13-65,-3 6 17,2 0-1,-1 0 1,2 1-1,-1 12 1,2 13-13,-1-7-15,1 0 1,7 43-1,-5-65 37,0 0 0,0 0-1,1 0 1,0 0-1,1 0 1,0-1 0,0 1-1,1-1 1,0 0-1,0-1 1,1 1 0,8 8-1,-5-7 15,1 0 0,0 0-1,0-1 1,1-1 0,0 1 0,0-2-1,1 0 1,0 0 0,21 7 0,-10-6-75,-1 1-187,32 7 1,-47-14 14,1 0 1,0 0-1,0 0 1,0-1-1,0 0 1,0-1 0,-1 0-1,10-2 1,15-8-1670,-2 6 186,-28 4 1366,0 0-1,-1 1 0,1-1 1,0 0-1,-1-1 0,1 1 1,-1 0-1,4-3 1,-4 3 43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5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7296,'-27'13'2368,"14"-8"-896,9-6-166,4 1-1299,0-1 1,1 1-1,-1 0 0,0 0 1,0 0-1,0 0 1,1 0-1,-1 0 1,0-1-1,0 1 0,0 0 1,1 0-1,-1 0 1,0 0-1,0 0 1,1 0-1,-1 0 1,0 0-1,0 0 0,1 0 1,-1 0-1,0 0 1,0 0-1,1 0 1,-1 0-1,0 0 0,0 0 1,0 1-1,1-1 1,-1 0-1,0 0 1,0 0-1,0 0 0,1 0 1,-1 0-1,0 1 1,0-1-1,0 0 1,1 0-1,-1 0 0,0 1 1,0-1-1,0 0 1,0 0-1,0 1 1,3 3-42,2 3 41,-3-7 4,-1 0 0,0 1 0,1-1 0,-1 0 0,0 1-1,0-1 1,1 0 0,-1 0 0,3-1 0,-1 1 17,1 0-1,-1 0 1,0 0 0,0 1 0,1-1-1,-1 1 1,4 1 0,166 39-696,-135-33-680,-26-6 615,5 2-616,0-1 1,31 1-1,1-4-2096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5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6816,'0'0'2528,"0"0"-1984,0 0-128,16 0 320,17 0-480,-17-16 320,16-1-320,17 17 0,-17-16-160,16 0-64,-15 0 0,-1 16-2080,1 0 1120,-1-16-3424,-16 16 2432,33-16-96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1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7456,'0'0'2784,"16"0"-2176,0 0-160,0 0-672,17 0 32,-17-16-2176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2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0 4640,'-1'3'105,"0"0"-1,0-1 1,0 1 0,0 0 0,0 0 0,0 0-1,0 0 1,1-1 0,0 1 0,0 0 0,-1 0-1,2 0 1,-1 0 0,0 0 0,1 0 0,-1 0-1,1 0 1,0-1 0,2 7 0,-1 9 259,-2-17-324,0 0 0,0 0 0,0-1 0,0 1 0,0 0 0,0 0 0,0 0 0,0 0 0,1 0 1,-1-1-1,0 1 0,1 0 0,-1 0 0,1 1 0,6 2 215,-7-3-246,1-1-1,-1 0 1,1 0 0,-1 1-1,1-1 1,-1 0 0,0 1-1,1-1 1,-1 0 0,0 1 0,1-1-1,-1 1 1,0-1 0,1 0-1,-1 1 1,0-1 0,0 1 0,0-1-1,1 1 1,-1-1 0,0 1-1,0-1 1,0 1 0,0-1-1,0 1 1,0-1 0,0 1 0,0-1-1,0 1 1,0-1 0,0 2-1,0 2-43,0-2 123,0 0 1,0 0-1,0 0 1,0 0 0,0 0-1,0 0 1,0 0-1,-1 0 1,1 0-1,-2 3 1,-9 1 775,6 5-219,-25 5 470,29-16-1087,-1 1-1,1-1 1,0 1 0,-1-1-1,1 0 1,-1 1 0,1-1-1,-1 0 1,-1 0 0,-16 2 84,-11 7-167,16-6 130,0 1 1,-22 10-1,9-2 78,18-8-122,0 0 0,0 0 1,0 1-1,0 0 1,-14 12-1,2 10 119,6-14-86,11-9-66,1-1 0,-1 1 0,1-1 0,-1 1 0,1 0 0,0 0 0,-4 8 0,4-7-9,0 0 0,0 0 1,-1-1-1,1 1 0,-1-1 1,-6 6-1,6-7 10,0 1 0,0 0-1,0 0 1,1 0 0,0 1 0,0-1 0,0 1-1,-4 8 1,-3 10 46,2 1 0,0 1 0,2-1 0,0 1 0,2 0 0,-2 36 0,7-35 15,2 0-1,1-1 1,0 1 0,16 44 0,-18-64-40,1 0 1,-1 0 0,1-1-1,0 1 1,1-1-1,-1 0 1,1 0 0,7 8-1,3 3 45,-11-11-69,2 1-1,-1-1 1,1 0-1,-1 0 0,2 0 1,-1-1-1,0 0 1,1 0-1,0 0 1,0-1-1,0 1 0,0-1 1,7 2-1,17 5-70,38 7 0,-58-15 74,0-1 0,0 0 0,1-1-1,-1 1 1,0-2 0,0 0 0,13-2-1,-11-1 19,24-9-1,-17 6-1,-1 0-5,-1 1 18,0-1 1,0 0-1,28-18 0,1-3-18,-29 19-82,27-21 1,-18 4 20,-11 9 91,10-6 173,28-19 1,-23 20-945,-9-4 11,-3 12 45,-16 13 563,0 0 0,0 1 0,-1-1 0,1 0 0,0-1 0,-1 1-1,1 0 1,-1 0 0,0-1 0,1 1 0,-1-1 0,0 1 0,0-1 0,0 0 0,0 1-1,0-1 1,0 0 0,0 0 0,-1 0 0,1 1 0,0-5 0,-1 3-992,0 3-598,0 0 220,0 0-1206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2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4480,'0'97'3141,"-1"-97"-3149,1 1 0,0-1 0,0 1 0,0-1 0,0 1 0,0-1 0,0 1 0,0-1 0,0 1 0,0-1 0,0 1 0,0-1 1,1 1-1,-1-1 0,0 1 0,0-1 0,0 1 0,1-1 0,-1 0 0,0 1 0,1-1 0,-1 1 0,0-1 0,1 0 0,-1 1 0,0-1 0,1 0 0,-1 1 0,1-1 0,-1 0 0,1 1 0,6 4 172,-3 1 509,0-1-24,10-3 979,-9-2-1322,-1 1-125,0-1-1,0 0 0,0 0 1,-1 0-1,1-1 0,0 1 1,7-3-1,-7-3-98,-4 5-82,1 1 1,-1-1-1,0 1 0,1-1 0,-1 1 1,0 0-1,0-1 0,1 1 1,-1-1-1,1 1 0,-1 0 0,0-1 1,1 1-1,-1 0 0,1 0 0,-1-1 1,1 1-1,-1 0 0,1 0 0,-1 0 1,1 0-1,-1-1 0,1 1 1,-1 0-1,1 0 0,-1 0 0,1 0 1,-1 0-1,1 0 0,-1 0 0,2 1 1,6-2 63,1 0 1,-1 0-1,0 0 1,1-1-1,-1-1 1,11-4 0,28-7 389,-4 9-91,-20 0-199,-12 2-45,0 1 0,0 0 0,16 0 0,-10 1-36,-1-1 0,0 0 0,0-1 0,17-6 0,18-3-157,-11 6 26,-16-5 112,-11 8-30,-9 2-41,1 0 0,-1-1 0,0 1 0,0-1 0,-1 0 1,1 0-1,4-2 0,-1-1-27,-5 4-25,0 0 0,0-1 0,0 1 0,0-1 0,0 1 1,-1-1-1,1 0 0,0 0 0,-1 1 0,1-1 0,-1 0 0,0-1 0,2-3 0,0 2-364,0 0 1,1-1-1,0 2 0,5-6 0,-5 5-513,-1 1-1246,-3 3-2324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2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19 5216,'0'0'1696,"0"0"-1040,0 0-267,-3 0 128,2 0-505,1 0 0,-1 0 0,1 0 0,-1 0 0,1-1-1,-1 1 1,1 0 0,-1 0 0,1 0 0,-1 0 0,1 0-1,-1-1 1,1 1 0,-1 0 0,1-1 0,-1 1-1,1 0 1,-1-1 0,1 1 0,0 0 0,-1-1 0,1 1-1,0-1 1,-1 1 0,1-1 0,-1 0-8,1 0-1,-1 1 1,1-1 0,-1 0 0,0 1 0,1-1-1,-1 1 1,1-1 0,-1 1 0,0-1-1,0 1 1,1-1 0,-1 1 0,0 0-1,0-1 1,0 1 0,1 0 0,-1 0-1,0-1 1,0 1 0,0 0 0,0 0-1,1 0 1,-1 0 0,-2 0 0,-17-1 147,12 1-104,1-1 0,-1 1 0,1 0 0,-1 1 0,0 0 0,-9 2 0,-37 8 198,32-8-56,1 2-1,0 0 1,0 1 0,-29 13 0,4 8 62,39-23-182,0 1 0,0 0 0,1 0 0,-1 1 0,1 0 0,0 0 1,-7 11-1,6-8-9,0-1 0,0 0 1,-15 12-1,14-14-33,1-1-22,0 1 1,1-1-1,-1 1 0,1 0 1,0 0-1,1 1 0,0 0 1,0 0-1,0 0 0,-4 9 1,-12 43-33,-6-5 22,5 12 168,9-21 52,9-34-185,1 0-1,0 0 0,1 1 1,0-1-1,1 1 0,0 0 1,1-1-1,0 1 0,2 12 1,9 13 114,-10-30-124,0-2-14,0 0 0,0 0 0,0 0-1,0 0 1,1-1 0,0 1-1,0 0 1,0-1 0,0 0 0,1 1-1,0-1 1,0 0 0,0 0 0,4 3-1,1 0-2,-1 0 0,1-1-1,1 0 1,-1-1 0,1 0-1,12 5 1,-10-4 10,5 2 1,22 11-6,-9-11-38,48 9 0,-29-7 4,-11-4-60,1 0 0,0-3-1,64-2 1,-56-1-97,-26-1-172,35-6 0,-37 3-306,32 0 0,-46 4 505,0 0 0,-1-1-1,1 1 1,0-1 0,0 0 0,-1 1-1,1-2 1,5-1 0,6-3-854,9 1-462,-23 5 1350,-1-1 0,1 1 0,-1-1-1,0 1 1,1 0 0,-1-1 0,0 1-1,1-1 1,-1 1 0,0-1 0,1 1-1,-1-1 1,0 1 0,0-1 0,0 1-1,1-1 1,-1 1 0,0-1 0,0 1-1,0-1 1,0 0 0,0 1 0,0-1-1,0 1 1,0-2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2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7136,'0'43'2309,"0"-41"-2247,0 1 0,1 0 1,-1-1-1,1 1 0,0 0 0,0-1 0,0 1 0,0-1 1,0 1-1,0-1 0,1 0 0,-1 1 0,1-1 0,-1 0 1,1 0-1,0 0 0,0 0 0,0-1 0,0 1 0,1 0 1,-1-1-1,0 1 0,0-1 0,1 0 0,4 2 0,0 0-110,0-1 0,1 0 0,-1 0 0,1 0 0,0-1 0,14 1 0,175-2 448,-175-1-310,0 0 0,22-5 1,-21 2-155,-1 2 1,26 0-1,-33 2-234,0-1 0,-1 0 1,1-1-1,0-1 0,21-7 0,-19 6-576,0 0-1,21-3 1,-12 4-28,22-11-2047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2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6240,'0'30'2789,"0"-31"-2772,0 1 0,0-1 0,0 1 0,0-1 0,0 1 0,0-1 0,0 1 0,1-1 0,-1 1 0,0-1 0,0 1 0,0-1 0,0 1 0,1 0 0,-1-1 0,0 1 0,0-1 0,1 1 0,-1-1 0,0 1 0,1 0 0,-1-1 0,1 1 0,-1 0 0,0-1 0,1 1 0,-1 0 0,1 0 0,-1-1 1,1 1-1,-1 0 0,1 0 0,-1 0 0,1 0 0,-1-1 0,1 1 0,-1 0 0,1 0 0,-1 0 0,1 0 0,0 0 0,2 0 121,-1 0-134,0 0-1,1 0 0,-1-1 1,0 1-1,1-1 0,-1 1 1,0-1-1,0 0 0,1 0 1,2-2-1,18-7-61,4-2 52,-20 9 13,-1 0 1,1 1-1,0-1 1,0 1-1,0 1 1,0-1-1,10 0 0,66 2 271,-81 0-284,0 0 1,0 1 0,1-1 0,-1 1 0,0-1-1,0 1 1,0 0 0,-1 0 0,1 0 0,0 0-1,0 0 1,0 0 0,2 2 0,19 21 82,-14-14-65,-9-10-12,1 0 0,-1 0 0,0 1 0,0-1 0,1 0 0,-1 0 0,0 1 0,0-1 0,0 0 0,0 1 0,1-1 0,-1 0 0,0 1 0,0-1 0,0 0 0,0 0 0,0 1 0,0-1 0,0 0 0,0 1 0,0-1 0,0 0 0,0 1 0,0-1 0,0 1 0,0 1-10,0 1 0,0-1 0,0 1 1,-1-1-1,1 0 0,-1 1 0,1-1 0,-1 0 1,0 1-1,0-1 0,0 0 0,0 0 1,0 0-1,0 1 0,-1-1 0,1-1 0,-3 4 1,-1-1 14,1 1 1,1 0 0,-1 0 0,-4 7-1,5-6-24,-1 0-1,-1 0 1,1 0-1,-8 6 0,-3 4-25,-6 4 30,-18 23 1,17-14 158,8-15-78,10-11-53,0 0 0,1 1 0,-1-1 0,1 1 0,0 0 0,0 0 0,-4 8 0,-5 9 7,9-16-18,1-1 0,-1 1-1,1-1 1,0 1 0,0 0 0,0 0-1,1 0 1,-1 0 0,0 10 0,1-2-14,1-11 4,0 0 0,-1 0 0,1 1 1,0-1-1,0 0 0,0 0 0,0 0 1,1 0-1,-1 0 0,0 0 0,1 0 1,-1 0-1,1 0 0,0 0 0,0 0 0,2 3 1,2-1-47,0 0-1,1 0 1,0-1 0,0 0 0,0 0 0,0 0 0,1-1-1,-1 0 1,1 0 0,-1 0 0,1-1 0,0 0 0,0-1 0,11 0-1,-5 1-47,0-2-1,0 0 1,0-1-1,1 0 0,-2-1 1,23-7-1,-18 4-829,0-2 0,-1 0-1,0 0 1,18-13 0,-2-9-1244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2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7232,'0'32'2656,"17"-32"-2048,15 0-192,0 0-64,1 0-288,15 0-1088,17-16 576,-16 0-3296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2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145 245 4800,'0'0'1557,"2"-2"-954,9-9-358,-8 8-186,-3 3 170,0 0-10,0 0 69,0 0-253,0-1 0,0 0 1,1 1-1,-1-1 0,0 1 1,0-1-1,0 1 0,0-1 1,0 0-1,0 1 0,0-1 1,-1 1-1,1-1 0,0 1 1,0-1-1,0 0 0,0 1 1,-1-1-1,1 1 0,0-1 1,-1 1-1,1-1 0,-1 1 1,-18 12 266,15-10-259,0 0 0,0 0 0,0 1 0,-7 5 0,7-3-47,0 0 0,-1 1 0,2-1 0,-1 1 0,0 0 0,-2 6 0,2-3-12,0-1 1,-9 11-1,5-7 56,1 0 0,0 0-1,0 1 1,1 0-1,1 0 1,0 1 0,1 0-1,1-1 1,0 1-1,1 0 1,-2 25 0,4-24-39,0 0-1,1 0 1,1 0 0,0 0 0,1-1 0,0 1 0,1-1 0,1 1 0,0-2 0,15 28 0,-17-37 3,-1 1-1,1 0 1,1-1 0,-1 0 0,0 0 0,1 0 0,8 7 0,-9-10 2,-1 1 0,1-1 0,0 0 0,-1 0 0,1 0 0,0 0 0,0-1 0,-1 1 0,1-1 0,0 0 0,0 1 0,0-1 0,0-1 0,-1 1 0,1 0 0,5-2 0,-1 1 8,-1-1 0,0 0 0,0-1 0,0 0 0,0 1 0,0-2 1,-1 1-1,1-1 0,-1 0 0,0 0 0,5-6 0,6-6 61,25-36 0,-29 35-85,16-20-39,-2-2-1,23-44 0,-39 61 134,0 0-1,-2 0 1,0-1-1,-1 0 1,6-45-1,-12 54-48,0 0 1,-1 0-1,-1 0 0,0 0 0,-1 0 0,-5-17 0,-3-4 144,-17-39-1,26 70-176,-1 0 1,0 0-1,0 0 1,-1 0-1,1 1 0,-1-1 1,0 1-1,0-1 1,0 1-1,-4-3 1,5 5-23,1 0 1,-1 0-1,1 0 1,-1 0-1,0 0 1,0 0 0,0 0-1,1 1 1,-1-1-1,0 1 1,0-1 0,0 1-1,0 0 1,0 0-1,0 0 1,0 0 0,0 0-1,0 0 1,0 0-1,0 1 1,0-1 0,0 1-1,1-1 1,-4 2-1,4-1 1,-1-1-1,1 1 0,0 0 0,0-1 0,1 1 0,-1 0 1,0 0-1,0 0 0,0 0 0,0 0 0,1-1 0,-1 1 1,1 1-1,-1-1 0,0 0 0,1 0 0,0 0 0,-1 0 1,0 2-1,0 27-851,1-15 197,0 15-1667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2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205 193 6048,'-57'41'1952,"40"-31"-1467,15-9-447,0 0 0,-1 0-1,1 0 1,0 1 0,0-1-1,0 0 1,0 1 0,0 0-1,0-1 1,1 1 0,-1 0 0,0 0-1,1 0 1,-3 4 0,-10 16 79,3-7-147,6-8-74,0-1-1,0 1 1,1-1-1,-1 1 1,-3 10 0,-20 61-480,24-66 515,1 0 0,0 1 0,1-1 1,-1 20-1,4-20 94,-1-1 1,2 1 0,0-1-1,0 0 1,1 1-1,0-1 1,1 0 0,0-1-1,8 13 1,-6-16 13,0 0 0,1 0-1,0-1 1,0 0 0,1 0 0,-1-1 0,13 7 0,3 2-36,-17-10-28,1 0 0,-1 0 0,1-1-1,0 0 1,0 0 0,0-1-1,0 1 1,0-2 0,1 1-1,9 0 1,-8-2 16,-1 0-1,1-1 1,0 0-1,0 0 1,-1-1-1,1 0 1,-1-1-1,0 0 1,10-4-1,-2-1 1,-1 0 0,0-2 0,20-15 0,43-41-90,-13 10 101,-29 27 208,-1-1 1,-2-2 0,-1-2-1,-2-1 1,44-63 0,-69 89-165,-1 1 1,1-1 0,-1 0-1,-1 0 1,0 0 0,0-1-1,-1 1 1,0-1 0,0 0-1,-1 1 1,0-17 0,-2 17 34,0 0 1,0 0-1,0 1 1,-1-1 0,-1 0-1,1 1 1,-2 0-1,1 0 1,-1 0-1,0 0 1,0 0 0,-1 1-1,0-1 1,-1 1-1,1 1 1,-9-8-1,12 12-80,0 0 0,0 0-1,0 0 1,0 1 0,-1-1-1,1 1 1,0 0 0,-1-1 0,1 1-1,-1 0 1,0 0 0,1 1-1,-1-1 1,0 0 0,1 1-1,-1 0 1,0-1 0,0 1-1,1 0 1,-1 1 0,-3 0-1,-3 1-167,1 0 0,0 1 0,-1 0 0,1 1 0,-8 5 0,3-2-248,3-2-319,1 0 1,0 1 0,1 0-1,-1 1 1,-8 9 0,-5 3-1491,-8-2 448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2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116 260 6240,'0'-3'2005,"-1"0"-1811,1 1-1,-1-1 1,0 1 0,1-1-1,-1 1 1,0-1-1,-3-4 1,-6-17 54,8 18-354,-9-24-565,11 28 615,-1 0 0,0 0 0,0 1 0,0-1 1,0 0-1,0 0 0,-1 1 0,1-1 0,0 1 0,-1-1 0,1 1 0,-3-2 0,3 3 39,0-1 0,0 1-1,0 0 1,0 0-1,0-1 1,0 1 0,0 0-1,1 0 1,-1 0-1,0 0 1,0 0-1,0 0 1,0 1 0,0-1-1,0 0 1,0 0-1,0 1 1,0-1 0,0 1-1,0-1 1,0 1-1,1-1 1,-1 1-1,0-1 1,0 1 0,1 0-1,-1-1 1,0 1-1,1 0 1,-1 0 0,0 0-1,-3 5-57,1-1 0,-1 0 0,-3 10 0,4-9 36,0 2 25,0 0-1,0 1 0,1-1 1,0 1-1,0-1 0,1 1 0,0 0 1,1 0-1,0 11 0,1-8 136,0 0 0,0-1 0,2 1 0,-1 0-1,2 0 1,4 11 0,4 2 50,0-1-1,29 41 1,-35-58-125,-1 0 0,2 0 0,-1 0 0,1-1 0,0 0 0,0 0 0,1-1 0,0 0 0,0 0 0,0-1-1,0 0 1,15 5 0,-18-8-23,0 0-1,1 0 0,-1 0 0,0-1 0,1 0 1,-1 0-1,0 0 0,1-1 0,-1 1 0,0-1 1,1-1-1,-1 1 0,6-3 0,3-2 43,0-1 0,-1-1 0,14-9 0,-10 5-40,-1 0 0,0-1 0,-1-1 0,-1 0-1,0-1 1,22-31 0,-27 32-79,-1 0 1,0-1-1,-1 1 0,0-2 1,-1 1-1,-1-1 0,0 0 0,3-30 1,-7 34-133,-1 0-1,0 0 1,-2 0 0,1 0 0,-1 0 0,-1 0 0,0 0-1,-1 1 1,-6-16 0,8 21 64,-1-1-24,0-2-185,-1 1-1,1-1 0,-9-12 1,3 9-762,-1 0-1,-14-12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3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82 3904,'-1'0'67,"-1"0"-1,1 0 1,-1 0-1,1 1 1,-1-1 0,1 0-1,-1 1 1,1 0 0,-1-1-1,1 1 1,0 0-1,-1-1 1,1 1 0,0 0-1,0 0 1,-1 0 0,1 0-1,0 0 1,0 0 0,0 1-1,0-1 1,0 0-1,1 0 1,-1 1 0,0-1-1,1 1 1,-1-1 0,0 2-1,0 0-10,-1 0 0,0 1-1,0-1 1,0-1 0,-3 5-1,3-5-73,0 0-1,1 0 0,-1 0 0,1 0 0,0 0 0,0 0 0,0 0 0,0 0 0,0 0 0,0 1 0,0-1 0,1 0 1,-1 1-1,1-1 0,-1 4 0,-1 8-191,-3 10 123,1 0 0,-1 38 0,5-54 93,-1 22 148,2-1-1,1 1 1,1-1-1,8 37 0,-8-59-92,-1 0-1,1 0 1,0 0-1,0 0 0,1-1 1,0 1-1,0-1 0,0 0 1,1 0-1,0 0 0,0-1 1,1 0-1,0 0 0,-1 0 1,2 0-1,-1-1 0,0 0 1,11 4-1,-13-6-7,0 0-1,0-1 0,1 1 1,-1-1-1,1 0 1,-1 0-1,1 0 1,0-1-1,-1 1 1,1-1-1,0 0 1,-1-1-1,9-1 1,-6 0 14,0 0 0,-1 0 1,1-1-1,-1 0 0,0 0 1,0 0-1,0-1 0,8-7 0,-4 3-4,0-1 0,-1 0 0,-1 0 0,0-1-1,0-1 1,-1 1 0,0-1 0,-1 0-1,8-20 1,10-53 276,-13 41-219,-9 37-97,0 0 1,0-1 0,-1 1-1,0-1 1,0 1-1,-1-1 1,0 0 0,0 1-1,0-1 1,-1 1 0,0-1-1,0 1 1,-5-12-1,0-8 64,4 16-61,-1-1 1,0 1-1,0-1 1,-1 1-1,0 0 1,-8-13-1,3 12-98,0-1 1,0 2-1,-1-1 0,-13-10 0,16 15-246,-1 0 1,1 1 0,-1 0-1,0 0 1,0 0 0,0 1-1,-1 1 1,-9-3-1,13 5-589,-1 0 0,0 0 0,-9 1 0,15 0 893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2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 6048,'-8'0'2262,"23"0"-1326,24 0-758,-34 0-186,0 0 0,-1-1 0,1 1 0,0-1 0,-1 0 0,1 0 0,7-3 0,11-2-3,25 1 6,-32 2 5,8-1 0,0 1 0,25-1 0,11 5-18,110-4-98,-54-8 58,233 7 131,-200 5 3,67 2 73,-123 0-110,332 7 98,535-10 93,-607 0-60,806 16 630,-1130-14-777,2674 110 5378,-2342-99-4580,-24-7 81,6 4-332,314-6 189,-406-5-734,270-15-89,-281 2 22,-27 9 79,-100 0-38,305-1-1166,-334 12 180,61 2-1135,-107-9 1099,-21 0 234,1 1-1,-1 0 0,22 4 1,-15 4-1138,-2-2-1298,-32-6 105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3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131 162 4736,'0'0'57,"-1"0"0,1 0 0,-1 1 1,1-1-1,-1 0 0,1 0 0,-1 0 0,1 0 0,-1 0 1,1-1-1,-1 1 0,1 0 0,-1 0 0,1 0 0,-1 0 1,1-1-1,-1 1 0,1 0 0,-1 0 0,1-1 0,0 1 1,-1 0-1,1-1 0,0 1 0,-1 0 0,1-1 0,0 1 1,-1 0-1,1-1 0,0 1 0,-1-2 0,-4-4 242,-5 0 58,5-1-8,5 7-336,-1-1 1,1 1 0,0 0 0,0-1-1,0 1 1,-1 0 0,1-1-1,0 1 1,0 0 0,-1-1-1,1 1 1,0 0 0,-1-1 0,1 1-1,-1 0 1,1 0 0,0 0-1,-1-1 1,1 1 0,-1 0-1,1 0 1,0 0 0,-1 0 0,1 0-1,-1 0 1,1 0 0,-1 0-1,1 0 1,0 0 0,-1 0-1,-5-3 169,3-1-141,1 2-84,0 0 0,0 0 0,-1 0 0,1 0 0,0 0 0,-1 0 0,1 0-1,-1 1 1,-3-2 0,3 3 37,1 1 1,-1 0-1,0 0 0,0 0 0,0 0 0,0 1 0,1-1 0,-1 1 0,1-1 0,-1 1 0,1 0 0,-1 0 0,1 0 0,0 0 0,0 0 0,-2 4 0,2 0 56,1 0-1,1 0 0,-1 0 1,1-1-1,0 12 1,1 5 117,2 9-202,1 0 1,1 0-1,15 46 0,-17-69 55,0 0-1,0 1 0,0-1 0,1 0 0,1-1 0,-1 1 0,1-1 0,0 0 1,1 0-1,0-1 0,0 1 0,0-1 0,1 0 0,0-1 0,0 0 0,0 0 1,1 0-1,-1-1 0,1 0 0,0-1 0,1 0 0,-1 0 0,0-1 0,1 0 1,-1 0-1,1-1 0,0 0 0,10 0 0,9 0 20,-13-1 39,0 1-1,0-2 1,0 0-1,21-4 1,-27 1-11,1 1 0,-1-1 0,-1 0-1,1-1 1,-1 0 0,10-8 0,1-2 230,23-24-1,-36 34-246,-2 1-22,0 1 1,-1-1-1,1 0 0,-1 0 0,0 0 0,0 0 0,0-1 0,0 1 0,-1-1 1,0 0-1,0 0 0,2-6 0,1-33 223,4 9-49,-18 0 97,8 18-191,1 15-104,0-1 1,0 0 0,-1 1-1,1-1 1,-1 1 0,1-1 0,-1 0-1,0 1 1,0-1 0,0 1-1,0-1 1,0 1 0,-1 0-1,1 0 1,-1-1 0,0 1-1,-3-3 1,-44-55-928,-10 12-1327,48 37 1588,8 8 68,0 0 0,0 0 1,0 0-1,0 0 1,-3-6-1,0-7-1246,-7-1 464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3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34 291 4640,'-27'14'1504,"22"-12"-912,5-2-342,0-2-234,0-25-490,0 24 500,0 6 49,0 51 618,-1-36-592,0-6-36,1 0 0,0 0 0,1 0 0,0 0 0,4 18 0,17 29 148,-16-25 33,-4-17-113,9 32 128,-9-37-206,-2-8-36,1 0 1,-1 0-1,1 0 1,0 0-1,3 6 1,-3-8-6,1 0 0,-1 0 1,1 0-1,-1-1 0,1 1 1,-1 0-1,1-1 0,0 1 1,0-1-1,0 0 0,0 1 0,4 0 1,8 6 202,-10-5-152,1-1 1,-1 1 0,0-1 0,1 0-1,0 0 1,-1-1 0,1 0 0,0 1 0,7-1-1,-7-1-13,-1 0-1,1-1 0,0 0 0,-1 0 0,1-1 1,-1 1-1,0-1 0,8-4 0,37-25 214,-35 20-217,-2 0 1,1 0-1,-2-1 1,1-1-1,15-23 1,41-75 268,-60 96-298,-1 1-1,0-1 1,-1 0 0,-1 0 0,0-1 0,-1 1 0,-1-1 0,-1 0 0,0-1 0,0-26 0,-2 35-82,0 0 1,0 0-1,-1 0 1,0 1-1,-1-1 1,1 0-1,-2 1 1,1-1-1,-1 1 1,0 0-1,0 0 1,-1 0-1,-5-8 1,-38-47-2157,29 40 1163,-14-24-2778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31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5408,'16'-1'588,"0"0"0,0-1 0,27-8 0,-29 7-530,19-3 92,0-1 100,38-12 1,-37 9-396,0 1 0,62-7 0,-95 16 143,57-13-293,11-1 136,-50 12 251,0 1 0,0 0-1,0 2 1,0 0-1,1 1 1,-1 1-1,-1 1 1,1 1-1,-1 0 1,1 1 0,31 17-1,-24-11 294,32 18 329,-54-28-719,0 0 0,0 1 0,-1 0 0,1 0 1,-1 0-1,1 0 0,-1 1 0,0-1 0,0 1 0,2 5 0,-3-6-10,-1 0-1,0 0 1,0 0-1,-1 0 1,2 5-1,0 4-13,2 7-11,-1-10 28,-1 1-1,-1 0 1,1 0 0,-1 15-1,-1-2 45,1-1 21,-5 44 1,-25 58-182,24-110 116,0 0 1,-13 24-1,0-2 52,-4 30 179,9-21-246,8-29-183,1 0 0,1 1-1,-1 21 1,1-12 43,-8 44-313,8 114 169,3-117 324,8 31 72,-2-42-154,-1 57-331,73 448-1606,-13-100 1799,-61-426 232,22 262 200,-23-226-128,13 168 158,-1-7-108,-11-146-139,1-6-44,0-20 35,-5 75 0,-10-19 492,6-67-308,-11 109 1698,8-123-1227,0 0 0,-3-1 0,0 0-1,-18 36 1,26-65-560,0-1 1,-1 1-1,1-1 0,-1 0 0,0 0 0,0 0 0,0 0 0,-1 0 0,1 0 0,-1-1 1,0 0-1,0 0 0,0 0 0,0 0 0,-1-1 0,-7 4 0,9-5-59,0 0-1,0 0 1,0-1-1,0 1 1,0-1-1,0 1 0,0-1 1,0 0-1,0 0 1,0 0-1,0-1 1,0 1-1,-3-2 1,-1 0-25,0-1 0,0 0 0,-13-7 0,0-3-205,1-1-1,-26-25 1,15 13-94,-30-28-619,-87-67-3234,125 106 3458,3 2-150,-18-16 0,18 10-770,-30-37 0,49 56 1596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3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923 15 7296,'-46'0'3722,"38"-3"-3455,5 1-347,-1 1 0,0-1 0,1 1 0,-1-1 0,0 1 0,0 0 0,0 1 0,0-1 0,0 0 0,0 1 0,0 0 0,0 0 0,-8 2 0,-42 7-922,-48 11-177,-1 13 1947,93-30-667,-39 12 411,-5 12-75,-20-2 140,-14 4-194,52-11-319,-25 10 102,33-16 79,-35 22 0,57-30-202,0-1-1,0 1 0,0 1 1,1-1-1,0 1 0,0 0 1,0 0-1,1 0 0,0 1 1,0 0-1,-4 6 0,4-6-16,2-1-10,-1-1 0,1 1 1,0 0-1,1-1 0,-1 1 1,1 0-1,0 0 1,0 0-1,0 6 0,0 51-83,2-35 35,0-6 36,2-1 1,0 0-1,1 0 0,8 24 1,-3-7-38,26 98-207,-30-119 212,17 65-29,-3 15 97,14 61-112,-6-53-335,21 97-285,-31-93 85,-10-52 281,8 37-71,16 127-262,18 276-56,-33-64 614,-17-359 101,-14 102 0,-2-1-6,1-6 33,0 69 165,8-102-1,0-11-57,8 6 341,-1-110-381,-1-1 1,-4 21-1,3-23-9,-1 32 0,4 83 1457,0-130-1516,0-1 0,0 0 0,0 1 0,0-1 0,1 0 1,-1 1-1,0-1 0,1 0 0,-1 1 0,1-1 0,-1 0 0,1 0 1,0 0-1,0 0 0,-1 0 0,1 0 0,0 0 0,0 0 0,0 0 1,0 0-1,0 0 0,0 0 0,0 0 0,0-1 0,1 1 0,-1-1 1,0 1-1,0-1 0,1 1 0,-1-1 0,0 0 0,2 1 0,5 0 143,0 0-1,1 0 0,-1-1 0,11-1 0,-1 0 65,-9 1-141,-1 1 1,1 0-1,0 0 1,10 3-1,-9-1-44,0-1-1,0 0 0,0-1 0,15 0 0,9-1-675,1 1 0,-1 1 0,51 11 0,-17 0-1201,-43-10-251,44 14 0,-20-1-661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3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51 6304,'0'0'57,"0"1"0,-1-1 0,1 0 0,0 0 0,-1 0 0,1 0 0,0 0 1,-1 0-1,1 0 0,0 0 0,-1 0 0,1 0 0,0 0 0,-1 0 0,1 0 0,0 0 0,-1 0 0,1 0 1,0-1-1,0 1 0,-1 0 0,1 0 0,0 0 0,-1 0 0,1-1 0,0 1 0,0 0 0,-1 0 0,1 0 1,0-1-1,0 1 0,0 0 0,-1 0 0,1-1 0,0 1 0,0-1 0,6-7 622,-4 7-644,0-2 440,-2 3 170,0 0-298,-2-3-214,-2-1-120,1 1-3,0 0 0,0 1-1,0-1 1,0 0 0,0 1 0,0 0-1,-5-3 1,-3 3-36,0 1 1,0 0-1,0 0 1,0 1-1,-15 2 1,-3-1 45,12-1 6,1 2 0,-24 5 1,16-3 11,-25 2 47,24-2 22,9-1-29,-1 0 1,-19 0-1,5-2-98,23 0 8,-1-1 0,0 0 0,0 0 1,1-1-1,-15-3 0,7-1 6,12 3 6,1 1 0,0 0 0,-1 0 0,1 0 1,-1 0-1,1 1 0,-6-1 0,-26 1-86,27 0-90,-10 1-245,18 0 407,-1-1-1,1 0 1,-1 1 0,1-1 0,-1 1 0,1-1 0,0 1 0,-1-1-1,1 1 1,-1-1 0,1 1 0,0-1 0,0 1 0,-1-1 0,1 1-1,0-1 1,0 1 0,0 0 0,0-1 0,-1 1 0,1-1 0,0 1-1,0 0 1,0-1 0,1 2 0,-2 6-75,1-5 138,0 0-1,0-1 1,0 1-1,0 0 0,1 0 1,-1 0-1,2 4 1,2 8 60,0 0 1,2 30-1,-4-25-85,9 44 2,-5 1 22,-4-44-31,9 98-172,-11-85 91,-1-11 112,5 36 0,7-8 69,-6-5 102,6-8-107,-8 2-102,-4-37-14,2-1-1,-1 0 1,0 0 0,0 0-1,1 1 1,-1-1-1,1 0 1,0 0-1,-1 0 1,1 0-1,0 0 1,0 0 0,0 0-1,1 0 1,-1 0-1,0-1 1,1 1-1,-1 0 1,1-1-1,0 1 1,-1-1 0,1 0-1,0 1 1,0-1-1,0 0 1,0 0-1,0 0 1,0-1-1,0 1 1,0 0 0,0-1-1,1 1 1,-1-1-1,0 0 1,0 0-1,0 1 1,1-2-1,-1 1 1,0 0 0,0 0-1,3-1 1,79-29-306,-58 22 287,-3 1-349,41-8-1,-27 11 31,-13 1-617,39-9-1,-45 7 46,-1 0 0,0-2 0,0 0 0,27-17 0,-25 8-777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3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8480,'16'16'3136,"0"-16"-2432,0 0-224,17 0-160,-17 0-288,16 0-288,17 0 128,-1 0-736,1 16 480,-1-16-672,17 16 608,-16-16-960,15 17 768,-15-1-3264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3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7968,'-16'16'2944,"48"0"-2272,-16 0-192,17 0 288,-1 0-512,0 1-672,1 15 224,15 0-672,-15 17 512,15-1-640,1-15 576,-17-1-640,0 17 608,1-17-1824,-1-16 1280,-16-16-1888</inkml:trace>
  <inkml:trace contextRef="#ctx0" brushRef="#br0" timeOffset="1">357 1 8384,'-33'32'3104,"33"-16"-2400,-32 16-224,0 1-1440,-1-1 416,1 33-1888,-17 0 1376,1-1-1504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3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64 5312,'0'-1'53,"0"1"0,0-1 1,0 1-1,0-1 0,0 1 0,0-1 1,0 0-1,0 1 0,0-1 1,0 1-1,0-1 0,0 1 0,0-1 1,0 1-1,-1-1 0,1 1 0,0-1 1,0 1-1,-1-1 0,1 1 1,0-1-1,-1 1 0,1-1 0,0 1 1,-1-1-1,1 1 0,-1 0 0,1-1 1,-1 1-1,1 0 0,-1 0 1,1-1-1,-1 1 0,1 0 0,-1 0 1,1-1-1,-1 1 0,1 0 0,-1 0 1,1 0-1,-1 0 0,0 0 1,-5-2 33,-72-25-1985,45 22 1093,19 1 578,8 2 294,0 0-1,0 1 1,-1 0 0,1 0-1,0 0 1,0 1 0,-1 0-1,-10 1 1,-14 4 703,1 1-1,-35 13 1,48-14-145,-25 6-1,31-8-431,1-1 0,0 1 0,-11 5 0,13-4-100,0 1-1,0 0 0,-8 7 1,10-8-119,0 1 0,1-1 1,-8 3-1,3-3-167,9-3 184,-1-1-1,1 0 0,0 1 1,0-1-1,0 1 0,0-1 1,0 1-1,0-1 0,0 1 1,0 0-1,0 0 0,0-1 1,0 1-1,0 0 0,1 0 1,-1 0-1,0 0 0,0 0 0,1 0 1,-1 0-1,1 0 0,-1 0 1,1 0-1,0 0 0,-1 0 1,1 1-1,0-1 0,0 0 1,-1 0-1,1 0 0,0 1 1,1 1-1,-1 0 17,0 0 0,1 0-1,0 0 1,0 0 0,0 0 0,0 0-1,0 0 1,1-1 0,-1 1 0,1 0-1,2 3 1,-1-3 5,-1 1 1,0-1-1,0 0 0,-1 1 0,3 6 1,0 7 78,-1-4-1,9 24 1,-7-22-98,-1 0 1,4 29 0,-5-25-123,9 31-1,-8-38 231,0 0-1,-1 1 1,-1-1-1,0 1 1,0 22-1,-2-23 90,1 1 1,1-1-1,0 0 0,4 13 0,-4-18-74,-1 0-36,1-1 1,0 1-1,0-1 1,1 1-1,-1-1 1,1 0-1,1 0 1,-1 0-1,1 0 0,8 9 1,-6-9-92,1-1 0,0 0 0,0 0-1,0 0 1,1-1 0,-1 0 0,1-1 0,0 0 0,0 0-1,13 3 1,-1-4-94,1-1 0,33-1 1,-22-1 2,-10 2-223,1-2 0,-1 0-1,0-2 1,0 0 0,0-1-1,0-2 1,33-12 0,-37 10-626,-1-2 0,-1 0 1,30-24-1,-11 2-1854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3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8384,'-16'16'3104,"16"-16"-2400,32 16-224,-32-16-384,32 0-160,-16 0-192,1 0 160,15 0-96,0 0 96,1 16-288,15-16 224,-15 0-864,15 0 576,1-16-1856,-1 16 1312,-32 0-1760,33 0 1568,-17-16-448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3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41 4384,'-2'7'136,"0"2"33,0-1 0,1 1 0,0-1 0,0 1 0,0 0 0,2-1 0,-1 1 0,1 0 0,0 0 0,3 10-1,0 1 19,-3-14-127,0 1-1,1-1 1,2 8 0,-3-12-43,0 0 0,0 0-1,0 0 1,0-1 0,0 1 0,1 0 0,-1-1-1,0 1 1,1-1 0,-1 1 0,1-1-1,-1 0 1,1 0 0,3 2 0,-2-1 79,1 0 0,-1-1 0,1 1 0,-1-1 1,7 2-1,-8-3-116,1 0 1,-1-1-1,1 1 1,-1-1-1,1 1 1,-1-1 0,5-1-1,3-1-54,7-3-81,5-18-203,-12 16 249,7-8-38,4-22-119,-18 36 251,-1-1 1,1 0-1,-1 1 0,1 0 1,5-4-1,1 0 39,12-12 281,36-38-1,-19 17 441,-37 38-724,0 0 0,-1 1-1,1-1 1,0 1-1,0-1 1,0 1-1,0 0 1,0-1-1,0 1 1,0 0 0,0-1-1,0 1 1,0 0-1,0 0 1,0 0-1,0 0 1,0 0-1,0 0 1,2 1 0,-3-1-14,1 0 1,-1 0 0,1 0-1,-1 1 1,0-1 0,1 0-1,-1 0 1,1 1 0,-1-1-1,0 0 1,1 1-1,-1-1 1,0 0 0,1 1-1,-1-1 1,0 1 0,1-1-1,-1 0 1,0 1 0,0-1-1,1 1 1,-1 1 6,0-1-1,0 0 1,0 1 0,0-1-1,0 0 1,0 1 0,0-1-1,0 1 1,0-1 0,-1 0-1,1 0 1,-1 2 0,-6 17 145,2-6-98,0 2-1,-5 29 1,6-12-161,-11 66-269,-24 99-678,13-59-466,13-58-258,11-56 1313,1-12 140,-4 24 1,3-29 233,-1-1 0,0 0 0,-7 13 0,4-8 25,-16 34 118,-5-11 704,23-30-690,2-2 43,0 0 0,0 0 1,-1 0-1,1-1 1,-6 5-1,6-6-23,0 0-1,0 0 1,0 0 0,0-1-1,0 1 1,0-1-1,0 1 1,0-1-1,0 0 1,0 1 0,-4-2-1,4 1-17,0 0-1,0 0 0,-1 0 1,1 0-1,0 0 1,0-1-1,0 1 1,0-1-1,0 0 0,0 0 1,1 1-1,-1-1 1,0 0-1,0-1 0,0 1 1,1 0-1,-1 0 1,1-1-1,-3-2 1,-1-2 215,2-1 0,-1 1 1,0-1-1,-3-12 1,5 14-197,-2-8 185,0 0-1,1 0 1,0 0 0,1 0 0,1 0-1,0-1 1,0 1 0,2 0 0,-1-1 0,5-16-1,-2 16-241,1-1 0,0 1 0,2 0-1,-1 0 1,11-16 0,-11 21-87,7-18-61,-7 15 16,1 1 0,0-1 0,1 1-1,11-13 1,-9 11-303,2 1-1,-1 1 0,2 0 1,-1 0-1,2 1 0,-1 1 1,20-12-1,1 5-3558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2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7456,'-100'0'5413,"100"0"-5387,-1 0 1,1 0-1,-1 0 0,1 0 0,-1 0 1,1 0-1,-1 0 0,1 0 1,-1 0-1,1 0 0,-1 0 0,1 0 1,-1 1-1,1-1 0,-1 0 1,1 0-1,-1 1 0,1-1 0,0 0 1,-1 1-1,1-1 0,-1 0 1,1 1-1,0-1 0,-1 1 0,1-1 1,0 0-1,0 1 0,-1-1 1,1 1-1,0-1 0,0 1 0,0-1 1,0 1-1,0-1 0,0 1 1,-1-1-1,1 1 0,0-1 0,0 1 1,1 0-1,-1 2 955,0-3-303,0 0-118,2 3-283,3 1-246,0 2 1,0-1 0,0 0 1,8 4-1,80 63 116,-66-49-60,0-2 0,2 0 1,35 18-1,-50-33-54,20 12 1,-9 2-37,-19-14-1,0-1 1,0 0-1,1 0 0,0-1 1,0 0-1,13 6 0,-4-4 41,-3-1 6,0 0 0,22 12 0,-33-16-30,0 0-1,0 1 1,1-1 0,-1 1-1,0-1 1,0 1-1,-1 0 1,1 0 0,0 0-1,0 0 1,-1 0-1,0 0 1,1 0 0,-1 1-1,0-1 1,0 0-1,0 1 1,0-1 0,0 1-1,-1-1 1,1 5-1,0-1 27,-1-4-43,0-1 0,0 1 1,0-1-1,0 0 0,0 1 0,0-1 0,0 0 1,0 1-1,0-1 0,-1 0 0,1 1 1,-1-1-1,1 0 0,-1 1 0,1-1 0,-1 0 1,-1 2-1,-19 15-70,14-13 44,0 0 0,1 0-1,-1 1 1,-4 7 0,-132 162-702,125-151 241,1 1-1,2 0 0,0 2 0,-10 27 1,-17 31-1867,9-34 592,1-2-1691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3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34 7136,'62'0'3733,"-59"0"-2992,-3 0-367,-3-3-300,0 0-108,-1 0 0,0 1 0,1-1 0,-1 1 0,0 0 0,0 0 0,-1 1 0,1-1 0,0 1 0,-7-2 0,-2 1-316,0 0 0,-24 0 0,-13 1-189,-46 2-114,80 0 622,0 0-1,1 2 1,-1 0-1,-15 5 1,12-2 119,-31 3 1,34-6 83,1 0 0,-28 9 0,8 1 548,21-10-483,12-3-167,-1 1-1,1-1 1,0 1-1,-1-1 1,1 1-1,0 0 1,0 0-1,-1 0 1,1 0 0,0 0-1,0 1 1,0-1-1,0 1 1,-2 1-1,-12 11 305,10-12-340,5-2-35,1 0 0,-1 0 0,1 0-1,0 1 1,-1-1 0,1 0 0,-1 0 0,1 0 0,0 0-1,-1 0 1,1 1 0,0-1 0,-1 0 0,1 0-1,-1 0 1,1 1 0,0-1 0,0 0 0,-1 1 0,1-1-1,0 0 1,0 1 0,-1-1 0,1 0 0,0 1 0,0-1-1,0 1 1,-1-1 0,1 0 0,0 1 0,0-1-1,0 1 1,0-1 0,0 0 0,0 1 0,0-1 0,0 1-1,0-1 1,0 0 0,0 1 0,0-1 0,0 1 0,1-1-1,-1 0 1,0 1 0,0-1 0,0 1 0,0-1-1,1 0 1,-1 1 0,1 0 0,9 17-148,-6-5 89,-3-8 35,0-1 0,0 0-1,1 0 1,0 0 0,-1-1 0,1 1 0,3 4-1,2 4-24,-2 0-1,0 1 1,0-1 0,-1 1-1,0 0 1,-1 0-1,1 15 1,8 28 139,-7-36-51,-1 0 0,-1 0 0,1 23 0,-3 61 281,-2-46-225,1-54-95,0-3 1,0 0 0,-1 0 0,1 0 1,0 0-1,0 0 0,0 0 0,0 0 0,1 0 1,-1 0-1,0 0 0,0 0 0,1 0 0,-1 0 1,0 0-1,1 0 0,-1 0 0,1 0 0,-1 0 1,1 0-1,0-1 0,-1 1 0,1 0 0,0 0 1,0-1-1,-1 1 0,1 0 0,0-1 0,0 1 1,0-1-1,0 1 0,0-1 0,1 1 0,12 10 39,-13-9-31,1 0-1,0 0 1,0-1-1,0 1 1,0-1-1,0 1 1,0-1-1,4 2 1,24 2 115,-23-3-103,5 1-15,0 0 1,0-1-1,0 0 1,14 0 0,24-1-214,-24 0-345,0-1 0,36-5 0,-39 1-571,-1-1 1,41-15-1,-28 3-1894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3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8544,'0'16'3168,"17"-16"-2464,-1 16-192,0-16-480,16 0-128,1-16-864,-1 16 512,17-16-1280,15 16 960,1-33-2016,0 33 1568,-17 0-1632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3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8224,'0'0'112,"0"1"1,0-1-1,0 1 0,0 0 1,0-1-1,0 1 0,0 0 1,0-1-1,0 1 1,0-1-1,1 1 0,-1-1 1,0 1-1,0 0 0,1-1 1,-1 1-1,0-1 1,1 1-1,-1-1 0,1 1 1,-1-1-1,0 1 0,1-1 1,-1 0-1,1 1 1,0-1-1,15 2 846,-9-2-774,-2-3 50,-3 2-262,0-1-1,0 1 1,0-1-1,0 1 0,1 0 1,-1 0-1,0 0 1,1 1-1,-1-1 1,5-1-1,7-1-259,0-4 8,-12 6 264,-1 0 0,0 1 0,1-1 0,-1 0 0,0 1 0,1-1-1,-1 0 1,1 1 0,-1 0 0,1-1 0,-1 1 0,1 0 0,0 0-1,-1 0 1,1 0 0,-1 0 0,1 0 0,-1 0 0,1 1 0,-1-1-1,1 0 1,-1 1 0,2 0 0,3 2-54,1 0 67,-1 0-1,0 1 1,0-1-1,0 1 1,6 6-1,-10-9 9,-1 1 0,1 0 0,0 0 0,-1 0 0,0 0 0,1 0 0,-1 1 0,0-1 0,0 0 0,-1 0 0,1 1 0,0-1 0,-1 1 0,1-1 0,-1 1 0,0-1 0,1 0 0,-1 1 0,-1-1 0,1 1 0,-1 2 0,1 10-77,0-12 28,0 0 1,0 1 0,0-1-1,-1 0 1,0 0-1,1 0 1,-1 0 0,0 0-1,0 0 1,-1 0 0,1 0-1,-1 0 1,1-1-1,-4 5 1,3-4 20,0 0 0,1 1 0,-1 0 0,1-1 0,0 1 0,0 0-1,-1 3 1,2-3-5,-1 0-1,0-1 1,0 1 0,0-1-1,0 1 1,-1-1-1,0 1 1,1-1-1,-1 0 1,0 0-1,-1 0 1,-3 5-1,5-7 20,-4 3-6,1 0 1,-1 1-1,1 0 1,0 0-1,1 0 1,-1 0-1,1 1 1,0-1-1,-4 12 1,4-5 23,2-8 6,0 0 0,0 0 0,0-1 0,0 1 0,-1 0 0,0 0 0,0-1 0,-3 6 0,3-5-44,-1 0 1,1 0-1,0 1 1,1-1-1,-1 0 1,1 1 0,0-1-1,0 1 1,0 0-1,1-1 1,0 10-1,0-13 22,0-1 0,0 1 0,0 0 0,0 0-1,0-1 1,0 1 0,1 0 0,-1 0 0,0-1 0,1 1-1,-1 0 1,0-1 0,1 1 0,-1 0 0,1-1-1,-1 1 1,1 0 0,-1-1 0,1 1 0,0-1 0,-1 1-1,1-1 1,-1 0 0,1 1 0,0-1 0,-1 0 0,1 1-1,0-1 1,0 0 0,-1 0 0,1 1 0,0-1-1,0 0 1,0 0 0,-1 0 0,1 0 0,0 0 0,0 0-1,-1 0 1,1 0 0,0-1 0,0 1 0,-1 0-1,1 0 1,0-1 0,0 1 0,-1 0 0,1-1 0,0 1-1,-1-1 1,1 0 0,7-12-404,17-3-453,-6-1 278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3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7296,'-16'16'2720,"32"0"-2112,-16 0-192,0-16-288,17 0-160,15 17-128,-16-34 96,33 1-2912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3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7392,'0'7'1260,"0"-5"288,0-3-1509,1 1 0,-1-1 1,0 1-1,1-1 0,-1 1 0,0-1 0,1 1 0,-1-1 0,1 1 0,-1 0 0,0-1 0,1 1 0,-1-1 0,1 1 0,0 0 0,-1 0 0,1-1 0,-1 1 0,1 0 0,-1 0 0,1 0 0,0-1 1,-1 1-1,1 0 0,0 0 0,5-2 537,0-5-476,-3 2-174,1 1-1,1-1 0,-1 1 1,0 0-1,1 0 1,0 1-1,7-5 1,15 3 287,-11-1-123,-13 5-81,0-1 0,1 1 0,-1 0 0,1 0 0,-1 1 0,1-1 0,0 1 0,3-1 0,8 1 56,-10 0-45,-1 0 1,0-1-1,1 2 1,-1-1 0,0 0-1,1 1 1,-1 0-1,0 0 1,0 0-1,0 1 1,0-1-1,0 1 1,0 0-1,6 4 1,1 0 16,-7-4 19,-1 0 0,0 0 1,0 0-1,0 0 0,0 0 1,0 1-1,0-1 0,-1 1 0,1 0 1,2 3-1,17 23 275,-15-20-299,0 0 0,-1 0 0,1 1 0,-2 0 0,5 11 0,1 10 110,-7-18-78,0-1 1,12 23 0,11 3 20,-5 3-63,8 13-87,-14-31 41,-5-7 18,0 0 0,15 34 0,9 39-42,9 13-166,-18-14 7,26 162 0,-28-121 29,22 86-435,54 300 106,-89-458 497,85 461 239,-56-209 79,-12-87 205,18 234 837,-41-308-361,-24 254 0,15-367-599,-13 56-1,9-66-151,-18 36 1,19-47-151,-6 15 148,-35 70 395,40-88-590,0 1-1,0-1 0,-1 0 1,0-1-1,-20 17 0,24-22-74,-1-1 0,1 1-1,-1-2 1,0 1 0,-11 4-1,14-7-31,0 0 0,0 0 0,0 0 0,0-1 0,0 1 0,0-1 0,0 0 0,0 0 0,0 0 0,0-1 0,0 1 0,0-1 0,0 1 0,0-1 0,0 0 0,-4-2 0,-6-4-211,0 0 0,-23-19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4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17 113 7712,'-16'81'2880,"16"-64"-2240,32-1-192,-32 0 256,32-16-480,-15 0-96,15 0-64,0-16-512,1-17 256,31 1-2592,1-17 1536,32 1-2496,0 16 2112,0-1-32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4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7296,'0'0'2368,"2"0"-1440,384 0 4886,-127 0-10002,-211 0-2148,-32 0 2982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4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857 195 6464,'7'0'848,"-6"0"-778,0 0-1,0 0 1,0 1 0,0-1-1,-1 0 1,1 0-1,0 0 1,0 0 0,0 0-1,0-1 1,0 1 0,0 0-1,0 0 1,0-1-1,0 1 1,0 0 0,0-1-1,0 1 1,-1-1-1,1 1 1,0-1 0,0 0-1,-1 1 1,1-1 0,0 0-1,-1 1 1,1-1-1,0 0 1,-1 0 0,1 0-1,-1 1 1,1-1 0,-1 0-1,0 0 1,1-1-1,4-5 144,-5 6-196,1 0 1,0 1 0,-1-1-1,1 0 1,0 0-1,-1 0 1,1 0 0,-1 1-1,0-1 1,1 0 0,-1 0-1,0 0 1,1 0-1,-1 0 1,0 0 0,0 0-1,0 0 1,0 0-1,0 0 1,0 0 0,0 0-1,0 0 1,0 0 0,0 0-1,-1 0 1,1-1-1,-30-57 234,29 56-267,-1 1 1,1 0-1,0 0 1,-1 0-1,0 0 1,0 0-1,0 0 1,0 0-1,0 0 1,-2-1-1,-8-5 25,1 1 0,-1 0-1,0 1 1,0 0-1,-1 1 1,0 1 0,-20-5-1,15 5 83,-1 1 0,1 1-1,0 1 1,-1 1 0,-28 2 0,22 1 44,0 0 0,0 2 1,0 1-1,0 1 0,1 0 1,0 2-1,-29 16 0,14-3-13,1 1-1,1 2 1,1 1 0,-35 34-1,47-36-35,3-4 29,1 1-1,-17 23 0,31-35-59,0-1 0,1 1-1,0 0 1,1 1 0,0-1-1,1 1 1,-1 0 0,2 0 0,-3 13-1,4-8 25,0-1-1,1 1 0,1-1 1,0 1-1,1-1 1,1 1-1,0-1 1,1 0-1,0 0 0,1-1 1,12 23-1,-6-15-115,0-2 0,2 0 0,0 0 1,1-1-1,1 0 0,29 26 0,53 31-395,-64-51 352,-14-8 62,2-2 1,0-1-1,1 0 1,0-1-1,1-2 1,27 9-1,-15-6-18,-16-6-375,1 0 0,0-1 1,0-1-1,0-1 0,40 3 0,-40-6-398,-12-1 347,-1 1 1,1-1-1,0-1 1,-1 1-1,13-4 0,-18 3 135,0 1 0,0-1 0,-1 0-1,1-1 1,0 1 0,0 0 0,-1 0-1,1-1 1,1-1 0,-3 3 309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4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7648,'0'0'2816,"16"0"-2176,32 0-192,-31 0-96,31 0-288,1 0-320,-1 0 160,1 0-256,-1 0 192,-15 0-64,15 16 128,-15-16-160,-1 0 160,0 0-1376,1 0 832,-17 0-3424,0-16 2272,0-17 224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4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65 7136,'0'0'96,"-1"0"0,1 0 0,0 0 1,-1 0-1,1 0 0,-1 0 0,1 0 0,-1 0 0,1 0 1,0 0-1,-1 0 0,1 0 0,-1 0 0,1 0 1,-1 0-1,1 0 0,0 0 0,-1-1 0,1 1 1,0 0-1,-1 0 0,1 0 0,-1-1 0,1 1 0,0 0 1,0-1-1,-1 0 0,7-6 961,-3 4-1159,2 1 464,-4 1-348,1 1-1,-1 0 0,1 0 0,-1-1 0,1 1 1,-1-1-1,1 1 0,-1-1 0,0 0 0,3-1 1,10-5-16,16 2-19,10-7 14,-28 7 41,0 2 1,21-4-1,-1 5 202,-1 1 1,1 2-1,48 8 0,-47-5-157,34 1-42,-32 0-178,-15-1-31,38 0 0,-45-3 173,0 0 1,25 5-1,-25-3-23,0-1-1,27 2 0,41-4-2884,-65 0-1519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2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5984,'0'2'1920,"0"9"-1174,0-8-367,0-3-48,0 0-65,0 0 369,0 0-43,0 10-331,0 0 1,0 0-1,1-1 0,1 1 1,-1 0-1,1 0 0,1-1 1,4 12-1,-3-8-280,0-1 0,-1 1-1,-1 0 1,0 0 0,0 18 0,0 1-31,9 55-84,-5 18-159,-1-41 165,0-20 110,-2 0 0,-6 79 1,-2-81 142,1-14 10,0 34-1,5-35-34,0-18-54,-1 1 1,0 0-1,0-1 1,-1 1-1,-3 12 1,-1-5-5,3-10-31,0 0 1,1 0 0,-1 0 0,1 10 0,1-15-11,0-1 1,0 1-1,0-1 0,-1 1 0,1 0 0,0-1 0,-1 1 1,1 0-1,-1-1 0,1 1 0,-1-1 0,1 1 0,-1-1 1,0 0-1,0 1 0,0-1 0,0 0 0,0 1 0,-2 1 1,2-3 1,-2 3 93,1-6-48,0 1-57,1 0-1,-1 0 1,1-1-1,-1 1 1,1 0 0,0-1-1,0 1 1,0-1 0,1 0-1,-1 1 1,0-1 0,1 0-1,0-3 1,0-43-39,0 26 3,1 4-102,1 0 1,0 0-1,1 0 0,1 1 0,9-26 1,-5 17-238,1-11 45,-5 20 65,1 1-1,12-31 0,10 7-114,-18 25 282,-8 13 88,1-1 1,0 1-1,0 0 1,0-1-1,0 1 1,0 0 0,1 0-1,0 0 1,-1 1-1,1-1 1,0 1-1,0-1 1,1 1-1,4-3 1,-1 1 26,-5 3 0,0 0-1,-1 0 1,1 0 0,0 0 0,-1 0 0,1 0 0,0 0 0,0 1 0,0-1-1,0 1 1,0-1 0,0 1 0,0 0 0,0 0 0,0-1 0,0 1 0,0 1 0,0-1-1,3 1 1,-2 0 33,-1 1 0,1 0 0,-1 0 0,0 0 0,0 0 0,1 0-1,-2 0 1,1 0 0,0 0 0,0 1 0,-1-1 0,1 1 0,-1 0 0,0-1-1,0 1 1,0 0 0,0 0 0,0-1 0,0 1 0,-1 0 0,1 6-1,-1-4 14,0 0-1,0 0 0,-1 0 0,1 0 0,-1 0 0,0 0 0,0 0 0,-1 0 0,0 0 0,1-1 0,-2 1 1,-3 7-1,2-7-47,1 0 0,-1 0 1,0-1-1,0 1 0,0-1 1,0 0-1,-1-1 0,0 1 1,0-1-1,0 0 0,0 0 1,0 0-1,0-1 0,-1 0 1,-7 3-1,1-3 41,8-1 55,0 0 0,0 0 0,0 0 0,0 1 0,0-1 0,1 1 0,-1 0 0,-5 4 0,-4 0 255,0 0 0,-27 8-1,31-11-343,-7 0 8,10 0-42,6-3 21,0 0-2,-1 1 0,0 0 0,1-1-1,-1 1 1,0 0 0,1 0 0,-1 0 0,1 0 0,-1-1 0,1 1-1,-1 0 1,1 0 0,0 0 0,-1 1 0,9 17-115,0 11 149,-6-27 16,0 0 0,0 0 0,0 0 0,1 0 0,-1-1 1,4 4-1,21 25 425,3 5 15,37 38 0,41 34-264,-103-103-331,0 0-1,-1 1 1,1 0-1,4 9 1,-2-3-182,-6-11 185,0 0 0,0 1 0,1-1 1,-1 0-1,0 0 0,0 0 1,1 0-1,-1 0 0,1 0 0,-1 0 1,1 0-1,1 1 0,8 4-1070,-6 1-323,-5-6 1414,0-1-1,0 0 0,1 1 1,-1-1-1,0 0 0,0 1 1,1-1-1,-1 0 0,0 1 1,0-1-1,1 0 0,-1 1 1,0-1-1,1 0 0,-1 0 1,1 1-1,-1-1 0,0 0 1,1 0-1,-1 0 0,1 0 1,-1 0-1,0 1 0,1-1 0,-1 0 1,1 0-1,-1 0 0,1 0 1,-1 0-1,1 0 0,-1 0 28,0 0-1,0 0 1,0 0-1,1 0 1,-1 0-1,0 0 1,0 0-1,0 0 1,0 0-1,0 0 1,0 0-1,0 0 1,0 0-1,0 0 1,0 0-1,1 0 1,-1 0-1,0 0 1,0 0-1,0 0 1,0 0-1,0 0 1,0 0-1,0-1 1,0 1-1,0 0 1,0 0-1,0 0 1,1 0-1,-1 0 1,0 0-1,0 0 0,0 0 1,0 0-1,0 0 1,0 0-1,0 0 1,0 0-1,0-1 1,0 1-1,0 0 1,0 0-1,0 0 1,0 0-1,0 0 1,0 0-1,0 0 1,0 0-1,0 0 1,0 0-1,0-1 1,0 1-1,0 0 1,0 0-1,0 0 1,0 0-1,0-16-2108,0-14 325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4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7392,'0'32'2720,"16"-16"-2080,0 1-224,16-17 160,17 0-416,-1 0-352,1-17 96,16 1-416,-17 0 288,17 0-1984,0 0 1216,-1 16-1216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4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9888,'0'16'3648,"16"0"-2816,-16-16-256,0 0-2048,0 0 672,16-16-4352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4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44 8800,'3'0'2842,"7"0"-1722,-7 0-592,-6-3-176,0-1-326,0 1-516,0 0 0,0 0 0,0 1 0,0-1 0,0 1 1,-1 0-1,-3-3 0,-23 0-934,21 2 1116,5 2 238,1 0-1,0 0 1,-1 0-1,1 1 1,-6-1-1,-39 9-62,10-3 168,-51 9 879,51-5-526,-6 1 361,1 2 1,0 1 0,-48 24 0,82-32-671,-1 0 0,1 1 0,0 0 0,1 0 0,-1 1 0,1 0 0,0 1 0,1 0 0,0 0 0,-6 9 0,11-12-78,-1-1 0,1 1 0,1-1 0,-1 1 0,0 0 0,1 0 0,-1 5 0,-2 9 18,0-4 20,2-8-25,0-1 0,1 1 0,0 0 0,0 0 0,0 0 0,1 0 0,0-1 0,1 12 0,26 200 56,-5-2-182,-19-188 126,7 103 84,-10 12 195,1-128-267,-1 0-1,2 0 1,0 0 0,0 0 0,8 20 0,3 3-112,-10-26 43,-3-9 46,0-1 0,1 1 1,0 0-1,-1-1 0,1 1 0,0-1 0,0 1 0,0-1 0,0 1 0,1-1 1,-1 0-1,1 0 0,-1 1 0,1-1 0,0 0 0,0-1 0,0 1 1,0 0-1,0 0 0,0-1 0,1 1 0,-1-1 0,4 2 0,5 2-58,1 0-1,0 0 0,0-1 0,0 0 1,1-2-1,-1 1 0,1-1 1,16 0-1,225-2-685,-238 1 386,0 0 0,27 6 0,-18-3-308,20 2-372,-20 0 137,-19-4 528,0-1-1,1 1 0,-1-1 0,12 0 0,14-1-3026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4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6816,'0'32'2528,"16"-32"-1984,0 0-128,0 0 480,1 0-576,15-16-768,0 0 224,17 16-160,16-16 224,15 16 32,1-16 64,0 16-224,-16 0 160,16-17 256,-16 17-64,-17-16-1984,17 16 1056,-17-32-3136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4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7808,'2'3'2506,"1"-1"-2188,-2-1-238,0 0-1,0 0 0,0 0 0,0 0 0,1 0 0,-1 0 0,0 0 0,1-1 0,-1 1 1,1-1-1,-1 1 0,1-1 0,-1 1 0,1-1 0,-1 0 0,1 1 0,-1-1 1,1 0-1,0 0 0,-1 0 0,3-1 0,5 2 94,1 0-1,14 4 1,11 2 184,29-2-75,15 6-330,4-6-5,-38 0 57,72 4 115,-81-8 16,0 1 0,51 11 0,-41-6-247,0-2 0,72-1 0,-102-4-757,0 1-1,-1 1 1,1 1 0,18 5-1,-28-7 280,0-1-1,-1 1 0,11-1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9:5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66 3200,'-13'0'11,"10"0"149,3 0-48,0 0-48,0 0 10,-3 3 124,-8 7-54,11-9-141,0-1 0,0 0 0,0 0 0,0 1 0,-1-1 1,1 0-1,0 0 0,0 1 0,-1-1 0,1 0 0,0 0 1,0 0-1,-1 1 0,1-1 0,0 0 0,-1 0 0,1 0 0,0 0 1,-1 0-1,1 0 0,0 0 0,-1 0 0,1 0 0,0 0 1,-1 0-1,1 0 0,0 0 0,0 0 0,-1 0 0,1 0 1,0 0-1,-1 0 0,1 0 0,0 0 0,-1 0 0,1-1 1,-1 1-1,1 0 1,0 0-1,-1-1 1,1 1 0,0 0-1,0 0 1,-1 0-1,1 0 1,0 0 0,-1 0-1,1 0 1,0 0 0,-1 0-1,1 0 1,0 0-1,-1 0 1,1 0 0,0 0-1,-1 0 1,1 0-1,0 0 1,0 0 0,-1 0-1,1 1 1,0-1-1,-1 0 1,1 0 0,0 0-1,0 1 1,-1-1 0,1 0-1,0 0 1,0 0-1,-1 1 1,1-1 0,0 1-1,-14 10 93,1-6 54,9 2-237,0-2-182,-10-4 113,-50-1 502,62 1-334,0-1-1,0 0 1,1 1 0,-1-1-1,0 1 1,1-1-1,-1 1 1,1 0 0,-1 0-1,-2 2 1,-5 2 63,-2 0 124,8-4-168,1 0 1,0 0 0,-1 0 0,1 1 0,0-1-1,-3 3 1,0-1-192,3-3 141,1 0 1,-1 0-1,1 1 0,0-1 0,-1 1 0,1-1 0,-1 1 1,1-1-1,0 1 0,-1 0 0,1 0 0,0-1 1,0 1-1,0 0 0,-1 0 0,1 0 0,0 1 1,0-1-1,1 0 0,-1 0 0,0 0 0,0 1 0,0-1 1,1 0-1,-1 1 0,0 1 0,-1 1 38,1-1 0,-1 1 0,0-1 0,-1 0 0,-2 3 0,-3 2 44,5-5-39,-1 0-1,1 1 0,0-1 0,0 1 0,-3 4 0,1 2 2,5-7-32,-2-1-1,1 0 1,0 1-1,0-1 1,-1 0-1,1 0 1,-1 0-1,-2 2 1,-141 142 615,143-145-593,1 0-2,0 0-1,0 0 1,0 1 0,-1-1 0,1 0 0,0 0 0,1 1 0,-1-1 0,0 1 0,0-1-1,0 1 1,1-1 0,-1 1 0,1-1 0,-1 1 0,1 0 0,0-1 0,0 1 0,0 0-1,0-1 1,0 3 0,0 0-7,0-3-6,0 0 1,0 0 0,0 0 0,0 0 0,0 0-1,0 0 1,0 0 0,0 0 0,0 0 0,0 0-1,-1 0 1,1 0 0,0 0 0,-1 0 0,1 0 0,-1 0-1,1 0 1,-1 0 0,1 0 0,-1-1 0,0 1-1,1 0 1,-1 0 0,0-1 0,0 1 0,0 0-1,1-1 1,-1 1 0,0-1 0,0 1 0,0-1-1,-1 1 1,0 0-12,1 0 0,0 0 0,0 0 0,-1 0 0,1 0 0,0 0 0,0 1 0,0-1 0,1 0 0,-1 1 0,0-1 0,0 1-1,1-1 1,-1 1 0,1-1 0,-1 1 0,1-1 0,0 1 0,0-1 0,-1 4 0,-1 7-29,-1-4 2,-1-1-1,-7 13 1,2-4-119,8-13 152,0 0 0,0 0 0,0 0 0,1 0 0,0 0 0,-1 0 0,1 0 0,0 0 0,0 0 0,1 4 0,0 2 28,-1 6 10,0-10-27,-1-1 0,1 0 0,1 0 0,-1 0 0,1 0 0,1 5 0,8 12-6,-4 9-112,-1-13 65,-3-11 17,0 1-1,-1 0 1,0 0-1,0 0 1,0 7 0,0-8 34,-1 1 0,1-1 0,0 1 1,4 10-1,1 7 161,-1 19-47,1-18-214,-4-19 57,0 0 1,-1 1-1,0-1 1,1 12 0,-2-15 39,0 0 0,0 0 0,0 0 0,0 0 0,1 1 0,-1-1 0,1 0 0,0 0 0,0 0 0,0 0 0,1 0 0,-1-1 0,1 1 0,-1 0 0,4 3 0,-3-2-14,1 0 1,-1 1 0,0-1 0,-1 1-1,1-1 1,0 6 0,-1-4 9,1-1 0,0 1 0,0-1 0,0 1 0,1-1 0,3 7 0,4 2-20,0 0 0,19 20 0,-28-32 16,1-1 0,0 1 1,-1 0-1,0 0 1,1 0-1,-1 1 1,0-1-1,0 0 0,0 0 1,-1 1-1,1-1 1,0 0-1,-1 3 0,4 9-23,12 23-66,-10-25 144,0-1 0,1 0-1,16 20 1,-3-4-20,-18-23-27,0-1 0,0 1 0,0 0 0,0 0 0,-1 0 0,1 0 0,0 5 0,2 4 17,-2-9-5,0-1 0,0 1 0,0 0-1,1-1 1,-1 1 0,1-1 0,0 0-1,0 0 1,1 0 0,3 3 0,3 2-10,5 9-40,0 1 0,-1 0-1,12 21 1,-13-18 21,-8-14 16,0 0 0,1-1 0,-1 0 0,9 7 0,-3-3 0,-6-5 5,1-1 1,-1 1-1,1-1 1,6 4-1,6 4 27,-3 0-15,-6-5-122,1 1 1,0-2 0,10 7 0,126 54 557,-100-43-448,-9-13-58,9 11-11,-40-21 54,-1 0-1,0 0 1,1 0 0,-1-1-1,11 0 1,-8 0 2,1 1 0,15 2 1,-5 1 53,-9-1-3,0-1 0,0 0 0,19 0 0,-21-2-55,-1 1-1,1 0 1,-1 1-1,10 2 1,-9-2 10,0 0 1,0 0 0,1-1-1,11 0 1,-2 0 15,-7-1 55,0 1 1,-1-2 0,21-2 0,-6-2 69,0 1 0,33-1-1,-39 4-19,0 0-1,20-5 1,-22 3-40,1 0-1,18 1 1,-25 2-93,0-1-1,1 0 1,-1 0 0,0-1-1,0-1 1,0 0-1,0 0 1,-1-1 0,20-10-1,-19 9 87,0 1-1,0 1 0,17-4 1,-19 5-2,1 0 0,-1-1 0,10-4-1,-7 1 2,-1-1 0,0 0-1,19-17 1,-8 6 20,-3 5-46,-12 8-64,0 0 0,0 0 0,-1-1 0,1 0 0,5-8-1,9-11-48,-4 5 38,-1-1-1,25-39 0,-33 40 62,9-25-1,-10 25-15,12-25 0,-17 40-15,8-13 72,-1-1 0,-1-1 0,9-28 0,-14 30-95,2-8 26,1 1-1,15-41 0,-17 51 14,0 0 0,-1-1 0,-1 1 0,0 0 0,-1-1 0,-1-19 0,0 11-53,1 7-23,-2-1-1,-2-20 0,-8-11 13,6 4 219,0 21-87,2 13-53,1 0 0,0 0 0,0-13 0,2 16-44,0 0-1,-1 1 1,0-1 0,0 0-1,-1 1 1,0-1-1,-4-9 1,1 1-19,-6-3 132,8 15-82,0-1 1,0 1-1,1-1 1,-3-6-1,1-2-38,4 10 17,0 1 0,-1-1 0,0 1 0,1 0 0,-1 0-1,0-1 1,0 1 0,0 0 0,-1 0 0,1 0 0,0 0 0,-1 0 0,-1-2-1,-16-19 147,18 20-128,-1 1-1,0-1 1,1 1-1,-1 0 1,0 0-1,-1 0 0,1 0 1,0 0-1,0 0 1,-1 0-1,1 1 1,-4-2-1,4 1-3,-1 0-1,1 0 1,0 0-1,0 0 1,0 0 0,0 0-1,0-1 1,1 1-1,-1-1 1,-1-3 0,-6-7 32,-1 6-6,10 6-32,-1 0-1,0 1 1,0-1 0,1 0 0,-1 1 0,0-1-1,1 0 1,-1 0 0,1 0 0,-1 1 0,1-1-1,0 0 1,-1 0 0,1 0 0,0 0 0,-1 0-1,1 0 1,0-1 0,-3-5 2,-1 0-1,0 0 1,-1 0 0,1 1-1,-1-1 1,-1 1 0,-9-9-1,13 13-12,1 0 1,-1 1-1,1-1 0,0 0 0,-1-1 0,1 1 0,0 0 0,0 0 0,0 0 0,1-1 0,-1 1 0,0 0 0,1-3 0,-4-9 36,2 8 28,-1 0 0,0 0 0,-1 0 0,-7-9 0,5 6-44,-8-7-38,12 14 26,0 1-1,1-1 0,-1 0 0,0 0 1,1 0-1,0 0 0,-1 0 1,1 0-1,-1-3 0,0-4 68,-4-9 97,-18-4 31,11 5-73,11 14-91,0 0-1,0 0 1,0 0-1,0 0 1,0 1-1,-1-1 0,1 1 1,-6-4-1,-54-40 875,55 41-913,0 1-1,0 0 1,0 1-1,0 0 1,-1 0-1,1 0 1,-1 1-1,-8-1 1,-5-2 11,-9-4 39,11 3 10,-1 0 1,-29-3 0,-15 7 168,-15-1 12,53-1-137,-12-1 72,-49 0 0,-10 4 20,-157 5 180,194 1-364,-90 3 46,-5 1-93,5-1-904,150-8 945,-18-1-987,0 2 0,-29 4 1,-7 10-603,27-6 826,-54 10-2117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4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49 1152,'-2'0'35,"0"0"0,1 0 0,-1 0 0,0 1 0,1-1 0,-1 1 0,0-1 0,1 1 0,-1-1 0,1 1 0,-1 0 0,1 0-1,-1 0 1,1 0 0,0 0 0,-1 0 0,-1 2 0,3-2-23,-1-1 0,1 1-1,-1 0 1,1-1 0,0 1-1,-1-1 1,1 1 0,0 0-1,0-1 1,-1 1 0,1 0-1,0-1 1,0 1-1,0 0 1,0-1 0,0 1-1,0 0 1,0 0 0,0-1-1,0 1 1,0 0 0,1-1-1,-1 2 1,0 0 39,1 5 52,-1-4-84,0-1-1,0 0 1,0 0-1,0 1 1,0-1-1,-1 0 1,1 0-1,-1 0 0,0 4 1,-4 2-106,4-6 64,0-1 1,0 1-1,0-1 1,0 1-1,0-1 0,1 1 1,-1 0-1,1-1 0,-1 1 1,0 3-1,4 1-20,8 4 6,-9-7-107,-2-3 27,0 0 5,0-3 80,0-26 368,0 12-123,-1 11-284,1 1 1,0-1-1,1-10 0,-1 16 101,0-1-1,0 0 1,0 1 0,0-1-1,1 0 1,-1 1 0,0-1-1,0 0 1,1 1-1,-1-1 1,1 0 0,-1 1-1,0-1 1,1 1 0,-1-1-1,1 1 1,-1-1 0,1 1-1,-1-1 1,1 1 0,0-1-1,-1 1 1,1 0 0,-1-1-1,1 1 1,0 0 0,-1 0-1,1 0 1,0-1 0,-1 1-1,1 0 1,0 0 0,1 0-1,-2-3-375,0-7 31,0 7 128,0 3 184,1 0-1,-1 0 0,1 0 1,-1 1-1,1-1 0,-1 0 1,1 0-1,-1 0 1,1 0-1,-1 0 0,1-1 1,-1 1-1,1 0 0,-1 0 1,1 0-1,-1 0 1,1 0-1,-1-1 0,1 1 1,-1 0-1,1 0 0,-1-1 1,1 1-1,-1 0 0,0-1 1,1 1-1,-1-1 1,0 1-1,1 0 0,-1-1 1,0 1-1,1-1 0,-1 1 1,0-1-1,0 1 1,0-1-1,1 1 0,-1-1 1,0 1-1,0-1 0,0 1 1,0-1-1,0 1 1,0-1-1,0 1 0,0-2 1,0 0-24,0 2 70,0 0-22,0 0-64,0 0 1,0 0-17,2-3 6,12-8 42,-13 11 19,0-1 0,0 1 0,0 0 1,0-1-1,0 1 0,0 0 0,0 0 0,0-1 0,0 1 1,0 0-1,2 1 0,-1-1 11,-2-3 29,0 2-51,0 1 1,0-1-1,0 1 0,0-1 0,0 1 1,0-1-1,0 1 0,0-1 0,0 1 0,1-1 1,-1 1-1,0-1 0,0 1 0,0-1 0,1 1 1,-1 0-1,0-1 0,0 1 0,1-1 0,-1 1 1,0 0-1,1-1 0,-1 1 0,1 0 0,-1-1 1,0 1-1,1 0 0,-1-1 0,1 1 0,-1 0 1,1 0-1,-1 0 0,1 0 0,-1-1 1,1 1-1,-1 0 0,1 0 0,-1 0 0,1 0 1,-1 0-1,2 0 0,0 0 19,-2 0 16,0 0-21,0 0-75,0 0-118,0 0-543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4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17 736,'0'0'224,"2"0"-128,9 0 5,-8 0 123,-3 0 6,0 0 218,0 0-75,0-2 139,0-9-165,0 11-341,0 0 0,0 0 0,0-1 0,0 1 0,0 0 0,0 0 0,0 0 0,0 0 0,0 0 0,0 0 0,0 0 1,0 0-1,0 0 0,0 0 0,0-1 0,0 1 0,0 0 0,0 0 0,0 0 0,0 0 0,0 0 0,0 0 0,0 0 1,0 0-1,0 0 0,0 0 0,0 0 0,0-1 0,0 1 0,0 0 0,0 0 0,0 0 0,0 0 0,0 0 0,1 0 1,-1 0-1,0 0 0,0 0 0,0 0 0,0 0 0,0 0 0,0 0 0,0 0 0,0 0 0,0 0 0,0 0 0,1 0 0,-1 0 1,0 0-1,0 0 0,0 0 0,0 0 0,0 0 0,0 0 0,0 0 0,0 0 0,11 0 218,-8 0 16,-3 0-96,0 0-74,0 0 20,0 0 177,3 3-86,-2-1-168,1 0-1,-1 0 1,1 1 0,-1-1-1,0 1 1,0-1 0,0 1-1,0-1 1,0 1 0,-1 0-1,1-1 1,-1 1-1,1 3 1,-1 44 95,-1-28-73,1 202 658,9-94-406,-4-79-243,0 51-1,6 17-33,-6-17-74,0-49 41,4 67 121,-9 96 766,0-216-862,0 1 0,0-1 0,0 1 0,0-1 0,0 1 0,0-1 0,0 1 0,0-1 0,0 1 0,0-1 0,0 1-1,0-1 1,0 0 0,-1 1 0,1-1 0,0 1 0,0-1 0,0 1 0,-1-1 0,1 1 0,0-1 0,-1 0 0,1 1 0,0-1 0,-1 0 0,1 1 0,0-1 0,-1 0 0,1 1 0,-1-1 0,1 0-1,0 0 1,-1 1 0,1-1 0,-1 0 0,1 0 0,-1 0 0,0 0 0,0 0-1,1 0 1,0 0-1,-1 0 0,1-1 1,0 1-1,-1 0 0,1 0 1,0 0-1,-1-1 0,1 1 1,0 0-1,0-1 0,-1 1 1,1 0-1,0-1 0,0 1 1,0 0-1,-1-1 0,1 1 1,0 0-1,0-1 0,0 1 1,0-1-1,0 1 0,0 0 1,0-1-1,0 1 0,0-1 1,0 1-1,0 0 0,0-1 1,0 1-1,0-1 0,0 1 1,0 0-1,1-1 0,-1 1 1,0 0-1,0-1 0,0 1 1,0-1-1,1 1 0,10-19 10,-6-11 10,6-5-15,-9 20-9,4-16-53,18-23-205,-4-14 128,-17 51 160,1 1-1,1 0 1,0 0 0,2 0-1,-1 1 1,15-23-1,0 12-27,1 0 1,36-30-1,-16 16-50,-27 24-27,1 1 1,1 0-1,0 2 0,1 0 1,1 1-1,0 0 0,0 2 1,35-14-1,-49 23 79,0-1 0,0 1-1,0-1 1,0 1 0,0 1 0,0-1-1,1 1 1,-1 0 0,0 0 0,0 1 0,0-1-1,1 1 1,8 3 0,-11-4 21,0 1 1,1 0-1,-1 0 1,0 0-1,0 0 1,0 1-1,0 0 1,0-1-1,0 1 1,0 0-1,0 0 1,0 0-1,-1 1 1,1-1-1,-1 1 1,0-1-1,0 1 1,0 0-1,0 0 1,0 0-1,-1 0 1,3 5-1,-4-6-14,1 0 0,-1 0-1,1 0 1,-1 0 0,0 0-1,0 0 1,1 0 0,-2 3-1,1-3-3,1 3-12,-1 0 1,0 0-1,-1 0 0,1 0 0,-1 0 0,0 0 0,0 0 0,-1 0 0,1 0 0,-1-1 0,0 1 1,0 0-1,-5 5 0,-55 71 98,56-72-101,0 1-1,-2-2 1,1 1-1,-1-1 1,0 0-1,-11 9 0,-1-4-158,-43 21 0,54-30 165,-4 4 27,-1-2-1,1 0 0,-1-1 0,0 0 1,-20 4-1,8-6 226,0-2 0,-27-2 0,10 1-690,31-2 298,9-6 131,2 1-13,3 7-16,0 1 47,0-1 0,0 0 0,0 1 0,0 0 0,0-1 1,-1 1-1,1 0 0,0 0 0,0 0 0,-1 0 0,1 0 0,-1 0 0,1 0 0,-1 1 0,1-1 0,0 2 0,17 13-4,59 35 1275,-43-24-928,-16-17-128,21 8-1,9 5 6,13 18 121,-45-29-268,1 0 0,36 18 0,5-9-40,-19-2-32,-23-10 6,26 9 0,-32-14 18,0 1 1,0 0-1,-1 1 0,0 0 1,18 14-1,-19-14-20,0-1-1,0 1 1,0-2-1,17 7 1,-23-10-117,0 0-1,0-1 1,-1 2 0,1-1 0,0 0 0,0 0 0,-1 1 0,1-1 0,-1 1 0,3 2-1,-4-4-78,-1-1-1,0 1 0,1-1 0,-1 1 0,0-1 0,0 1 1,1-1-1,-1 1 0,0-1 0,0 1 0,0-1 0,0 1 0,0-1 1,0 0-1,0 1 0,0-1 0,0 0 0,0 1-249,0-3-2219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4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82 276 896,'-27'-14'304,"26"14"-295,0 0 1,0-1-1,-1 1 1,1-1-1,0 0 1,0 1-1,0-1 1,0 0-1,0 0 1,0 1-1,0-1 0,1 0 1,-1 0-1,0 0 1,-1-2-1,0 0 11,0-2 12,1 3-37,1 1 1,0-1-1,0 1 0,-1-1 1,1 1-1,-1-1 1,1 1-1,-1 0 1,0-1-1,-1-1 1,-5-12-85,2-9 84,-3 16 222,8 8-204,-1 0-1,1-1 1,-1 1-1,1 0 1,0-1-1,-1 1 1,1 0-1,0-1 1,-1 1 0,1-1-1,0 1 1,-1-1-1,1 1 1,0 0-1,0-1 1,0 1-1,-1-1 1,1 1-1,0-1 1,0 1 0,0-1-1,0 0 1,0 1-1,0-1 1,0 1-1,0-1 1,0 1-1,0-1 1,0-29 1710,0 30-1712,0 0 1,0 0 0,0 0 0,0 0 0,0 0 0,0-1 0,0 1 0,0 0 0,0 0-1,0 0 1,0 0 0,0 0 0,0 0 0,0 0 0,0 0 0,0 0 0,0-1-1,0 1 1,0 0 0,0 0 0,0 0 0,0 0 0,0 0 0,0 0 0,0 0 0,0 0-1,0 0 1,1 0 0,-1 0 0,0 0 0,0-1 0,0 1 0,0 0 0,0 0-1,0 0 1,0 0 0,0 0 0,0 0 0,0 0 0,0 0 0,0 0 0,1 0 0,-1 0-1,0 0 1,0 0 0,0 0 0,0 0 0,0 0 0,0 0 0,0 0 0,0 0-1,0 0 1,1 0 0,-1 0 0,0 0 0,0 0 0,27 1 1221,-2-1-695,39-3 0,11-9-299,36-3 242,-78 13-357,34-4 120,32-19 225,84-4 236,-139 23-492,157-13-56,-87 9-320,-76 7 258,42 2-1,-30 2 0,-43-1-99,0 1 0,1 0 1,-1 0-1,1 1 0,11 5 0,-13-6-9,-3 0 14,0 0-1,0 0 0,0-1 1,0 0-1,0 0 0,0 1 0,3-2 1,-1 1 21,0 3-442,6 8-1595,-8-9 219,-3-2-971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4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4480,'-32'32'1664,"32"0"-1312,0 17-64,0-17 896,0 1-704,0-1-192,16 0-192,-16 1-96,16-1 0,-16-16 0,0-16 0,0 0 416,17 0-224,-17-16-2912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1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4992,'0'-1'144,"0"-1"1,0 0-1,0 0 0,1 1 0,-1-1 1,1 0-1,-1 1 0,1-1 1,0 1-1,-1-1 0,1 1 1,0-1-1,1-1 0,3-5 54,0-4 50,-4 10-184,0 0 0,0 0 0,0 0 1,1 0-1,-1 0 0,0 0 1,1 0-1,-1 0 0,1 0 1,2-1-1,-3 2-64,0-1 0,0 1-1,1-1 1,-1 1 0,0 0 0,-1-1 0,1 0-1,0 1 1,0-1 0,-1 0 0,1 1-1,0-4 1,0-28 409,-1 24-95,0-2 97,0 11-407,0 0 1,0 0 0,0 0-1,1 0 1,-1 0 0,0 0-1,0 0 1,0 0 0,0 0 0,0-1-1,0 1 1,0 0 0,0 0-1,0 0 1,0 0 0,0 0-1,0 0 1,-1 0 0,1 0-1,0 0 1,0 0 0,0-1-1,0 1 1,0 0 0,0 0-1,0 0 1,0 0 0,0 0-1,0 0 1,0 0 0,0 0-1,0 0 1,0 0 0,0 0-1,0 0 1,-1 0 0,1 0 0,0 0-1,0 0 1,0-1 0,0 1-1,0 0 1,0 0 0,0 0-1,0 0 1,0 0 0,0 0-1,-1 0 1,1 0 0,0 0-1,0 0 1,0 0 0,0 0-1,0 1 1,0-1 0,0 0-1,-1 0 3,1 0 0,-1-1 0,1 1 0,-1 0 0,1 0 1,-1 1-1,1-1 0,-1 0 0,1 0 0,0 0 0,-1 0 0,1 0 0,-1 0 0,1 1 0,-1-1 0,1 0 0,0 0 0,-1 0 0,1 1 0,-1-1 0,1 0 0,0 1 0,-1-1 0,1 0 0,0 1 0,0-1 0,-1 1 0,1-1 0,0 1 0,-2 21 135,2-13-89,1 16-7,5 26 0,1 0-26,-2 49 6,6 19-20,5 96-150,-12 47 191,-5-152 156,1-13 53,-2-62-156,2-34-100,0-1 1,0 0 0,0 1-1,0-1 1,0 1 0,0-1 0,-1 0-1,1 1 1,0-1 0,0 0-1,0 1 1,0-1 0,0 0-1,0 1 1,-1-1 0,1 0-1,0 1 1,0-1 0,-1 0-1,1 0 1,0 1 0,0-1 0,-1 0-1,1 1 1,-1-2-5,0 0 1,1 1-1,-1-1 0,0 0 1,1 1-1,-1-1 1,1 0-1,0 0 0,-1 1 1,1-1-1,-1 0 0,1 0 1,0 0-1,0 0 1,-1-1-1,0-7-87,-1 0 1,2 0-1,-1 0 0,1 0 1,0 0-1,1-1 0,2-9 1,0 3-17,-1 0 0,2 0 1,1 1-1,0 0 0,0 0 1,2 0-1,-1 0 0,2 1 1,0 1-1,20-26 0,-5 13-15,48-43-1,-66 65 114,0 1 0,0-1-1,0 1 1,1 0 0,-1 0 0,10-3 0,-2 2-25,25-3 0,-37 7 33,24-5-28,-9 2 17,0 0 0,21 0 1,-18 3 11,-13-1 0,0 1 0,0 0 0,1 1 0,-1-1 0,9 3 0,-2 3-98,-11-5 66,-1 0-1,0 0 0,1 0 1,-1-1-1,1 1 0,-1 0 0,1-1 1,0 0-1,-1 1 0,1-1 1,-1 0-1,3 0 0,6 0-443,-19 0-192,-30 0-577,-179 0 4162,211 1-2774,0-1 1,0 1-1,1 1 0,-1-1 1,-8 4-1,11-4-73,0 1 0,-1-1 0,1 0 1,-9 1-1,13-3-68,0 1 0,0 0 0,0 0 1,0 0-1,-1 0 0,1 0 0,0 0 1,0 0-1,0 0 0,0 0 0,-1 0 1,1 0-1,0 0 0,0 0 0,0 0 1,-1 0-1,1 0 0,0 0 0,0 0 1,0 0-1,0 0 0,0 1 0,-1-1 1,1 0-1,0 0 0,0 0 0,0 0 1,0 0-1,0 0 0,-1 0 0,1 1 1,0-1-1,0 0 0,0 0 0,0 0 1,0 0-1,0 0 0,0 1 0,0-1 1,0 0-1,0 0 0,0 0 0,0 0 1,-1 1-1,1-1 0,0 0 0,0 0 1,0 0-1,0 0 0,1 1 0,-1-1 1,0 0-1,0 0 0,0 0 0,0 0 0,0 1 1,0-1-3,0 3 14,0 0 1,0 0-1,1-1 1,-1 1-1,1 0 1,-1 0-1,1-1 0,0 1 1,0 0-1,0-1 1,0 1-1,1-1 0,-1 1 1,1-1-1,0 1 1,3 2-1,92 119 1394,-54-72-1056,-5 4-139,2-15-74,-13 2 42,11-5-69,-22-11-68,-8-11-24,14 16-4,-16-26-44,-1 1-1,-1 0 0,1 1 1,-1-1-1,0 1 0,0 0 1,2 9-1,-2 1-293,-3-10 95,1-1 0,0 1 0,1 0 1,3 7-1,11 18-2018,-1-1 661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2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8800,'16'32'3264,"1"1"-2528,-1-1-224,0 0-256,16-16-256,17 1 0,-17 15 0,17 0 64,-1 1-32,-15-17-224,15 16 96,-15-16-512,-1 1 320,-16-1-1344,16 0 896,-15-16-1408,-1-16 1216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4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2080,'7'-1'350,"-4"1"-293,-1 0 1,0 0-1,0 0 0,1 0 0,-1 0 1,0 1-1,0-1 0,0 1 0,4 0 1,1 3-24,-4-3 87,1 1 0,0-1-1,-1 1 1,1 0 0,-1 1 0,0-1 0,0 0 0,0 1-1,5 5 1,-4 0 68,4 6-96,-1 1 1,0 0-1,-1 0 0,-1 1 1,0-1-1,2 19 1,-2 31 364,6 13-143,-6 3-182,-1-55-116,1 31 57,-10 19 168,2-46-54,2 56 1,12 8 339,5 65-475,-14-139-121,-1 0 0,-2 23-1,0-31 60,1-1 0,0 1 0,0-1 0,5 22-1,6-9-272,-11-21 52,1 0 0,0 0 0,-1 0 0,0 0 0,0 1 0,0 2 0,0-4-773,3-15-512,10-3-21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45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486 130 2912,'-12'-11'428,"-13"-13"149,24 22-511,0 0 0,-1 1 0,1-1 0,0 0 0,0-1 0,0 1 1,0 0-1,1 0 0,-1 0 0,0 0 0,1-1 0,0 1 0,-1-3 1,-3-6 139,4 11-205,0 0-1,0-1 0,0 1 0,0 0 0,0 0 0,0 0 0,-1 0 1,1-1-1,0 1 0,0 0 0,0 0 0,0 0 0,0 0 0,0 0 0,0-1 1,0 1-1,-1 0 0,1 0 0,0 0 0,0 0 0,0 0 0,0 0 0,0 0 1,-1 0-1,1-1 0,0 1 0,0 0 0,0 0 0,0 0 0,-1 0 1,1 0-1,0 0 0,0 0 0,0 0 0,0 0 0,-1 0 0,1 0 0,0 0 1,0 0-1,0 0 0,0 0 0,-1 0 0,1 1 0,0-1 0,0 0 0,0 0 1,0 0-1,-1 0 0,9-3-80,-2-7-160,-1 6 220,0 1-1,0 1 1,1-1 0,5-2 0,-7 5 41,-1-1 0,1 0 0,0 1 0,-1-1 1,1 1-1,6 0 0,9 1 220,22-4 58,-29 1-140,4-2 19,1 1-1,0 1 0,21 0 1,1 3 60,1 3 0,73 16 0,-79-13-78,-8-1-96,0 1-1,0 1 0,0 1 0,-2 1 1,1 1-1,32 22 0,11 10-47,10-6 64,178 87 261,-188-95-372,-35-16 81,38 21 0,-59-27-14,-1 0 1,0 1 0,-1 0 0,1 1-1,-2 0 1,17 18 0,-22-22-29,6 8 99,0 0 0,13 24-1,-20-32-66,-1 0 0,0 1 0,0-1 0,0 0 0,-1 1 0,1-1 0,-1 1 0,-1-1 0,1 1 0,-1-1 0,0 1 0,-1 7 0,-2-1 34,0 0 0,0 0 1,-1 0-1,-1 0 0,0-1 1,0 0-1,-1 0 0,-1 0 1,0-1-1,0 0 0,-1 0 0,0-1 1,-1 0-1,-14 12 0,5-9-9,-26 15 0,17-12-29,-20 13 27,-102 54 44,-224 66-170,247-102 84,30-10 136,-167 39 0,134-54-160,34-7-100,70-10 65,-44 3 1,50-8 24,-21-4 0,18 3 7,0 0-5,13 1-71,-1 0 1,-14-4-1,13 1-263,0 0 0,1-1 0,-1 0-1,1-1 1,0 0 0,-10-9 0,-13-15-2780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4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4224,'-2'0'123,"1"0"1,-1 0 0,0 0-1,1 0 1,-1 1-1,0-1 1,1 1-1,-1-1 1,1 1-1,-1 0 1,1 0-1,-1-1 1,1 1 0,-1 0-1,1 0 1,0 1-1,-3 1 1,2 2 313,1-3-417,1 0 0,0-1 0,0 1 0,-1 0-1,1-1 1,-1 1 0,0-1 0,1 1 0,-1-1 0,0 1 0,-1 1 0,1-2-26,0 1 1,0 0 0,0 0 0,0 0 0,0-1-1,1 1 1,-1 0 0,1 0 0,-1 0 0,1 0-1,-1 3 1,1-3-1,0 0-1,0-1 1,0 1-1,-1 0 1,1-1-1,0 1 0,-1 0 1,0-1-1,1 1 1,-1-1-1,0 1 1,0-1-1,0 1 1,0-1-1,0 1 1,0-1-1,-2 2 1,3-3 10,-1 1 0,1-1 1,0 0-1,-1 1 0,1-1 1,0 1-1,0-1 0,-1 0 0,1 1 1,0-1-1,0 1 0,0-1 1,0 1-1,0-1 0,0 1 0,-1-1 1,1 1-1,0-1 0,0 1 1,0-1-1,1 1 0,-1-1 0,0 1 1,0-1-1,0 0 0,0 1 1,0-1-1,1 1 0,-1-1 0,0 1 1,0-1-1,0 0 0,1 1 1,-1-1-1,1 1 0,-1-1-4,11 5 38,-7 2-3,-4-6-25,1-1 0,-1 1 0,0-1 0,1 0 0,-1 1 0,0-1 0,0 1-1,1-1 1,-1 0 0,1 1 0,-1-1 0,0 0 0,1 1 0,-1-1 0,1 0 0,-1 0-1,1 1 1,-1-1 0,1 0 0,-1 0 0,1 0 0,-1 0 0,1 0 0,-1 0 0,1 0-1,-1 0 1,1 0 0,-1 0 0,1 0 0,-1 0 0,2 0 0,4 0 305,1-1 0,-1 1 0,1-2 0,-1 1 0,1 0 1,10-6-1,-3 3-196,5-1 218,0 1 0,0 1 0,24-1-1,-14 1-206,63-8-7,-52 8-113,100-13-239,-93 9 217,0 2-1,51 1 1,47-6 200,-112 7-104,48-3 23,-38 1-94,-19 1-73,38 0 0,-38 3-163,-9 1-140,0 0 0,26 3 0,-6 8-2405,-6-5 539,-27-6 1938,0 1-1,0 0 1,0 0 0,0 1 0,-1-1 0,1 0 0,0 0-1,-1 1 1,2 1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4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5984,'0'0'2208,"17"16"-1728,-1-16-128,16 0 96,-16 0-320,33 0 96,-1-16-128,1 16-64,16-17 0,-33 17-128,17 0 64,-17-16-128,16 16 96,-31 0-1504,15 0 832,-16 0-3328,-16 0 2240,-16 0 832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4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6464,'32'32'2400,"0"-32"-1856,33 16-160,0-16 288,-17 0-448,33 0-288,-16-16 0,0 0-352,15-17 256,18 17-1568,-1-16 960,0 16-800,-16 0 896,-1-1-672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4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497 159 2656,'0'-12'598,"1"9"-447,-1 1 0,0-1 1,0 0-1,0 1 0,0-1 0,0 0 0,-1 1 0,1-1 0,-1 1 0,0-1 0,0 0 0,0 1 0,0 0 0,0-1 0,0 1 0,-1 0 0,1-1 0,-1 1 0,1 0 0,-5-3 0,2 0 7,2 2-105,-1 0 0,1 0 1,-1 0-1,-5-4 0,7 7-43,0-1-1,0 1 1,0-1-1,1 1 0,-1-1 1,0 1-1,0 0 1,0-1-1,0 1 1,0 0-1,0 0 0,0 0 1,0 0-1,0-1 1,0 1-1,0 1 1,0-1-1,0 0 1,1 0-1,-1 0 0,0 0 1,0 1-1,0-1 1,0 0-1,0 1 1,0-1-1,0 1 0,-26 21 183,2-9 224,-18 25-106,-5 3 31,-4 15-101,-7-2 64,5 8-91,39-45-140,2-3 40,-15 22 0,18-18-75,1-1 1,0 2-1,2-1 1,0 1-1,1 0 0,1 0 1,1 0-1,1 1 1,-2 36-1,5-45-20,1-1 0,0 1 0,0-1 1,1 0-1,1 0 0,0 0 0,0 0 0,1 0 0,0 0 0,0-1 0,1 0 1,1 0-1,0 0 0,0-1 0,0 0 0,1 0 0,0 0 0,1-1 1,9 8-1,-1-4 75,0-1 0,0 0 1,1-2-1,0 1 0,0-2 1,1 0-1,0-2 0,0 0 1,23 4-1,-27-9-49,0 1-1,0-2 1,0 0 0,0 0-1,0-2 1,25-7 0,83-35 145,-110 40-167,23-12 56,-1-2-1,63-45 1,-85 56-55,-4 2-17,57-43 164,-56 41-90,0 0 0,-1 0 0,-1-1 0,13-19 0,-9 12 19,-1-1 0,-1 0-1,-1 0 1,0-1 0,8-29-1,-13 31-62,-1 0 0,0-1 1,-1 1-1,-1-1 0,-1 1 0,0 0 0,-1-1 0,-1 1 0,0 0 0,-1 0 0,-1 0 0,-13-29 1,5 21 16,0 1 0,-1 0 0,-31-36 0,35 47-61,-1 1 1,0 1-1,0 0 1,-2 0-1,1 1 0,-1 0 1,0 1-1,-19-8 1,15 10-55,0 0 1,0 1-1,-1 0 1,1 2-1,-1 0 1,0 1-1,0 1 1,-1 0-1,1 2 1,0 0-1,0 1 1,0 1-1,1 0 1,-1 1 0,1 1-1,-1 1 1,2 1-1,-20 9 1,-7 7-1177,-70 49 1,96-59 562,-20 22 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4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49 3488,'-12'-10'995,"11"10"-983,1 0-1,0 0 1,0 0-1,0 0 1,-1 0-1,1 0 1,0 0-1,0 0 0,0 0 1,0 1-1,-1-1 1,1 0-1,0 0 1,0 0-1,0 0 1,-1 0-1,1 0 1,0 0-1,0 1 1,0-1-1,0 0 1,0 0-1,0 0 0,-1 0 1,1 1-1,0-1 1,0 0-1,0 0 1,0 0-1,0 1 1,0-1-1,0 0 1,0 0-1,0 0 1,0 1-1,0-1 1,0 0-1,0 0 1,0 0-1,0 1 0,0-1 1,0 0-1,0 0 1,0 0-1,0 1 1,0-1-1,0 0 1,1 0-1,-1 0-5,0 1 0,-1-1 0,1 0-1,0 0 1,0 0 0,0 0 0,0 0 0,0 0-1,0 0 1,0 0 0,0 0 0,0 0 0,0 1-1,0-1 1,0 0 0,0 0 0,0 0 0,0 0-1,0 0 1,1 0 0,-1 0 0,0 0 0,0 0-1,0 0 1,0 1 0,0-1 0,0 0 0,0 0-1,0 0 1,0 0 0,0 0 0,0 0 0,0 0-1,0 0 1,0 0 0,0 0 0,1 0 0,-1 0-1,0 0 1,0 0 0,0 0 0,0 0 0,0 0-1,0 0 1,0 0 0,0 0 0,0 0 0,0 0-1,1 0 1,-1 0 0,0 0 0,0 0 0,0 0-1,0 0 1,0 0 0,0 0 0,4 0 233,-1 0-153,-1 0 0,1 0 0,-1 0 0,0 0 0,1 0 0,-1 0 0,1 1 0,3 1 0,-1 0-45,1 1-1,-1-1 1,1 0 0,0-1 0,0 0-1,0 1 1,6-1 0,3 1-20,6 1-11,10 2 6,44 0 0,45-4-4,175-4 216,-112-20 113,-21 3-191,-113 16-131,115-11 645,-110 7-358,84 0 1,70 8 269,-207 0-556,1 0 1,0 0-1,-1 0 1,1 0-1,0 0 0,0 1 1,-1-1-1,1 1 1,0-1-1,-1 1 0,1 0 1,-1 0-1,1-1 0,2 3 1,4 2 110,3 0 1,-9-4-106,1 0-1,-1 0 0,0 1 1,0-1-1,0 0 0,3 3 1,-5-4-26,0 0 1,1 0 0,-1 0-1,0 0 1,0 1 0,0-1-1,0 0 1,0 0 0,0 0-1,0 0 1,1 0 0,-1 0-1,0 0 1,0 0 0,0 0-1,0 0 1,0 1-1,0-1 1,0 0 0,0 0-1,0 0 1,0 0 0,0 0-1,0 0 1,0 1 0,0-1-1,0 0 1,0 0 0,0 0-1,0 0 1,0 0 0,0 0-1,0 0 1,0 1 0,0-1-1,0 0 1,0 0 0,0 0-1,0 0 1,0 0 0,0 0-1,0 0 1,0 1 0,0-1-1,0 0 1,0 0-1,-1 0 1,1 0 0,0 0-1,0 0 1,0 0 0,0 0-1,0 0 1,0 0 0,0 1-1,-1-1 1,-31 43-161,12-28 199,14-11-15,1 0-1,-1 0 1,-6 7-1,-13 17-38,1 2 0,2 0 0,-27 49 0,24-39-15,12-20 14,-98 170-368,59-68 162,36-82 182,-1 8 35,-11 55 1,9-30 205,17-66-164,-1 1 0,0-1 0,0 0 0,0 0 0,-8 12 1,2-7 72,-1-1 1,-11 11 0,20-21-106,-1 1 0,1-1 0,-1 0 0,1 0 0,-1 0 0,1 0 0,-1 0 0,0 0 0,1 0 0,-1 0 0,0 0 0,0-1 0,-2 1 0,2-1-2,1 0 1,0 0-1,-1 0 1,1 0-1,0 0 0,-1 0 1,1-1-1,0 1 1,0-1-1,0 1 1,-1-1-1,1 1 1,0-1-1,0 1 1,-2-3-1,-2-2 6,-1-1-1,1 1 1,1-1 0,-1-1-1,-6-12 1,-6-8-21,-26-35-126,3-2 10,-16-2-25,-10-14 34,-50-98-9,57 84 213,37 52-43,12 22 54,0 1 0,-2 0 1,-20-27-1,-49-51 10,75 90-9,-1 1-1,1 0 1,-1 0-1,0 0 0,-1 1 1,1 0-1,-12-5 1,-9-6 390,26 14-487,-1 0-1,1 0 1,-1 1 0,0-1-1,0 1 1,1 0-1,-1-1 1,0 1 0,0 1-1,0-1 1,-1 0 0,1 1-1,0 0 1,-5-1 0,8 1-7,0 0 0,0 0 1,0 0-1,-1 0 0,1 0 1,0 0-1,0 0 1,0 0-1,0 0 0,0 0 1,0 0-1,0 0 0,0 0 1,0 0-1,0 0 0,-1 0 1,1 0-1,0 0 0,0 0 1,0 0-1,0 0 0,0 0 1,0 1-1,0-1 1,0 0-1,0 0 0,0 0 1,0 0-1,-1 0 0,1 0 1,0 0-1,0 0 0,0 0 1,0 0-1,0 0 0,0 0 1,0 0-1,0 0 1,0 1-1,0-1 0,0 0 1,0 0-1,0 0 0,0 0 1,0 0-1,0 0 0,0 0 1,0 0-1,0 0 0,0 1 1,0-1-1,0 0 1,0 0-1,0 0 0,0 0 1,0 0-1,1 3-236,0 0 0,0 0 1,0 0-1,0 0 0,1 0 0,-1 0 0,1 0 1,0 0-1,-1-1 0,1 1 0,1-1 0,-1 1 1,3 2-1,3 2-682,0 0 0,0-1 0,11 8 1,-10-10 125,0 1 1,18 5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4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6816,'17'65'2528,"15"-49"-1984,-16 33-128,0-33-96,-16 0-256,17 0-1792,-17-16 960,16 0-3808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4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6816,'0'0'2528,"-16"32"-1984,16 1-128,0-1-576,-16 17 0,0 15 128,-1-15 32,1 16-832,0 32 448,0 0-1248,16 0 928,-16 0-896,16-32 928,0-17-1120,-16 1 992,16-17-96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5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195 389 4480,'3'-3'111,"-1"0"1,2 0-1,-1 0 0,0 0 1,0 1-1,1-1 1,0 1-1,-1 0 0,1 0 1,0 1-1,0-1 1,0 1-1,0-1 1,0 1-1,0 0 0,0 1 1,5-1-1,-9 1-108,10-2 75,-1 0 0,1 1 0,-1 1 0,1-1 0,0 1 0,-1 1 1,1 0-1,-1 0 0,15 5 0,89 35 196,-13-1-233,-72-31-9,55 19 80,-35-7-99,-2 2 0,0 1 0,45 34 0,-55-33-20,-2 2-1,0 1 1,-2 2 0,30 36 0,11 29 81,-41-57 39,37 50 93,-58-72-11,0 2 0,-1-1 0,13 35 0,-21-47-127,1 1 0,-2 0 1,1-1-1,0 1 0,-1 0 0,0 0 1,-1 0-1,1 0 0,-1 0 0,0 0 0,-1 0 1,1 0-1,-1 0 0,0 0 0,-1-1 0,0 1 1,1 0-1,-4 5 0,-1 1 28,0-1 1,0 0-1,-1 0 0,0 0 1,-1-1-1,-1 0 0,1-1 1,-1 0-1,-1 0 0,0-1 0,0 0 1,-1-1-1,0 0 0,0 0 1,0-1-1,-14 4 0,-30 10 280,-111 25 0,141-40-388,0-2 0,0 0 0,-1-2 0,1-1 0,-1 0 0,1-2 0,-38-8 0,-55-17-724,74 19 489,-36-8-604,47 5-627,-42-18 0,67 26 1186</inkml:trace>
  <inkml:trace contextRef="#ctx0" brushRef="#br0" timeOffset="1">1 33 6304,'16'-16'2336,"0"16"-1824,33-16-128,-1 16 352,1 0-480,15 0-320,1 16 32,0-16-2784,16 16 1568,0-16-2400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2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0 7296,'-32'0'2720,"32"16"-2112,0 0-192,-17-16 1824,1 17-1312,0 15 704,0 0-961,16 1-31,-33-1-384,17 0-256,-16 17 0,0-1-1407,-1 1 767,-15-1-1504,-1 17 1216,1-32-2304,-1 15 1824,1-16-2944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5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7136,'97'0'2656,"-65"0"-2080,49 0-160,-49-16-480,33 16-64,0-16-2496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5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7136,'33'16'2656,"31"0"-2080,17 16-160,-32-32 64,15 0-352,34 0 32,15-16-96,0 0-1376,0 0 704,1 0-1376,31-17 1120,-15 17-2816,15-16 2048,-15-17 608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5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194 244 5888,'-83'102'1898,"75"-91"-1597,-10 22-1,9-15-138,-2-1 11,-16 20 1,24-34-171,1-1 0,0 1 0,0 0 0,0 0 0,0 0 0,0 0 0,1 1 0,-1-1 0,1 0 0,0 1 1,0-1-1,0 0 0,1 1 0,-1 0 0,1-1 0,-1 1 0,1-1 0,1 1 0,-1 4 0,1 11-134,-1-17 120,0 0 0,0-1 0,0 1 0,0 0 0,1 0 0,-1-1 0,1 1 0,-1 0 0,1-1 0,-1 1 0,1 0 0,0-1-1,0 1 1,0-1 0,0 1 0,0-1 0,0 1 0,0-1 0,0 0 0,0 0 0,1 1 0,-1-1 0,1 0 0,-1 0 0,1 0 0,-1-1-1,1 1 1,-1 0 0,4 1 0,4 0-31,1-1 0,-1 1 0,0-2 1,19 1-1,-23-1 34,8-1 17,0 0 0,0-1 0,0 0 0,-1-1 0,1 0-1,-1-1 1,0 0 0,16-9 0,7-1 138,-11 4 5,0-1 0,39-24 0,-46 23-59,0 0 0,16-16 1,-26 20-51,1 1 0,-1-1 0,-1-1 0,0 1 0,0-1 0,8-17 0,-10 17 16,0 0 0,-1-1 0,0 0 0,-1 0 0,0 0 0,0 0 1,-1 0-1,-1 0 0,0 0 0,0 0 0,-1-1 0,-2-13 0,-1 12-82,0 0-1,-1-1 1,0 1-1,0 1 1,-1-1-1,-1 1 1,0 0-1,-1 0 1,0 1-1,0 0 1,-1 1-1,0-1 1,-1 2-1,-19-15 1,16 16-142,-1 0 0,1 1 0,-1 0-1,0 1 1,0 0 0,0 1 0,-1 1 0,-19-2 0,0 3-396,-1 1 1,-40 4-1,-40 10-2897,114-13 3423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5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2816 518 4480,'-54'0'2005,"-280"0"-1653,2-23-1010,243 13 793,9 3-31,-166-23 902,84-5-562,-29-6-376,131 30-95,-220-45 982,227 42-744,-229-48 874,257 59-999,-42-7-1,-102-28 0,-12-11-107,157 45 37,8 1-68,0 0 0,1-1 0,-1 0 0,-26-13 0,-4-10-411,42 25 270,1 0 1,-1 0-1,1-1 1,-1 1-1,1-1 1,-4-4 0,6 6 79,0-1 0,0 0 1,0 1-1,1-1 1,-1 0-1,1 1 1,-1-1-1,1 0 1,-1 0-1,1 1 0,0-1 1,0 0-1,0-3 1,0-14-2911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5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919 1 2304,'81'0'1291,"-69"0"203,-27 0-578,-3 0-726,-21 0-16,-1 1 0,1 2 0,-51 10-1,79-11-141,-54 15 182,-5 9 47,-11-4 299,-107 24 411,157-41-830,-2 1 282,-62 18-1,-5 22-43,87-41-383,7-4-15,1 1-1,-1 0 1,1 1 0,0-1-1,0 1 1,0 0-1,0 0 1,0 0 0,1 1-1,0 0 1,-1 0-1,-6 8 1,10-10 13,-1 0-1,1 0 1,0 1 0,-1-1-1,1 1 1,0-1-1,0 0 1,1 1 0,-1 0-1,0-1 1,1 1 0,0-1-1,-1 1 1,1 0 0,0-1-1,0 1 1,1-1-1,-1 1 1,0 0 0,1-1-1,0 1 1,0-1 0,-1 1-1,1-1 1,1 1 0,-1-1-1,0 0 1,1 0-1,-1 0 1,3 3 0,2 2 91,0 0 1,0-1 0,0 1 0,1-2 0,13 10-1,41 20 328,-27-17-348,-2 0-59,141 72-210,-28-21-2097,-142-68 2229,45 29-2877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5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16 4640,'-27'-13'1504,"22"10"-912,5 3-70,0 0 705,0 5-422,-3 20-298,-8-1-256,3 22-81,-13 18-111,10 17-123,-8-2 23,-5 20 103,-29 121-26,28-124-157,13-52-530,-1 0 1,-2-1-1,-26 52 0,22-57-463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5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27 4896,'7'-3'261,"0"0"1,0 1-1,0 0 1,0 0-1,1 0 1,-1 1-1,10-1 1,2 0-162,2-1 1,26-2 139,-43 5-184,1 1 0,0-1 0,0 1 0,6 2 0,4 0 80,45 3 83,71 18-28,-95-16-180,24 6-26,0 2 1,-1 4-1,-1 1 0,69 37 0,-27 2 47,186 104 538,-261-148-318,0 1 0,-1 1 0,31 28 0,-50-41-172,-1-1 0,0 1 0,0 0-1,0 0 1,-1 0 0,0 0-1,0 0 1,0 1 0,0 0 0,-1 0-1,0-1 1,0 1 0,0 0 0,-1 1-1,0-1 1,0 12 0,-2-10 52,0-1-1,0 1 1,0-1 0,-1 1 0,-1-1-1,1 0 1,-1 0 0,0 0 0,-1 0-1,0-1 1,0 1 0,0-1 0,-10 10-1,-9 10 285,-39 34 0,46-47-380,0-1 0,0 0 1,-1-1-1,-24 12 1,8-10-123,-1 0 0,-35 7 0,-73 11-136,96-22 147,-13 3 10,-125 22-718,126-26 544,-124 13-850,69-15 316,59 0 77,34-3 257,0-1 0,0-1 0,0 0 0,-24-3 0,-18-9-2131,46 9 1941,11 2 391,-1-1 0,1 0 0,0 0 0,-6-2 0,6 1 3,1-1 0,0 1 0,0-1 1,0 0-1,0 0 0,1 0 0,-4-5 0,6 8 226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5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7648,'16'0'2816,"1"0"-2176,-1 0-192,16 0 256,0 17-480,17-17-160,16 0-64,-1 0-64,1 0 0,0 0-288,-17 16 192,1-16 256,-1 0-32,-15 16-576,-1-16 288,17 0-2592,-1 0 1536,-15-16-2816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5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1 422 4640,'0'0'71,"0"1"1,0-1 0,-1 0-1,1 1 1,0-1-1,0 1 1,0-1-1,0 1 1,0-1 0,0 0-1,0 1 1,0-1-1,1 1 1,-1-1 0,0 1-1,0-1 1,0 0-1,0 1 1,1-1-1,-1 1 1,0-1 0,0 0-1,0 1 1,1-1-1,-1 0 1,0 1-1,1-1 1,8-7 1051,-5 3-1189,15-15 113,0-1 0,-2 0 0,0-2 1,-1 0-1,12-24 0,-8 18-24,42-50 0,-31 41-16,-14 19 55,0 0 0,1 0 0,1 2 0,34-24-1,-48 37 10,-1 0-1,1 1 0,-1 0 0,1 0 1,0 0-1,0 0 0,7-1 0,-10 3-68,0 0-1,-1 0 1,1 0-1,0 0 1,0 1-1,0-1 1,0 0-1,0 1 1,0 0-1,0-1 1,-1 1-1,1 0 0,0 0 1,-1 0-1,1 0 1,0 0-1,-1 0 1,1 1-1,-1-1 1,0 0-1,1 1 1,-1-1-1,2 4 1,24 34-43,24 32 439,24 21 471,-50-60-495,34 17 239,-54-44-515,-1-1 0,1 1 0,1-1 0,5 4 1,-8-6-32,0-1 1,0 0 0,0 0 0,0 0 0,1 0 0,-1 0 0,0-1 0,0 1 0,1-1-1,3 0 1,-4 0-4,0 0 1,-1 0-1,1-1 0,0 1 0,-1-1 0,1 0 0,0 1 1,-1-1-1,1 0 0,3-2 0,-1-1-11,0 1 0,0-1 0,0 0 0,4-6 0,4-1-261,0 0 0,23-15 0,2-6-2363,24-14-2474,-30 27 2160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5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140 436 5984,'16'12'896,"28"16"0,-36-24-771,0-1 0,0 1 0,0-1 0,0-1 0,1 0-1,14 2 1,47 2 222,-27 2-160,-14-13-176,-12 2-65,0 0-45,18-3-133,27-18-72,83-27-410,-113 39 766,53-24 123,-74 30-37,0 0 0,-1 0 0,1-1 0,-1-1 1,12-11-1,15-24 294,-17 26-318,-16 14-93,0-1 0,0 1 0,0-1 0,0 0 0,-1 0 1,1 0-1,-1 0 0,0 0 0,-1-1 0,5-9 0,-5 10-19,0 0 1,-1 0-1,0 0 0,0 0 0,0 0 0,0 0 0,-1 0 0,0 0 0,1 0 0,-2 0 0,1 0 1,0 0-1,-1-1 0,0 1 0,0 0 0,0 0 0,0 1 0,0-1 0,-1 0 0,0 0 0,0 0 0,0 1 1,0-1-1,-1 1 0,1 0 0,-1 0 0,-3-4 0,-6-3-87,1 0 1,-2 1-1,1 0 0,-1 1 0,-1 1 1,1 0-1,-1 0 0,-1 2 0,1 0 1,-1 0-1,1 1 0,-1 1 0,-1 0 1,1 2-1,0-1 0,0 2 0,-19 1 1,-62 18-210,47-8 305,25-6 43,0 1 1,1 1-1,0 1 1,1 1-1,0 1 0,0 1 1,1 1-1,1 0 1,0 2-1,0 1 0,2 0 1,0 1-1,0 1 1,-27 36-1,12-13 193,4-5 83,-33 52 0,50-66-208,-8 23 1,14-31-80,-3 7 41,0 1 1,1 0 0,-4 22 0,10-34-42,1 0 0,0 0-1,1 0 1,0 0 0,0 0 0,1 0 0,0 0 0,1 0 0,0 0-1,4 12 1,-1-8 71,0 1 0,0-1 0,9 13 0,-10-19-69,0-1-1,1 1 0,1-1 0,-1 0 0,1 0 0,0-1 0,0 1 1,10 5-1,1 1-66,1-2 1,1 0 0,0-1-1,0-1 1,1-1 0,0-1-1,0 0 1,1-2 0,-1 0-1,1-2 1,34 1 0,-30-3-321,45-5 1,-26-5-676,56-19-1,-34 9 98,47-13-1970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2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6407 6400,'-14'27'2058,"12"-21"-1258,2-6-357,0 0 58,2 0-266,-1 0-233,-1 0-1,1 0 1,-1 0 0,1 0-1,-1 0 1,1 0 0,-1 0-1,1-1 1,-1 1 0,1 0-1,-1 0 1,1 0-1,-1 0 1,1-1 0,-1 1-1,1 0 1,-1 0 0,0-1-1,1 1 1,-1 0 0,1-1-1,-1 1 1,0-1 0,1 1-1,-1 0 1,0-1 0,0 1-1,1-1 1,-1 1 0,0-1-1,0 1 1,0-1-1,1 1 1,-1 0 0,0-1-1,0 1 1,0-1 0,0 0-1,0 1 1,0-1 0,0 0-1,0 1 1,0 0-1,0-1 0,0 1 1,0 0-1,0 0 1,0-1-1,0 1 0,0 0 1,0 0-1,0 0 0,0-1 1,1 1-1,-1 0 1,0 0-1,0 0 0,0-1 1,0 1-1,0 0 0,1 0 1,-1 0-1,0 0 1,0 0-1,0-1 0,1 1 1,-1 0-1,0 0 0,0 0 1,0 0-1,1 0 0,-1 0 1,0 0-1,0 0 1,0 0-1,1 0 0,21-11 37,-19 9-4,0 0 0,0 1 0,0-2 1,-1 1-1,1 0 0,0 0 0,-1-1 0,0 1 1,4-5-1,-1 1 8,0-3-69,1-2 27,0-2 0,-1 1 0,-1-1 0,0 1 0,4-24 0,21-93-160,-21 92 142,14-88-17,-17 66-10,9-73 31,2-62 362,-15-3 256,-2 83-212,1 41-76,-3-169 488,-8 91-143,8 80-458,-31-351 896,7 268-721,6-27-34,4 28-21,-10-12-94,5 3-80,15 112-116,-31-237-103,4 43 13,3 16 125,-4-30 123,5 50 172,-35-345 779,52 396-802,-6-36 114,4 75 0,-2-12-172,6 80-223,-8-46 106,15 62-119,2 10-45,-11-45 0,9 55-36,0-1 0,1 0 0,1 1 0,-1-25-1,3 25-12,-2-1 0,1 1 1,-5-15-1,4 18-9,0-1 0,-1-22 0,2-2-106,1 21 51,-1 0 1,2 0-1,0 0 0,1 1 1,0-1-1,1 1 0,6-17 1,-5 15-3,0-1 0,-2 1 1,2-26-1,-2-53-61,-1 88 158,-1-1 0,1 1 0,1 0 0,3-10 0,-4 13 10,0 1-1,0-1 1,0 0-1,0 1 0,0-1 1,-1 0-1,0 0 1,1 1-1,-2-1 1,1 0-1,-1-6 0,-6-4-34,6 13 36,0-1-1,1 1 1,-1-1-1,0 1 0,1-1 1,-1 1-1,1-1 1,-1 1-1,1-1 0,0 1 1,-1-1-1,1-1 0,0-92-1075,0 93 879,0 2 6,-2 2-224,-9 12-339,-15 23 0,17-23 664,3-5 48,1 1 1,1 0-1,0 0 1,-5 16 0,6-15 38,-1 0 0,0 0 0,-9 15 1,-4-2-36,14-21 37,0 1 0,0 0 0,0 0 0,0 1 0,1-1 0,-1 0 0,1 1 0,-2 5 0,-12 52 2,15-59-14,0 0 1,0 0-1,1 0 1,-1 0 0,1 0-1,-1 1 1,1-1 0,0 0-1,0 0 1,1 0-1,-1 0 1,1 0 0,0 4-1,0-6 6,-1 0-1,1 1 1,0-1-1,0 0 1,-1 0-1,1 0 1,0 0-1,0 1 1,0-1-1,0 0 1,0 0 0,1-1-1,-1 1 1,0 0-1,0 0 1,0-1-1,1 1 1,-1 0-1,0-1 1,1 1-1,-1-1 1,1 0-1,-1 1 1,1-1-1,-1 0 1,0 0-1,3 0 1,158 0-131,-152 0 156,0 0 1,13-3-1,18-8-124,13 6 38,-14-6 127,-23 8-26,-11 3 36,0-1 1,-1-1-1,1 1 0,0-1 0,-1 0 1,0 0-1,7-4 0,5-1 97,-6 2 110,0 0-1,12-8 1,-20 11-168,-1 1 1,1-1 0,0 0-1,-1-1 1,0 1 0,1 0-1,-1-1 1,0 1-1,0-1 1,0 0 0,-1 1-1,1-1 1,1-4 0,1-2 110,-3 8-166,0-1-1,0 0 1,0 0 0,0 0 0,0 1 0,-1-1 0,1 0 0,0 0 0,-1 0 0,0 0-1,0 0 1,1 0 0,-1 0 0,0 0 0,0 0 0,-1 0 0,1 0 0,-1-4-1,-10-21 290,10 24-314,-1-1-1,1 1 0,-1-1 0,1 1 0,-1 0 0,0 0 0,-1 0 0,1 0 1,-1 0-1,1 0 0,-1 0 0,-5-4 0,0 2-45,0 1-1,-1 0 1,-15-6-1,-11-5-130,30 12 70,0 1 0,-1 0 0,1 0 1,-1 0-1,1 0 0,-1 1 0,0 0 0,1 0 1,-11 1-1,9-1-86,-1 0 1,1 0 0,0 0-1,-1-1 1,-12-4 0,15 4 35,2 1-33,0 0 1,0 0 0,0 1 0,0-1 0,0 1 0,0 0 0,0 0 0,0 0 0,-5 0 0,-11 1-2397,19-1 2461,-1 1-1,1-1 1,-1 0 0,1-1-1,-1 1 1,1 0 0,-1 0-1,1 0 1,-1 0 0,1 0-1,0 0 1,-1-1 0,1 1-1,-1 0 1,1 0 0,-1-1-1,1 1 1,0 0 0,-1-1-1,1 1 1,-1 0 0,1-1-1,0 1 1,0-1 0,-1 1-1,1 0 1,0-1 0,0 1-1,-1-2 1,1 2 26,0 0-1,0 0 1,0-1-1,0 1 1,0 0-1,0 0 1,0-1-1,1 1 1,-1 0-1,0 0 1,0-1-1,0 1 1,0 0-1,0 0 1,0 0-1,1-1 1,-1 1-1,0 0 1,0 0-1,0 0 1,1-1-1,-1 1 1,0 0-1,0 0 1,1 0-1,13-3-1415,15 3-928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5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5824,'0'0'2144,"16"17"-1664,16-17-128,-15-17 288,15 17-416,0 0-288,17 0 0,-1-16-64,17 0 64,-16 16 64,15-16 0,-31 0 0,15 0 0,-15 16-352,-1-17 192,0 1-2400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5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664 0 2560,'3'7'168,"0"0"1,0 1-1,-1-1 0,0 1 1,0 0-1,0 13 0,-2 51-291,-1-29-185,-1-18 274,-1 1 0,-1-1 1,-10 32-1,5-18 329,0 3-7,-12 46 994,16-74-1001,0 1 0,-1-1 0,0-1 0,-9 14 0,2-5 255,-1-2-1,-1 0 1,-1 0-1,-24 22 1,26-31-318,-1-1 0,0-1 0,0 0 0,-1-1 1,-1-1-1,1 0 0,-1-1 0,0-1 0,-1-1 0,-26 4 1,36-7-235,0 0 0,1 0 0,-1-1 0,0 0 0,1 0 0,-1-1 0,1 0 0,-1 0 0,1-1 0,-1 0 0,1 0 0,0-1 0,0 0 0,-7-4 0,-3-3-436,1-2 1,1 1-1,0-2 0,1 0 1,-20-22-1,-14-27-950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5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6400,'32'16'2368,"1"0"-1856,-1 1-128,-16-1 224,0-16-416,17 16-1856,-17 0 928,0 0-3776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5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10 3648,'11'-9'898,"-6"11"-314,-4-1-566,-1-1 0,0 1 0,1-1 0,-1 1 0,1-1 0,-1 0 0,1 1 0,-1-1 0,1 1 0,0-1 0,-1 0 0,1 0-1,-1 1 1,1-1 0,-1 0 0,1 0 0,0 0 0,-1 0 0,1 0 0,0 1 0,0-1 0,0-1-13,-1 1-1,0 0 1,0 0 0,0 0-1,0 0 1,0 0-1,0 0 1,0 0-1,0 0 1,0 0 0,0 0-1,1 0 1,-1 0-1,0 0 1,0 0 0,0 0-1,0 0 1,0 0-1,0 0 1,0 0-1,0 0 1,0 1 0,0-1-1,1 0 1,-1 0-1,0 0 1,0 0 0,0 0-1,0 0 1,0 0-1,0 0 1,0 0-1,0 0 1,0 0 0,0 0-1,0 0 1,0 0-1,0 1 1,0-1 0,0 0-1,0 0 1,0 0-1,0 0 1,0 0-1,0 0 1,0 0 0,0 0-1,0 0 1,0 0-1,0 1 1,0-1 0,0 0-1,0 0 1,0 0-1,0 0 1,0 0-1,0 5 63,0-2-59,0 0-1,0 0 1,0 0 0,0 0-1,1 0 1,-1 0 0,2 4-1,1 2 15,0 1-1,-1 0 0,0 0 1,0 0-1,-1 0 0,-1 14 1,1 28 81,-4 115 482,-8-95-553,9-41-32,-4 30 10,-16 36 38,15-33 13,5-38 218,-10 46 0,6-48-110,-15 50 188,19-67-272,-1 0 0,0 0 0,-1 0 0,0-1 0,0 1 0,0-1 0,-10 11-1,13-17-74,1 1 1,-1 0-1,0 0 0,0-1 0,0 1 0,1-1 0,-1 1 0,0-1 0,0 1 0,0-1 0,0 1 0,0-1 0,0 0 0,0 0 0,0 1 0,0-1 0,0 0 1,0 0-1,0 0 0,0 0 0,0 0 0,0 0 0,0 0 0,0-1 0,0 1 0,-1 0 0,1-1-8,-1 0 0,1 0-1,-1 0 1,1 0 0,0 0 0,0-1 0,-1 1-1,1 0 1,0 0 0,0-1 0,0 1 0,0-1-1,0 1 1,1-1 0,-1 1 0,0-1 0,0-2-1,0-3 11,-1-1-1,1 1 0,1 0 1,0-1-1,1-12 1,-1-4-11,0 11-37,0 0 0,1 0 0,1-1 1,0 1-1,0 1 0,2-1 0,-1 0 1,1 1-1,1 0 0,1 0 0,-1 0 1,2 0-1,0 1 0,0 0 0,1 1 1,13-15-1,-14 19-82,0 0 0,1 0 0,0 1 0,0 0 0,0 1 1,14-6-1,4-2-71,-1-1 22,-17 8 136,-1 1 1,1 0 0,0 0-1,0 1 1,0 0 0,1 0-1,-1 1 1,1 0 0,-1 1-1,16-1 1,70 2 798,-92 0-799,0 0-1,0 0 1,0 0 0,0 1 0,0-1-1,0 0 1,-1 1 0,1 0-1,3 1 1,-4-2 16,0 1 0,-1-1-1,1 1 1,0-1 0,-1 1 0,1-1-1,0 1 1,-1-1 0,1 1 0,-1 0 0,0-1-1,1 1 1,-1 0 0,1 0 0,-1-1-1,0 1 1,1 1 0,-1-1 2,0 1 1,0 0-1,0-1 0,0 1 1,0-1-1,-1 1 0,1-1 1,0 1-1,-1-1 0,0 1 1,1-1-1,-1 1 0,0-1 1,1 1-1,-1-1 0,0 0 1,0 0-1,0 1 0,0-1 0,-2 2 1,0-1 44,0 1 1,0-1-1,-1 0 1,1 0 0,-5 3-1,4-4 18,1 1 0,-1 0 0,1 1 1,0-1-1,-5 4 0,7-4-34,-1-1 0,0 1 0,0-1 0,0 0 0,0 1 0,0-1 1,0 0-1,-1 0 0,1 0 0,0-1 0,-1 1 0,1 0 0,-3 0 0,-8 2 63,-9 8 81,9-8-19,10-3-112,1 1 0,0-1 0,-1 1-1,1 0 1,0-1 0,-1 1 0,1 0-1,0 1 1,0-1 0,0 0 0,0 1-1,0-1 1,-2 2 0,-1 3 68,-21 22 195,25-26-282,-1 0 0,1 0-1,0 0 1,0 0 0,0 0 0,0 0 0,0 0 0,0 0 0,1 1-1,-1-1 1,1 0 0,-1 4 0,9 29 33,-6-19-65,4 14-42,2-12 64,0-1 0,1 0 0,1-1 0,0 0 0,21 24 0,-2-16 75,-15-9-48,-12-12-25,0 0 0,1 0 0,-1-1 0,1 1 0,-1-1 0,1 0 0,0 0-1,0 0 1,0 0 0,6 3 0,39 11-557,-31-14-197,-15-2-1562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5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5824,'83'0'3110,"106"0"-2967,-173-1-78,1-1-1,-1 0 1,0-1-1,16-5 1,-11 3 91,28-4 0,29 3 457,3-4-272,0 4-405,-37 1 6,55-3 100,-78 7-796,39-7 0,-44 5-670,30-1-1,-24 4-1956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5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7456,'16'48'2784,"1"-32"-2176,-1 1-160,-16-17-320,0 0-160,0-17-2432,0 1 1344,0 0-3296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5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6144,'13'25'1606,"-7"-17"-1451,-2 1-1,1-1 1,-1 1 0,-1 0-1,1 1 1,-2-1-1,1 0 1,-1 1-1,1 14 1,-4 3-204,1-15-24,-1 1 0,2 0-1,3 22 1,-2-23 3,2 5-42,-1 0 1,1 31-1,-4-42 115,0 0 0,0 0 0,0 0 1,1 0-1,0 0 0,0 0 0,0-1 0,1 1 0,0 0 0,0 0 0,4 7 0,8 6 616,-10-10-260,-5-11-69,1 0-259,0 0-1,0-1 1,-1 1-1,1 0 1,1 0-1,-1 0 1,0-1 0,1 1-1,0-4 1,1 1-20,1-2-3,-1 0 0,0 0 0,-1-1 0,1 1-1,0-14 1,-2 13-20,1 0-1,0 1 1,1-1-1,0 0 0,0 1 1,5-11-1,-3 8 27,-1-1-1,4-20 0,-4 10 2,2-20-8,0 26-26,10-24 0,-6 19 16,6-22 1,-13 33 25,-1 3 2,1 0 0,0 0 0,0 0 0,0 0 0,0 0 0,1 0 0,0 1 0,0-1 0,1 1 0,0 0 0,0 0 0,0 0 0,9-7 0,-5 6 57,1 0 0,0 1 0,1 0-1,-1 0 1,1 1 0,0 0 0,0 1-1,0 0 1,0 1 0,1 0 0,-1 0-1,12 0 1,0 2 84,0 0 0,0 2 0,-1 0 0,42 10 1,-52-9-174,-1 0-1,0 1 1,0-1 0,0 2 0,-1 0 0,1 0 0,-1 0 0,9 8 0,-10-7-4,0-1 1,12 6-1,-13-9 0,-1 1-1,-1 1 1,1 0-1,0-1 1,-1 1-1,5 6 1,4 3-603,-11-10-266,-6-3-1338,-11 0 666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1:5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6816,'33'0'2528,"-17"0"-1984,0 0-128,16 0-32,17-16-288,0 16 192,31 0-192,17 0 32,-16-17-64,-16 1 96,0 16-96,-17 0 32,1 0-32,-33 0-256,16-16 96,-15 16-3200,-1 0 1792,-16 0-2336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0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3072,'3'0'976,"-2"0"-935,1 0 1,-1-1 0,1 1-1,-1 0 1,1-1-1,-1 0 1,0 1-1,1-1 1,-1 0-1,2 0 1,12-7 178,-11 7-127,0 1-1,0-1 1,1 1-1,-1-1 1,5 1-1,26-2 265,126-28 118,-121 24-443,0 1-1,68 1 1,-7 1-37,16-11-129,-10 1 50,-61 9 93,99-11 88,36-15 255,-173 29-313,13-4 28,-20 5-66,-1 0 0,0 0 1,0 0-1,1 0 0,-1 0 0,0 0 1,0 0-1,1 0 0,-1 0 0,0-1 1,0 1-1,0 0 0,1 0 0,-1 0 0,0 0 1,0 0-1,0-1 0,0 1 0,1 0 1,-1 0-1,0 0 0,0-1 0,0 1 1,0 0-1,0 0 0,0 0 0,1-1 1,-1 1-1,0 0 0,0 0 0,0-1 1,0 1-1,0 0 0,0 0 0,0-1 0,0 1 1,0 0-1,0 0 0,0-1 0,0 1 1,0 0-1,0 0 0,-1 0 0,1-1 1,0 1-1,0 0 0,0 0 0,0-1 1,0 1-1,0 0 0,-1 0 0,1 0 1,0 0-1,0-1 0,0 1 0,-1 0 0,1 0-6,-1-1-1,0 1 1,1 0-1,-1-1 1,0 1-1,1 0 0,-1 0 1,0 0-1,0 0 1,1 0-1,-1 0 1,0 0-1,1 0 0,-1 0 1,0 0-1,1 0 1,-1 0-1,0 0 1,0 1-1,1-1 0,-2 1 1,-15 4-388,-1-1 0,-31 3 0,-10 3 156,-63 20-1,101-24 244,-161 55 355,35-9 462,121-44-731,-118 40 1016,123-39-874,0 0-1,1 2 1,0 0-1,-30 23 1,44-29-202,0 0 1,0 1-1,0 0 1,1 0-1,-6 9 0,10-14-31,0 1 0,0 0 0,-1-1-1,1 1 1,1 0 0,-1 0-1,0 0 1,0 0 0,1 0 0,-1 0-1,1-1 1,0 1 0,-1 0-1,1 0 1,0 1 0,0-1 0,0 0-1,1 0 1,-1 0 0,0 0-1,1-1 1,-1 1 0,1 0 0,0 0-1,0 2 1,1-2 12,0 0 1,0 0-1,0 0 0,0-1 0,0 1 1,4 2-1,3 2 33,-7-4-39,6 4 13,0 0 1,0 0-1,0-1 1,1 0-1,0-1 1,0 0-1,14 4 0,1-3-401,0-1 0,0-1 0,38 0 0,12 1-1001,6 10-1774,-80-14 3144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0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4736,'3'3'1530,"7"8"-932,-9-11-556,-1 1-1,1-1 1,-1 0 0,1 1 0,-1-1-1,1 0 1,0 1 0,-1-1 0,1 0-1,-1 0 1,1 0 0,0 0 0,-1 1-1,1-1 1,-1 0 0,1 0 0,0 0-1,-1 0 1,1 0 0,0 0 0,-1 0-1,1-1 1,-1 1 0,1 0 0,0-1 0,0 1 40,0 0-36,1 0 1,0 0 0,-1 1 0,1-1-1,0 0 1,-1 0 0,1 1 0,0-1-1,-1 1 1,1 0 0,-1-1-1,1 1 1,1 1 0,10 5-35,-5-5-4,0-1 1,1 0-1,-1 0 0,0-1 0,17-1 0,9 0 125,44 8 133,-46-3-100,33 1-1,208-5 198,-155-8-276,6 0-25,-86 5 0,0-2 1,49-11-1,-58 10-36,6 3-16,-30 3 4,1 0-1,-1 0 1,11-2-1,0-4 60,-13 4-51,0 1 1,1 0 0,-1 0 0,0 0 0,0 0-1,1 1 1,-1-1 0,4 1 0,-3 0 1,17 0 332,-19 0-203,-10 0-153,2 3-91,3-1 83,-1 1 0,0-1 0,0 0 0,0 0 0,-7 3 0,7-4 17,0 1 1,1-1 0,-1 1 0,1 0 0,-5 3 0,0 9 113,-3-8-13,9-5-90,1 0 0,-1-1 0,1 1 0,-1 0-1,1 0 1,-1 0 0,1 0 0,0 0 0,0 1-1,-1-1 1,1 0 0,-1 2 0,-5 9 58,3-6-132,0 1 0,0-1-1,-10 9 1,9-9 7,1 0 0,-1 1 0,1-1 0,0 1 0,0 0 0,1 0-1,0 0 1,0 0 0,1 0 0,-2 9 0,-6 15 10,-17 39 0,10 8 10,-3 16-95,1-35 51,6-22-64,-15 75-1,26-93 230,1-11-32,0-1 0,0 1 0,-1-1 0,0 1 0,0-1 0,-6 12 0,7-16-59,-3 5 41,0 0-1,0-1 0,-9 11 1,12-16 13,-1-1 1,1 1 0,-1 0 0,0-1 0,1 1-1,-1-1 1,0 1 0,0-1 0,0 0 0,0 0 0,-1 0-1,1 0 1,0 0 0,0-1 0,-1 1 0,1-1-1,0 1 1,-4-1 0,2 0 16,-1 0 1,1 0-1,0-1 0,0 1 0,-1-1 1,1 0-1,0 0 0,0-1 1,0 1-1,0-1 0,0 0 0,1 0 1,-6-4-1,-8-6 78,0 0 0,0 0 0,-26-11 0,29 17-84,0 0 1,1-1-1,0 0 1,0-1-1,1 0 1,0-1-1,1-1 1,0 0 0,0 0-1,1-1 1,0 0-1,-11-18 1,-25-36 240,34 44-220,-16-23 73,-26-20-125,24 20-255,-10-12-151,33 49 319,1-1 0,1 0 0,-1 0 0,1-1 0,1 1 0,-1-1 0,-3-12 0,3-9-158,-2 19 117,7 10 68,-1 0 1,0 1-1,1-1 1,-1 0-1,1 0 1,-1 0-1,1 1 1,0-1-1,-1 0 0,1 0 1,0 0-1,-1 0 1,1 0-1,0 0 1,0 0-1,0 1 1,0-1-1,0 0 1,0 0-1,0 0 1,0 0-1,0 0 1,1 0-1,-1 0 0,1-1 1,10-14-709,-11 14 538,1 0 0,0 0-1,0 1 1,0-1 0,0 0 0,0 0-1,0 1 1,1-1 0,-1 1 0,0-1-1,1 1 1,-1 0 0,1 0 0,0-1-1,-1 1 1,1 0 0,0 1 0,0-1-1,-1 0 1,5-1 0,13-1-4319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2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8896,'-13'0'2869,"10"0"-1744,3 0-597,0 0-524,-1 0 0,1 0-1,-1 0 1,1 0 0,-1 0-1,1 0 1,-1 0 0,1 0-1,-1 0 1,1 0-1,-1 0 1,1 0 0,-1 0-1,1 0 1,-1 0 0,1 0-1,-1 1 1,1-1 0,-1 0-1,1 0 1,-1 1 0,1-1-1,0 0 1,-1 1 0,1-1-1,-1 0 1,1 1 0,0-1-1,0 0 1,-1 1 0,1-1-1,0 1 1,-1-1 0,1 1-1,0-1 1,0 1 0,0-1-1,0 1 1,0-1-1,-1 1 1,1-1 0,0 1-1,0-1 1,0 1 0,0-1-1,0 1 1,1-1 0,-1 1-1,0 1-40,0 0-1,0-1 0,0 1 1,-1 0-1,1-1 1,0 1-1,-1 0 0,1-1 1,-2 3-1,1-2-31,-1 1-4,0 1 0,1-1 0,-1 1 0,1-1 0,0 1 0,0 0 1,0-1-1,1 1 0,-1 0 0,1 0 0,0 5 0,-1 5 3,0 0 0,-4 16 0,-2 12 24,5 2 16,2 0 0,8 71 0,0 11 3,-9-87 24,1-13 15,3 41 0,3-32 50,-3-19-10,2 27-1,-5 8-13,0-38-97,0-12-7,3-42-247,10 17 276,-5 5-21,-1 0 0,9-36 1,2-8-90,-11 38 122,-3 10 13,1 1 1,7-15-1,-10 25 11,0 0 1,0 1-1,1-1 0,0 0 0,-1 1 0,1-1 1,1 1-1,-1 0 0,0 0 0,1 0 0,4-3 1,27-10-54,-26 13 5,-1-1-1,15-8 0,-19 10 19,0-1 1,0 1-1,0 0 1,0 1-1,0-1 1,0 1-1,1 0 1,-1 0-1,0 0 1,1 1-1,-1-1 1,1 1-1,-1 0 1,6 1-1,2-1-34,-11 0 53,0 0 0,0 0-1,0 0 1,0 0 0,0 0 0,0 0-1,0 0 1,0 0 0,0 1-1,0-1 1,-1 0 0,1 1 0,0-1-1,0 1 1,0-1 0,0 1-1,0 0 1,0 0 0,-1-1-1,1 1 1,-1-1-1,0 1 1,0 0-1,1-1 1,-1 1-1,0-1 1,0 1-1,0 0 1,0-1-1,0 1 1,0 0-1,0-1 1,0 1-1,0 0 1,0-1-1,0 1 1,0 0-1,-2 4-61,0-1 0,1 1-1,-2-1 1,1 0-1,-5 7 1,4-6-9,-2 3-23,0 0 1,-1-1 0,0 1 0,0-1 0,-11 9-1,-48 33 192,35-28 367,9 9-48,8-14-104,8-11-172,1 0 1,0 1-1,0 0 1,0 0-1,-6 12 1,-6 33 686,15-47-793,1 0 1,-1 0-1,1 0 1,0 0-1,0 0 1,0-1-1,0 1 1,1 0 0,-1 0-1,1 0 1,0 0-1,0-1 1,0 1-1,4 6 1,-1-3 57,1 0 1,-1 0 0,2 0-1,-1 0 1,9 8-1,16 11 82,0-1 0,2-2-1,51 29 1,-71-45-210,-1-2 1,13 5-1,10 6-325,1 8-433,-5-16-1521,-11 1 145,-18-10 1896,0 1 0,0-1 0,1 1 0,-1-1 0,0 1 0,0-1 1,0 1-1,0-1 0,0 0 0,0 0 0,0 0 0,0 1 0,1-3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0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7136,'-3'0'293,"-17"2"1408,19-2-1662,1 0 0,-1 0 0,1 0 0,-1 1 0,1-1 0,0 0 0,-1 0 1,1 1-1,-1-1 0,1 0 0,0 1 0,-1-1 0,1 0 0,0 1 0,-1-1 0,1 0 0,0 1 0,-1-1 0,1 1 0,0-1 0,0 1 0,0-1 1,-1 0-1,1 1 0,0-1 0,0 1 0,0-1 0,0 1 0,0-1 0,0 2 0,0 0 265,0-2-560,0 0-21,2 0 237,0 0 1,0-1-1,1 1 1,-1 0-1,0 0 1,0 0 0,3 1-1,10-1-87,206 0 207,-174 1 268,84-4 461,-42-8-457,83 8-134,-15 1-180,-89-4-31,45-2-8,-81 9 31,-16-1-91,0 1 0,0-2 0,17-3 0,-8-2-563,-19 4 289,1 1 0,-1-1 0,0 1 1,9 0-1,3 1-3521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0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5216,'0'0'47,"0"1"0,0-1 0,0 1 0,-1-1 0,1 1 0,0-1 1,0 1-1,0-1 0,0 1 0,0-1 0,1 1 0,-1-1 0,0 1 0,0-1 0,0 1 0,0-1 1,0 0-1,1 1 0,-1-1 0,0 1 0,0-1 0,1 1 0,-1-1 0,0 0 0,1 1 0,-1-1 1,0 0-1,1 1 0,-1-1 0,1 0 0,-1 1 0,1-1 0,-1 0 0,0 0 0,1 1 0,-1-1 1,1 0-1,-1 0 0,1 0 0,-1 0 0,1 0 0,-1 0 0,1 0 0,-1 0 0,1 0 0,-1 0 1,1 0-1,0 0 0,1 0-11,-1 0 1,1 0-1,0 0 0,0 0 1,-1 1-1,1-1 1,0 1-1,-1-1 0,2 1 1,4 3 15,0-2 1,0 1-1,0-1 1,0 0-1,10 2 0,28 7 149,-26-5-117,27 4-1,-12-7-30,-4 1-23,36 7-1,-34-2-54,62 12 66,-71-18 217,-13-2-148,0 0 0,-1 0 0,1 1 0,-1 1 0,12 4 0,-18-6-42,0 1-1,0 0 1,0 0-1,-1 0 0,1 0 1,0 0-1,-1 0 1,0 1-1,1-1 1,-1 1-1,0-1 1,-1 1-1,1 0 0,0 0 1,-1 0-1,1 0 1,-1 0-1,0 0 1,1 6-1,0-3 27,-1 1 0,0-1 0,0 1 0,0 0 0,-1-1 0,0 1 0,0 0 0,-1-1 0,0 1-1,0-1 1,-1 1 0,-1 6 0,-3 2 28,-1 0 0,0 0 0,-1-1-1,0 0 1,-21 26 0,13-19-131,0-1 0,-2 0 0,0-2 0,-1 0 0,-1-1 1,-1-1-1,0 0 0,-27 13 0,-25 9-295,52-24-119,-28 26 0,6-5-310,33-28-23,0-1 0,-1 0 0,0-1-1,-14 6 1,6-8-3057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0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9312,'33'32'3424,"-17"-32"-2656,0 16-192,0-16-64,1 0-384,15 0-672,33-16 288,-17 0-2304,33 16 1408,-16-16-1824,-1 0 1696,1 16-2112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05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663 1 4224,'1'0'48,"-1"1"0,1 0 0,-1-1 0,1 1 0,-1-1 0,1 1 1,-1-1-1,1 1 0,0-1 0,-1 1 0,1-1 0,-1 1 0,1-1 0,0 0 0,0 1 0,-1-1 1,1 0-1,0 0 0,0 0 0,-1 1 0,1-1 0,0 0 0,0 0 0,-1 0 0,1 0 1,0 0-1,0 0 0,0-1 0,-1 1 0,1 0 0,0 0 0,0 0 0,-1-1 0,1 1 0,0 0 1,0-1-1,1 0-25,0 0 1,0 0-1,0 0 1,0 1 0,0-1-1,-1 1 1,1-1 0,0 1-1,4 0 1,-6 2-765,0 0 714,-1 0 0,1 0 0,0-1 0,-1 1 0,1 0 1,-1 0-1,0-1 0,0 1 0,1 0 0,-1-1 1,0 1-1,-1-1 0,1 0 0,0 1 0,0-1 1,0 0-1,-2 2 0,-13 16 280,10-10-45,1 0 0,1 0 0,0 0 0,0 1 0,-3 12 0,-8 52 493,11-54-490,-31 200 740,22-133-750,-2 19-68,-10 59 558,17-122-60,-25 74-1,-32 43 1530,61-153-2019,0 0-1,0 0 1,0 0-1,-1 0 0,0 0 1,-1-1-1,1 0 1,-1 0-1,0-1 1,-1 0-1,0 0 1,1 0-1,-1-1 0,-1 0 1,1 0-1,-1 0 1,-9 2-1,11-4-192,0 0 0,-1-1-1,1 0 1,-1 0 0,1-1 0,-1 1-1,1-2 1,-1 1 0,1 0 0,-1-1-1,1-1 1,0 1 0,-1-1-1,1 0 1,0 0 0,0 0 0,0-1-1,1 0 1,-1-1 0,1 1 0,-1-1-1,1 0 1,0 0 0,-5-6 0,-1-3-685,0 0 1,-15-27 0,20 30 459,-54-82-2101,9 9-2134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0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7456,'16'16'2784,"0"-16"-2176,0 0-160,0 16-96,1-16-288,-1 0-4032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0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5824,'3'0'1866,"-1"0"-1782,0 0 0,-1 0 0,1 1-1,0-1 1,-1 1 0,1 0 0,0-1-1,-1 1 1,1 0 0,2 2-1,5 2 84,1 0-30,-9-5-126,1 1 0,-1 0 0,1-1 0,-1 1 0,0 0 0,1 0 0,-1 0 0,0 0 0,2 1 0,7 22-295,-7-14 190,0-1 1,-1 1-1,0 0 0,0 0 1,-1 1-1,-1 12 0,-7 91-243,1-52 247,2-11 38,-11 105 174,1-30 165,-4 23 210,-12-22-375,28-113-34,2-12-74,0 0-1,0-1 0,0 1 1,-1 0-1,1-1 0,0 1 1,-1 0-1,1-1 0,-1 1 1,1-1-1,-1 1 0,0-1 1,1 1-1,-1-1 0,0 0 1,0 1-1,0-1 0,0 0 1,-1 0-1,1 0 0,0 1 1,-2 0-1,3-2-17,-1 0 0,0 0-1,1 1 1,-1-1 0,1 0-1,-1 0 1,0 0 0,1 0 0,-1 0-1,1 0 1,-1 0 0,0 0-1,1 0 1,-1 0 0,0 0 0,1 0-1,-1 0 1,1 0 0,-1-1 0,0 1-1,1 0 1,-1 0 0,1-1-1,-1 1 1,1 0 0,-1-1 0,1 1-1,-1-1 1,1 1 0,-1-1 0,1 0-1,-12-19-91,10 15 57,-1-1 8,0 0-1,1 0 1,0 0 0,0 0 0,0 0-1,1 0 1,0-1 0,0 1-1,1-1 1,-1 1 0,2-1 0,-1 1-1,1 0 1,1-9 0,1-3-57,1 1 1,0 1-1,2-1 1,10-23-1,-5 16-137,2 2-1,0-1 0,1 2 0,2 0 1,27-30-1,-23 29 89,-11 13 88,0-1-1,0 2 1,0-1-1,19-11 1,-20 15 83,0 1 0,0 0 0,1 0 0,12-3 0,-18 6-26,-1 0 0,1 0 0,0 1-1,0 0 1,0-1 0,0 1-1,-1 0 1,1 0 0,0 1 0,0-1-1,0 0 1,0 1 0,-1 0-1,1 0 1,0 0 0,-1 0-1,5 2 1,3 3 8,-6-3 32,1 0 1,-1 0-1,0 0 0,0 0 1,0 1-1,7 7 0,-10-9-28,0 0 0,0 0-1,-1 0 1,1 0 0,0 0 0,-1 0-1,1 1 1,-1-1 0,1 0-1,-1 0 1,0 0 0,0 1 0,0-1-1,-1 0 1,1 0 0,0 0-1,-1 1 1,1-1 0,-1 0-1,-1 2 1,0 4 59,-1-1 1,0 0-1,-1 0 0,0 0 0,0-1 1,-8 12-1,-15 3 123,13-6-88,11-11-79,0-1 0,-1 1 0,1 0 1,-1-1-1,0 0 0,0 0 0,-8 4 0,-37 23 776,28-21-383,15-7-196,1 1 0,-1-1-1,1 1 1,0 0 0,-9 7-1,11-7-311,4-1 73,-1 1 0,1-1 0,-1 0 0,1 0-1,0 1 1,0-1 0,0 0 0,0 0 0,1 2-1,3 4 75,6 12 215,2 0-1,0-1 1,17 18 0,-14-17-113,-6-8-84,0 0 1,0-1-1,1 0 0,0-1 1,18 12-1,11 6 150,50 30-217,-75-50-82,0 0-1,0-1 1,0-1-1,22 6 1,-25-10-68,2 1 18,-13-2-2,-1-1-1,1 1 0,-1-1 1,1 0-1,-1 1 0,0-1 1,1 1-1,-1-1 0,0 1 1,1-1-1,-1 1 0,0 0 1,0-1-1,1 1 0,-1-1 1,0 1-1,0 0 0,0-1 1,0 1-1,0-1 0,0 1 1,0 0-1,0 0 0,0-1-2709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0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7296,'16'-16'2720,"0"-17"-2112,0 17-192,1 0-64,15 0-288,-16-17 192,16 17-160,1 0 672,15 0-416,1 16 192,-1 0-320,1 0-352,-1 0 64,1 16-192,0 0 128,-17-16-2528,0 0 1440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1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3042 8448,'-4'-7'-1,"-105"-167"-89,73 104-134,2-2 0,-39-123 0,56 128 243,2 0 0,-6-75 0,4 22 159,-13-45 35,25 138-185,-16-97 45,12-21-83,6 79-4,-7-173 54,9 122 3,5-160 197,3 219-128,19-80 1,-16 94-61,1-13 73,-6 27-51,1 0 0,2 1 1,18-48-1,-8 44 2,2 0 0,1 2 1,36-43-1,-49 64-61,11-14 27,1 1 1,1 1 0,1 1-1,26-19 1,28-22-128,-39 30 31,-25 23 36,0 1-1,0 1 0,1 0 1,-1 0-1,21-6 0,-26 10 56,-1 0 0,1-1 0,5-4 0,8-4-169,-19 12 43,0-1 0,1 1 0,-1-1 0,1 1 0,-1 0 0,1 0 0,-1-1 0,1 1 0,1 0 0,-2 1-28,1-1 0,-1 0-1,1-1 1,-1 1-1,1 0 1,-1 0 0,1-1-1,-1 1 1,2-1-1,13-13-2644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1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98 4736,'-27'0'1530,"22"0"-932,8 0-230,1 0-148,-2 0-131,1 0 1,-1 0-1,0 0 0,1 0 1,-1 0-1,1-1 0,-1 1 0,4-2 1,4-2 232,-1 1 0,1-1 0,-1 2 0,20-4 0,20-5-18,-45 11-291,32-11 135,51-7 1,-53 14-99,-10 2 109,45-11 0,-47 8-36,1 0-1,0 2 1,0 1 0,0 0 0,24 3 0,-28-1 110,-16 0-214,0-1-1,0 2 0,0-1 1,0 0-1,0 1 0,0-1 1,0 1-1,-1 0 0,1 0 1,0 0-1,-1 0 0,1 0 1,0 0-1,-1 1 0,1 0 1,-1-1-1,0 1 1,0 0-1,0 0 0,0 0 1,0 0-1,0 1 0,0-1 1,2 5-1,-2-4-23,0 1-1,0 0 1,0-1 0,0 1-1,-1 0 1,0 0 0,0 0 0,0 0-1,0 0 1,0 0 0,-1 1-1,0 4 1,-1 5-255,-1 1 1,-4 19-1,-1-2-305,-12 76-1094,-10 18-3098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4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954 98 2240,'-11'0'688,"22"0"-139,-11 0-26,0 0-80,0 0 213,0 0-134,0 0 289,0 0-278,0 0-181,0 0-171,-3-3-21,-8-10-32,9 8-63,2 4-51,-1 0 0,1 1 0,0-1 0,0 0 0,-1 1 0,1-1 0,-1 1 0,1-1 0,0 1 0,-1-1 0,1 1 0,-1-1 0,1 1 1,-1-1-1,0 1 0,1-1 0,-1 1 0,1 0 0,-1-1 0,0 1 0,0-1 0,-5-1 12,-21-15 84,22 13-100,-1 1 0,1 0 1,-1 0-1,1 0 0,-1 0 1,0 1-1,-11-3 0,-26-1 38,33 5-27,-7-3 22,-1 1 0,-34-2 0,49 5-33,-16-1 66,0 1 0,1 1-1,-1 1 1,1 0-1,-35 10 1,-76 37 9,97-37 2,-49 26-1,48-21-211,16-8 65,1 1-1,-1 1 1,2 0 0,-22 20-1,-9 8-64,31-27 127,0 1-1,1 1 0,-19 23 0,27-29 18,0 0 0,1 0-1,0 1 1,0-1 0,1 1 0,0 0-1,1 1 1,0-1 0,-3 17-1,5-15-28,0 0-1,1-1 0,1 1 1,-1 0-1,2-1 0,-1 1 1,1-1-1,1 1 0,0-1 1,1 0-1,0 0 0,0 0 1,9 13-1,0-6 94,1 0 0,27 23 0,-17-17 57,70 61 367,-56-44-379,-33-36-139,0 0-1,1-1 1,10 4 0,-2 0-19,131 68-87,-99-53 213,-8 5 0,5-6 53,-15-1-91,-19-13-79,-1-1 0,14 7 0,-14-9-167,-1 0 1,0 0-1,0 1 0,10 8 0,-17-13 171,0 0-1,0 0 0,0 0 0,1 0 0,-1 1 0,0-1 0,0 0 0,0 0 1,0 0-1,0 0 0,0 0 0,0 0 0,0 0 0,0 0 0,0 0 0,1 0 1,-1 1-1,0-1 0,0 0 0,0 0 0,0 0 0,0 0 0,0 0 0,0 0 1,1 0-1,-1 0 0,0 0 0,0 0 0,0 0 0,0 0 0,0 0 1,0 0-1,1 0 0,-1 0 0,0 0 0,0 0 0,0 0 0,0 0 0,0 0 1,0 0-1,0-1 0,1 1 0,-1 0 0,0 0 0,0 0 0,0 0 0,0 0 1,0 0-1,0 0 0,0 0 0,0 0 0,0 0 0,0-1 0,0 1 1,1 0-1,-1 0 0,13-14-2958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2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8064,'0'30'4096,"0"-30"-4092,0 0 1,0 0 0,0 0 0,0 0 0,0 0 0,0 0 0,0 0 0,0 0-1,0 1 1,0-1 0,0 0 0,0 0 0,0 0 0,0 0 0,0 0-1,0 0 1,0 0 0,0 0 0,0 0 0,0 0 0,0 1 0,0-1 0,0 0-1,0 0 1,0 0 0,0 0 0,1 0 0,-1 0 0,0 0 0,0 0-1,0 0 1,0 0 0,0 0 0,0 0 0,0 0 0,0 0 0,0 0 0,0 1-1,0-1 1,0 0 0,1 0 0,-1 0 0,0 0 0,0 0 0,0 0-1,0 0 1,0 0 0,0 0 0,0 0 0,0 0 0,0 0 0,1 0-1,-1 0 1,0 0 0,0 0 0,0-1 0,97 1-138,-93 0 111,0 0 1,0 1 0,0-1 0,0 1-1,0 0 1,0 0 0,7 3 0,28 19-74,-36-21 93,19 10-11,-17-10 0,1 1 0,-1 0 0,1 0 0,-1 0 0,5 6 0,12 18-24,-8-14 31,-10-11 6,-1 1 0,0 0 0,-1-1 0,1 1 0,0 0 1,-1 1-1,0-1 0,1 0 0,-1 1 0,3 7 0,-1-1-73,-1 1 0,5 19 0,-7-25 27,0 0 0,-1 0 0,0 0 0,0 0 0,0 0 0,0 0 0,-1 0 0,0 0-1,0 0 1,-3 7 0,-17 27-379,-1 0-67,17-29 491,-1-1 0,-1 0-1,1 0 1,-2 0 0,-8 8 0,-14 17 259,22-22-98,-6 6 208,0-1 0,-17 17 0,24-27-233,5-6-82,0 1-1,0 0 0,0 0 1,0 0-1,0 0 0,0 1 1,1-1-1,-1 0 0,1 1 0,-1-1 1,1 1-1,0 0 0,0-1 1,0 1-1,1 0 0,-1-1 0,1 1 1,-1 0-1,1 0 0,0 0 1,0 0-1,0 4 0,1-7-53,-1 1-1,0 0 1,0 0-1,0 0 1,1-1-1,-1 1 1,0 0-1,1 0 1,-1-1-1,1 1 1,-1 0-1,1 0 1,-1-1-1,1 1 1,0-1-1,-1 1 1,1-1-1,0 1 1,0 0-1,19 10-181,-17-10 151,-1 0-54,1 0 0,-1 0 0,0-1 0,1 1 0,-1-1 0,1 0 1,-1 0-1,1 0 0,0 0 0,-1 0 0,3-1 0,-2 1-73,-1-1 1,1 1-1,-1 0 1,1 0-1,-1 0 1,1 0-1,-1 1 1,1-1-1,-1 1 1,1-1-1,1 2 1,10 9-1714,-14-11 1841,0 0 1,0 0-1,0 0 0,0 0 1,0 0-1,0 0 1,0 1-1,0-1 0,1 0 1,-1 0-1,0 0 1,0 0-1,0 0 0,0 0 1,0 0-1,0 0 1,0 0-1,0 0 0,0 0 1,1 0-1,-1 1 1,0-1-1,0 0 0,0 0 1,0 0-1,0 0 1,0 0-1,1 0 0,-1 0 1,0 0-1,0 0 1,0 0-1,0 0 0,0 0 1,0 0-1,1 0 1,-1-1-1,0 1 1,0 0-1,0 0 0,0 0 1,0 0-1,0 0 1,0 0-1,0 0 0,1 0 1,-1 0-1,0 0 1,0 0-1,0 0 0,0-1 1,0 1-1,0 0 1,0 0-1,0 0 0,0 0 1,14-14-3346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4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34 6880,'-12'7'1114,"-17"16"1,18-10-319,11-12-780,0-1-1,0 0 0,0 1 0,0-1 1,-1 0-1,1 1 0,0-1 1,0 0-1,-1 0 0,1 1 0,0-1 1,-1 0-1,1 0 0,0 1 1,-1-1-1,1 0 0,0 0 0,-1 0 1,1 0-1,0 1 0,-1-1 1,1 0-1,-1 0 0,1 0 0,0 0 1,-1 0-1,1 0 0,-1 0 1,1 0-1,0 0 0,-1-1 0,-2 1 124,6 0-368,2 0 202,0-1 1,0 0-1,0 0 1,0 0-1,0-1 1,-1 0-1,1 0 0,0 0 1,-1-1-1,6-3 1,10-5-2,4-1 204,31-10 0,-45 18-96,1 1 0,0 1 0,0 0 0,0 0 0,18 1 0,-6 1 18,13-1-45,-1 1 0,1 3-1,60 11 1,-7 0 32,-51-9-63,-7 1-27,-21-4-131,-1 0 0,1-1-1,14 1 1,-13-2 245,-7 1-538,1-1 0,-1 0-1,1-1 1,6 0 0,-10 0 242,1 1 1,0-1-1,-1 1 0,1-1 1,-1 0-1,1 0 0,-1 0 1,1 0-1,-1 0 0,1 0 1,-1 0-1,0 0 0,0 0 1,0-1-1,2-2 0,13-25-2911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4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 6048,'-94'0'2725,"91"0"-2314,3 0 37,0 0-235,3 0-117,17-1-120,-9 1-43,-1 0-1,0 0 1,20 4 0,-18-2 22,5 2-24,0-1 1,31 1-1,144-4 1066,-182 0-1042,0 1-1,0 0 1,0 1-1,12 3 1,-4-1 6,47 13-111,-38-6-580,-19-6 250,-1-2-383,-7-3 778,1 0 1,-1 0 0,1 0-1,-1 1 1,1-1 0,-1 0-1,1 0 1,-1 0 0,0 1-1,1-1 1,-1 0 0,1 0 0,-1 1-1,0-1 1,1 0 0,-1 1-1,0-1 1,1 1 0,-1-1-1,0 0 1,0 1 0,1-1-1,-1 1 1,0-1 0,0 1-1,0-1 1,0 1 0,0-1-1,0 1 1,1-1 0,-1 0-1,0 1 1,0-1 0,0 1 0,-1 0-1,1 2-2576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4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6560,'0'0'2432,"17"17"-1888,15-17-160,-16 16 160,33-16-384,-1 0-288,-15 0 64,31 0 352,-15 0-128,-1 0-352,1-16 96,-1 16-352,17 16 288,-32-16-1280,15 0 800,17 0-2912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4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 9376,'-16'0'3488,"16"16"-2720,0-16-192,0 0-960,0 0 96,0 0 96,0 0 160,0 0 32,0 17 0,0-1-160,0-16 96,0 0 32,0 16 32,0-16-1280,0-16 704,16 16-3232,17-33 2144,-17-15-1664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4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729 1 7040,'11'0'2490,"-20"0"-1125,-31 0-1364,25 0-166,2-1 26,0 1 1,1 1-1,-16 2 0,-14 8 62,21-5 81,-27 4-1,-11-5 115,28 0-64,9-1 44,-41 1 0,-131-5 334,186 0-428,1 1-1,0 0 1,-1 1 0,1-1-1,-13 6 1,15-6-15,-1 1-2,4-1-7,-1 0-1,1-1 1,0 1 0,0 0 0,0 0 0,0 0 0,0 0 0,-3 3 0,4-3 12,0 0 0,0 1 1,0-1-1,1 0 0,-1 1 1,1-1-1,-1 0 0,1 1 0,-1-1 1,1 1-1,0-1 0,0 1 1,0-1-1,0 1 0,0-1 0,0 2 1,0 3 16,1 0-1,0 0 1,0 0 0,2 6 0,4 20 69,-1 32 66,15 68-77,1 1-107,-20-99 66,-1 0 1,-2 1-1,-7 47 0,3-36 98,3-15-59,-4 19 14,-9 4-13,6-27-41,-6 28 14,-5 20 82,16-63-124,0 1 1,1 0-1,1-1 0,0 1 1,1 18-1,1-26-15,0 0 1,1-1-1,-1 1 0,1 0 0,1-1 1,-1 1-1,1-1 0,-1 1 0,1-1 1,0 0-1,1 0 0,-1 0 1,6 7-1,-2-4 20,0-1 0,0 0 1,1 0-1,-1-1 0,16 9 0,-17-11 18,0 0 0,1 0 0,0-1-1,-1 0 1,1 0 0,0-1 0,0 0 0,0 0-1,0 0 1,10 0 0,8 1 61,27 9-1,-2-6-181,-24 0 43,-16-2-86,1-1 0,0-1-1,19 2 1,-11-4-18,-9 0-146,0 1 0,1 0 0,-1 1 0,14 2 1,-4 3-249,-15-4 375,0-1 1,-1 1-1,1-1 1,0 0-1,-1 0 0,1-1 1,0 1-1,0-1 1,0 0-1,0 0 0,0 0 1,-1-1-1,1 1 1,0-1-1,4-1 0,19-9-2304,-20 9 1865,7-4-418,16-21-29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4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49 7232,'-48'16'2656,"48"-16"-2048,16 0-192,0 0-64,16 0-288,17 0 32,16-16-32,-1 16-416,1 0 224,0 0-2080,-17 0 1216,1-17-1504,-1 17 1440,1-32-1344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5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8320,'-32'17'3072,"32"-17"-2400,16 16-160,0-16-96,17 16-320,31-16-320,1 16 128,0 0-1536,16 1 896,-1-1-2272,18 16 1664,31 0-2112</inkml:trace>
  <inkml:trace contextRef="#ctx0" brushRef="#br0" timeOffset="1">1829 777 8960,'-16'16'3328,"48"0"-2592,0-16-192,-15 0-288,31 0-256,1-16-2208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5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8224,'0'48'3040,"32"-48"-2368,49 17-160,-16-17-288,16 0-224,0 0-4160,16-17 2272,16-15-1984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5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6656,'-16'81'2464,"16"-33"-1920,-16 49-160,16-32-832,0-16 160,0 31-1152,0 1 800,0 0-544,0 0 672,0 0 416,16-33 96,-16-15-1088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5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33 6464,'-8'-9'680,"6"7"-555,1 0-1,0 0 0,-1 1 0,0-1 1,1 0-1,-1 1 0,0-1 0,0 1 1,0 0-1,0 0 0,0 0 0,0 0 1,0 0-1,0 0 0,0 0 1,0 0-1,-5 0 0,4 1 207,3 0-353,3 0-154,1 0 122,-1 1 0,1 0 0,-1-1 0,1 1 0,-1 0 0,0 1 0,1-1 0,2 2 0,9 3-4,84 29-32,43 14 387,32 13 147,-142-48-381,0 2 0,0 1 0,-2 1 0,0 2 1,32 27-1,302 223 273,-361-268-328,140 100 256,-101-69 48,43 43 0,-62-50 131,41 57 1,-52-66-227,-6-9-96,0 1 1,-1-1 0,-1 0-1,1 1 1,-1 0 0,-1 0 0,0 1-1,3 9 1,-5-11 4,0 1 0,-1-1 0,0 0 0,0 0 0,-1 1 0,1-1 0,-2 0 0,-4 15 0,5-16-38,-2-1 1,1 0-1,0-1 0,-1 1 0,0 0 1,-1-1-1,1 0 0,-1 1 1,0-1-1,0-1 0,-1 1 1,1-1-1,-1 1 0,0-2 0,-9 7 1,-3-1 32,-1-1 0,1 0 0,-35 8 0,42-12-61,-77 22 420,-166 28 0,194-45-417,-88 9 2,109-15-198,-69-3-1,62-4-668,1-2-1,-1-2 1,-61-20-1,98 26 370,0-2 0,0 1 0,0-1 0,1 0 0,0 0 0,-1-1 0,1 0-1,1 0 1,-7-7 0,10 9 136,1 0 0,0 0 0,-1 0 0,2 0-1,-1-1 1,0 1 0,1-1 0,-1 1 0,1-1-1,0 1 1,0-1 0,1 0 0,-1 1 0,1-1-1,-1 0 1,1 0 0,1 1 0,-1-1 0,0 0-1,1 1 1,1-5 0,11-41-1751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2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10976,'0'0'4064,"16"0"-3168,0 32-257,17-32 33,-17 16-512,32-16-1056,1 0 481,-1 0-3521,1 0 2176,16-16-3744,-1 16 3136,1 16 704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5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7296,'3'0'2368,"0"0"-2203,1 1 1,-1-1 0,0 1-1,1 0 1,-1 0 0,6 2 0,8 3 76,-7-4-155,0-1 0,0 0 0,0 0 0,0-1 0,0-1 0,0 0 1,0 0-1,15-4 0,18-2 41,-2 2-52,5 1-225,0-2-1,61-17 0,6-20 437,-70 25-119,47-13 1,1 10 50,24-16 464,-87 28-673,53-21-1178,-80 30 1070,1-1 0,-1 1 1,1 0-1,-1 0 0,1 0 1,-1-1-1,0 2 0,1-1 0,-1 0 1,1 0-1,-1 0 0,1 1 0,-1-1 1,0 0-1,1 1 0,-1 0 0,0-1 1,1 1-1,-1 0 0,2 1 1,-3-2-39,1 1 1,0 0 0,-1-1 0,1 1 0,-1 0-1,1-1 1,-1 1 0,0 0 0,1 0 0,-1-1-1,0 1 1,1 0 0,-1 0 0,0 0 0,0-1-1,0 1 1,0 0 0,0 0 0,0 0 0,0 0-1,0-1 1,0 1 0,0 0 0,0 0 0,0 0-1,-1 0 1,1-1 0,-1 3 0,-10 13-2041,11-15 1950,-1 1 1,1-1-1,-1 1 1,1-1-1,0 0 0,0 1 1,0-1-1,0 1 1,0 1-1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5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5728,'-1'0'56,"1"0"0,-1 0-1,1 0 1,-1 0 0,1 1 0,-1-1 0,1 0 0,-1 0 0,1 0 0,-1-1 0,0 1-1,1 0 1,-1 0 0,1 0 0,-1 0 0,1 0 0,-1-1 0,1 1 0,0 0-1,-1 0 1,1-1 0,-1 1 0,1 0 0,-1-1 0,1 1 0,0 0 0,-1-1 0,1 1-1,0-1 1,-1 1 0,1-1 0,0 1 0,0-1 0,-1 1 0,1-1 0,0 1-1,0-1 1,0 1 0,0-1 0,0 1 0,0-1 0,-1 1 0,1-1 0,0 1 0,1-2-1,-1 0 319,0 2-65,0 0-176,0 0-69,2 16 32,-1-14-93,1 1 21,0 1 1,0-1 0,-1 1-1,0-1 1,1 1 0,-1 0 0,-1 0-1,1-1 1,-1 1 0,1 0-1,-1 5 1,1 9 40,1-1 1,0 1-1,1-1 0,1 0 1,10 27-1,6 22 18,-6-5-28,23 80 39,49 66-15,-75-182-57,22 44-58,15 35-1085,-32-69-1556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5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24 227 7040,'-3'3'234,"0"-1"0,1 1-1,-1 0 1,1-1 0,0 1 0,0 0 0,0 0 0,-2 5 0,4-6-171,0 0 0,-1 0 0,1 0 0,0 0 0,0 0 1,0 0-1,0 0 0,1 0 0,-1-1 0,0 1 0,1 0 1,0 0-1,-1 0 0,1 0 0,0 0 0,1 2 0,31 50 567,-24-35-600,0 0-30,0-1 1,15 20 0,19 24-28,-30-40-7,15 21-49,66 70 35,-72-87 377,0-2-1,44 37 1,-58-56-54,0 1 1,0-2-1,1 1 0,13 5 0,-19-9-186,0 0 1,-1 0 0,1 0-1,0-1 1,0 1-1,-1-1 1,1 1-1,0-1 1,0 0-1,0 0 1,-1 0 0,1-1-1,0 1 1,0-1-1,0 1 1,-1-1-1,1 0 1,3-1 0,-3-1 20,-1 1 1,0-1 0,1 0 0,-1 0 0,0 0-1,0 0 1,-1 0 0,4-7 0,32-85 902,6-15-474,-17 66-634,47-65 0,20-32-334,-83 123 260,31-53-670,16 1-206,-19 10-801,-9 13 17,-10 25-1413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5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931 1 5056,'-13'0'1642,"10"0"-1002,3 0-250,0 0 218,0 0-224,-16 0 112,8 0-422,-1 0 1,1 0 0,-16 3-1,-11 8-84,-11-4 5,-18 5 95,32-5-50,-66 21-37,33-1 2,31-15 63,11-4-5,0 1 0,-23 13-1,-135 75 269,170-91-314,0 0 0,0 0 0,1 1 1,0 1-1,0 0 0,-10 11 0,7-5 14,1 2 1,1-1-1,-15 28 0,14-20-16,2 0-1,0 1 1,-7 30 0,15-46-50,0 0 0,0 0 0,1 0 0,0-1 0,1 1 0,-1 0 0,2 0 0,-1 0 0,4 16 0,-1-12 49,1 0 0,1-1 0,0 1-1,0-1 1,12 17 0,16 20-5,67 71-1,-77-92-25,12 14-35,-3-4-69,69 63 1,-81-84-187,32 18 0,0 0-989,-26-12 633,-20-17 215,0 1-1,0-1 1,1-1-1,0 1 1,-1-1-1,16 7 1,21 5-1173,-8 0 74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5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1280 99 4160,'0'13'1333,"0"-10"-821,0-3-187,0 0 161,0 0-118,0 0 186,0 0-100,0 0 234,0 0-96,-2 0 325,0 0-832,0 1 37,0-1 1,0 0 0,0 0 0,-1 0-1,1-1 1,0 1 0,0 0 0,0-1-1,-4-1 1,0-8-283,-4 4 96,4-5 331,-23-5 10,27 16-272,1-1 0,-1 1 0,1-1 0,0 1-1,-1 0 1,1 0 0,-1-1 0,1 1 0,-3 0 0,-14-2 133,-2-9-58,16 8-75,0 0 1,-1 0-1,1 1 0,-8-3 0,-18 0 6,21 2 23,-2 0 16,0 1-1,-1-1 1,0 2 0,-16-1 0,-74-6 252,-4 0-258,69 7-54,4 1 2,-43 4 0,12 6 8,16-4 0,-50 7-27,49-2-43,-47 8-63,70-16 103,2-1 40,0 2 1,0 0-1,0 1 0,-30 12 1,19-4 85,22-10-84,10-3-14,1 1-1,-1-1 1,1 1 0,0-1 0,-1 1-1,1 0 1,0 0 0,0 0 0,0 0-1,0 0 1,0 1 0,0-1 0,0 1 0,-2 1-1,-12 11-55,14-14 68,1 1 0,-1 0 0,1 0 1,0-1-1,0 1 0,-1 0 0,1 0 1,0 0-1,0 0 0,0 0 0,-1 2 1,1-2 2,1 0 0,0 0 0,-1 0 0,1 0 0,0 0 0,0 0 0,0 0 0,0 0 0,0 0 0,0 0 0,0 0 0,0 0 1,0 0-1,1 0 0,-1 0 0,0 0 0,1 0 0,-1 0 0,0 0 0,1 0 0,0 1 0,9 15-26,-7-14 8,-1 0 0,0 0 0,0 1 0,0-1 0,-1 0 0,1 1 0,-1 0 0,1 3 0,3 44-22,25 118 85,-14-87-73,-9-38-64,-2-1 0,-2 62 0,-13 78 314,8-153-212,-1 10-53,1-1-45,-12 60-1,10-82 108,-5 26 173,-26 74 0,31-109-233,2-1-1,-1 1 1,1-1-1,0 1 1,1-1 0,0 1-1,0 0 1,0 15-1,1-22 29,0 1 0,0-1 0,0 0 0,0 0 0,1 1-1,-1-1 1,0 0 0,0 0 0,1 1 0,-1-1 0,1 0 0,-1 0-1,1 0 1,0 0 0,-1 1 0,1-1 0,0 0 0,0 0 0,-1-1-1,1 1 1,0 0 0,0 0 0,0 0 0,0 0 0,0-1 0,1 1-1,-1-1 1,0 1 0,0-1 0,0 1 0,0-1 0,1 1 0,-1-1-1,0 0 1,0 0 0,3 0 0,4-2 176,-3-1-150,-2 2-19,0-1-1,-1 1 1,1-1 0,0 1 0,1 0-1,-1 0 1,0 1 0,0-1-1,0 1 1,0-1 0,5 1 0,3 0-50,0-2 1,-1 1-1,14-5 1,-5 2-12,7-1-91,-6 0 102,0 1 1,0 2-1,27-1 1,341 3 282,-282 8-184,-5 0 21,-97-8-75,12-1-5,0 1 0,0 1 0,1 0 0,-1 2 0,29 7 0,-42-10-218,0 1-1,0 0 0,0-1 0,0 0 1,0 1-1,0-1 0,4-1 0,-3 1-809,-4 0 989,1 0 0,-1 0 1,0 0-1,0 0 0,0 0 0,0 0 1,0 0-1,1 0 0,-1 0 0,0 0 0,0 0 1,0 0-1,0 0 0,0 0 0,0 0 1,1 0-1,-1 0 0,0-1 0,0 1 0,0 0 1,0 0-1,0 0 0,0 0 0,0 0 1,0 0-1,0 0 0,0-1 0,1 1 0,-1 0 1,0 0-1,0 0 0,0 0 0,0 0 1,0 0-1,0-1 0,0 1 0,0 0 0,0 0 1,0 0-1,0 0 0,0 0 0,0-1 1,0 1-1,0 0 0,0 0 0,0 0 0,0 0 1,0 0-1,-1 0 0,1-1 0,0 1 1,0 0-1,0 0 0,0-27-4347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5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15 7456,'-8'3'453,"-21"5"1180,28-8-1569,-1 0 0,1 0 0,0 0 0,0 0 0,-1 0 0,1 0-1,0 0 1,0-1 0,-1 1 0,1 0 0,0-1 0,0 1 0,0-1 0,-1 1 0,1-1 0,0 0 0,0 1 0,0-1 0,-1-1 0,-1-1 347,3 3-305,0 0-154,3 0-37,5 1 40,-4-1 29,-1 0 0,1 1-1,0-1 1,-1-1-1,1 1 1,0 0 0,-1-1-1,6-1 1,-3-2 142,-4 3-90,0 0 1,0 0-1,0 0 1,0 0 0,0 0-1,0 1 1,0-1-1,1 0 1,-1 1-1,0 0 1,0-1 0,0 1-1,1 0 1,-1 0-1,0 0 1,1 1-1,2 0 1,11 3 232,-1-1 0,1 0-1,0-1 1,16-1 0,-8-1 140,-12-1-136,0 1 1,1 1 0,15 2 0,-10 0-89,3 1 29,0-1 0,29 0 0,-17-1-100,39 7 1,-53-6-78,32 2 139,-2 6-16,-37-9-95,7 1 135,28 8-1,-31-8 36,-16-3-233,1 0 1,-1 0-1,0 0 1,0 0-1,0 0 1,0 0 0,0 0-1,0 0 1,0 0-1,0 0 1,0 0-1,0 0 1,1 0-1,-1 0 1,0 0-1,0 0 1,0 0-1,0 0 1,0 0-1,0 0 1,0 0-1,0 0 1,0 0-1,0 0 1,1 0-1,-1 0 1,0 0 0,0 0-1,0 0 1,0 0-1,0 0 1,0 1-1,0-1 1,0 0-1,0 0 1,0 0-1,0 0 1,0 0-1,0 0 1,0 0-1,0 0 1,0 0-1,0 0 1,0 1-1,0-1 1,0 0 0,0 0-1,0 0 1,0 0-1,0 0 1,0 0-1,0 0 1,0 0-1,0 0 1,0 0-1,0 1 1,0-1 0,0 1 1,0-1-1,0 1 0,0-1 1,0 1-1,0-1 1,0 1-1,0-1 1,0 1-1,0-1 0,0 1 1,-1-1-1,1 1 1,0-1-1,0 1 0,0-1 1,-1 0-1,1 1 1,0-1-1,-1 1 1,-11 2-25,-11 0-185,12 0 153,1 0 17,0-1-1,0 0 1,0 0 0,-17-1-1,-197-1 224,203-1-334,-37-6 1,36 4-308,-38-2 1,50 3 317,9 1 130,1 1 1,0 0-1,0 0 1,0 0 0,0 0-1,0-1 1,0 1 0,0 0-1,0 0 1,0 0 0,0-1-1,0 1 1,0 0 0,0 0-1,0 0 1,0 0 0,0-1-1,1 1 1,-1 0 0,0 0-1,0 0 1,0 0-1,0-1 1,0 1 0,0 0-1,0 0 1,0 0 0,1 0-1,-1 0 1,0-1 0,0 1-1,0 0 1,1 0 0,0-1-21,1 0 0,0 0 0,-1 0 0,1 0 0,0 1 0,0-1 0,0 1 0,-1-1 0,1 1 0,0-1 0,0 1 0,3 0 0,28 1-70,-18 0 50,0-1-1,0 0 0,23-5 1,38-13 83,-43 9 131,50-7 0,99 12 2,-111 5-36,-34-1-385,7 0-3951,-47 1 2912,1-1 817,0 0 0,0 0-1,0 0 1,0 0 0,0 0-1,1 0 1,-1-1 0,0 1 0,0-1-1,-3 0 1,5 0 289,-1 0 0,1 0 0,0 1 0,-1-1 0,1 0 0,0 0 0,0 0 0,0 0 0,-1 0 0,1 1 0,0-1 0,0 0 0,1-2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5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5824,'-10'0'2970,"26"0"-2157,26 0-367,34-1 80,107 4-1,-105 8-360,-10-5-26,-1 4 26,-32-6 24,2-1-1,37 9 0,-33-5-665,48 3 0,37 6-2595,-45 0 933,0 0-1146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5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6400,'16'16'2368,"0"1"-1856,0-17-128,0 16 704,17-16-672,-1 0-32,16 0-224,-15-16-480,-1 16 192,17 0-2656,-17 0 1536,-16 0-2848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5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4992,'0'17'1824,"33"-1"-1408,15-16-128,-15 16-224,15-16-96,17 0-128,32 16 96,0-16-1856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3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7040,'0'2'-1,"0"0"0,-1-1-1,1 1 1,0-1 0,-1 1 0,1 0 0,-1-1 0,1 1 0,-1-1 0,0 1 0,1-1 0,-2 2 0,-5 10-7,6-7 12,0-1-1,1 0 0,-1 0 0,2 9 0,-1-14-3,0 515-389,-13-265 678,12-233-263,-15 177 502,13-101 18,3-70-452,-2 7-35,2-29-60,0-1 0,0 1-1,0 0 1,0 0 0,0-1 0,0 1 0,-1 0 0,1-1 0,0 1 0,0 0 0,-1-1-1,1 1 1,0-1 0,-1 1 0,1 0 0,-1-1 0,1 1 0,-1-1 0,1 1-1,-1-1 1,1 1 0,-1-1 0,1 0 0,-1 1 0,0-1 0,1 0 0,-1 1 0,0-1-1,0 0-5,1-1 0,0 1 0,-1-1 0,1 1-1,0-1 1,-1 1 0,1-1 0,0 1 0,0-1 0,0 1-1,0-1 1,-1 0 0,1 1 0,0-1 0,0 1-1,0-1 1,0 0 0,0 1 0,0-1 0,1 1-1,-1-1 1,0 0 0,0 1 7,0-45-97,5-118-461,-1 139 423,0 1 0,1 0-1,1 0 1,2 1 0,11-27-1,62-143-322,-72 172 444,0 1-1,22-33 1,28-21-7,-38 44-1,-16 20 17,1 1-1,1-1 1,-1 1 0,1 1-1,1-1 1,-1 1 0,1 0 0,1 1-1,9-7 1,-10 9 30,0-1 1,1 2-1,-1-1 0,1 1 1,-1 0-1,1 1 0,0 0 1,0 1-1,0-1 0,0 2 1,0-1-1,0 1 0,0 1 1,0 0-1,0 0 0,0 0 1,0 1-1,0 1 0,13 5 1,-15-5 3,0 1 1,0 0-1,-1 0 1,0 1-1,0 0 1,0 0 0,0 0-1,-1 1 1,0-1-1,0 1 1,0 1-1,5 9 1,-8-13-19,0 0 0,-1 0 0,0 0 0,1 0 0,-1 0 0,0 0 0,0 0 0,-1 0-1,1 1 1,0-1 0,-1 5 0,-1-2-1,1-1 1,-1 1-1,-1-1 0,-3 11 0,4-12-6,-2 4-33,0 0-1,-1 0 0,0 0 0,0 0 1,-10 13-1,2-6-235,-22 19 0,12-12 99,8-8 123,0 0 0,-1-1 1,-1-1-1,-22 13 0,-73 37 299,104-58-172,0-1-1,-1-1 1,0 1-1,0-1 1,0-1-1,-11 2 0,-49-2 373,40-1-333,25 0-127,0 0 0,1 0 0,-1 0 0,0 0 0,1 0 0,-1-1 0,0 1-1,1-1 1,-1 0 0,1 0 0,-1 0 0,1 0 0,-1 0 0,1 0 0,0-1 0,-3-1 0,2 0-167,6 3 187,5 0 274,-4-1-200,0 1 0,0 0-1,0 1 1,0-1 0,0 1 0,0 0 0,0 0 0,4 1 0,5 4 273,-1 0 1,1 1 0,-1 0 0,19 16-1,18 17 85,13-2-256,-31-18-158,-6-3-6,51 24 1,-27-20-1,58 27 83,-86-37-42,0 1 1,34 26-1,10 10 117,-57-42-628,0 1 1,-1-1-1,10 11 0,-8-7-1188,-7-8 741,-2-4-115,0-12-2244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2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2720,'0'0'1024,"0"0"-800,16 0-64,-16 0 0,0 0-128,0 0-96,0 0 32,0-16-1088,0 16 576,0 0-864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3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98 5984,'-16'0'2208,"32"0"-1728,16 0-128,-15 16 192,31-16-384,1 0-224,32 0 32,-17-16-832,1 16 448,-16-16 1120,15 16-384,-15-16-192,32-1-128,0 1-96,-1 16 32,18-16-1920,-18 0 1088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3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5056,'-1'1'18,"-1"1"149,-1 0 0,1 1 0,-1 0 0,1-1 0,0 1 0,0 0 0,0 0 0,-2 5 0,4-6-127,-1 0 0,1 0 0,0 0 0,0 0 1,0 0-1,0 0 0,1 0 0,-1 0 0,0 0 0,1 0 0,0 0 0,-1-1 0,1 1 0,0 0 0,0 0 0,0 0 0,0-1 0,1 3 0,26 37 289,38 40 0,-63-76-331,18 17 13,1-1 0,1 0 0,28 19-1,24 20-69,-39-26 70,0 2 0,-3 2-1,-1 0 1,-2 3 0,27 44-1,-4 10 65,4-12-38,-14-1-15,-3-5-546,-32-65 131,-1 0 0,2-1 0,16 19 0,-24-28 225,0-1 1,1 1-1,-1-1 0,0 0 1,1 0-1,-1 1 1,0-1-1,1 0 0,-1 0 1,1 0-1,0 0 0,-1-1 1,1 1-1,0 0 1,0-1-1,-1 1 0,1-1 1,0 1-1,0-1 1,2 0-1,12 0-1304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3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0 6880,'-49'0'2560,"33"17"-1984,-16-1-160,15 16 128,-15 17-384,0-1 192,-1 17-192,1-17-576,-17 33 224,17 0-640,-16 16 480,-1 17-1248,-16-17 896,1-16-2592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34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18 3904,'-2'0'121,"0"0"1,0-1 0,1 1-1,-1 0 1,0-1-1,0 1 1,1-1-1,-1 0 1,0 1-1,1-1 1,-1 0-1,-1-1 1,1 1-84,1 0-1,-1 0 1,0 0-1,1 0 1,-1 0 0,0 1-1,1-1 1,-1 1 0,0-1-1,0 1 1,0 0 0,-2 0-1,-3-1 231,5 1-202,0 0 1,0 0-1,-1 0 1,1 0 0,0 0-1,0 1 1,0-1-1,-1 1 1,-2 0-1,-14 10 169,-10-3-128,19-1-100,2-1 1,-1 1 0,1 1-1,0 0 1,0 0-1,-9 13 1,-165 220 426,140-183-239,32-44-108,-4 5 104,1 0 1,-12 24 0,-20 71 272,39-96-390,-57 191 856,52-157-755,2 0 1,-2 63-1,8-38-11,9 85 0,-2-120-114,2 0 0,2 0 0,22 71 0,-7-59-140,2 0-1,36 58 1,-46-87 52,75 125-356,-62-108-894,48 55-1,-65-86 816,-1 1 0,2-1-1,23 17 1,-20-19-597,1-1 0,30 12 0,-45-20 1059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3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5152,'-13'0'1648,"13"0"-1637,0 0 1,0 0 0,0 0-1,0 0 1,-1 0-1,1 0 1,0 0 0,0 0-1,0 0 1,0 0-1,0 0 1,0 0 0,0 0-1,0 0 1,0 0-1,0 0 1,-1 0 0,1 0-1,0 0 1,0 0-1,0 0 1,0 0 0,0 0-1,0 0 1,0 0-1,0 0 1,0 0 0,0 0-1,0 0 1,0 1-1,-1-1 1,1 0 0,0 0-1,0 0 1,0 0-1,0 0 1,0 0 0,0 0-1,0 0 1,0 0-1,0 0 1,0 0 0,0 1-1,0-1 1,0 0-1,0 0 1,0 0 0,0 0-1,0 0 1,0 0 0,0 0-1,0 0 1,0 0-1,0 0 1,0 1 0,0-1-1,0 4 114,0-1-42,0-1-1,0 1 0,0 0 1,0 0-1,1 0 0,-1 0 1,2 2-1,6 11-239,-4-8 132,0 0 0,0 0 0,-1 0 0,4 15-1,41 230 1098,-40-192-1071,1 68 0,-9 63 320,-1-94 124,1 18 227,1-112-663,-1 1-1,0-1 0,-1 0 0,1 1 0,-1-1 1,0 0-1,0 1 0,0-1 0,0 0 0,-1 0 1,0 0-1,-2 4 0,4-8-9,0 0 0,0 0 0,0 0 0,0 0 0,0 1 0,0-1 0,-1 0 0,1 0 0,0 0 0,0 0 0,0 0 0,0 0 0,0 0 0,0 0 0,0 0 0,0 0 0,0 0 0,0 0-1,0 0 1,0 0 0,0 0 0,0 0 0,0 0 0,-1 0 0,1 0 0,0 0 0,0 0 0,0 0 0,0 0 0,0 0 0,0 0 0,0 0 0,0 0 0,0 0 0,0 0 0,0 0 0,0-1 0,0 1 0,0 0 0,0 0 0,0 0 0,0 0 0,-1 0 0,1 0 0,0 0 0,0 0 0,0 0 0,0 0 0,0 0 0,0 0 0,0 0 0,0 0 0,0 0-1,0 0 1,0-1 0,0 1 0,0 0 0,0 0 0,0 0 0,0 0 0,0 0 0,0 0 0,0 0 0,0 0 0,0 0 0,0 0 0,0 0 0,0 0 0,0 0 0,0-12-87,0-26 10,1-71-1,0 91-62,1 0 0,1 0 1,9-32-1,34-62-280,-30 78 373,-7 12 58,1 1 1,2 0 0,0 0-1,0 2 1,2-1 0,17-17-1,-21 26-16,2 1-1,-1 1 0,21-13 1,-30 21-14,0 0 1,0 0 0,1 0-1,-1 0 1,1 0-1,-1 0 1,1 0 0,-1 1-1,1 0 1,0-1-1,-1 1 1,1 0 0,-1 0-1,1 0 1,0 1-1,-1-1 1,1 1 0,-1-1-1,1 1 1,-1 0-1,5 2 1,-5-3 17,-1 0 0,1 1 0,-1-1 0,1 1 0,0 0 0,-1-1 0,1 1 0,-1 0 0,1 0 0,-1 0-1,0 0 1,1 0 0,-1 1 0,0-1 0,0 0 0,0 0 0,0 1 0,0-1 0,0 1 0,0-1 0,0 1 0,-1-1 0,1 1 0,0-1 0,0 4 0,-1-4 2,1 1 0,-1 0 0,0 0 0,1 0-1,-1 0 1,0 0 0,0 0 0,0 1 0,-1-1 0,1 0 0,0 0 0,-1 0 0,1 0 0,-1 0 0,0 0 0,0 0 0,1 0-1,-1-1 1,-1 1 0,1 0 0,0 0 0,-2 1 0,1 1-30,-4 4-54,0 2 0,1-1 0,-7 20 0,8-21 121,3-4 30,-1 0 1,0-1-1,0 1 1,0-1-1,0 0 0,-1 1 1,1-1-1,-1 0 0,0-1 1,-6 6-1,-5 5 136,-8 14 133,-2-8-181,13-3-107,2-10-29,8-5-4,0-1 1,0 1 0,0 0-1,0-1 1,0 1 0,0 0-1,0 0 1,0 0 0,0 0-1,0 0 1,0 0 0,0 0-1,1 0 1,-1 0 0,0 0-1,1 0 1,-1 0 0,1 0-1,-1 0 1,1 1 0,0-1-1,-1 0 1,1 0 0,0 3-1,0 3 38,0 1 0,0 0 0,1 0-1,0 0 1,1-1 0,0 1 0,0 0-1,6 13 1,27 90-32,-22-79-47,20 62-1,-30-81 91,1 0 0,1 0 0,0-1 0,13 24 0,-9-22-62,-5-8-44,0 0 1,-1 1 0,0-1 0,0 1 0,3 11 0,-1-6-491,2 6-248,-5-4-2474,-5-28 1511,-10-2-780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3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8384,'-17'32'3104,"17"-32"-2400,17 0-224,-1 0 480,16 0-640,0 0-352,33 0 0,-16 0 192,32-16-96,-17 16-480,-15 0 192,-1 0-736,1 0 512,-17 16-1184,17-16 928,-17 0-1792,17 0 1408,15 0-2400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3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130 130 7648,'16'49'2816,"1"-1"-2176,-1 17-192,16-33-96,1 17-288,15-1-384,17 17 192,-17-32-896,33 31 576,-32-15-576,15-1 576,-31 1-320,-1-1 448,1-15-2592,-1-17 1632,-16-16-672</inkml:trace>
  <inkml:trace contextRef="#ctx0" brushRef="#br0" timeOffset="1">551 1 8480,'-65'32'3136,"33"17"-2432,-17 32-224,17-17-160,-17 1-288,17 16-3040,-16-16 1632,-1-1-160,0 17 960,1-16 288,16 0 192,-17-1-768,33-15 480,16-33-1952,0 0 1312,32-48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3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567 132 6560,'0'14'2117,"0"-12"-1285,-3-2-443,-1 0-294,2 1-118,0-1-1,-1 0 0,1 0 1,-1 0-1,1-1 1,0 1-1,-1-1 1,-3 0-1,-1-3-552,0 2 0,1-1 0,-1 1 0,0 0 0,-10-2 0,-2-2-183,1 0 0,0-2 0,1 0-1,-31-20 1,44 25 737,-3 0 81,1-1 1,0 1 0,-1 1 0,0-1-1,0 1 1,1 1 0,-15-3 0,12 3 236,-1-1 1,1 0-1,-15-6 1,11 2-1,9 5-186,0-1-1,0 0 0,0 1 0,0 0 1,0 0-1,0 0 0,-1 0 0,1 1 1,0 0-1,-7 0 0,3-1 77,0 0-1,-1 0 0,1-1 1,-16-6-1,22 7-157,-1 0 3,1 1 0,-1-1 0,0 0 0,0 1 0,1-1 0,-1 1 0,0 0 0,0 0 0,0 0 0,1 0 0,-1 1 0,0-1 0,0 1 0,1-1 0,-1 1 0,0 0 0,1 0 0,-1 0 0,1 1 0,-4 1 0,-2 1-10,6-2 2,-1-1 0,1 1 0,-1 0 0,1 0 1,0 0-1,-1 1 0,1-1 0,0 0 0,1 1 0,-1-1 1,0 1-1,1 0 0,-1 0 0,1-1 0,-2 7 0,-1 4 202,1 0 0,-2 21 0,2-4 175,2 55-1,2-41-163,8 101 31,-5-96-305,-2-17 13,4 33-9,16 32 29,-16-33 37,-4-31 16,12 76 251,-7-61-232,2 67-1,-9 82 462,0-195-535,0 0 0,0-1 1,0 1-1,1 0 0,-1-1 0,1 1 0,-1 0 0,1-1 1,0 1-1,-1-1 0,1 1 0,0-1 0,0 1 1,0-1-1,0 1 0,0-1 0,2 2 0,-2-3 10,-1 1 0,1-1 0,-1 0 0,1 1 0,-1-1 0,1 0 0,-1 0 0,1 1 0,0-1 0,-1 0 0,1 0 0,-1 0 0,1 0 0,0 0 0,-1 0 1,1 0-1,-1 0 0,1 0 0,0 0 0,-1 0 0,1 0 0,-1 0 0,1 0 0,-1 0 0,1-1 0,0 1 0,-1 0 0,1-1 0,-1 1 0,1-1 0,0 1 5,3-2-6,-1 0 0,1 0-1,-1 1 1,1-1 0,0 1 0,0 0 0,0 0 0,0 1 0,0-1 0,7 0 0,1 1-71,0-1 0,0 0 0,23-6 0,12-2-167,61-8-1049,-97 15 910,0 0 1,0-1-1,-1-1 1,1 0-1,-1 0 1,0-1-1,0 0 1,-1-1 0,1 0-1,-1 0 1,-1-1-1,1 0 1,8-10-1,15-15-1662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3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65 7232,'-32'16'2656,"32"-16"-2048,-16 0-192,16 0-352,16 0-128,0 0-96,17 17 64,-1-17 64,-16 16 32,16-16 64,17 0-32,-17 0-992,1-16 512,15 16-1376,-15-17 1024,15 1-2656,-16 0 1952,-15-33 384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3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33 6976,'-65'0'2592,"65"0"-2016,-16 16-160,16-16-160,16-16-224,-16 16-448,16-16 224,33 16 160,-1 0 32,1-16 0,-1 16 32,1 0-544,16 0 288,-17 0-1248,33 16 832,16-16-2688,-16 0 1856,0 32-96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3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5469 98 4224,'0'0'1365,"0"0"-826,0 0-347,3 0-326,7 0-346,-7 0-1039,13 0 212,-16 3 2187,0 7-400,0-7-251,0-3-101,0 0 38,0 0 292,0 0-31,0 0 303,0 0-180,0 0 36,0 0-196,-8 0 153,8 1-513,0-1-1,-1 0 1,1 0 0,0 0 0,-1 0-1,1 0 1,0 0 0,0 0 0,-1 0 0,1 0-1,0 0 1,-1 0 0,1 0 0,0 0-1,-1 0 1,1 0 0,0 0 0,-1 0 0,1 0-1,0 0 1,0 0 0,-1 0 0,1 0-1,0-1 1,-1 1 0,1-1 0,0 0 0,-1 0 0,1 0 0,0 0 0,0-1 0,0 1 0,0 0 1,0 0-1,1 0 0,-1-1 0,0 1-28,0 1 1,0 0 0,0 0 0,0 0-1,0 0 1,0 0 0,0 0-1,0 0 1,0 0 0,0 0 0,0 0-1,0-1 1,0 1 0,0 0-1,0 0 1,0 0 0,0 0 0,0 0-1,0 0 1,0 0 0,0 0-1,0 0 1,0 0 0,0-1 0,0 1-1,0 0 1,0 0 0,0 0-1,0 0 1,0 0 0,0 0 0,0 0-1,-1 0 1,1 0 0,0 0-1,0 0 1,0 0 0,0 0 0,0 0-1,0 0 1,0 0 0,0 0-1,0 0 1,0 0 0,-1 0 0,1 0-1,0 0 1,0 0 0,0 0-1,0 0 1,0 0 0,0 0 0,0 0-1,0 0 1,0 0 0,-1 0-1,-12 0 372,13 0-188,0 0 49,-3 0-54,-1 0-95,-14-2 497,18 2-572,0 0 0,-1 0 0,1 0 0,-1-1 0,1 1 0,-1 0-1,1 0 1,0-1 0,-1 1 0,1 0 0,0-1 0,-1 1 0,1 0 0,0-1 0,-1 1 0,1-1 0,0 1 0,0-1 0,-1 1 0,1 0 0,0-1 0,0 1 0,0-1 0,0 1 0,0-1 0,0 1 0,0-1 0,-1 1 0,2-2 0,-1 2-9,0 0 1,0 0 0,0 0 0,0 0 0,0 0-1,0 0 1,0 0 0,0 0 0,0 0 0,0-1 0,0 1-1,0 0 1,0 0 0,0 0 0,0 0 0,0 0-1,0 0 1,0 0 0,0 0 0,0 0 0,0 0-1,0-1 1,0 1 0,-1 0 0,1 0 0,0 0-1,0 0 1,0 0 0,0 0 0,0 0 0,0 0-1,0 0 1,0 0 0,0 0 0,0 0 0,0 0-1,0 0 1,0 0 0,-1 0 0,1 0 0,0-1 0,0 1-1,0 0 1,0 0 0,0 0 0,0 0 0,0 0-1,0 0 1,0 0 0,0 0 0,-1 0 0,1 0-1,0 1 1,0-1 0,0 0 0,0 0 0,-32 0 311,30-1-328,0 1 0,0 0 0,1-1 0,-1 1 1,1-1-1,-1 1 0,0-1 0,1 0 0,-3-1 0,-10-5-33,10 6 27,0 1 1,-1-1 0,1 1-1,-1 0 1,-5 1 0,6-1 25,-1 1-1,1-1 1,-1 0 0,1 0 0,0-1-1,-1 1 1,1-1 0,-7-2 0,3-2 70,7 4-62,-1 0 0,1 0-1,-1 0 1,1 0 0,-1 0 0,0 1-1,1-1 1,-1 1 0,0-1 0,1 1-1,-1 0 1,0-1 0,0 1 0,-2 0-1,-58 0 89,60 0-107,0 0 1,1 0 0,-1 0 0,0-1 0,0 1 0,1-1-1,-1 1 1,0-1 0,1 0 0,-1 1 0,-2-3 0,2 2-3,0 0 1,1 0-1,-1 0 1,0 0 0,1 0-1,-1 1 1,0-1-1,0 0 1,0 1 0,0 0-1,1-1 1,-4 1-1,-334 0 786,335 0-780,1 0 1,0-1 0,-1 1-1,1-1 1,0 0-1,0 0 1,0 0-1,-4-2 1,-9-2 9,3 3 33,-1 0 0,1 1 0,0 1 0,-16 1 0,-5 0 63,-834-1 946,860 0-1083,-1 1 1,1 0-1,0 0 1,-12 4-1,13-3 20,0 0 0,-1 0-1,1-1 1,-11 0 0,12-1 3,1 1-1,-1 0 1,1 0-1,-1 0 1,-6 3 0,6-2-2,1 0 1,0-1 0,-1 0 0,0 0 0,-7 0 0,8-1 16,1 0 0,-1 1 0,0-1 0,1 1 1,-1 0-1,0 0 0,1 0 0,-1 1 1,1 0-1,-1-1 0,-6 5 0,8-3-3,0-2 1,0 1-1,0 0 0,-1-1 0,1 1 0,0-1 1,-1 0-1,1 0 0,-1 0 0,1-1 0,-1 1 1,0-1-1,-4 0 0,-26 3 48,-90 24-115,100-22 35,6-2-7,-24 8 0,22-5 68,-33 4 1,33-6 14,-32 9 1,27-5-85,-31 16-1,23-11-20,23-10 57,-12 2 18,-10 17-1,10-16-42,11-4 9,-6 4 8,1 0 0,-1 2 0,-25 14 0,5-2 8,28-15 1,0 1 0,0-1 0,-8 9 0,10-8 0,0-1 0,0 0 0,-1 0 0,0 0 0,-11 4 0,-153 56-16,159-60-12,0 1 0,-11 9 0,-7 2 5,-3-7 17,28-9 9,-1 1 0,1 0-1,-9 4 1,-1 2 19,6-3-2,-1 0-1,-16 12 0,11-4-15,7-6-1,-1 0 0,0 0 0,-10 5 0,-7 1-56,12-6 35,0 0 0,-25 17 1,30-16 17,-2 2 2,-1-1 0,-1 0 0,0-1 0,-23 10 0,18-10 16,6-4-8,0 1 0,-23 13 0,18-7-59,-42 27-136,25-11 174,-2-8 39,25-13 0,1 0 0,-21 14 0,7 2 77,-31 35-1,37-36-65,-1 0 0,-24 17-1,26-24-33,5-5 1,-21 20-1,9-7 64,-33 23-1,44-34-34,-64 40 94,40-21-53,-5-9 95,27-11-149,-16 15 0,-4 2-148,4-2 135,0 1 1,-40 43-1,63-59 52,-7 7-66,0 2-1,-15 24 1,-3 4-55,8-14 112,10-11-10,-23 23 1,-104 98-154,127-128 100,-21 15 0,21-19 61,-15 17 0,15-12-28,-35 32 33,8-13-1,18-7-30,-21 31 0,17-22-5,21-27-17,0 1 0,1 0 0,0 0 0,1 0 0,-7 16 0,10-20-1,0-1 0,-1 1 0,1-1 0,-8 8 0,7-9 0,1-1 0,0 1 0,0 0 0,-3 6 0,-5 33 0,9-40-2,-1 1 0,1 0 0,-1-1 0,-5 6 0,5-6-7,0-1-1,0 1 1,1 0-1,-1 0 1,1 0-1,0 1 1,-2 6-1,-3 21-17,5-21 41,0-1 1,-6 15-1,-6 10 18,12-24-28,-4 11 3,-9 0-2,11-18-20,1 0 0,0 0-1,0 0 1,1 0 0,-1 1-1,1-1 1,-3 9 0,1 5-33,2-10 48,0 0 0,0 0 0,0-1 0,-5 9 0,1-5 7,1 1 0,0 0 1,1-1-1,-6 24 1,6-10 1,1-1-72,-8 27 0,0 5-10,8-40 63,1 0 0,-2 0 0,-9 25 1,9-30 9,1 0 0,0 0 0,1 0 0,0 0 0,1 0 0,0 15 0,1-19 0,-1-1 0,1 1 0,-1-1 0,-1 1 0,-2 6 0,-1 11 0,3-10 2,1 0 1,1 20 0,0-20 33,0 0 0,-3 20 1,-2-11 6,2-12-58,1 0 0,1 0 1,-1 19-1,2 307 20,0-327 15,1-1 0,0 0-1,0 0 1,3 10 0,-1-10-40,-1 1 0,0 0 1,-1 0-1,0 11 0,0-8 25,0 0 1,2-1-1,-1 1 0,1-1 1,7 16-1,2 11 43,4 47-5,1 0-160,31 92 111,-43-156 55,5 42 0,-6-36-56,7 23-84,-9-34 63,4 17 8,15 25 84,-15-24-24,-4-18-37,5 14-66,15 46 0,-5-21 29,48 152 29,-53-176-46,27 49 0,-23-49 30,-3-7 20,53 96-147,31 38 116,-78-127-29,47 56 1,-54-73 37,50 77 76,-43-52 6,-17-34-62,1 0-1,0 0 1,0 0 0,7 10 0,28 22-24,-22-11 22,-8-11 5,10 9-6,-13-19-7,-1 0 0,1 0-1,-1 1 1,-1-1 0,4 8-1,-2-2 17,1 0 0,0-1-1,0 0 1,1 0 0,12 13-1,-11-12 10,0 0 0,9 19 0,-12-20-12,1 0 0,0-1 1,1 1-1,0-2 0,10 11 1,32 38-151,-1-3 278,0-5-3,-13-13-164,46 38 1,-60-60 12,-12-9 5,0 1-1,-1 0 1,10 9-1,171 173 22,-176-176 33,27 19 0,-27-23-82,20 21 0,-21-19 65,0-1 0,1 0 0,0-1 0,22 12-1,57 22 61,-77-37-113,29 11 2,54 13 0,19 7 185,84 35-199,-173-63 50,-8-4-2,32 6 0,-31-8 12,31 10 1,256 84 47,-289-91-87,32 4 0,-30-7 45,33 10 0,57 20 106,-84-27-69,45 6-1,10 2 21,79 35 49,-141-44-93,33 6-1,-32-8-5,31 10 0,216 68-9,-210-65 76,-36-11-69,28 3 1,-11-2-4,-14-1-14,-9-2-5,0-1 0,24 1 1,-27-2 0,-1-1 1,1 2 0,0 0 0,-1 0-1,22 8 1,-18-6 17,0 0 0,1-1 0,20 2-1,-10-2 3,38 7 54,0-4-38,-33-2-31,-2 0 23,37 1 0,-42-4 66,36 6-1,-34-3 70,41 0 1,16 4-10,7 1-60,4-2 115,7 2 18,-68-10-172,-4 0 57,46 5 0,-22 7-33,8-5-43,-27-1-16,-15-2 73,38 2-1,-30-4 24,36 6 0,-39-3-26,33 0 0,-24-4 10,62 3 44,-57 2-97,68 3 64,623-8 666,-702-1-748,31-5 0,-29 2-44,34-1 0,-1 6 47,-13 1 34,63-7-1,30-22 120,-78 21-111,0-5-38,-41 9-25,4-2 27,38-8 1,30-3 34,13-3 28,-77 10-64,66-19 52,-66 15-52,-1-1 18,35-8-1,-45 16-4,-4 2 10,0-2-1,1 0 1,22-12 0,119-58 211,19 5-11,-124 43-224,-37 20-18,28-5 0,-27 7 8,26-9-1,-7-4-4,-24 11-37,0 1 1,27-9 0,-3 5 64,69-31 1,-85 30 44,0 1-1,1 1 1,27-7 0,-10 7-39,0-2 0,-1-2 0,40-19 0,-2-2 12,23-13 77,-61 26-122,-2-3 0,39-30 0,-61 41-29,16-12 74,2 1 0,40-25 0,-36 28-16,101-52 136,-114 63-134,1-2 0,-1 0 1,-1-1-1,31-24 1,-15 7 30,5 9-26,-5-6-43,-17 15-5,-12 7-9,0 0 1,-1 0 0,0 0-1,0-1 1,7-7-1,-8 5 8,1 1 0,0 0 0,0 1-1,1 0 1,16-9 0,-16 10 25,0-1 0,12-9 0,7-5 100,3 6-48,-23 12-69,-1-1 0,0-1 0,0 1-1,11-8 1,-3-2 32,17-18 0,2-1 63,12-6-17,-21 11-86,21-32 0,-17 21 72,-11 16-33,-4 5 49,16-25 0,2-4-29,-23 35-73,-1 0 1,10-20 0,-13 22 48,1 0 1,0 0-1,7-8 1,-7 10-25,-1 0 0,0-1 0,0 1 1,0-1-1,4-11 0,5-15 6,-3 9-24,-1 0-1,-1 0 1,9-44-1,-16 49-2,4-19 0,16-13 0,-16 20 3,-4 16 5,1 0 17,9-21 0,0-5 42,9-87 216,-18 119-289,0 0 0,6-14 1,-6 16 2,0 1 1,-1-1 0,2-9-1,0-8 8,0 1 22,7-26 0,-10 46-25,9-32 58,9-51 1,-14 22-35,0 31-44,-1 14 6,-2 0 1,1-22-1,-2 17 69,1 0 0,8-33 0,-8 43-3,0-1 0,-1 0 0,-2-23 0,0 12 28,1-329 105,-1 343-196,0 0-1,0 0 1,-4-14 0,2 14 7,1 0 1,0-1 0,1-15-1,0 17 19,0-1-1,-5-21 0,3 21 26,1-1 1,-2-26-1,4 29-3,-1 0 0,-1 0 0,0 1 0,0-1 0,-8-18 0,-2-15 10,7 20-69,-9-38-40,0-8-11,11 46 133,-12-41 0,6 41-1,3 5 23,-9-35 1,11 28-43,2 9-30,-1 0 1,-7-21 0,-10-16 1,-8-24-2,-24-78 106,25 102-49,12 8-38,11 31-26,0 1 1,-10-22 0,-13-12-70,5 2 37,-5 8 70,15 17-23,7 12-27,1 0 0,-2 1 0,1 0 0,-1 0 0,-7-7 1,-3-1-15,2 3-19,-18-23-1,7 3 30,-34-47 241,-5-6-134,28 28-158,4-1-1,-30-75 1,57 123 92,-1 1 0,0-1 0,0 1 0,-1 0 0,-12-12 0,-10-17 20,11 13-65,-1 1 1,-1 1 0,-1 1 0,-28-23 0,11 9 21,-59-49 78,62 46-68,19 21-65,-32-30-1,-111-97 49,123 115 45,-2 0 0,-61-38 0,77 55-36,-3-1-6,-43-19-1,2 2-2,24 8 5,-80-49 81,49 16-64,0 1-7,0-1-13,1 0-20,30 29-7,-1 1 0,-1 3-1,-54-23 1,-29-2 94,58 25-123,48 17 70,-37-16 1,7-4 31,6 11 13,-65-14 1,90 25-62,-336-76 10,-81-16 220,373 82-120,-68-26 0,99 30-128,-194-68 162,150 56-208,-138-23 0,76 18 134,-268-69 122,388 93-247,1 0 1,-1 1-1,0 0 1,-22 1 0,15 1-378,1-2 0,-32-6 0,47 7-176,1 1 0,-20 0 1,-4-1-1688,27 1 1886,0-1-1,1 0 1,-1 0-1,-6-4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3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4480,'0'0'1664,"0"16"-1312,32-16-64,-32 16 448,33 0-448,15 0-32,17 17-160,48 15-160,0 17 32,-16 0 1856,17 32-992,-1 32 160,-32 1-608,-49-1 96,-32 33-256,-48 16 352,-17-16-320,-81-33-5184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3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50 2976,'-49'0'1675,"49"0"-1673,-1 0 0,0 0 0,1 0 0,-1 0 0,0 0 0,1 0 0,-1 0 0,0 0 0,1-1 0,-1 1 0,0 0 0,1 0 0,-1 0 0,1-1 0,-1 1 0,1 0 0,-1-1 0,1 1 0,-1-1 0,1 1 0,-1 0 0,1-1 0,-1 1 0,1-1 0,-1 1 0,1-2 0,-1 2-1,1-1 0,-1 0 0,1 1 0,-1-1 0,1 0 0,-1 1 0,0-1 0,1 1 0,-1-1 0,0 1 0,1 0 0,-1-1-1,0 1 1,1 0 0,-1-1 0,0 1 0,0 0 0,1 0 0,-1-1 0,0 1 0,0 0 0,0 0 0,1 0 0,-1 0 0,0 0 0,-1 1 0,-141-1 1918,142 0-1901,-1-1 0,0 1-1,1 0 1,-1 0-1,0-1 1,1 1-1,-1-1 1,0 1 0,1-1-1,-1 0 1,1 1-1,-3-3 1,2 2-21,1 0 1,-1 0 0,0 0-1,0 0 1,0 0 0,1 1-1,-1-1 1,0 1-1,0-1 1,0 1 0,0 0-1,-4-1 1,4 1 17,0 0 1,0-1 0,1 1-1,-1-1 1,0 1 0,0-1-1,1 0 1,-1 0 0,0 1-1,1-1 1,-1-1 0,1 1-1,-1 0 1,-1-2-1,3 3-17,-1-1 0,1 1-1,-1-1 1,1 1 0,-1 0-1,0 0 1,1-1-1,-1 1 1,1 0 0,-1 0-1,1 0 1,-1 0 0,0-1-1,1 1 1,-1 0-1,1 0 1,-1 0 0,0 0-1,1 1 1,-1-1 0,1 0-1,-1 0 1,0 0 0,1 0-1,-1 1 1,1-1-1,-1 0 1,1 0 0,-1 1-1,0-1 1,0 1-10,-15 12-89,12-8 109,1 0 1,0 0-1,0 0 1,0 0-1,0 0 0,1 1 1,0-1-1,0 1 1,1-1-1,-1 1 1,0 9-1,-3 9-56,0-7 27,3-10 8,0-1-1,1 1 1,-1 0 0,2 0-1,-2 10 1,1 2-72,-5 30 0,3-35 30,1 1 0,0 0-1,1-1 1,1 1 0,2 19-1,3-8 15,-2-16 48,-1 0-1,-1-1 0,1 17 0,-2-22 8,0-1-1,0 1 1,1-1-1,-1 1 1,1-1-1,0 1 1,1 4-1,-1-7-6,-1 0-1,1 0 1,-1 0-1,1 0 1,0 0-1,0 0 1,0 0-1,-1 0 1,1 0-1,0-1 0,0 1 1,0 0-1,0-1 1,0 1-1,0-1 1,0 1-1,0-1 1,1 1-1,-1-1 1,0 0-1,0 0 1,0 1-1,0-1 1,1 0-1,-1 0 1,2 0-1,-2-1-23,0 1 0,1 0-1,-1 0 1,0 0 0,0-1-1,1 1 1,-1-1 0,0 1 0,0-1-1,0 0 1,0 1 0,0-1-1,0 0 1,0 0 0,0 1 0,0-1-1,0 0 1,0 0 0,0 0-1,0-1 1,15-27-87,-7 10 75,1 4 19,13-22-103,-18 28 125,1 0 0,7-10 0,6-8 230,-11-3-56,-1 15-174,-6 14-10,0 0 0,-1-1 0,1 1 0,0 0-1,-1-1 1,1 1 0,-1-1 0,1 1 0,-1-1 0,0-1-1,-2-3 234,-9-5 0,8 9 122,3 5-270,0 1 0,-1-1 0,0 1 1,1-1-1,-1 0 0,0 1 0,-3 5 0,2-7-95,1 1 0,0-1 0,0 1 0,0-1 0,0 1 1,1 0-1,-1-1 0,1 1 0,0 0 0,0-1 0,0 1 0,0 0 0,0-1 0,0 1 0,1 0 1,-1-1-1,2 4 0,5 20-43,-6-18 64,1 0 0,0 0 0,0-1 0,1 1 0,0-1 0,0 0 0,6 9 0,-3-9 4,1-1 0,0 1-1,0-1 1,0 0 0,13 7 0,-15-10-11,2 2-98,-3-2-83,1 0 1,-1 0 0,1 0-1,0-1 1,0 0 0,5 3-1,-6-5-52,-1 0 0,1 0-1,-1 0 1,0 0 0,1-1-1,-1 1 1,1-1 0,-1 0-1,0 0 1,5-2 0,5-1-572,-9 3 569,0 0 1,0 0-1,0 0 1,0-1-1,0 0 1,0 0-1,3-3 1,23-11-651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3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5312,'-32'33'1952,"32"-17"-1504,0 0-128,0-16 608,16 33-576,0-33-224,0 16-96,33 0 32,16-16-32,32 0-224,16 0 96,-16-16-1216,16 0 704,-113 16-3456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3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16 4736,'-27'0'1530,"27"0"-1507,0 0 0,-1 0 0,1 0 0,0 0 0,-1 0 0,1 0 0,0 0 0,-1 0 0,1 0 0,0 0 0,-1 0 0,1 0 0,0 0 0,-1 0 0,1 0 0,0 0 0,0-1 0,-1 1 0,1 0 0,0 0 0,-1 0 0,1-1 0,0 1 0,0 0 0,-1-1 0,-10-9 238,9 8-209,2 4-40,0 189-903,-9-75 1095,2-8 83,7 40-148,0-144-134,0 0-1,0 0 1,1 0 0,0 0 0,-1 0 0,2 0 0,-1 0 0,0-1-1,1 1 1,3 6 0,-1 0-96,-5-18 70,1 8 29,0 0-1,0-1 1,0 1 0,0-1-1,0 1 1,0 0 0,0-1-1,1 1 1,-1-1 0,0 1-1,0 0 1,1-1 0,-1 1-1,0 0 1,0-1 0,1 1-1,-1 0 1,0-1 0,1 1-1,-1 0 1,0 0-1,1-1 1,3-2 7,-1-1 0,1 0 0,-1 0 0,5-8 0,2-20-143,-4 24 90,-1 1 1,1-1 0,0 1-1,1 0 1,7-6-1,2-2-52,-16 15 88,2-3-1,1 0-1,-1 1 0,0 0 0,1-1 0,0 1 0,-1 0 0,1 0 0,0 0 0,0 0 0,0 1 0,0-1 0,1 1 0,-1 0 0,0 0 0,0 0 0,1 0 0,-1 1 0,1-1 0,-1 1 0,5 0 0,1 0 19,0-1-18,1 1 0,0 0 0,-1 1 0,1 0 1,-1 1-1,1 0 0,-1 0 0,17 7 0,-11-1 107,-1 0 0,1 1 0,16 15 0,-30-23-79,0 1-1,0 0 0,0 0 1,0 0-1,-1 0 1,1 0-1,-1 0 1,1 1-1,-1-1 1,0 0-1,0 0 0,0 0 1,0 0-1,0 0 1,0 1-1,0-1 1,-1 0-1,1 0 1,-1 0-1,0 0 0,0 0 1,0 0-1,-1 2 1,-2 1 19,-1 1 0,0-1 0,-1 0 0,1-1 0,-1 1-1,0-1 1,0 0 0,0-1 0,-1 1 0,1-1 0,-10 3 0,-87 24-173,66-20-184,9-1 92,12-4-51,0-1 0,-20 3 0,30-6 137,1-1 0,-1 0 0,0 0-1,0 0 1,1-1 0,-1 0 0,0 0-1,1-1 1,-10-3 0,-20-11-2585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3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7808,'0'49'2880,"33"-49"-2240,15 32-160,-16-32-256,17 16-224,16-32-3264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4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20 6144,'-13'13'1978,"12"-13"-1921,1-1 0,0 1 0,-1-1 0,1 1 0,0-1 0,0 1 0,-1-1 0,1 1 0,0-1 0,0 0 0,0 1 0,0-1 0,0 1 0,0-1 0,0 1 0,0-1 0,0 0 0,0 0 48,0 1-102,0 0 1,0 0-1,0 0 0,0 0 0,0 0 1,0 0-1,0 0 0,0 0 1,0 0-1,0-1 0,0 1 0,0 0 1,0 0-1,0 0 0,0 0 0,0 0 1,0 0-1,0 0 0,0 0 1,0 0-1,0 0 0,0-1 0,0 1 1,0 0-1,0 0 0,0 0 0,0 0 1,0 0-1,-1 0 0,1 0 1,0 0-1,0 0 0,0 0 0,0 0 1,0 0-1,0 0 0,0 0 1,0 0-1,0 0 0,0 0 0,0-1 1,-1 1-1,1 0 0,0 0 0,0 0 1,0 0-1,0 0 0,0 0 1,0 0-1,0 0 0,0 0 0,0 0 1,0 1-1,-1-1 0,1 0 0,0 0 1,-2-1 14,0 1 1,1 0-1,-1-1 0,0 1 1,0-1-1,1 0 1,-1 1-1,0-1 0,1 0 1,-4-2-1,-3-2-2,5 4-19,-1 0-1,0 0 0,1 0 0,-1 1 0,0-1 0,0 1 1,1 0-1,-1 0 0,0 0 0,-4 1 0,-17 0-66,18-1 93,0 1-1,0-1 1,0 1-1,0 1 1,0-1-1,0 1 1,0 0 0,-12 6-1,-5 2-43,-33 12-1,51-20 5,-1 1 1,1 0-1,0 0 0,0 0 0,1 1 0,-1-1 0,1 1 0,0 1 0,0-1 0,-5 6 0,3-1-34,0 0 1,1 0-1,0 1 0,0-1 0,-6 17 1,-4 23-96,14-39 116,-1-1-2,1-1 0,1 0 0,-1 1 0,1 0 1,1-1-1,0 1 0,2 16 0,0-11-17,2 0-1,0 0 0,9 21 0,-11-30 37,0 0 0,1 0 0,0-1 0,0 1-1,0-1 1,0 0 0,1 0 0,0 0 0,0 0-1,0 0 1,0-1 0,6 4 0,3 2-13,-4-1 9,-6-5 8,1 0 0,0 0 1,0 0-1,0-1 0,5 3 1,20 1-34,-14-3 20,20 7-410,-30-9-42,1 0 0,0 0 0,9-1-1,-15 0 468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4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6304,'-33'0'2336,"33"16"-1824,0-16-128,0 0-416,16 0-64,1 0-160,31 0 128,-16 0 64,1 0 64,15 0-288,17 0 160,0 0-2208,16 16 1280,32-16-1888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5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762 113 5472,'-6'0'762,"-13"-2"1145,19 2-1885,-1 0 0,1 0 0,-1 0 0,1-1 0,-1 1 0,1 0 0,0-1 0,-1 1 0,1 0 0,0-1 0,-1 1 0,1 0-1,0-1 1,-1 1 0,1 0 0,0-1 0,0 1 0,-1-1 0,1 1 0,0-1 0,0 1 0,0-1 0,0 1 0,0-1 0,0 1 0,0 0 0,-1-1 0,1 1 0,1-2 0,-4-6 138,1 4-202,0 1-11,1-1 0,-1 1 0,0-1 0,0 1 0,0 0 0,-1 0 0,1 0 1,-1 0-1,0 0 0,-5-4 0,-3 0-79,0 1-1,-1 0 1,1 1 0,-1 0 0,0 1 0,0 0-1,-1 1 1,1 0 0,-1 1 0,1 1 0,-1 0 0,0 0-1,-25 3 1,-37 9 628,52-9-338,-24 4 185,-8 11 183,34-10-326,16-5-164,-22 7 374,-31 15 0,49-20-323,1 1-1,0-1 0,0 2 0,1-1 1,0 1-1,0 0 0,-10 12 0,1 4 49,2 0 1,-24 48-1,29-50-116,0 2 1,2-1-1,0 1 0,2 0 1,0 0-1,2 1 1,0-1-1,1 1 1,2 33-1,2-28-22,1 0 0,1 0 0,2 0 0,0-1 0,2 0 0,1 0 0,19 39 0,-15-42-45,0 0 0,2-1 0,0 0 0,22 23 0,-25-33 15,0-1 1,0-1-1,1 0 1,1-1-1,0 0 1,0-1-1,1 0 1,15 6-1,-24-13-175,0 0-1,0 0 1,0 0 0,1-1-1,-1 0 1,0 0 0,0 0-1,1-1 1,-1 0 0,0 0-1,1-1 1,-1 0 0,0 0-1,0 0 1,12-5 0,31-10-3216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5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6816,'0'0'2528,"0"0"-1984,16 0-128,0 0-384,0 0-96,33 0 32,-1-16 32,17 16-96,16 0 64,0-16-128,-33 0 96,17 16-96,-16 0 64,-1 0-2624,1-16 1504,-1 0-2048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58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6976,'16'0'2592,"0"0"-2016,0 16-160,1-16-96,-1 0-256,32 0 128,1 0-128,-17 0-160,1 16 32,-1 1-608,16-17 384,-31 16-4032</inkml:trace>
  <inkml:trace contextRef="#ctx0" brushRef="#br0" timeOffset="1">146 210 6400,'-48'33'2368,"48"-33"-1856,16 0-128,0 16 64,17 0-320,-1-16 32,17 16-96,-1-16-64,1 17 32,-1-17-1184,1 0 640,-1 0-1184,-15 0 960,31 0-2816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3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2395 6144,'4'-5'396,"1"1"-1,-1 0 1,1 0 0,9-6-1,21-1 384,-31 9-737,0 1 0,-1-1-1,1-1 1,-1 1 0,6-5 0,-2 2 59,0 0 0,0 0 1,13-6-1,-1 2-36,5-3-90,24-16 1,-29 17 65,1 0 0,30-11 0,26-15 316,-17 2 96,-2-8-79,-38 33-180,0 1-1,38-13 1,20-10 105,12-21 96,-75 44-342,102-68 270,140-86 212,-165 116-416,-31 16-15,91-60-1,-60 18-4,-34 27-44,296-199 71,-228 164-38,-24 11 136,62-38 176,-52 40 48,163-110 565,-203 124-778,74-51 314,157-70-80,-252 149-504,83-32 1,-117 53 32,57-25-2,-22 0-41,-31 17-43,93-52-1048,-106 62 1011,3-2-97,0 0 0,0 0 1,0-1-1,-1-1 0,13-10 0,-11 6-179,-7 6 184,0 1 0,1 0 0,9-7 0,-6 6-54,-7 5 206,0-1 1,0 1 0,1-1 0,-1 0-1,0 1 1,0-1 0,0 0 0,1 0-1,-1 0 1,0 0 0,0 0 0,-1 0-1,1 0 1,0 0 0,0 0-1,0-1 1,-1 1 0,1 0 0,0 0-1,-1-1 1,0 1 0,1-3 0,-3-1-1718,-12-9 572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5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5152,'0'16'1888,"0"-32"-1440,32 16-160,1-16-288,-1 16-64,17-17-192,15 1 160,-15 16-2368,-17 0 1376,17-16-1120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5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6048,'16'16'2240,"-16"0"-1728,0 0-160,16-16 320,-16 32-448,0 1-32,-16 15-96,16 1-512,0-1 224,0 33-1312,0 16 832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5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65 9056,'-17'16'3360,"17"-32"-2624,0 16-192,-16 0 1376,16 0-1152,0 0-513,0 0-191,-16 0-543,16 0 255,0 0-2272,-16-16 1376,16 16-5088,16-16 3456,-16-16 512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5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9216,'0'16'3424,"-16"16"-2656,16-16-224,0 0-448,0 17-160,0-1-1440,0 49 800,0-16-736,-17 16 832,17-17-960,-16 1 896,16-16-2496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2:5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6656,'36'0'2739,"36"0"-2028,-60 0-545,0 1-1,1 0 0,-1 1 1,21 5-1,-10-2-112,98 17-74,46 10-118,-130-20 168,-1 1 0,-1 2-1,0 1 1,-1 2 0,-1 1-1,0 2 1,32 27 0,4 14 85,-32-27-40,54 38-1,14-6-30,43 47 309,-143-110-326,31 30 155,-33-31-125,0 1 1,0 0-1,-1-1 0,1 1 1,-1 0-1,0 0 1,-1 0-1,4 9 0,-5-12-33,1 1-1,-1 0 0,0 0 1,0 0-1,1 0 1,-1 0-1,-1 0 0,1 0 1,0 0-1,0 0 1,-1 0-1,1 0 0,-1 0 1,1-1-1,-1 1 1,0 0-1,-1 2 0,-1-1 13,1 0-1,-1 0 0,1 0 1,-1 0-1,0-1 1,0 1-1,-1-1 0,1 0 1,-4 2-1,-66 31 270,49-22-198,1-2 20,0 0-1,0-1 1,-38 10-1,-22 0-50,-1-4-1,-110 7 1,156-22-311,0-1-1,-41-7 1,35 3-314,10 1 281,-61-7-1066,78 7 740,1 0 0,-1-2 0,-25-9 0,29 8-957,1-1 0,-14-10 0,25 17 1526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0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79 114 8544,'-78'0'5354,"78"0"-5341,1 0 1,-1 0-1,0 0 0,1 0 0,-1 0 1,1 0-1,-1 0 0,1 0 0,-1 0 1,0 0-1,1 0 0,-1-1 0,1 1 0,-1 0 1,0 0-1,1 0 0,-1-1 0,1 1 1,-1 0-1,0 0 0,1-1 0,-1 1 0,0 0 1,0-1-1,1 1 0,-1 0 0,0-1 1,0 1-1,1-1 0,-1 0 0,5-6-103,11 2-43,11-6 45,-21 8 132,1 0-1,-1 0 1,1 1-1,-1 0 1,1 0-1,0 1 1,0 0-1,7-1 1,-1 2 99,0-1 0,0-1 0,13-3 0,-13 3-40,1-1-1,-1 2 0,15-1 0,182 2-683,-206 0 219,34-2-2495,-36 2 2666,0-1 0,-1 1 0,1 0 0,0-1 0,0 0 1,0 1-1,0-1 0,0 0 0,-1 0 0,1 0 0,0 0 0,-1 0 1,1-1-1,-1 1 0,1 0 0,1-3 0,-2 2-191,0 0 1,-1 0-1,1 0 0,0 0 1,-1-1-1,1 1 0,-1 0 0,0-1 1,0 1-1,0 0 0,0-3 0,0 5 350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4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7648,'-33'0'2816,"33"0"-2176,-16 0-192,16 0-512,0 0-64,16 0-160,0 0 160,17 16 0,-1-16 64,-16 16 128,33 0-32,-17 0-288,1-16 128,-1 17-2912,0-1 1664,-16 0-2112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4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6976,'-32'16'2592,"32"0"-2016,32 0-160,-16 0-160,17-16-224,15 17-96,-15-1 32,31-16-1888,-31 16 1056,15 0-2240,1 0 1728,-17 1-672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4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4160,'1'-6'217,"0"0"0,0 0 0,0 0 1,1 0-1,-1 0 0,1 0 0,1 1 0,-1-1 1,6-8-1,0 0-53,-7 10-34,0 0 0,0 1-1,-1-1 1,1 0 0,-1 0 0,0 1 0,0-1 0,-1-4 0,1-3 578,0 1-239,0 13-66,0 26 96,-1 6-287,4 92-88,17 17-367,3 43-90,-20-141 321,13 121 56,-6-87 232,-3 149 0,-7-185-252,0-14-35,-1-25-12,-1-7-7,0 0 16,1 0 1,-1 0-1,1 0 1,0 0-1,0 0 1,0 0-1,0-1 1,0 1-1,0 0 1,1-1-1,-1 1 1,1 0-1,-1-4 1,1-36-159,0 23 122,2 1-52,-1 1 1,2-1-1,1 0 1,0 0-1,11-28 1,-11 36 38,0-2 37,0 0-1,1 0 1,1 1 0,12-21-1,-4 15 25,0 0 0,18-16-1,-28 29-22,0-1 0,1 1 0,0 0 0,-1 0 0,1 1 1,1-1-1,-1 1 0,0 1 0,1-1 0,0 0 0,-1 1 0,1 0 0,0 1 0,0 0 0,0-1 0,0 2 0,1-1 0,6 1 0,-10 0 30,0 0 0,0 0 0,0 0 0,0 1 0,0-1 0,0 1 0,0 0 0,0 0 0,0 0 0,-1 0 0,1 1 0,4 2 0,-6-3-6,0 0-1,0 0 0,0-1 1,0 1-1,-1 0 0,1 0 1,0 0-1,-1 0 0,1 0 1,-1 0-1,1 0 0,-1 0 1,1 1-1,-1-1 0,0 0 1,1 0-1,-1 0 0,0 0 1,0 0-1,0 1 0,0-1 1,0 0-1,0 0 0,0 0 1,-1 0-1,1 1 0,0-1 1,-1 0-1,1 0 0,0 0 1,-1 0-1,0 1 0,-3 4-35,0-1 0,0 1-1,-1-1 1,0-1-1,0 1 1,0 0-1,-8 5 1,12-10 32,-7 5 4,0 0 0,-1 0 0,0-1-1,0 0 1,0 0 0,0-1 0,-10 2-1,9-3 53,1 1 0,-1 0-1,1 0 1,0 1-1,0 1 1,1-1-1,-10 7 1,5 0 30,11-8-40,-1-1 0,0 0 0,0 0 0,0 0 0,0 0 1,0 0-1,-1 0 0,1-1 0,0 0 0,-5 2 0,4-2 4,0 1-1,0-1 0,0 1 0,0 0 0,-5 4 0,8-5-32,-1 0 0,1 0 0,0 1 1,0-1-1,-1 0 0,1 0 0,0 1 0,0-1 0,0 1 0,1-1 0,-1 1 0,0-1 0,1 1 0,-1-1 1,1 1-1,-1 0 0,1-1 0,0 1 0,-1 2 0,1 3-45,0-5 28,-1 0 0,1-1 0,0 1 0,0 0 0,0 0 0,1-1 1,-1 1-1,0 0 0,1-1 0,-1 1 0,1 0 0,-1-1 0,1 1 0,0-1 0,1 2 0,22 27 368,-15-18-245,1-1-1,16 15 1,-6-7-55,17 24 27,-23-32-39,-1 1-1,31 17 0,-20-14-14,2 2 7,29 15-1,-35-20-203,-17-9 17,0-1 0,1 0 1,-1 0-1,1 0 0,-1 0 0,1 0 0,0-1 0,0 0 0,6 2 0,-10-3 127,0 0-1,0 0 0,0 0 1,0 0-1,0 0 0,0 0 1,0 0-1,0 0 0,0 0 1,0 0-1,1 0 0,-1 0 1,0 0-1,0 0 0,0 0 0,0 0 1,0 0-1,0 0 0,0 0 1,0 0-1,0 0 0,0 0 1,1 0-1,-1 0 0,0 0 1,0 0-1,0 0 0,0 0 1,0 0-1,0 0 0,0-1 1,0 1-1,0 0 0,0 0 0,0 0 1,0 0-1,0 0 0,0 0 1,0 0-1,0 0 0,0 0 1,0 0-1,0 0 0,1-1 1,-1 1-1,0 0 0,0 0 1,0 0-1,0 0 0,-1 0 1,1 0-1,0 0 0,0 0 0,0 0 1,0 0-1,0-1 0,0-7-1095,1 2 529,-1-1 0,-1 1-1,-1-13 1,-12-13-1832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4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60 8128,'-27'0'2618,"21"0"-1583,9 0-582,1 0-385,-1 1-62,-1-1 0,0 0 0,1 0 1,-1 0-1,1-1 0,-1 1 0,0-1 0,5 0 0,-1-2 96,0 1 1,0 0-1,0 0 1,0 1-1,0-1 1,1 2-1,-1-1 1,0 1-1,7 0 1,32-4 371,-20 0-290,-9 1-2,0 0 0,24 0 0,108 3 261,-125 0-508,4 0-63,31-3 1,-25-2-133,-18 2-154,0 0-1,25 1 0,-21 2-1433,21-3 0,6-5-1123,-45 8 2774,0 0-1,0 0 1,1 0-1,-1 1 0,0-1 1,0 0-1,0 1 1,0-1-1,1 1 0,-1-1 1,0 1-1,0 0 1,0-1-1,0 1 0,0 0 1,0 0-1,-1 0 1,2 1-1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3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8800,'-41'13'2842,"34"-10"-2110,6 0-344,1-2-304,0 1-2,0 0 1,-1 1-1,1-1 0,1 0 0,-1 0 1,0 0-1,0 1 0,1-1 1,1 4-1,27 10-61,-16-11 281,0 0-1,26 6 1,7 3-12,26 20-236,-44-20-97,-25-13 40,-1 1 1,1-1 0,0 0 0,0 1 0,-1-1-1,1 1 1,-1 0 0,0 0 0,1 0 0,-1 0 0,0 0-1,0 1 1,0-1 0,-1 1 0,1-1 0,0 1-1,-1-1 1,0 1 0,0 0 0,0 0 0,2 5 0,-2 5-113,1 0 0,-2 1 1,0-1-1,0 1 1,-1-1-1,-1 0 0,0 1 1,-1-1-1,0 0 1,-1 0-1,-8 17 0,-7 11-806,-2-1 0,-29 42 0,-14 10-1031,-15-8-2645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4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760 1 5824,'-46'13'1866,"38"-11"-1758,1 0 0,-1 0 0,1 1 0,0 0 0,0 0 0,0 0-1,0 1 1,1 0 0,-1 1 0,-8 7 0,1-1 7,4-3-119,1 1 1,0 0 0,0 0-1,-7 11 1,-15 17-92,-31 17 25,-8 10 172,60-54-95,-82 76 162,73-66-75,2 0 0,-28 41 0,-16 58 212,52-100-222,-64 146 888,58-123-680,-19 77 1,25-68 51,-4 92 0,14 51 104,2-142-375,2-1 0,3-1 0,2 1 0,2-1-1,31 82 1,86 143-573,18-11-1582,-124-223 1608,1 0-345,68 112-2079,-79-135 1770,28 31 1,-33-42 868,-1 0 0,1 0 1,0-1-1,0 0 0,15 7 0,-11-8-78,0 0 0,1-1-1,15 4 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4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50 146 5984,'-5'-4'502,"1"-1"1,0 1 0,0-1-1,-4-6 1,7 8-444,0 1 0,0-1 0,0 1 0,0-1 0,0 1 0,1-1 0,-1 0 0,1 0 0,-1 1 0,1-5 0,0 5 60,1-1 0,-1 1 0,-1-1 0,1 1 0,0-1 0,-1 1 0,1-1 0,-1 1 0,0-1-1,1 1 1,-1-1 0,-1 1 0,0-3 0,1 3-98,0 1 1,0-1-1,0 0 0,0 0 0,0 0 1,1 0-1,-1 0 0,1 0 1,-1 0-1,1 0 0,0 0 0,0 0 1,0-3-1,0-9 294,0 12-75,0 4 5,0 21-69,-1-6-133,2 1-1,2 19 1,8 14-176,-6 16 15,-3-46 90,9 147-109,-11 121 281,0-225 149,0-63-301,0 1-1,0-1 1,0 0-1,1 0 0,-1 0 1,0 0-1,0 0 1,1 0-1,-1 0 1,0 0-1,2 2 0,-2-3 5,0 1 0,0-1 0,1 0 0,-1 0 0,0 1 0,0-1 0,1 0 0,-1 0 0,0 0 0,1 1 0,-1-1 1,0 0-1,0 0 0,1 0 0,-1 0 0,0 0 0,1 0 0,-1 0 0,0 0 0,1 0 0,-1 0 0,0 0 0,1 0 0,-1 0 0,1 0 0,1 0-9,-1-1 1,1 0 0,-1 0 0,1 0-1,-1 0 1,1 0 0,-1 0-1,0 0 1,1 0 0,-1-1 0,0 1-1,0 0 1,2-4 0,10-16-186,17-40 0,-17 35 33,14-25 0,-8 22 29,24-29 0,-32 45 91,0 1 0,1 0 1,0 1-1,23-15 0,-4 5-17,-12 6 33,2 2 0,0 0 0,1 1 0,23-9-1,-41 20 22,0 0-1,0 0 0,-1 1 0,1-1 0,0 1 0,0 0 1,5 0-1,-8 0 3,0 1 0,0-1 0,0 0-1,0 0 1,0 0 0,-1 1 0,1-1 0,0 0 0,0 1 0,0-1 0,-1 1 0,1-1 0,1 2 0,-2-2 5,0 0 0,0 1 0,1-1 0,-1 0 0,0 1 0,0-1 0,0 1 0,0-1 0,1 1 1,-1-1-1,0 0 0,0 1 0,0-1 0,0 1 0,0-1 0,0 1 0,0-1 0,0 1 0,0-1 0,-1 0 0,1 1 1,0-1-1,0 1 0,0-1 0,0 0 0,-1 1 0,1 0 0,-3 3 1,0-1-1,0 1 1,0 0 0,0-1 0,-1 0-1,1 1 1,-1-2 0,0 1 0,0 0-1,-4 2 1,-12 8 30,-15 14 114,4-13-43,23-12-36,1 1 0,0 1 0,0-1 0,-11 9 0,-47 47-278,49-49 80,14-9 146,0 0 1,0-1 0,0 1-1,0 0 1,1 0-1,-1 1 1,0-1 0,1 0-1,-1 1 1,1-1 0,-1 1-1,1-1 1,0 1 0,-1-1-1,1 1 1,0 0-1,0 0 1,0 0 0,1-1-1,-1 1 1,0 0 0,1 0-1,-1 0 1,1 0-1,0 0 1,-1 3 0,1 1-9,1 0 1,-1 0 0,1 0-1,0 1 1,0-1-1,1 0 1,0-1 0,0 1-1,0 0 1,1 0-1,-1-1 1,1 0 0,1 1-1,-1-1 1,1 0-1,0-1 1,0 1 0,6 4-1,3 5-1,15 21-1,-20-23 70,1-1-1,1 0 0,-1-1 0,14 11 0,21 9-10,-29-20-175,0 0 0,19 18 0,-32-25-1359,-2-3-155,-2-6-1626,-15-24 1056,-12-15 581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4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 9056,'-32'0'3360,"32"0"-2624,16 0-192,0 16 192,0-16-512,17 0-96,-1-16-64,0 16-288,33 0 128,-16-16-608,15 16 416,-15 0-800,16 0 608,-17 0-2528,17 16 1696,-17-16-3040</inkml:trace>
  <inkml:trace contextRef="#ctx0" brushRef="#br0" timeOffset="1">1230 728 8960,'49'49'3328,"-17"-33"-2592,-16 0-192,1-16-3808,-1 0 1664,-16-16-3392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4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50 7968,'0'1'72,"0"-1"0,-1 0 0,1 0 0,0 0 0,0 0 0,-1 0 1,1 0-1,0 0 0,-1 0 0,1 0 0,0 0 0,-1 0 0,1 0 0,0 0 0,-1 0 1,1 0-1,0 0 0,-1 0 0,1 0 0,0-1 0,-1 1 0,1 0 0,0 0 0,0 0 1,-1 0-1,1-1 0,0 1 0,0 0 0,-1 0 0,1-1 0,0 1 0,0 0 0,0 0 1,-1-1-1,1 1 0,0-1 0,7-7 797,-6 7-822,-15-4 1291,6 0-1623,0 1-1,-1 0 0,0 0 1,1 1-1,-1 0 1,-1 1-1,1 0 0,-18-1 1,-22 2-339,17 0 802,-59 6 1,81-3-93,0 0-1,0 1 1,-13 6 0,-8 2 302,6-7-127,16-3-139,1 1 1,-1 0 0,1 0 0,-8 4 0,12-4-87,0 0 0,1 0-1,-1 0 1,1 1 0,0-1 0,-1 1 0,1 0 0,1 0 0,-1 0 0,0 1 0,-2 3 0,1-1 8,0 1 0,0-1 0,1 0 0,0 1 0,0 0 0,1 0 0,-1 0-1,1 0 1,1 0 0,0 0 0,0 0 0,0 10 0,2 0-23,1-1 0,0 1 0,8 25 0,4 25-228,-11-2 30,0 4-3,58 292 133,-60-355 46,11 83 58,-5-35 30,3-3-18,-4-8-31,5-18-28,-8-12-35,-3-11 20,0 1 1,1-1 0,0 0-1,-1 1 1,1-1 0,0 0-1,0 0 1,0 1 0,1-1-1,-1 0 1,0 0 0,1 0-1,0 0 1,2 2 0,4 6 14,-5-7-4,0 1 0,0-1 0,0 0 0,0 0-1,0 0 1,0 0 0,1-1 0,-1 1 0,1-1-1,5 2 1,13 2 2,-15-4-2,1 0 0,-1 0 0,11 5 0,-13-4-9,0-1 0,0 1 0,1-2-1,-1 1 1,1 0 0,0-1 0,-1 0 0,1 0-1,9-1 1,-7 1-54,0 0-1,0 0 0,0 0 0,9 4 1,-9-3-261,0 0 0,-1-1 0,1 0 1,10 1-1,44-2-2759,-44 0 1829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4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65 162 6880,'-48'0'2560,"48"0"-1984,-17-16-160,17 16-160,0 0-224,17 0-384,-1 0 224,16-16 160,17 16 0,-1-16-192,1 16 64,-1-16-256,1 16 224,-17-17-1440,0 1 864,1 0-1088,-1-16 1024,-16 16-1824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45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97 4896,'-7'0'431,"5"1"-322,1-1 0,-1 0 0,0 0 1,1 0-1,-1-1 0,0 1 0,1 0 0,-4-1 0,5 0-64,-1 1 0,0-1 0,1 1-1,-1-1 1,1 1 0,-1-1-1,1 1 1,-1-1 0,1 0 0,0 1-1,-1-1 1,1 0 0,0 1-1,-1-1 1,1 0 0,0 1-1,0-1 1,0 0 0,0 0 0,-1 1-1,1-1 1,0 0 0,0 0-1,0 1 1,1-2 0,-1 2 72,-1-4 386,1 1 0,0 0 0,1 0 0,-1 0-1,0 0 1,1 0 0,0 0 0,1-5 0,-1 7-431,0 0 0,0 0 0,-1 0 1,1 0-1,0 0 0,0 1 0,1-1 0,-1 0 1,0 0-1,0 1 0,0-1 0,0 0 0,1 1 1,-1-1-1,0 1 0,0 0 0,1-1 0,-1 1 0,0 0 1,1 0-1,-1 0 0,0 0 0,1 0 0,1 0 1,12 1 185,-1-1-108,0 0 1,18-3-1,-8-2-61,-13 2-130,0 1 0,0 0 0,13 0 0,85 2-2261,-35 0-4995,-44-2 4886,3-12 763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46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4224,'0'1'74,"0"0"1,0 0-1,0-1 1,-1 1-1,1 0 0,0 0 1,0 0-1,-1-1 1,1 1-1,0 0 0,-1 0 1,1-1-1,-1 1 1,1 0-1,-1-1 0,1 1 1,-1-1-1,1 1 1,-1-1-1,0 1 1,0 0-1,0-1-61,1 0 0,0 1 1,-1-1-1,1 0 0,-1 1 1,1-1-1,0 0 0,-1 1 0,1-1 1,0 0-1,-1 1 0,1-1 0,0 1 1,0-1-1,-1 0 0,1 1 1,0-1-1,0 1 0,0-1 0,0 1 1,0-1-1,-1 1 0,1-1 0,0 1 1,0-1-1,0 1 0,0-1 0,0 1 1,0-1-1,1 1 0,-1-1 1,0 0-1,0 1 0,0-1 0,0 1 1,1-1-1,-1 1 0,0 0 0,11 17 115,-9-8-106,4 7 106,21 8 442,11 18 49,10-2 330,-31-28-703,174 146 2628,-75-54-1652,167 208 186,-248-273-1398,54 87 1,-62-78-14,33 88 1,-40-85 62,18 72 1,-33-101-96,-1-1 0,-1 1 0,-1 0 1,-1 0-1,-1 0 0,-3 28 0,-3-20-226,0 0-1,-2 0 1,-1 0 0,-22 48 0,5-26-585,-58 90 1,45-86-931,-73 80 0,-85 55-875,0-12-378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4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3488,'0'0'1115,"0"-3"-673,0-8-90,0 9 368,0 2-272,0 0-219,3 0-106,8 0-11,-8 0 43,-4 1-83,1 0-1,0 0 1,0 0 0,0 0 0,0 0-1,0 0 1,0 0 0,0 1 0,0-1-1,1 1 1,-1-2-60,-1 0-1,1 0 1,0 0-1,0 1 1,0-1-1,0 0 1,0 0-1,0 0 1,0 0-1,0 0 1,0 0-1,0 0 1,0 0-1,0 0 1,0 0-1,0 1 1,0-1-1,0 0 1,0 0-1,0 0 1,1 0-1,-1 0 1,0 0-1,0 0 1,0 0-1,0 0 1,0 0-1,0 0 1,0 0-1,0 1 1,0-1-1,0 0 1,0 0-1,0 0 1,0 0-1,0 0 1,0 0-1,1 0 1,-1 0-1,0 0 1,0 0-1,0 0 1,0 0-1,0 0 1,0 0-1,0 0 1,0 0-1,0 0 1,1 0 0,-1 0-1,0 0 1,0 0-1,0 0 1,0 0-1,0 0 1,0 0-1,4 0 165,-2-1-84,-1 1 0,1 0-1,0 0 1,0 0-1,0 0 1,0 1 0,0-1-1,0 0 1,-1 1-1,4 0 1,1 10 340,-1-7-320,0-1 0,0-1 0,1 1 0,5 1 0,-7-3-73,0 0 0,0 0 1,1-1-1,-1 1 0,5-2 0,26 4 131,-10 2-10,0-1 0,33 0 0,106-4 512,-153 0-631,0 0 1,0-1-1,0-1 0,0 0 0,0 0 0,17-7 0,-17 5-15,-1 1-1,1 0 1,18-2-1,-9 1-9,15-7 21,-21 9-22,-12 1-20,1 1-1,-1-1 0,1 1 0,-1-1 1,1 0-1,-1 0 0,0 0 0,1 0 1,-1 0-1,0 0 0,4-4 1,-3 3-609,-3-1-394,0 2 897,0 1 0,0-1 0,0 1 1,0-1-1,0 1 0,0-1 0,0 1 0,0-1 0,0 1 0,-1-1 0,1 1 0,0-1 0,0 1 0,0-1 0,-1 1 0,1-1 0,0 1 0,-1-1 0,1 1 0,0 0 0,-1-1 0,1 1 0,0-1 0,-1 1 0,1 0 1,-1 0-1,1-1 0,-1 1 0,1 0 0,-1 0 0,1-1 0,-1 1 0,1 0 0,-1 0 0,1 0 0,-1 0 0,1 0 0,-1 0 0,1 0 0,-1 0 0,1 0 0,-1 0 0,1 0 0,-1 0 0,0 0 0,-15 0-3227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5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4800,'-21'0'1259,"18"0"-739,9 0-139,-4 0 77,-2 0 481,0 0-347,0 0-208,0 0-176,0 0-43,0 0-47,0 0 79,0 0-10,0 0 186,0 0-101,0 2-48,0-1-219,0 41 183,1 1 0,2-1 0,9 43 0,6 68-402,-3-17 60,0 30-29,-11-108 89,7 52 41,-6-15 255,6-25-58,-6-8-165,6-14-54,-9-34 11,1 1-57,-3-14 115,1-1 0,-1 1 0,1-1 0,-1 1 0,1-1 0,-1 0 0,0 1 0,1-1 0,0 0 0,-1 1 0,1-1 0,-1 0-1,1 0 1,-1 1 0,1-1 0,-1 0 0,1 0 0,0 0 0,-1 0 0,1 0 0,-1 0 0,1 0 0,1 0 0,-1 0-3,0 0 0,0 0 0,0 0 0,0 0 0,0 0 0,0 0 0,0-1 0,0 1 0,0 0 0,0-1 0,0 1 0,-1-1 0,1 1 0,0-1 1,0 1-1,0-1 0,0 0 0,-1 1 0,1-1 0,0 0 0,0-1 0,2-2-23,-1 0 1,0 0-1,-1 0 1,3-6-1,-4 9 19,18-72-552,-1 5 239,10-15-53,-15 39 249,-1 0-282,17-44 0,-8 39 140,1 1 0,35-59 0,-47 95 335,-1 2 0,2-1 0,13-12 1,-11 11 3,-10 10-36,0 1 1,0-1 0,0 0-1,0 1 1,0-1-1,0 1 1,0 0-1,0 0 1,0-1 0,0 2-1,1-1 1,-1 0-1,1 0 1,-1 1 0,0-1-1,1 1 1,-1 0-1,1 0 1,-1 0 0,1 0-1,-1 0 1,1 0-1,-1 1 1,0-1-1,4 2 1,-5-2-22,0 1 0,-1-1 0,1 0 0,-1 1 0,1-1 0,-1 1 0,0-1 0,1 1 0,-1-1 0,1 1 0,-1-1 0,0 1 0,1-1 0,-1 1 0,0 0 0,0-1 0,1 1 0,-1 0 0,0-1 0,0 1 0,0-1 0,0 1 0,0 0 0,0-1 0,0 1 0,0 0 0,0-1 0,0 1 0,0 0 0,-1-1 0,1 1 0,0 0 0,0-1 0,-1 2 0,-13 22 219,12-21-221,-17 24-67,-8-5 6,13-8 56,11-10 0,0 0 1,-1 0 0,1-1-1,-1 1 1,0-1 0,0 0-1,-8 4 1,-85 41 412,91-45-331,1 1 0,0-1 1,0 1-1,0-1 1,0 2-1,1-1 0,0 0 1,0 1-1,0 0 0,0 0 1,1 0-1,-4 6 0,3-4 0,1-2-69,0 1-1,1-1 0,0 1 0,0 0 1,0-1-1,1 1 0,0 0 0,0 0 0,0 0 1,1 0-1,0 0 0,1 10 0,1 3 79,1 0 0,9 30 0,-9-37 6,1 3 78,0 0 0,2 0-1,12 25 1,-4-18-30,1-1-1,31 33 1,-44-51-150,1-1 0,-1-1 0,0 1 1,1 0-1,-1-1 0,1 1 0,-1-1 0,1 0 1,-1 0-1,1 0 0,0 0 0,4 1 1,1-1-88,-1-1 0,0 0 0,11-1 0,5 0-834,-21 1 732,1 0 0,-1-1 1,0 1-1,0-1 0,0 1 0,1-1 0,-1 0 0,0 0 0,0 0 0,0 0 0,0 0 0,0-1 0,-1 1 0,1 0 0,0-1 0,-1 0 1,1 1-1,-1-1 0,1 0 0,-1 0 0,0 0 0,0 0 0,0 0 0,2-4 0,-2 2-508,0 0 1,-1-1-1,1 1 1,-1-8-1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5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9792,'17'32'3648,"-17"-32"-2848,16 0-224,-16-16-1696,16 0 480,-16 0-5024,0 0 3136,-16-17-480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1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9312,'0'16'3424,"16"-16"-2656,0 17-192,1-1-416,-1 0-192,16 0-32,0 0 0,1 17-704,-1-1 384,-16-16-736,17 17 640,-17-1-416,0 0 544,0 1-320,0-17 384,-16 16-1248,0-16 864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3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3462 5824,'46'-35'2602,"-25"8"-2202,41-24 256,-40 28-484,31-43 0,7-9 146,31-20 20,-7 9 12,67-84-12,-75 84-234,180-238 184,-124 135-165,8 3-11,65-126 321,-32 47 190,-35 67-99,90-137 109,-135 181-419,-2 3 31,25-16-50,54-87 42,-154 225-216,-6 8 54,2 1 0,17-23-1,-14 26-65,-12 14-34,0 0-1,0 0 1,0 0 0,-1 0-1,1-1 1,-1 1-1,0-1 1,0 1 0,0-1-1,0 0 1,-1 0 0,0 0-1,0 0 1,0 0-1,0 0 1,0 0 0,-1-4-1,-3-3-746,3 11 738,0 0 1,0-1-1,-1 1 0,1 0 1,0 0-1,0 0 0,0-1 1,-1 1-1,1 0 0,0 0 1,0 0-1,0 0 1,-1 0-1,1 0 0,0-1 1,0 1-1,-1 0 0,1 0 1,0 0-1,0 0 0,-1 0 1,1 0-1,0 0 0,0 0 1,-1 0-1,1 0 1,0 0-1,0 0 0,-1 0 1,1 0-1,0 0 0,0 1 1,-1-1-1,1 0 0,0 0 1,0 0-1,0 0 0,-1 0 1,1 0-1,0 1 1,0-1-1,0 0 0,-1 0 1,1 0-1,0 1 0,-5 5-805,5-5 701,-1 0 0,0 0 0,1-1 0,-1 1 0,0 0 0,0-1 0,1 1 0,-1-1 0,0 1 0,0-1 0,0 1 0,0-1 0,1 1 0,-1-1 0,0 0 0,0 1 0,0-1 0,-2 0 0,0 1-72,1 0 1,-1 1-1,0-1 0,0 1 0,1-1 0,-1 1 1,0 0-1,-2 2 0,2 0-412,0 0 0,1 0 0,-1 0-1,0 0 1,-1 6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5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8128,'-2'3'215,"-2"0"226,0 2 0,0-1 0,1 0 0,-5 7 0,7-10-368,0 1-1,1 0 1,-1 0-1,0 0 1,1 0-1,-1 0 1,1 0-1,-1 0 1,1 0-1,0 0 1,0 0-1,0 0 1,0 0-1,0 0 1,1 0-1,0 2 1,6 24 371,13 57-93,-17-59-483,-2-15 41,1 0 0,0 0 0,1-1 0,7 21 0,12 27-793,-3 2 1,16 78-1,-8 44 43,-19-124 701,-1-10 144,-3 1-1,-2 89 1,-48 212 1009,41-320-914,-2-1-1,-1 0 1,-17 42 0,10-36-65,9-18 107,-1 0 1,-17 28-1,24-44-135,-1 0 0,1-1-1,-1 1 1,0 0-1,1 0 1,-1 0-1,0 0 1,0 0 0,1-1-1,-1 1 1,0 0-1,0-1 1,-1 1-1,1-1-14,1 0-1,0 0 0,0 0 1,-1 0-1,1 0 0,0 0 1,0 0-1,0 0 0,-1 0 0,1-1 1,0 1-1,0 0 0,0 0 1,-1 0-1,1 0 0,0-1 0,0 1 1,0 0-1,0 0 0,0 0 1,-1-1-1,1 1 0,0 0 1,0 0-1,0-1 0,0 1 0,0 0 1,0 0-1,0-1 0,0 1 1,0 0-1,0 0 0,0-1 0,0 1 1,0 0-1,0-7-119,0 0-1,0 0 1,3-12-1,2-13 87,2 2 1,16-49-1,3 25-382,-12 27 189,7-15-47,-3 4 121,27-41-1,49-50 285,-38 59-80,-33 43-89,-14 14 25,6-4 76,2 11 187,-7 4-93,0-3-3,-8 4-92,0 0 0,0 0 1,0 0-1,0 0 0,0 1 0,0-1 1,3 0-1,-4 1-48,-1 0 0,0 0 0,0 0 0,0 0 0,1 0 0,-1 0 0,0 0 0,0 0 0,0 0 0,1 0 0,-1 0 0,0 0 0,0 0 1,0 1-1,0-1 0,1 0 0,-1 0 0,0 0 0,0 0 0,0 0 0,0 1 0,0-1 0,1 0 0,-1 0 0,0 0 0,0 0 0,0 1 0,0-1 0,0 0 0,0 0 0,0 0 0,0 1 0,-2 12 48,-1-5-134,-1-1 1,0-1-1,-1 1 0,1-1 1,-1 0-1,-9 9 1,-6 9-44,-2 4 97,-1 0 0,-32 29 1,47-48 196,0 0 0,1 0 0,1 1 0,-1 0 0,1 0 1,1 0-1,0 1 0,0 0 0,-3 13 0,0-1-1,4-14-127,1 0-1,0 0 0,1 0 1,-1 1-1,2-1 0,-2 13 1,4-9-12,1-1-1,0 1 1,1 0 0,7 19 0,-1-2 45,-4-13-1,1 0 1,1 0 0,0 0-1,1-1 1,0 0 0,2-1-1,0 0 1,0-1 0,16 17-1,-14-20-87,12 14 220,-22-24-317,-1 0 1,0 1-1,0 0 0,0-1 0,0 1 0,0 0 0,0 0 0,0-1 1,0 1-1,-1 0 0,1 0 0,-1 0 0,1 2 0,-1-74-6231,0-2 3984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5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81 6656,'-40'14'2144,"33"-12"-1596,6-4-259,1-9 324,0 8 625,0 1-529,2-12-538,-1 13-170,1-1 1,-1 0-1,0 1 1,0-1 0,1 1-1,-1 0 1,1-1-1,-1 1 1,4-2 0,-1 1 7,1-1 1,-1 1 0,1 0-1,0 1 1,0-1 0,0 1 0,0 0-1,5-1 1,6-1 47,-1 0-30,1 0 58,0 0 0,0 1 0,21 0 1,101 15 15,-108-10-262,1-1-1,35-3 1,-13 0-1120,-44 1 1175,-6 0-104,0 1 0,0-1 0,-1 0 0,1 0 0,0 0 0,0-1 0,0 1 0,0-1 0,0 0 0,0 0 0,0 0 0,0 0 0,-1 0 0,1 0 0,0-1 0,-1 1 0,1-1 0,2-2 0,11-12-3502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3:5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8800,'0'16'3264,"16"-16"-2528,49-16-224,-32-1 96,15 1-448,17-16-224,32-17 32,16 17-832,-16 0 448,0-1-1088,0 17 864,-16 0-1056,16 0 992,0 16-3808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0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0 4640,'-17'8'503,"-13"7"128,1 0-1,-38 28 0,-14 22-224,71-57-302,1 1 0,1 0 0,-1 0 1,2 1-1,-9 12 0,5-6-57,7-11-33,-5 8 26,0 1-1,-12 24 1,-11 52 52,26-69-61,-118 432 1073,60-71-234,60-357-807,-20 210 310,32 7 118,24 83-335,-18-234-431,40 138-1,-39-182-136,35 76-1,-36-97 117,1 0 1,1 0-1,1-1 0,21 23 0,0-8-1860,46 37 0,-82-76 2090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0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5408,'16'-4'529,"-8"1"-358,0 1 0,-1 0 0,1 1 0,0-1 0,0 2 0,0-1 0,0 1 0,0 0 0,0 1 0,15 2 0,-7 2-31,-1 1 0,0 0 0,0 1-1,0 1 1,15 11 0,-1 1 222,38 33 0,-29-17-30,-2 1 0,54 73 0,46 92 533,-90-131-662,-31-47-116,94 149 557,-52-69-234,-5 2 1,-4 2 0,36 122-1,-59-145-197,-4 0-1,-3 1 0,-5 1 0,6 162 1,-20-205-131,-2 0 1,-2-1-1,-13 54 1,3-39-200,-38 93 0,26-85-632,-43 72 1,48-102 257,-1-1 0,-2-1-1,-42 46 1,-117 84-3887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0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211 194 3072,'3'0'976,"-1"0"-918,1-1 0,0 0-1,-1 0 1,1 0 0,-1 0 0,1 0 0,-1-1-1,0 1 1,1-1 0,-1 1 0,0-1 0,0 0 0,0 0-1,0 0 1,0 0 0,-1 0 0,1-1 0,1-2 0,2-6 382,-5 10-397,0-1-1,1 1 1,-1 0-1,1 0 1,-1 0-1,1 0 1,-1 0-1,1 0 1,0 0-1,0 0 1,-1 0-1,1 0 0,0 0 1,0 0-1,0 1 1,0-1-1,2-1 1,-1 1 60,0 0 0,0 0 0,0 0 0,0-1 0,0 1 0,0 0-1,-1-1 1,1 0 0,-1 1 0,3-4 0,-3 3-38,1 1 0,-1-1 0,0 0 0,1 1 0,0 0 0,-1-1-1,1 1 1,0 0 0,-1 0 0,1 0 0,0 0 0,0 0 0,0 0 0,0 1 0,2-1-1,15-11 277,-14 9-276,-1 1 0,0-1 0,1 1 1,7-3-1,-1 2 3,-10 3-47,0 0 0,0 0 1,0-1-1,0 1 1,0 0-1,0-1 0,0 1 1,0 0-1,0-1 1,0 1-1,0-1 0,-1 1 1,1-1-1,0 1 1,0-1-1,-1 0 0,1 1 1,0-1-1,-1 0 1,1 0-1,-1 0 0,1 1 1,-1-1-1,1 0 1,-1 0-1,1-1 0,10-12 251,-11 14-271,0 0 0,0 0 0,0 0 0,0 0 1,0 0-1,0 0 0,1 0 0,-1 0 0,0 0 0,0 0 0,0-1 0,0 1 0,0 0 0,0 0 0,0 0 0,0 0 0,0 0 0,0 0 0,0 0 0,1 0 0,-1-1 0,0 1 0,0 0 0,0 0 0,0 0 0,0 0 0,0 0 0,0 0 0,0-1 0,0 1 0,0 0 0,0 0 0,0 0 0,0 0 0,0 0 0,0 0 0,0 0 0,-1-1 1,1 1-1,0 0 0,0 0 0,0 0 0,0 0 0,0 0 0,0 0 0,0 0 0,0 0 0,0-1 0,0 1 0,0 0 0,-1 0 0,1 0 0,0 0 0,0 0 0,0 0 0,0 0 0,-6-7-95,4 6 19,1-1 0,-1 0 0,1 0 0,-1 1 0,0-1 0,1 1 0,-1-1 0,0 1 0,0 0 0,0-1 0,0 1 0,0 0 0,-1 1 0,1-1-1,0 0 1,0 1 0,-1-1 0,1 1 0,-4-1 0,0 2-136,-1-1 0,1 1 0,0 1 0,-8 1 0,-12 4-35,-17-2 294,8 6 139,3-6 255,15 0-257,10-3 3,0 0 0,0 0 1,0-1-1,-10 1 0,15-2-129,0 0 0,0 0-1,0 0 1,0 1 0,0-1 0,0 0 0,0 1 0,0 0 0,0-1 0,1 1 0,-1 0 0,-3 2-1,4-2-30,-1 0 0,1 0-1,-1 0 1,1 0 0,-1-1-1,1 1 1,-1-1 0,0 1-1,1-1 1,-1 0 0,0 1-1,-2-1 1,-3 0-27,6 0-3,0-1 0,0 1-1,0 0 1,0 0 0,0 0 0,0 0-1,0 0 1,0 0 0,0 0 0,0 0-1,0 0 1,0 1 0,0-1 0,0 0-1,1 1 1,-1-1 0,0 0 0,0 1-1,0-1 1,0 1 0,1 0 0,-1-1-1,0 1 1,0 0 0,1-1 0,-1 1-1,1 0 1,-1 0 0,0-1 0,1 1-1,-1 0 1,1 0 0,0 0 0,-1 0-1,1 1 1,-5 4-3,4-5 10,0 0 0,0 0-1,-1 0 1,2 0 0,-1 0 0,0 0 0,0 1 0,0-1 0,0 0 0,1 0-1,-2 3 1,0 1 29,0 0-1,0 1 0,0 0 0,1-1 0,-1 1 0,1 0 1,1 0-1,-1 11 0,0 0 77,-6 32 0,4-29-29,0 0 1,1 19-1,2 5 291,1 104-192,2-109-323,12 67 1,3-29 113,9 43 36,-18-74-33,31 145 143,-36-176-88,0-1 0,-1 1-1,-1 0 1,1 24 0,-3-32-2,1-1 0,0 1-1,0 0 1,0 0 0,1 0 0,3 9-1,-2-9 22,-2-3-30,0 0 1,-1 0 0,1 0-1,-1 0 1,1 0-1,-1 0 1,-1 7 0,0 1-3,2-11-19,-1 0 0,0-1 0,0 1 0,0-1 0,0 1 0,0-1 0,0 1 0,0-1 0,0 1 0,0-1 0,0 1 0,0 0 0,0-1 0,-1 1 0,1-1 0,0 1 0,0-1 0,0 1 0,-1-1 0,1 1 0,0-1 0,-1 0 0,1 1 0,0-1 0,-1 1 0,1-1 0,-1 0 0,1 1 0,0-1 0,-1 0 0,1 1 0,-1-1 0,1 0 0,-1 0 0,1 1 0,-1-1 0,1 0 0,-1 0 1,1 0-1,-1 0 0,0 0 0,1 0 0,-1 0 0,1 0 0,-1 0 0,1 0 0,-1 0 0,1 0 0,-2 0 0,5-3-109,-2 2 106,1-1 1,-1 1 0,1 0 0,-1 0 0,1 0-1,-1 0 1,1 1 0,0-1 0,-1 0 0,1 1-1,0-1 1,3 0 0,31-1 194,-31 2-188,235 0-2998,-224 0 2064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0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8544,'0'0'3168,"32"16"-2464,-16 0-192,0 0 160,17-16-480,-17 0-160,32-16-32,1 16-160,0-16 96,15 16-96,1 0 64,-17 0-416,1-16 256,0 16-1056,-17-17 704,-16 1-1600,16-16 1216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0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9792,'49'32'3648,"-1"-32"-2848,49 16-224,-48-16 416,-1 0-672,17 0-480,0 0 64,16 0-1632,0 0 960,16 0-1504,-33 0 1280,1 0-1600,16 0 1472,-32-32-2496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0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32 162 4736,'-6'0'655,"-13"1"693,19-1-1336,-1 1 0,1-1 0,0 0 1,-1 0-1,1 1 0,-1-1 0,1 0 0,0 1 0,-1-1 1,1 0-1,0 1 0,-1-1 0,1 0 0,0 1 0,-1-1 1,1 1-1,0-1 0,0 0 0,0 1 0,0-1 0,-1 1 0,1-1 1,0 1-1,0-1 0,0 1 0,0-1 0,0 1 0,0-1 1,0 1-1,0 2-44,13-4-166,-11 1 234,1 1 0,-1-1 0,0 0 0,1-1 0,-1 1 0,0 0 0,4-2 0,5-2 77,-8 2-52,0 1 0,0 0 0,0 0-1,0 0 1,1 0 0,-1 0-1,0 1 1,1-1 0,5 1-1,250 0 2895,194 0-1627,-251-9-1209,-135 4-147,-12 2 3,133-12-244,54-30-2318,-223 41 2241,2 0-461,-1-1 0,-1 0 0,1-2 0,-1 0 0,25-14 0,8-11-1588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09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0 356 3232,'0'0'1035,"3"0"-614,-1 0-374,-1 0 1,1 0-1,0-1 0,0 1 1,0-1-1,-1 0 0,1 1 1,0-1-1,-1 0 1,1 0-1,-1 0 0,1 0 1,-1 0-1,1-1 0,-1 1 1,2-3-1,-1 3-35,0-1 1,-1 1-1,1 0 0,0-1 0,0 1 1,0 0-1,2-1 0,14-8-14,-1-6-120,-12 11 92,1-1-1,0 1 0,9-6 0,12-8 84,-14 4-24,-9 11-16,-1 1 0,0-1 0,1 0 0,0 1 0,0 0 0,0 0 0,8-4 0,1 1 97,-1 1 0,1 0 0,1 1 0,-1 0 0,0 1 0,1 1 0,0 0-1,-1 1 1,16 0 0,13 2 108,97-4 556,-28-8-390,-40 7-135,119-11 179,68-11-431,119-14 94,-1-23-1192,-308 47-968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3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33 389 7456,'-27'13'2421,"21"-10"-1477,9-3-496,-3 0-438,1 0 0,-1 0 1,1 0-1,-1 0 0,0 0 0,1 0 1,-1 0-1,1 0 0,-1 0 0,0 0 1,1-1-1,-1 1 0,1 0 0,-1 0 1,0 0-1,1-1 0,-1 1 1,0 0-1,1 0 0,-1-1 0,0 1 1,1 0-1,-1-1 0,0 1 0,1 0 1,-1-1-1,0 0 0,9-7 34,10 3-76,-15 4 30,1 0 1,-1 0 0,0-1 0,0 1 0,0-1 0,0 0-1,0 0 1,3-2 0,18-16 97,-10 8-3,29-18 1,-42 29-85,28-17 103,0 0 1,32-26-1,-8-2-48,5 8-21,-8-1 8,-33 23-57,1 2-1,41-24 1,-40 29 79,0 1 0,32-8 0,-48 15-26,0 1-1,0-1 1,0 1 0,7-1 0,-8 1-10,-1 0-1,1 0 1,0 0-1,-1 0 1,1 1-1,0-1 1,0 1-1,-1 0 1,1-1-1,-1 1 1,1 0-1,-1 0 1,1 1-1,-1-1 1,1 1-1,-1-1 1,0 1-1,0 0 1,0-1 0,0 1-1,0 0 1,0 0-1,-1 1 1,1-1-1,1 3 1,0-1-7,0-1-1,0 1 1,0 0 0,0 1 0,-1-1 0,0 0 0,0 1 0,0-1 0,0 1 0,-1 0 0,0 0 0,0-1 0,0 1 0,-1 0-1,1 0 1,-1 0 0,0 5 0,0 51-138,-3 118-1608,-30 26-2422,4-105 2234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21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3328,'0'8'297,"-1"-5"-144,1 1 1,0-1 0,0 1-1,0-1 1,0 1 0,1-1-1,-1 1 1,3 5 0,10-3-47,1 5-43,-14-11-60,0 0 1,1 0 0,-1 1 0,0-1 0,0 0 0,1 0 0,-1 0 0,0 1 0,0-1 0,1 0 0,-1 0 0,0 0 0,1 0-1,-1 0 1,0 0 0,1 0 0,-1 0 0,0 1 0,1-1 0,-1 0 0,0 0 0,1 0 0,-1-1 0,0 1 0,1 0 0,7 0 166,-2-1 23,0 1-1,0-1 0,0 2 1,0-1-1,0 1 0,12 2 1,11 8 282,-22-8-336,1 0-1,1 0 1,-1 0 0,0-1-1,1-1 1,-1 1 0,1-1-1,9 0 1,3-2 15,-5 1-79,-1 0 1,25 3-1,-2 8-289,5-6 127,-19 2 217,-18-6-68,1 1-1,-1-1 0,1 1 1,10-1-1,-13-1-18,0 0 0,0 1 0,0-1 1,0 1-1,0 0 0,0 0 0,0 0 0,-1 1 0,1-1 0,6 4 0,6-2-3,-15-3-39,-1 0 0,1 0 1,0 0-1,0 0 0,0 0 0,0 0 1,0 0-1,0 0 0,-1 1 1,1-1-1,0 0 0,0 0 0,0 1 1,0 0-1,4 6 135,-5-7-131,1 1 1,-1-1-1,0 0 0,0 1 0,1-1 1,-1 1-1,0-1 0,0 0 0,1 1 1,-1-1-1,0 0 0,1 0 0,-1 1 1,0-1-1,1 0 0,-1 0 0,0 1 0,1-1 1,-1 0-1,1 0 0,-1 0 0,0 0 1,1 0-1,-1 0 0,1 0 0,-1 0 1,1 1-1,-1-1 0,1-1 0,0 1 1,1 0 78,-2 0-122,0 0-289,0 0-234,0-2-1061,0 1 1545,0 1-1,0-1 1,0 1-1,0-1 1,0 1-1,0 0 1,0-1-1,0 1 1,0-1-1,0 1 1,0-1-1,0 1 1,0 0-1,-1-1 1,1 1-1,0 0 1,0-1-1,0 1 1,-1-1-1,1 1 1,0 0-1,-1 0 1,1-1-1,0 1 1,-1 0-1,1-1 1,0 1-1,-1 0 1,1 0-1,-1-1 1,-6-4-1899,1-8 220,-7-3 779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2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3488,'0'0'44,"0"1"0,0 0 0,0 0 0,0-1 0,0 1 0,0 0 0,1 0 0,-1-1 0,0 1 0,0 0 0,1-1 0,-1 1 0,0 0 0,1-1 0,-1 1 0,1 0 1,-1-1-1,1 1 0,-1-1 0,1 1 0,-1-1 0,1 1 0,0-1 0,-1 1 0,1-1 0,0 0 0,-1 1 0,1-1 0,0 0 0,-1 0 0,1 0 0,0 1 0,0-1 0,-1 0 0,1 0 0,0 0 0,0 0 0,-1 0 0,1 0 0,0 0 0,1-1 0,5 0 199,1 0-1,0-1 0,11-3 0,0-1 76,11 1-237,-13 3-148,31-10-1,-33 8-88,0 0 0,1 1 0,0 1 0,16-1 0,63 2 988,-44 2-526,-50-1-293,1 0 1,0 0 0,-1 0 0,1 1-1,0-1 1,-1 0 0,1 1-1,0-1 1,-1 1 0,1-1-1,-1 1 1,1 0 0,-1-1-1,1 1 1,-1 0 0,3 2-1,4 3 11,-3-3-91,0 0 1,1-1 0,-1 0-1,0 0 1,0-1 0,1 0-1,-1 0 1,1 0 0,-1 0-1,1-1 1,-1 0 0,1 0-1,0 0 1,-1-1 0,6-1-1,-9 1-215,0 0-1,0 0 1,0 0-1,-1 0 0,1 0 1,0 0-1,-1-1 0,1 1 1,1-3-1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2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389 162 992,'0'0'309,"0"-2"-175,0-9-12,0 8 172,3 3-76,8 0 22,-11 0-235,0 0-1,0 0 0,0 0 1,0 0-1,0 0 1,0 0-1,0 0 0,0 0 1,0 0-1,0 0 1,1 0-1,-1 0 0,0 0 1,0 0-1,0 0 1,0 0-1,0 0 0,0 0 1,0 0-1,0 0 1,0 0-1,0 0 0,1 0 1,-1 0-1,0 0 1,0 0-1,0 0 0,0 0 1,0 0-1,0 0 1,0 0-1,0-1 0,0 1 1,0 0-1,0 0 1,0 0-1,0 0 0,0 0 1,0 0-1,0 0 1,0 0-1,0 0 0,0 0 1,1 0-1,-1-1 1,0 1-1,0 0 0,0 0 1,0 0-1,-1 0 1,1 0-1,0 0 0,0 0 1,0 0-1,0 0 1,0-1-1,0 1 18,0-1 0,0 1 0,0-1 0,0 1 0,0-1 0,0 1 1,0-1-1,0 1 0,0-1 0,0 1 0,0-1 0,0 1 0,-1-1 0,1 1 0,0 0 0,0-1 1,-1 1-1,1-1 0,0 1 0,-1-1 0,1 1 0,0 0 0,-1-1 0,1 1 0,-1 0 0,1 0 0,0-1 1,-1 1-1,1 0 0,-1 0 0,1-1 0,-1 1 0,1 0 0,-1 0 0,1 0 0,-1 0 0,1 0 1,-1 0-1,1 0 0,-1 0 0,0 0 0,-2 0 373,3 0-171,0-14 85,0 14-308,0 0 1,0 0 0,0 0-1,0 0 1,0 0-1,0 0 1,0 0 0,0 0-1,0 0 1,0-1-1,0 1 1,0 0 0,0 0-1,0 0 1,0 0-1,0 0 1,0 0-1,0 0 1,0 0 0,0 0-1,0 0 1,0-1-1,0 1 1,0 0 0,0 0-1,0 0 1,0 0-1,0 0 1,0 0 0,0 0-1,0 0 1,0 0-1,-1 0 1,1 0 0,0 0-1,0 0 1,0 0-1,0 0 1,0 0-1,0 0 1,0 0 0,0-1-1,0 1 1,0 0-1,-1 0 1,1 0 0,0 0-1,0 0 1,0 0-1,0 0 1,0 0 0,0 1-1,0-1 1,0 0-1,0 0 1,-1 0 0,0-1 30,-1 1 0,0 0 0,0-1 0,0 1 0,1-1 0,-1 1 0,0-1 0,1 0 0,-1 0 0,1 0 0,-1 0 0,1 0 0,-1 0 0,-2-3 0,4 4-27,-1-1 1,1 1 0,-1 0-1,1-1 1,-1 1 0,0 0 0,1-1-1,-1 1 1,0 0 0,1 0 0,-1-1-1,0 1 1,1 0 0,-1 0 0,0 0-1,1 0 1,-1 0 0,0 0 0,1 0-1,-1 0 1,0 0 0,1 1-1,-2-1 1,0 1 27,0-2-11,0 1 0,0 0-1,0 0 1,0-1 0,1 1-1,-1-1 1,0 1 0,0-1-1,1 0 1,-1 0 0,1 1 0,-3-3-1,3 2 4,-1 0 0,1 0 0,-1 1 1,0-1-1,1 0 0,-1 1 0,0-1 0,0 1 0,1-1 0,-1 1 0,0 0 0,-2-1 0,-8 1 105,9-1-99,-1 1 0,1 0 1,0 0-1,-1 0 0,1 0 1,0 1-1,0-1 0,-1 1 1,-3 1-1,-11 9 59,-9-6-4,-11 11 84,32-13-205,0-1-1,1 1 1,-1 0-1,1 1 1,-1-1-1,1 1 1,0 0-1,1 0 1,-1 1-1,1-1 1,0 1-1,-5 7 1,-4 8-30,-21 44 1,24-45 169,7-12-113,1 1 0,-1-1 0,1 0 0,1 0 0,-1 1 0,1-1 0,0 1 0,1 13 0,0-9-3,-1-1-1,-2 13 0,-2 0 62,3-14-14,0 1-1,0 0 1,0 17-1,2-17-52,1 0-1,1 0 0,3 16 1,0-4-25,1 18-43,4-17 37,-8-18 50,-1-4 0,-1 0 1,0 0-1,1 0 0,0-1 1,-1 1-1,1 0 0,0 0 1,0 0-1,0-1 1,0 1-1,0 0 0,0-1 1,0 1-1,1-1 0,-1 0 1,1 1-1,-1-1 1,1 0-1,-1 0 0,1 0 1,0 0-1,-1 0 0,5 1 1,12 5-44,-17-6 38,0 0-1,0-1 1,0 1 0,1-1-1,-1 1 1,0-1 0,0 0-1,0 0 1,0 1 0,1-1-1,-1 0 1,0 0 0,0 0-1,0 0 1,1 0 0,-1 0-1,0-1 1,0 1 0,0 0-1,0-1 1,1 1 0,-1-1-1,0 1 1,0-1 0,0 1-1,0-1 1,0 0 0,0 1-1,0-1 1,1-1 0,3-1-2,1 0 0,0 1 0,-1 0 1,1 0-1,12-2 0,-12 3 17,0-1 0,0 0 0,0 1 0,-1-2 0,11-4-1,65-42 432,-74 44-430,-1 0-1,1 0 1,-1-1-1,7-8 1,-3 3-92,-5 6 46,-1 0 1,1-1-1,4-7 0,6-6 47,9-3 18,-13-5 0,0 17-15,-10 9-14,0 1 0,0-1 0,0 0 0,0 1 0,0-1 0,0 0 0,0 0 0,0 0 0,-1 0 0,1 0 0,0 0 1,0 0-1,-1 0 0,1 0 0,-1 0 0,1 0 0,-1 0 0,0 0 0,1 0 0,-1-1 0,0 1 0,0 0 0,1-2 0,-2 3-2,1-1 0,0 1 0,0-1 0,0 0 0,0 1 0,0-1 0,0 1 0,0-1 0,0 1 0,0-1 0,0 1 0,0-1 0,0 1-1,1-1 1,-1 1 0,0-1 0,0 1 0,0-1 0,1 1 0,-1-1 0,0 1 0,0-1 0,1 1 0,-1 0 0,1-1 0,-1 1 0,0 0-1,1-1 1,-1 1 0,1 0 0,-1-1 0,1 1 0,-1 0 0,1 0 0,-1-1 0,1 1 0,-1 0 0,1 0 0,-1 0 0,1 0 0,-1 0-1,1 0 1,-1 0 0,1 0 0,0 0 0,-1 0 0,0 0 0,0 0-1,0 0 1,1 0 0,-1 0 0,0 0-1,0 0 1,0 0 0,0 0 0,0 0-1,0 0 1,0 0 0,0 0 0,0 0-1,0 0 1,1 0 0,-1 0 0,0 0-1,0 0 1,0 0 0,0 0 0,0 0-1,0 0 1,0 0 0,0 0 0,0 0-1,0 0 1,0 0 0,0 0 0,1 0-1,-1 0 1,0 0 0,0 1 0,0-1-1,0 0 1,0 0 0,0 0 0,0 0-1,0 0 1,0 0 0,0 0 0,0 0-1,0 0 1,0 0 0,0 1 0,0-1-1,0 0 1,0 0 0,0 0 0,0 0-1,0 0 1,0 0 0,0 0 0,0 0-1,0 0 1,0 1 0,0 3 36,0-2-22,0 1 0,0-1 0,0 0-1,0 1 1,0-1 0,-1 1 0,1-1 0,-2 4-1,2-5-13,-1 0 1,1-1-1,-1 1 1,1 0-1,-1 0 1,1 0 0,-1-1-1,1 1 1,-1 0-1,1 0 1,0 0 0,0 0-1,-1 0 1,1 0-1,0 0 1,0 0 0,0 0-1,0 0 1,0 0-1,0 0 1,1 0 0,-1 0-1,0 0 1,0 0-1,1 0 1,-1-1 0,1 3-1,2 5-18,-2-2-19,0 0 0,0 0 0,0 0 0,-1 0 0,-1 11-1,1-10 42,-1 1 0,2-1 0,-1 1 0,2 10 0,9 14 48,-7-14-11,-3-12-37,0 0 0,1-1 0,0 1-1,-1-1 1,2 1 0,-1-1 0,4 5-1,40 66-436,-42-70 397,0 0 0,1-1-1,0 0 1,0 0 0,0 0-1,0 0 1,8 4 0,-11-8 47,0 0-1,0 0 1,0 0 0,1 0-1,-1-1 1,0 1 0,1-1 0,-1 1-1,1-1 1,-1 0 0,0 0-1,1 0 1,-1 0 0,1 0 0,2-1-1,3 0 10,-4 1-14,1 0 0,-1 0 0,0 0-1,1-1 1,-1 1 0,0-1 0,0 0 0,1-1 0,-1 1 0,5-3 0,4-2-9,-6 3-11,-1 0 0,1-1 0,-1 0-1,0 0 1,7-6 0,12-8 39,-4 6 71,-12 8-56,0-1 0,-1-1-1,0 1 1,0-1 0,7-7-1,-8 6-6,1 1-1,0 0 0,0 0 0,0 1 0,10-4 0,3-3 115,1-2 291,-1-1 0,33-32 0,-50 44-382,-1-1-1,0 1 0,0-1 0,0 0 1,0 0-1,-1-1 0,0 1 0,0 0 1,0-1-1,0 1 0,1-7 0,-1 1 117,-1-1-1,0 1 0,-1-18 1,-1 10-34,1 4-71,0 1 0,-1-1 0,-4-19 0,-1 12-49,-14-32 0,16 43 9,-20-43 152,22 48-167,-2-1 0,1 1 1,-1 0-1,1 1 0,-1-1 1,-1 1-1,-7-7 0,-17-11 41,7-5 47,17 23-21,-1-1-1,0 1 1,0 0 0,-11-5 0,11 6-169,0 0 1,0-1 0,0 1 0,-8-9-1,9 7-409,1-1-1,0 0 1,0 0-1,1 0 1,-4-8 0,4 9 38,3 3 168,-1 1 0,1-1 1,-1 1-1,1 0 1,0-1-1,0 1 0,0-1 1,-1 1-1,2-2 0,-1 2 281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2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3648,'3'0'1173,"-1"0"-1131,0-1-1,0 1 1,-1-1 0,1 1-1,0-1 1,0 0-1,-1 1 1,1-1 0,0 0-1,-1 0 1,1 0-1,-1 0 1,1 0 0,1-3-1,-3 4-48,1-1 0,-1 1 0,1 0 0,-1-1 0,1 1 0,0 0 0,-1-1 0,1 1 0,-1 0 0,1 0 0,-1 0 0,1 0-1,0-1 1,-1 1 0,1 0 0,0 0 0,-1 0 0,1 0 0,-1 0 0,1 0 0,0 0 0,-1 1 0,1-1 0,0 0 0,0 1 0,-1-1 4,14-1 39,-6 1 85,0 0 1,-1 0-1,1 1 1,10 2-1,-16-2-90,0-1 0,1 1 0,-1 0 0,0 0 0,0 0 0,0 0 0,0 1 0,-1-1 0,1 0 0,0 1 0,0-1 0,-1 1 0,1 0 0,-1 0 0,0-1 0,1 1 0,-1 0 0,1 3-1,28 43 24,-24-26-118,-4-11 26,11 22-114,-11-30 136,0 0-1,0 1 1,0-1-1,-1 1 1,1 0-1,-1 0 1,0-1-1,0 1 1,-1 0-1,1 0 1,-1 0-1,0 0 1,0 0-1,0 0 1,-1 4-1,-15 59-57,13-57 63,-1-1 0,0 1 0,0-1-1,-1 0 1,0-1 0,0 1 0,-10 11 0,-2 4 4,14-20 66,0 0 0,0 0 0,0-1-1,-7 7 1,9-9-37,0 0 0,-1 0-1,0 0 1,1 0-1,-1 0 1,0 0 0,1 0-1,-1-1 1,0 1-1,0-1 1,1 1 0,-1-1-1,0 0 1,-2 0-1,4 0-15,-1 1 0,1-1 0,-1 0-1,0 0 1,1 0 0,-1 0-1,1 0 1,-1 0 0,1 0 0,-1 0-1,1 0 1,-1-1 0,0 1 0,1 0-1,-1 0 1,1 0 0,-1-1-1,1 1 1,-1 0 0,1 0 0,-1-1-1,1 1 1,0 0 0,-1-1-1,1 1 1,-1-1 0,1 1 0,0 0-1,-1-1 1,1 1 0,0-1-1,0 1 1,-1-1 0,1 1 0,0-1-1,0 0 1,0 1 0,-1-1-1,1 1 1,0-1 0,0 1 0,0-2-1,-2-4 37,0 1-40,0 0 32,1 0 0,-1 0 0,1 0 1,-1 0-1,1 0 0,1 0 0,-1 0 0,1 0 0,0 0 0,0-1 0,2-8 0,-1 8-35,2 0-1,-1 1 1,1 0 0,0-1-1,0 1 1,0 0 0,8-8-1,-7 9 68,-1 1-1,1 0 0,0 1 0,0-1 0,0 1 0,1-1 0,-1 1 0,1 1 0,7-3 0,23 17 324,-24-9-199,0 0 0,0 1 0,-1 0 0,11 7 0,-9-5-154,-6-3-247,0-1 0,0 1 0,-1 0 0,9 9 0,-10-9-374,0 0 124,0-1 0,0 1 0,-1 0 0,5 7 0,-7-10 184,-1 0 0,0 1 0,1-1 0,-1 1 1,0-1-1,1 1 0,-1-1 0,0 1 0,0 1 1,0-3 265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2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1214 3136,'0'-3'1029,"0"2"-985,0-1 0,1 0-1,-1 0 1,1 0 0,-1 1 0,1-1-1,0 0 1,0 1 0,0-1 0,0 0-1,0 1 1,0-1 0,0 1-1,2-2 1,-3 2-28,1 1-1,-1 0 1,0 0 0,0-1-1,1 1 1,-1 0-1,0 0 1,0-1-1,0 1 1,0 0 0,1-1-1,-1 1 1,0 0-1,0-1 1,0 1 0,0 0-1,0-1 1,0 1-1,0 0 1,0-1 0,0 1-1,0 0 1,0-1-1,0 1 1,0-1 0,0-3 3,1 0 0,-1 0 1,1 0-1,0 0 0,0 0 1,1 0-1,-1 0 1,1 0-1,0 0 0,3-4 1,1-6-20,0 0 0,-1 0 0,-1 0 0,5-24 0,-5 0 18,-1 15-8,9-41-1,17-28 140,-14 45 259,19-89 0,-32 120-299,4-19 145,15-16 45,-15 12 3,-3 19-146,2-13 48,-2 18-129,-1 0-1,1-25 0,-3-54 177,0-19 133,0 111-359,0 0 1,0 0 0,1 1-1,-1-1 1,0 0 0,1 1-1,-1-1 1,1 1 0,0-1-1,0 0 1,-1 1 0,1-1-1,1 0 1,3-7 164,5-12-82,-8 15-217,1 1 0,-1 0 1,1-1-1,0 1 1,7-9-1,-7 9-24,-3 3 131,0 0 0,0 0 0,1 0 1,0 1-1,-1-1 0,1 0 0,0 1 1,-1-1-1,1 0 0,0 1 0,0-1 0,1 1 1,-1-1-1,2-1 0,-3 2 8,1 1-1,-1-1 1,1 1 0,-1-1-1,0 1 1,1-1-1,-1 1 1,0-1 0,0 1-1,0-1 1,1 0 0,-1 1-1,0-1 1,0 0 0,0 1-1,0-1 1,0 1-1,0-1 1,0 0 0,0 1-1,0-1 1,0 0 0,0 1-1,-1-1 1,1 0 0,0 1 2,0-16 18,0 13 278,0 3-64,-14 0 91,12 0-288,2 0-6,-3 0 16,2 0-50,1 0 0,-1 0-1,1 0 1,-1 0 0,1 0-1,-1 0 1,1 0 0,-1 0-1,1 0 1,-1 0 0,1 0-1,-1 1 1,1-1 0,-1 0-1,1 0 1,-1 1 0,1-1-1,-1 0 1,1 1 0,-1-1-1,1 0 1,0 1 0,-1-1-1,1 1 1,0-1 0,-1 0-1,1 1 1,0-1 0,0 1-1,0-1 1,-1 1 0,1-1-1,0 1 1,0-1 0,0 1-1,0-1 1,0 1 0,0 0-1,0-1 1,0 1 0,0-1-1,0 1 1,0-1 0,0 1-1,0 0 1,0 0-1,0 0-1,0-1 1,0 1-1,0 0 1,0 0 0,0 0-1,-1-1 1,1 1 0,0 0-1,0 0 1,-1-1-1,1 1 1,-1 0 0,1 0-1,-1-1 1,1 1-1,-1 0 1,1-1 0,-1 1-1,1-1 1,-1 1-1,0-1 1,1 1 0,-1-1-1,0 0 1,0 1-1,1-1 1,-3 1 0,2-1 1,0 1 1,0-1 0,0 1-1,0 0 1,-1 0 0,1-1-1,0 1 1,0 0 0,0 0-1,1 0 1,-1 0-1,0 0 1,0 0 0,0 1-1,-5 20 147,-20 149 42,20-121-176,1-17-24,1-3-31,-1 34 0,5-38 15,-1-17 1,1 0-1,0 0 1,0 0-1,1 0 1,0-1-1,1 1 1,0 0-1,0 0 1,1-1-1,4 10 1,6 12-111,-11-23 96,3 3-29,10-9 39,-11-1 26,0 0 1,1-1-1,-1 0 1,0 0-1,0 0 0,0 0 1,0-1-1,0 0 1,0 0-1,0 0 1,0 0-1,-1 0 0,7-6 1,-1 0-36,-1 0-1,-1 0 1,0 0 0,10-15 0,-1-4-51,-1 0-1,13-33 1,-22 47 60,-5 11 24,11-24-15,-2 0 0,0 0 0,5-29 0,-11 38 30,1-4 63,0-1 1,14-31-1,-18 50-59,5-10 143,-1-1 0,0 1 0,-1-1 0,-1 0 0,0 0-1,2-28 1,-5 29 178,0 12-330,0 1 1,0 0-1,0 0 0,0 0 0,0 0 0,0 0 0,0 0 0,0 0 0,0 0 0,0 0 0,0 0 0,0-1 0,0 1 0,0 0 1,0 0-1,0 0 0,0 0 0,0 0 0,0 0 0,0 0 0,0 0 0,0 0 0,0 0 0,0-1 0,0 1 0,0 0 1,0 0-1,0 0 0,0 0 0,0 0 0,0 0 0,0 0 0,0 0 0,0 0 0,-1 0 0,1 0 0,0 0 0,0 0 1,0 0-1,0 0 0,0 0 0,0 0 0,0 0 0,0 0 0,0 0 0,0 0 0,-1 0 0,1 0 0,0 0 0,0 0 1,0 0-1,0 0 0,0 0 0,0 0 0,0 0 0,0 0 0,-2 0 4,0 0 1,0 1-1,0-1 0,0 1 1,1-1-1,-1 1 0,0 0 1,1 0-1,-1-1 1,0 1-1,1 0 0,-1 1 1,1-1-1,-1 0 0,1 0 1,-2 3-1,1-2 18,1 0 0,-1-1 0,1 1 0,-1 0 0,1 0 0,0 0 0,0 1 0,0-1 0,0 0 0,0 0 0,0 1 0,1-1 0,-1 0 0,1 1 0,-1 2 0,-1 9 52,-9 25 152,6-26-198,1 1 1,-3 17 0,2 31-328,-1-27 157,3-15 278,-2 39 1,5-52-109,-1 9 39,1 0 0,1 0 0,0 0-1,1 0 1,1 0 0,7 23 0,3 5-513,-11-37 230,0 0 0,0 0-1,0 0 1,1 0 0,6 12 0,4-1-841,-10-13 399,-3-4 500,0 0-1,0-1 1,1 1-1,-1 0 1,0-1 0,1 1-1,-1 0 1,1-1-1,-1 1 1,0-1 0,1 1-1,-1-1 1,1 1-1,0-1 1,-1 1 0,1-1-1,-1 0 1,1 1-1,0-1 1,-1 0 0,2 1-1,3 1-348,11 12-2406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2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292 162 2912,'0'13'923,"0"-13"-917,0 0 1,0 1-1,0-1 1,0 0-1,0 0 1,0 0-1,0 0 1,0 0-1,0 0 1,0 0 0,0 0-1,0 0 1,0 0-1,0 1 1,0-1-1,0 0 1,0 0-1,0 0 1,0 0 0,0 0-1,0 0 1,0 0-1,0 0 1,0 0-1,0 0 1,0 1-1,0-1 1,1 0-1,-1 0 1,0 0 0,0 0-1,0 0 1,0 0-1,0 0 1,0 0-1,0 0 1,0 0-1,0 0 1,0 0 0,0 0-1,0 0 1,1 0-1,-1 0 1,0 0-1,0 0 1,0 0-1,0 0 1,0 0-1,0 0 1,0 0 0,0 0-1,0 0 1,0 0-1,1 0 1,-1 0-1,0 0 1,11 0 201,-9 0 75,-2 0-150,0 0-160,0 0 38,0 0 170,0 0 177,0 0 772,0 0-346,0 0-299,0 0-218,-2-3 0,-9-10-91,6-1 10,-2 9-107,6 5-75,1-1 0,-1 1-1,0-1 1,0 0 0,1 1-1,-1-1 1,1 0 0,-1 0 0,0 0-1,1 1 1,0-1 0,-1 0-1,1 0 1,-1 0 0,1 0 0,0 0-1,0 0 1,-1-1 0,-3-7 24,-1 1 0,0-1 0,-1 1 0,0 1 0,0-1 0,0 1 0,-12-10 0,12 12 20,-7-12 26,13 16-71,-1 1-1,1-1 0,-1 0 0,1 0 1,-1 0-1,1 0 0,-1 0 0,1 1 1,-1-1-1,1 0 0,-1 0 0,0 1 1,0-1-1,1 1 0,-1-1 0,0 1 1,0-1-1,0 1 0,0-1 0,0 1 1,1-1-1,-1 1 0,0 0 0,0 0 1,0 0-1,-2-1 0,-9-1 33,-2-6 68,13 8-84,-1-1-1,1 0 0,0 0 1,-1 1-1,1-1 0,-1 1 0,1-1 1,-1 1-1,1 0 0,-3-1 0,-1 4 254,0 0-237,0 1-1,0-1 1,0 0 0,-1 0-1,-6 2 1,6-2-13,1-1 0,-1 1 1,1 0-1,0 0 0,-6 5 1,9-3-39,1-2 10,0 0 0,0 0 1,0 0-1,0-1 0,-1 1 0,1 0 1,-1-1-1,0 1 0,1-1 0,-1 0 1,0 1-1,0-1 0,-1 0 1,-1 2-1,0-1 49,3-2-36,1-1 0,0 0 0,-1 1 0,1-1 0,0 0 0,0 1 0,-1-1 0,1 0 0,0 1 0,0-1 0,-1 0 0,1 1 0,0-1 0,0 1 0,0-1 0,0 1 0,-1-1 0,1 0 0,0 1 0,0-1 0,0 1 0,0-1 0,0 1 0,0-1 0,0 1 0,1 0 0,-3 4 49,-5 0 12,7-5-65,0 0 1,-1 0-1,1 0 1,0 0-1,-1 1 1,1-1-1,-1 0 1,1 0-1,0 1 1,-1-1-1,1 0 1,0 1-1,0-1 1,-1 0-1,1 1 1,0-1-1,0 1 1,0-1-1,-1 0 1,1 1-1,0-1 1,0 1-1,0-1 1,0 1-1,0-1 1,0 0-1,0 1 1,0-1-1,0 1 1,0 0-1,0 1 72,0-2 5,0 0-64,0 0-107,0 0 246,0 14 1306,0-11-1823,0-3-33,0 0-10,0 0 165,0 0 64,0 0 74,0 0 97,0 0 144,0 0-33,0 0-42,0 0 27,0 0 176,0 0-27,0 0 117,0 0-128,0 0-79,0 0-33,0 0 107,0 0-101,0 0-150,0 0-58,0 0-155,0 0 90,0 0 81,0 0 26,3 0-15,24 0 47,-25 0-85,-2 0 213,0 0-69,3 0-154,11 0-1249,-14-3 251,0-27-3786,0 14 2303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2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340 100 2304,'0'0'752,"3"0"-453,-1-1-276,-1 1 1,1 0 0,0-1 0,0 1 0,-1-1-1,1 1 1,0-1 0,-1 0 0,1 0 0,0 0 0,-1 0-1,1 0 1,-1 0 0,3-3 0,-2 1 147,1 1 95,11-12 1990,-15 14-2242,1 0-1,0 0 0,0-1 1,0 1-1,0 0 1,0-1-1,0 1 0,-1 0 1,1 0-1,0-1 1,0 1-1,0 0 0,0-1 1,0 1-1,0 0 1,0-1-1,0 1 1,0 0-1,0 0 0,1-1 1,-1 1-1,0 0 1,0-1-1,0 1 0,0 0 1,1-1-1,-1 1 2,0 0 0,0-1-1,0 1 1,0 0-1,0 0 1,1-1 0,-1 1-1,0 0 1,0-1 0,0 1-1,0 0 1,0 0 0,0-1-1,0 1 1,0 0-1,0-1 1,0 1 0,0 0-1,0-1 1,0 1 0,-1 0-1,1 0 1,0-1 0,0 1-1,0 0 1,0-1-1,0 0 0,0 1 0,0-1 0,0 1 0,0-1 0,0 0 0,0 1 0,0-1-1,0 0 1,0 1 0,0-1 0,0 0 0,0 1 0,-1-1 0,1 1-1,0-1 1,0 0 0,-1 1 0,1-1 0,-1 0 0,-6-4 176,6 5-185,1-1 0,0 1 0,-1 0 0,1 0 0,0 0 0,-1-1 0,1 1 0,0 0 0,-1-1 0,1 1 0,0 0 0,-1-1 0,1 1 0,0 0 1,0-1-1,-1 1 0,1 0 0,0-1 0,0 1 0,0-1 0,0 1 0,-1 0 0,1-1 0,0 1 0,0-1 0,0 1 0,0-1 0,0 1 0,0 0 0,0-2 0,0 2-19,0 0 0,0 0 0,0 0 0,0-1 0,0 1 0,0 0 0,0 0 0,0-1 0,0 1 0,0 0 0,0 0 0,0 0 0,-1-1 0,1 1 0,0 0 0,0 0 0,0 0 0,0 0 0,0-1 0,-1 1 0,1 0 0,0 0 0,0 0 0,0 0 0,-1 0 0,1 0 0,0-1 0,0 1 0,0 0 0,-1 0 0,1 0 0,0 0 0,0 0 0,-1 0 0,-21-11-152,21 10 251,-1 1 0,0-1-1,0 0 1,1 1-1,-1 0 1,0-1-1,0 1 1,0 0-1,0 0 1,1 0-1,-1 0 1,0 0-1,0 0 1,-2 1-1,-4 0 8,6-1-77,0 0 0,1 0-1,-1 0 1,0 1-1,0-1 1,1 1-1,-1-1 1,1 1-1,-1-1 1,1 1 0,-1 0-1,1 0 1,-2 1-1,-6 3 129,-26 14-15,15-10-182,17-8 43,0 0-1,-1 0 1,1 0 0,0 0-1,0 1 1,0 0-1,0 0 1,1-1-1,-1 2 1,0-1-1,1 0 1,-5 5-1,3-1 48,0-1 0,0 0 0,-1 0 0,1 0 0,-1 0 0,0-1 0,-10 7 0,13-9-48,-1 0 0,0 0-1,1 1 1,-1-1-1,1 1 1,0 0 0,0 0-1,-4 5 1,-6 10-63,-6-6-52,15-10 103,0 0 0,0 0 0,0 0 1,1 0-1,-1 1 0,1-1 0,-1 1 0,-3 4 0,-1 3-5,3-5 32,0 1-1,1-1 1,-1 1 0,-4 11-1,3 13 260,3-24-225,-1 6 110,0 0 0,1 1 1,0-1-1,0 14 0,3-11-23,0 0 1,5 21-1,0-3-70,-2 7-44,-2-24-41,-1 0 1,2 0-1,0 0 1,1 0 0,1-1-1,11 26 1,-4-17 8,21 46-68,-30-63 21,1 0 0,0 0-1,0-1 1,0 1 0,1-1 0,7 8 0,1 2 14,-5-5 32,-4-6 18,0 1 1,1-1-1,-1 0 0,1 0 1,0-1-1,0 1 1,1-1-1,-1 0 1,9 4-1,9 4-46,-8-4-86,0-1 0,21 8 0,-30-13-63,1-1 1,-1 1-1,0-1 0,1-1 1,-1 1-1,1-1 0,-1 0 1,1-1-1,10-1 0,-9 0-112,-1 0 0,1 0 0,10-6 1,-16 7-86,1-1 0,0 1 0,0-1 0,-1 0 0,1 0 0,2-4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2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81 4384,'-13'14'1424,"12"-14"-1392,1 1-1,-1-1 1,1 0 0,-1 1 0,0-1-1,1 0 1,-1 1 0,1-1 0,-1 0 0,1 0-1,-1 1 1,0-1 0,1 0 0,-1 0-1,0 0 1,1 0 0,-1 0 0,1 0 0,-1 0-1,0 0 1,1 0 0,-1 0 0,1-1 0,-1 1-1,0 0 1,0 0 38,-1 0 367,2 0-234,0 0-246,2-1 43,0 1 0,1 0-1,-1 0 1,0-1 0,1 0 0,-1 1 0,0-1-1,0 0 1,1 0 0,2-2 0,18-7 546,-2 2-236,-5 2 92,28-7 1,2 7-201,2-4-164,1 4-310,-24 2 138,-9 0-205,1 2-1,19-1 1,-27 2-54,0 1-1,-1-2 1,1 1 0,10-4 0,-12 3-78,0 0 0,0 1 0,0 0 1,8 0-1,4 1-1449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2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4800,'-13'0'1557,"10"0"-954,3 0-219,0 0 224,0 3-256,0-3-338,0 1 0,1 0 0,-1 0 0,0 0 0,0 0 0,1-1 0,-1 1 0,1 0 0,-1 0 0,1-1 0,-1 1 0,1 0 0,-1-1 0,1 1 0,-1-1 0,1 1 0,0 0 0,-1-1 0,2 1 0,18 10 392,-18-9-324,47 16 163,34 15-282,-39-17-49,-27-10 35,1 0-1,1-1 1,20 2-1,16 4-238,-23 0-94,-2-6-746,-5 7-880,-17-4 191,-8-8 1775,0 0-1,1 0 0,-1 1 0,0-1 0,0 0 0,0 0 0,0 0 1,0 1-1,0-1 0,0 0 0,0 0 0,0 1 0,0-1 0,0 0 1,0 0-1,0 1 0,0-1 0,0 0 0,0 0 0,0 1 0,0-1 1,0 0-1,0 0 0,0 0 0,0 1 0,-1-1 0,1 0 0,0 0 1,0 1-1,0-1 0,-1 0 0,1 1-42,-1-1 0,0 0 0,0 1 1,0-1-1,1 0 0,-1 1 0,0-1 0,0 0 0,0 0 0,0 0 1,0 0-1,0 0 0,-1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2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 4736,'-48'17'1760,"48"-17"-1376,16 0-96,-16 16 384,16-16-416,0 0 384,17 0-352,-1 0 192,0-16-256,17 16-128,-1-17-64,17 17 96,16-16-64,-16 16-448,-1 0 192,1 0-1376,-16 0 832,15 16-3232</inkml:trace>
  <inkml:trace contextRef="#ctx0" brushRef="#br0" timeOffset="1">1085 502 6304,'16'48'2336,"0"-31"-1824,16-1-128,1-16 288,-17 0-448,16-16-3904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3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3959 5408,'0'0'1728,"3"-5"-1046,8-17-266,-8 17 198,-1-11 180,3 7-669,-4 8-90,0 0 1,0-1-1,0 1 0,0-1 1,0 1-1,-1-1 0,1 0 0,-1 1 1,1-1-1,-1 0 0,0 1 0,1-1 1,-1-2-1,0-3 53,1 0 1,0 0-1,0 0 0,1 0 1,0 0-1,5-12 0,-3 9-5,-1 0 0,0 0 0,2-17-1,0-17 221,-3 17-127,1 0 1,9-34-1,15-39-10,-8-29-85,2-12-24,17-10-9,-20 28 7,-12 71-35,55-323 29,-27 181-45,31-205-25,-26 117 513,2-16 211,25-38-67,-34 184-414,-4 19 93,24-138 506,-42 206-645,0 6 123,3-90 0,-14 117-145,0 16-49,1 0 1,1 0-1,2-17 0,1 19-24,-4 12-69,1 1 0,-1-1 0,1 0 0,-1 0 0,0 0 0,0 1 0,1-1 0,-1 0 0,-1 0 0,1 0 0,0 0 0,0 1 0,-1-1 0,1 0 0,-1 0 0,1 1-1,-1-1 1,0 0 0,-1-1 0,2 0-82,-1 0 0,0 0 0,1 1-1,-1-1 1,1 0 0,0-4-1,0 4-683,1 16-426,-1-10 1046,0-1 1,1 0-1,-1 0 1,1 1-1,0-1 1,-1 0-1,1 0 1,0 0-1,2 3 0,8 19-1117,-9-16 622,1-1 1,-1 1-1,0 0 0,-1 0 0,0 0 0,0 0 0,0 1 1,-1-1-1,-1 0 0,-1 9 0,-11 29-2336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3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633 49 4896,'14'0'1584,"-12"0"-976,-2 0-342,-2-3-180,-4-2-101,5 3-4,-1 0 0,1 0 0,-1 0 0,0 0 1,0 1-1,0-1 0,0 1 0,0-1 0,0 1 0,0 0 0,0 0 0,0 0 1,-1 0-1,1 0 0,0 0 0,-1 1 0,1-1 0,-5 1 0,-8 0 47,-1 0 153,-31-3 0,31 0-95,-17-2 36,2 9-50,11 0-43,4-3 2,0-1 0,0 0 1,0-1-1,-25-5 0,25 3 51,0 1-1,-1 1 1,1 0-1,-1 1 1,-20 2-1,-9 9 53,35-9-126,7-1-6,1-1 1,-1 1-1,0 0 1,0 0-1,1 1 0,-1-1 1,1 1-1,-1 0 0,-5 4 1,-20 9 359,22-11-190,1-1-1,-1 1 1,0 0 0,1 0-1,-11 10 1,15-11-144,1-1 0,-1 0 0,0 0 0,1 1-1,0-1 1,-1 1 0,1-1 0,0 1 0,0 0 0,0-1 0,1 1 0,-1 0 0,1 0 0,-1 0 0,1-1 0,0 1 0,0 0 0,1 4 0,-1 1 11,0 29-36,-1-8-34,1-1 1,2 1 0,0 0-1,11 46 1,-8-55-6,-1 0 0,3 39 1,-4-29-45,3 13-5,-3-16-6,2 35 1,3 45 77,0-6 132,-8 109-252,0-208 123,0 0 0,0 0 0,0-1 0,0 1 0,1 0 1,-1-1-1,0 1 0,1 0 0,0-1 0,-1 1 0,1 0 0,0-1 0,0 1 0,1 1 0,3 5-12,0 3 11,-5-9 11,1-1 0,0 1 0,-1-1 0,1 1 0,0-1 0,0 0 0,0 1 0,0-1 0,0 0 1,0 0-1,0 1 0,0-1 0,0 0 0,1 0 0,1 1 0,4 3-12,0-1-1,1 0 1,-1 0 0,1-1 0,0 0 0,12 3-1,25 0-24,-20-2 28,-9 0-37,0-2-1,25 1 0,66-3-1372,-101 1 1147,0-2 0,-1 1 0,1 0 0,-1-1 0,1 0 0,-1 0 0,1-1 0,-1 0 0,0 0 0,0 0 0,5-3 0,23-11-2293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3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5632,'-32'17'2112,"32"-17"-1664,0 0-96,16 0-352,0 0-64,-16 0 256,32 0-128,1 0 480,-1 0-288,17 16-256,-1-16-32,17 0-288,-17 0 192,1 0-2272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3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5408,'0'-14'1728,"0"14"-1699,0-1 1,0 1 0,1 0 0,-1-1-1,0 1 1,0-1 0,0 1-1,0 0 1,0-1 0,1 1-1,-1-1 1,0 1 0,0 0-1,1-1 1,-1 1 0,0 0-1,0 0 1,1-1 0,-1 1-1,0 0 1,1 0 0,0-1-1,23-21 366,-5 12 122,0-15-181,-15 22-237,0-1-1,1 1 1,-1-1-1,1 1 0,0 1 1,0-1-1,0 1 0,0-1 1,0 1-1,1 1 0,-1-1 1,1 1-1,-1 0 1,1 0-1,-1 1 0,1 0 1,9 0-1,-5 1 86,1 1 1,-1-1-1,0 2 0,0 0 0,1 0 1,-2 1-1,1 0 0,18 10 1,6 8 92,26 16 6,-8-15-139,7 5-27,-8 2 107,-5-9-171,-11 3-389,-13-18 30,-12-3-44,7 2-578,-14-3 589,0-1 0,0 0 0,0 0 0,0 0 0,0 0 1,1-1-1,-1 1 0,4-1 0,9 0-4221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4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99 3552,'-14'14'1147,"14"-14"-1123,0 1 1,-1-1-1,1 1 1,0-1-1,-1 1 1,1 0-1,0-1 1,-1 1 0,1-1-1,0 1 1,0-1-1,0 1 1,0 0-1,-1-1 1,1 1-1,0 0 1,0-1 0,0 1-1,0-1 1,1 1-1,-1 0 1,0-1-1,0 1 1,0 0-1,1 0 1,-1-1 25,0 3 163,0-3-75,0 0 108,0 0-70,0 0 10,-3 0 6,1 0-85,0 0-1,1 1 0,-1-1 0,0 1 0,0-1 0,0 1 0,1 0 0,-1 0 0,1 0 0,-4 2 0,-3 1 178,-5-1 153,10-3-186,3 0-155,0 0-128,0 0 11,0 0 63,0 0 6,0 0 27,0 0-74,0-1 0,0 1 0,0-1 0,0 1 1,0-1-1,-1 1 0,1-1 0,0 1 0,0-1 0,1 1 0,-1-1 0,0 1 0,0-1 0,0 1 1,0-1-1,0 1 0,0-1 0,1 1 0,-1-1 0,0 1 0,0-1 0,1 1 0,-1 0 0,0-1 1,1 1-1,-1-1 0,1 1 0,-1 0 0,0-1 0,1 1 0,-1 0 0,1 0 0,-1-1 0,1 1 0,-1 0 1,0 0-1,1 0 0,-1 0 0,1 0 0,-1-1 0,1 1 0,-1 0 0,1 0 0,-1 0 0,1 0 1,-1 0-1,1 0 0,0 1 0,1-1-8,0 0 1,-1 0-1,1-1 1,0 1 0,-1 0-1,1 0 1,0-1-1,-1 0 1,3 0-1,-1-1 12,1-1 0,0 1 1,-1-1-1,1 0 0,-1 0 0,0 0 0,0 0 0,4-6 0,-5 6-4,1 0 0,-1-1-1,1 2 1,0-1 0,0 0 0,0 0 0,0 1 0,5-3 0,5 0-82,-4 1 11,18-22 23,-17 14 122,-10 11-72,0 1-1,0 0 0,0 0 1,0 0-1,0-1 0,0 1 0,0 0 1,0 0-1,-1 0 0,1 0 1,0-1-1,0 1 0,0 0 0,0 0 1,0 0-1,0-1 0,0 1 0,-1 0 1,1 0-1,0 0 0,0 0 1,0 0-1,0 0 0,0-1 0,-1 1 1,1 0-1,0 0 0,0 0 1,0 0-1,-1 0 0,1 0 0,0 0 1,0 0-1,0 0 0,-1 0 0,1 0 1,0 0-1,0 0 0,0 0 1,-1 0-1,1 0 0,0 0 0,0 0 1,0 0-1,-1 0 0,1 0 1,0 0-1,0 1 0,-6-4 147,4 1-176,0 0-1,-1 1 0,1-1 0,-1 1 0,1 0 0,-1 0 1,1 0-1,-1 0 0,0 0 0,0 0 0,1 1 0,-1-1 1,0 1-1,0 0 0,0 0 0,0 0 0,1 0 1,-1 0-1,0 1 0,0-1 0,1 1 0,-5 1 0,-1 1 16,-6 1-160,0 1 0,-25 13 0,4 11 684,23-23-296,10-5-181,0 0 1,0 0-1,-1 0 1,1 0-1,0 1 1,-3 2-1,5-4-24,-1 1-1,1-1 0,0 1 0,-1-1 0,1 1 0,0 0 1,-1-1-1,1 1 0,0 0 0,0-1 0,-1 1 1,1 0-1,0-1 0,0 1 0,0 0 0,0-1 0,0 1 1,0 0-1,0-1 0,0 1 0,0 0 0,1 0 0,-1 0 1,0 1 22,0 12 57,0-11 44,2-3-86,0 0 0,0 0 0,-1 0 0,1 1 0,0-1 0,-1 0 0,1 1 0,-1 0 0,1-1 0,-1 1 0,1 0 0,-1 0 0,1 0 0,-1 0 0,1 0 0,-1 0 0,2 2 0,3 0 112,-4-3-130,1 1 0,-1 0 1,1 0-1,0 0 0,-1 0 1,1 0-1,-1 1 0,0-1 1,0 1-1,1 0 0,-1-1 0,0 1 1,0 0-1,0 0 0,-1 0 1,1 1-1,0-1 0,1 3 1,29 60 1009,-29-52-1136,-1-7-91,9 5-341,-8-9-384,-3-2-2149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4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49 146 2720,'30'0'1237,"-27"0"-1077,-1 0-69,5 0 200,0 0 1,0 1-1,9 1 0,-3 5 89,-11-6-337,-1-1 0,1 1 0,-1 0 0,1 0 0,-1-1 0,1 1 0,0-1 1,-1 1-1,1-1 0,0 0 0,-1 1 0,1-1 0,0 0 0,-1 0 0,3-1 0,0 1 28,-1 0 0,1 0 0,-1-1 0,0 0 0,0 0 0,1 0 0,-1 0 0,0 0 0,4-3 0,8-2 14,3-1-24,-1-1-17,26-7 0,-25 11-98,-10 3 31,0-1 0,-1 0-1,1-1 1,8-3 0,-7 0 61,1 0 1,-1 0-1,0-1 0,16-14 1,-25 20-28,0 1-1,0 0 1,1 0 0,-1-1 0,0 1-1,0 0 1,1-1 0,-1 1 0,0 0 0,1 0-1,-1 0 1,0-1 0,1 1 0,-1 0 0,0 0-1,1 0 1,-1 0 0,1 0 0,-1 0-1,0 0 1,1 0 0,-1 0 0,1 0 0,-1 0-1,0 0 1,1 0 0,-1 0 0,1 0-1,-1 0 1,0 0 0,1 0 0,-1 1-9,0-1 0,0 0 0,0 0 0,0 0 0,0 0 0,0 0 0,0 0 0,1 0 1,-1 0-1,0 0 0,0 0 0,0 0 0,0 0 0,0 0 0,0 0 0,0 0 0,0 0 0,0 0 0,0 0 0,0 0 1,0 0-1,0 0 0,0 0 0,1 0 0,-1 0 0,0 0 0,0 0 0,0 0 0,0 0 0,0 0 0,0 0 0,0 0 0,0 0 1,0 0-1,0-1 0,0 1 0,0 0 0,0 0 0,0 0 0,0 0 0,0 0 0,0 0 0,0 0 0,0 0 0,0 0 1,0 0-1,0 0 0,1 0 0,-1 0 0,0 0 0,0 0 0,0-1 0,0 1 0,0 0 0,0 0 0,0 0 0,0 0 0,0 0 1,-1 0-1,1 0 0,0 0 0,0 0 0,0 0 0,0 0 0,0 0 0,0 0 0,0 0 0,0-1 0,0 1 0,-8-10 196,7 9-205,1 1 0,-1-1 0,1 1 0,-1 0 0,1-1 1,-1 1-1,0 0 0,1-1 0,-1 1 0,0 0 0,1 0 0,-1 0 0,0 0 1,1-1-1,-1 1 0,0 0 0,1 0 0,-1 0 0,0 1 0,0-1 0,1 0 1,-1 0-1,0 0 0,-2 1-20,-43-1-85,43 0 101,0 0 1,-1 0-1,1 1 1,0-1-1,-1 1 1,1 0-1,0 0 1,-6 3-1,-7 1-1,11-4 10,-1 0 0,0 0 0,-10-1 0,-18 3 63,-45 24 403,61-23-348,13-3-97,0 0 0,0 0 0,0 0 0,0 1-1,1 0 1,-1 0 0,-5 3 0,7-3-40,-1 0 0,0 0 0,1 0 0,-1 0 0,0-1 0,0 1 0,-5 0 0,-4 1-19,8 0 40,0 1-1,0-1 0,0 1 1,0 0-1,1 0 1,0 0-1,-5 7 1,2-4 15,5-5-58,3-2 83,0 1 0,0-1 1,1 0-1,-1 0 0,0 0 0,0 0 0,1-1 1,-1 1-1,0 0 0,0-1 0,0 1 0,1 0 0,-1-1 1,0 1-1,0-1 0,0 0 0,0 1 0,0-1 1,0 0-1,0 0 0,0 0 0,1-1 0,6-4 23,0 1-116,1 0 0,19-6 1,5-3-41,110-61 18,-138 72 80,0 0-1,1 1 0,-1-1 0,1 1 0,0 1 0,0-1 1,-1 1-1,10-1 0,4-1 1,5-8 96,1 9 571,-34 3-710,0 0 1,0 1-1,-13 5 0,-5 0-61,-10 6 47,29-9 73,-1-1 0,-18 4-1,7-4 11,13-2-21,-1 0 0,1 0 0,-1 1 0,1 0 0,-1 1 1,-8 3-1,-32 24 139,46-30-142,1 1 0,0-1 0,-1 1 0,1-1 0,-1 0 0,1 1-1,-1-1 1,1 0 0,-2 0 0,1 0-3,1-1 0,-1 2-1,1-1 1,-1 0 0,1 0 0,-1 0-1,1 1 1,-1-1 0,-1 1 0,-10 10 92,13-10-78,-1-1 0,1 1 0,-1-1 0,1 1-1,0-1 1,0 1 0,-1-1 0,1 1 0,0-1 0,0 1 0,0-1 0,0 1 0,-1 0 0,1-1 0,0 1 0,0 0 0,0-1 0,0 1 0,1-1 0,-1 1 0,0 0 0,0-1 0,0 1 0,0-1 0,0 1 0,1-1 0,-1 1 0,0-1-1,1 1 1,-1 0 0,1 0 50,0 0-32,-1 0 1,1 0-1,0 1 1,0-1 0,0 0-1,0 0 1,0 0-1,0-1 1,0 1 0,0 0-1,0 0 1,0-1-1,1 1 1,-1 0 0,0-1-1,0 1 1,1-1-1,-1 0 1,0 1 0,2-1-1,5 3 76,2 0-55,0 0-1,1-1 1,-1 0 0,0 0 0,17-1 0,-3 0-178,-6-1-260,-1 0 0,22-3 0,9-11-4200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4:5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809 2 1984,'0'0'640,"3"0"-389,8 0 47,-9 0 550,-2 0-176,0 0 139,0 0-118,0 0 491,-2 3-363,0-2-751,1 0-1,-1 0 0,1 0 0,-1 0 0,0 0 0,1 0 0,-1 0 0,0 0 0,0-1 0,0 1 1,0-1-1,-2 1 0,-30 1 271,31-2-336,-13 0 75,8 1-112,-1-1 0,1-1 0,-16-2 0,17 2 8,-5-3-16,0 2 0,0-1 0,0 2 0,-14-1 0,5 1 6,10 1 54,1 0 1,-1 0-1,-19 4 1,17-2 8,-4 2-62,0-1 0,-31 1-1,32-3 74,0 0 0,-24 6 0,15-2 143,-23 0 31,-1 6-138,3-6-91,21 1-62,19-4 51,-1 0 0,1-1 0,0 0 0,-8 1 0,-17 0-163,30-1 193,-1-1 1,1 1 0,-1-1-1,1 1 1,-1 0 0,1 0 0,-1 0-1,1 0 1,0 0 0,-3 2-1,4-2 6,-1-1 0,1 0 0,0 1-1,-1 0 1,1-1 0,0 1 0,-1-1-1,1 1 1,0-1 0,0 1 0,0-1 0,0 1-1,0 0 1,-1-1 0,1 1 0,0-1-1,0 1 1,1 0 0,-1-1 0,0 1-1,0-1 1,0 1 0,0 0 0,0-1-1,1 1 1,-1-1 0,0 1 0,0-1 0,1 1-1,-1 0 1,1 0 18,0 0-13,-1 0 0,1 0 0,0 0 0,0 0 0,0 0 0,0 0 0,0 0 0,0 0 0,0 0 0,0-1 0,0 1 1,0 0-1,0-1 0,2 1 0,-3 0-1,1-1 0,0 0 0,0 1-1,0-1 1,-1 0 0,1 1 0,0-1 0,-1 1 0,1-1 0,0 1 0,-1-1 0,1 1 0,-1-1 0,1 1 0,-1 0 0,1-1 0,-1 1 0,1 0 0,-1 0 0,0-1 0,1 1 0,-1 0 0,0 0 0,0 0 0,0-1 0,0 1 0,1 0 0,-1 1 0,0 3-10,0-1 1,1 0 0,0 1-1,0-1 1,0 0-1,1 0 1,-1 0 0,1 0-1,5 7 1,-4-5 5,-1-1 1,1 0 0,2 11-1,-3-7-1,-1 0-1,0 0 1,-1 0 0,0 15-1,-1-3-2,1-8-15,-1 0 0,0-1 1,-1 1-1,-1-1 0,-6 22 0,-5 12-27,13-41 37,0 1-1,0-1 1,-1 0-1,0 0 1,0 0-1,0 0 1,0 0-1,-1-1 1,0 1-1,-7 8 1,7-9 0,-38 63 114,15-23-90,18-35-91,7-8 58,0 0 0,1-1-1,-1 1 1,1-1-1,-1 1 1,1 0 0,-1-1-1,1 1 1,0 0 0,-1 0-1,1-1 1,0 1 0,-1 1-1,-1 29-53,2-29 81,0-1-1,1 0 1,-1 1 0,0-1 0,0 0-1,1 1 1,-1-1 0,0 0-1,1 1 1,0-1 0,-1 0 0,1 0-1,0 1 1,-1-1 0,1 0-1,0 0 1,0 0 0,0 0 0,0 0-1,0 0 1,2 1 0,2 1 90,0-1 0,1 1 0,-1-1 0,8 2 0,6 3-9,27 5-112,-34-9-32,0 0 1,0 0-1,16 8 0,86 38 472,-110-47-416,0 0 0,1 1 0,-1 0 0,0 0 1,0 0-1,-1 1 0,1-1 0,-1 1 0,0 0 0,0 0 0,4 6 0,-4-7-32,-1 0-1,1 0 1,0 0 0,0-1-1,1 1 1,-1-1-1,0 0 1,1 0-1,-1 0 1,6 2 0,0 0-202,-9-4 191,1 1 0,0-1 1,-1 0-1,1 1 0,0-1 0,-1 0 1,1 0-1,0 0 0,0 1 1,-1-1-1,1 0 0,0 0 0,0 0 1,0 0-1,-1 0 0,1 0 1,0-1-1,0 1 0,-1 0 0,1 0 1,0 0-1,-1-1 0,1 1 1,0 0-1,0-1 0,-1 1 0,1-1 1,-1 1-1,1 0 0,0-1 1,-1 0-1,1 1 0,-1-1 0,1 1 1,-1-1-1,0 0 0,1 1 1,-1-1-1,1 0 0,-1 1 0,0-1 1,0 0-1,1-1 0,0-2-213,0-1-1,0 0 0,0 0 1,0 0-1,-1-8 0,0-33-2372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5:00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9 2400,'0'0'33,"-1"-1"0,0 0-1,1 1 1,-1-1 0,1 1 0,-1-1 0,0 1-1,0-1 1,1 1 0,-1-1 0,0 1 0,0-1-1,1 1 1,-1 0 0,0 0 0,0-1 0,0 1-1,0 0 1,0 0 0,1 0 0,-1 0 0,0 0-1,0 0 1,0 0 0,0 0 0,-1 1 0,0 0 2,0 0 0,0 0 0,0 1 0,1-1 0,-1 1 0,0-1 0,1 1 0,-3 1 0,-2 4 92,4-4 481,1-4-572,1 1 0,0 0 0,-1 0 0,1 0 0,0-1 1,-1 1-1,1 0 0,-1 0 0,1 0 0,0 0 0,-1 0 0,1 0 1,-1 0-1,1 0 0,0 0 0,-1 0 0,1 0 0,-1 0 0,1 0 0,0 0 1,-1 0-1,1 0 0,0 0 0,-1 0 0,1 1 0,-1-1 0,1 0 0,0 0 1,-1 0-1,1 1 0,0-1 0,0 0 0,-1 1 0,1-1 0,0 0 0,0 0 1,-1 1-1,1-1 0,0 0 0,0 1 0,0-1 0,-1 1 0,1-1 0,0 0 1,0 1-1,0-1 0,0 1 0,-2 19 670,2-17-506,0 0 152,0-3 21,10 8 12,-1 3-247,2 0-197,-6-9 91,-3-1 12,0-1 0,-1 0 0,1 0 0,0 1 0,-1-1 0,1 1 0,-1 0 0,1-1 0,-1 1-1,1 0 1,1 1 0,-2-1 7,1 0-1,0 0 0,0 0 0,0 0 1,-1 0-1,1-1 0,0 1 1,0-1-1,0 1 0,0-1 0,3 1 1,57-1 519,-59 0-572,0 0 1,-1 0-1,1-1 0,0 1 0,-1 0 0,1-1 0,0 0 0,-1 0 0,1 1 0,-1-1 0,4-3 0,-3 3-11,-1 0-1,1 0 0,-1 0 1,1 0-1,-1 0 0,1 1 1,0-1-1,-1 1 1,1-1-1,0 1 0,3 0 1,-1 0-21,12-1-210,-17 1 186,1-1-1,0 1 1,-1 0 0,1-1 0,-1 1-1,0 0 1,1-1 0,-1 1-1,1-1 1,-1 1 0,1-1 0,-1 1-1,0-1 1,1 1 0,-1-1 0,0 1-1,0-1 1,0 1 0,1-1 0,-1 0-1,0 1 1,0-1 0,0 1-1,0-1 1,0 0 0,0 1 0,0-2-1,0-11-1503,0 10-1734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5:0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3552,'-16'0'1312,"16"0"-992,0 0-128,16 16 768,-16-16-576,16 16 544,-16 0-512,17 1 608,-1-17-576,0 16-160,0 0-160,0-16-128,17 16 32,-1-16-32,0 16 0,1-16-992,-1 0 544,1 0-1952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5:0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3808,'0'0'1408,"16"16"-1088,0-16-96,1 0 736,-1 16-576,16-16-96,-16 17-160,1-1 160,-1-16-160,16 16-672,-16 0 288,-16-16-3168</inkml:trace>
  <inkml:trace contextRef="#ctx0" brushRef="#br0" timeOffset="1">0 388 4736,'16'0'1760,"0"0"-1376,33 17-96,-33-17-384,17 0 0,-1 16 384,0 0-128,1-16-512,-1 0 192,0 0-2336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5:0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2656,'0'16'960,"17"-16"-736,-17 0-64,16 0 992,0 0-672,0 16 864,0 1-768,1 15-160,15 17-256,-16-17-192,0 16 0,17-15-128,-17 15 96,16-15-448,-16-17 256,0 0-2272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3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11 212 8224,'-11'10'2562,"22"-20"-879,-11 10-1139,2-3-293,31-40-86,-4 22-154,0-1-28,-13 8-8,1 1 0,1 1 0,0 1 0,1 0 0,0 1 0,23-8 0,-37 16 21,20-6-26,1 0 0,34-5 0,-53 12 18,0 0-1,0 1 0,0-1 0,1 2 1,-1-1-1,0 1 0,0 0 0,0 0 0,0 1 1,0 0-1,-1 0 0,1 0 0,10 7 1,21 20 28,-31-24-32,0 1 0,-1 0 1,1 0-1,-1 0 1,0 0-1,-1 1 0,0 0 1,0 1-1,0-1 1,-1 1-1,0-1 1,4 14-1,15 71-801,-8-19-697,9 26-470,-21-83 493,-2 0-1,1 25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5:0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3232,'-16'16'1184,"16"1"-896,-16-1-96,16 0-320,-16 0 32,16 16 32,-16 1 64,16 15 128,-16-15-64,-1-1-384,1 17 192,16-33 224,-16 16-32,0 0-416,-16 1 160,15-17 448,1 16-128,-16-15-2016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5:0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24 276 2560,'-20'-2'564,"20"2"-556,0 0 0,0 0-1,0 0 1,-1 0 0,1 0 0,0 0-1,0 0 1,0 0 0,0 0-1,0 0 1,-1-1 0,1 1 0,0 0-1,0 0 1,0 0 0,0 0 0,0 0-1,0 0 1,0 0 0,-1 0-1,1-1 1,0 1 0,0 0 0,0 0-1,0 0 1,0 0 0,0 0 0,0-1-1,0 1 1,0 0 0,0 0 0,0 0-1,0 0 1,0 0 0,0-1-1,0 1 1,0 0 0,0 0 0,0 0-1,0 0 1,0-1 0,0 1 0,0 0-1,0 0 1,0 0 0,3-3 44,-1 1 1,1 0 0,0-1-1,-1 1 1,1 1 0,4-3-1,6-4 79,25-25 962,-19 20-908,-1-1 0,0 0-1,-1-2 1,-1 0 0,20-24 0,-23 21-170,-8 13-4,-1 0-1,1-1 1,0 1 0,0 1 0,9-8 0,13-6 112,-20 10-44,-7 9-69,0-1 0,0 1 0,0-1 0,0 1 0,0 0 0,0-1 0,1 1 0,-1 0 0,0-1 0,0 1 0,1 0 0,-1 0 1,0-1-1,0 1 0,1 0 0,-1 0 0,0-1 0,1 1 0,-1 0 0,0 0 0,1 0 0,-1-1 0,0 1 0,1 0 0,-1 0 0,1 0 0,-1 0 0,0 0 0,1 0 0,-1 0 0,0 0 0,1 0 0,-1 0 0,1 0 0,-1 0 0,0 0 0,1 0 0,-1 0 0,0 1 0,1-1 0,-1 0 0,1 0 0,-1 0 0,0 0 0,0 1 0,1-1 0,-1 0 0,1 1 0,0 0 59,1 1-1,0-1 0,0 1 0,-1 0 1,1-1-1,-1 1 0,0 0 0,1 0 0,-1 0 1,0 0-1,0 0 0,1 5 0,8 27 507,-8-27-533,-1 0 1,0 0-1,-1 0 0,0 0 1,-1 14-1,0-14-70,1 1 0,0-1 0,0 0-1,0 0 1,4 14 0,6 14-164,-8-21 66,-1-11 46,-1 1 0,0 0-1,1 0 1,0-1 0,0 1 0,0 0 0,1-1 0,2 6-1,-4-8-9,1 0-1,0-1 1,-1 1-1,1 0 0,0 0 1,0-1-1,0 1 1,-1 0-1,1-1 0,0 1 1,0-1-1,0 1 1,0-1-1,0 0 0,2 1 1,-1-1-164,0 1-1,0-1 1,0 0 0,1 0 0,-1 0 0,0-1 0,0 1-1,0 0 1,0-1 0,3-1 0,25-11-1618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5:0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3552,'0'0'1312,"0"0"-992,0-16-128,33 16 768,-33 0-576,32 0 480,17 0-512,-17 0-96,0 0-160,17-17-352,-17 17 128,1-16 32,-1 0 96,0 16-1152,-16 0 640,1 0-1760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5:0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2912,'-33'32'1472,"33"-19"-1253,0-10-145,0 353 1921,-1-333-1966,-6 34 0,4-33 113,-2 34-1,5-37-63,-1-12-34,1 0 0,0 0 0,0 0 1,4 15-1,7 5 52,-11-26-81,1 0 1,0 0-1,0-1 0,0 1 1,0 0-1,0-1 1,1 1-1,-1-1 0,1 1 1,-1-1-1,1 0 0,0 0 1,0 0-1,0 0 1,0 0-1,0 0 0,5 3 1,-6-5-5,0 1 16,1 0 1,-1 0-1,1-1 0,-1 1 1,1-1-1,-1 1 0,1-1 1,-1 0-1,1 1 1,-1-1-1,1 0 0,0 0 1,-1 0-1,2 0 0,-3 0-27,122 0 784,-117 0-763,1-1-1,-1 1 0,1-1 0,-1 0 0,0 0 0,1-1 0,-1 1 1,0-1-1,0 0 0,0-1 0,0 1 0,0-1 0,7-6 0,24-12-270,-9 7 46,-8 3-27,29-10 0,-45 20 144,0 1-1,0-1 1,0 1 0,1-1 0,-1 1 0,6 1 0,-7-1 63,-1 0 0,0 0 0,1 0 0,-1 0 0,0 0 0,1 0 0,-1 0 0,1-1 1,-1 1-1,2-1 0,-3 1-71,1-1 0,0 0 0,-1 1 0,1-1 0,-1 1 0,1-1 0,-1 0 0,0 1 1,1-1-1,-1 0 0,0 1 0,1-1 0,-1 0 0,0 0 0,0 1 0,0-1 0,0 0 0,0 0 0,1 0 1,-1 1-1,-1-1 0,1-1 0,0-12-2577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5:0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4800,'16'17'1792,"17"-17"-1408,-17 16-96,16-16 768,-16 16-640,17 0 192,-1 0-352,0 0-256,17 1 0,-1-17-640,1 0 352,0 0-2624</inkml:trace>
  <inkml:trace contextRef="#ctx0" brushRef="#br0" timeOffset="1">550 1 3904,'16'0'1440,"1"16"-1120,-1 0-96,0 0 1152,0 1-800,16-1 416,1 16-608,15 0 224,-15 17-352,-1-17-640,-16 1 192,17-1-1344,-17-16 864,16-16-2176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5:0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4320,'-32'0'1600,"32"0"-1248,0 17-96,-16-17 640,0 32-544,16 0 352,-16 17-416,-17 16-448,17-1 96,-16 1-448,-1 0 288,1-1-1344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5:0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2720,'0'0'891,"3"0"-545,8 0-68,-9 0 335,-2 0-133,0 3 165,0-2-604,0 1 0,0-1 0,1 0 0,-1 0 0,0 0-1,0 0 1,1 0 0,-1 0 0,1 1 0,-1-1 0,1 0 0,-1 0-1,1 0 1,0 0 0,-1 0 0,1-1 0,0 1 0,1 1 0,20 12 702,-2-3-60,-16-8-603,1-1 0,0 0 1,-1 0-1,1 0 0,0-1 1,1 1-1,-1-1 0,10 1 1,-2 0 6,37 9 52,-32-6-132,1 0-1,0-2 1,31 3 0,109-6-3117,-157 0 2976,-1 0 0,0 0 0,1 0-1,-1 0 1,0 0 0,1 0 0,-1-1-1,0 1 1,1 0 0,-1 0-1,0-1 1,0 1 0,1-1 0,-1 0-1,0 1 1,0-1 0,0 0-1,0 1 1,0-1 0,0 0 0,0 0-1,0 0 1,0 0 0,0 0-1,0 0 1,-1 0 0,2-2 0,-2 2-1,1 0 0,-1-1 0,1 1 0,-1-1 0,0 1 0,0-1 0,1 1 0,-1-1 0,0-1 0,0 3 130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5:0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4064,'-33'32'1504,"33"-16"-1184,0 17-64,0-17 480,0 16-448,0 1 544,0 15-512,0 17-416,17 0 32,-17 16-32,16-1 96,-16 18-448,0-18 256,0-15-1472,0 0 928,0-17-1504,0-31 1248,16-1-64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5:0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4064,'1'2'91,"0"-1"-1,0 0 1,1 1 0,-1-1-1,0 0 1,1 0 0,-1 0-1,1 0 1,-1 0 0,1 0-1,-1-1 1,1 1 0,0 0-1,-1-1 1,1 1-1,0-1 1,0 0 0,-1 0-1,3 1 1,-2-1-38,0 0-1,0 0 0,0 0 1,-1 1-1,1-1 0,0 1 1,0-1-1,-1 1 1,1 0-1,0 0 0,-1 0 1,2 1-1,-1-1 8,0 0-1,-1 0 1,1 0 0,-1-1-1,1 1 1,0 0-1,0-1 1,-1 1 0,1-1-1,0 0 1,0 1-1,2-1 1,112 0 607,-108 0-704,0 1 1,0 1 0,13 3 0,-13-3 4,1 0 0,-1 0 0,13 0 1,-5-2 39,-13-1-5,0 1 0,0 0-1,0 0 1,0 1-1,0-1 1,0 0 0,0 1-1,3 1 1,10 14-57,-17-11 47,-1 0 0,-1 0 0,1 0 0,-1-1 0,1 1 0,-1-1 0,-1 1 0,-5 5-1,-20 18-65,14-15 117,1 0 1,1 1-1,0 0 0,1 2 0,-19 29 0,19-21 33,-13 27 199,23-45-252,0 0-1,0 0 1,0 0-1,1 0 1,0 0-1,-1 10 1,2 33-168,1-47 125,-1 0-1,0 1 1,0-1 0,1 0 0,0 1 0,-1-1 0,1 0 0,0 0 0,0 1-1,0-1 1,3 4 0,-3-5 1,-1 0 0,1 0 1,0 0-1,0 0 0,0 0 0,0 0 0,0 0 0,0 0 1,1-1-1,-1 1 0,0 0 0,0-1 0,0 1 0,1 0 0,-1-1 1,0 0-1,1 1 0,-1-1 0,3 0 0,0 0-36,0-1-1,0 0 1,0 0 0,0 0-1,0-1 1,0 1 0,0-1-1,0 0 1,-1 0 0,7-5-1,-2 1-181,0 0-1,-1-1 0,0 1 1,8-11-1,17-28-2723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5:0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2816,'-17'0'1056,"17"0"-832,0 0-64,0 0 64,17 0-160,-1 0 896,0 0-544,0 16 128,0-16-352,17 0-256,-1-16 32,0 16-1344,1-16 768,-1 0-1952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3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1423 4271 4800,'-30'0'2160,"30"1"-2154,0-1 0,0 0 0,0 0 0,0 0 0,0 0 0,0 0 0,0 0 0,0 0 0,0 0 0,0 0 0,-1 0 0,1 0 0,0 0 0,0 0 0,0 0 0,0 0 0,0 0 0,0 0 0,0 0 0,0 0 0,0 0 0,0-1 0,-1 1 0,1 0-1,0 0 1,0 0 0,0 0 0,0 0 0,0 0 0,0 0 0,0 0 0,0 0 0,0 0 0,0 0 0,0 0 0,0 0 0,0 0 0,0-1 0,0 1 0,0 0 0,0 0 0,0 0 0,0 0 0,0 0 0,0 0 0,0 0 0,0 0 0,0 0 0,0 0 0,0-1 0,0 1 0,0 0 0,0 0 0,0 0 0,0 0 0,0 0 0,0-2 59,-1 0-1,1 0 1,-1 0 0,1 1-1,-1-1 1,1 0-1,-1 0 1,0 1 0,0-1-1,0 1 1,0-1 0,0 1-1,0-1 1,0 1-1,-1-1 1,-1-1 0,-6-6 254,1-1 0,0 0 0,0-1 0,1 1 0,1-1 1,-9-21-1,-22-75 1434,19 46-1159,-9-20-66,5-14-229,-5-7-139,6-25-75,-49-174 33,32 149-108,0-18 54,4 45 91,-13-57 170,-131-428 1730,84 308-1017,2 15-99,61 203-371,-57-108 0,26 73-168,8-2 26,13 49-228,23 41-134,-36-63 90,-2 11-95,28 29-79,15 27 3,-27-52-15,15 12 26,13 35 5,5 17-27,1-1-1,1 1 1,0-1-1,-3-19 0,3-27-93,-1 30-23,4 25 97,1 0 0,0 1 0,0-1 0,0-1 0,1 1 0,0 0 1,1-9-1,5-9-379,-4 19 258,0 0 1,-1-1-1,0 1 1,1-12-1,-2-44-2694,0 59 2041,0 3-218,0 3 198,-1 9-253,1-3 433,0 1-1,1-1 1,1 13 0,9 10-570,-10-26 648,0 0 0,0-1 0,-1 11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5:0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2304,'0'-3'752,"0"1"-714,0-1 1,1 0-1,-1 0 1,1 1-1,0-1 1,0 0-1,0 0 1,0 1-1,0-1 1,0 1-1,1-1 1,-1 1-1,4-4 1,9-2 435,2-22 364,-11 19-600,-4 9-195,0-1 0,0 1 0,0 0 0,1 0-1,-1 0 1,3-3 0,-1 2 80,-3 3-33,2 0 17,9 0 117,-11 0-221,0 0 0,1 0 1,-1 0-1,0 0 0,0 0 0,0 0 0,0 0 0,0 0 1,1 0-1,-1 0 0,0 0 0,0 0 0,0 0 0,0 0 1,0 0-1,0 1 0,0-1 0,1 0 0,-1 0 0,0 0 1,0 0-1,0 0 0,0 0 0,0 0 0,0 0 0,0 1 0,0-1 1,0 0-1,0 0 0,1 0 0,-1 0 0,0 0 0,0 0 1,0 1-1,0-1 0,0 0 0,0 0 0,0 0 0,0 0 1,0 0-1,0 1 0,0-1 0,0 0 0,0 0 0,0 0 1,-1 0-1,1 0 0,0 1 0,0-1 0,0 0 0,0 0 0,0 0 1,0 0-1,-1 7 63,1-3-38,0 0 0,-1-1 0,1 1 1,1 0-1,-1 0 0,0-1 0,1 1 1,2 5-1,6 17 99,-4-16-83,-1 1 1,4 20 0,-2 8 72,-3-16-95,7 26-1,-2-23-453,17 42 0,-24-65 146,1 0-1,0 0 1,-1-1-1,1 1 1,1-1-1,2 4 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5:0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80 3648,'14'0'1173,"-12"0"-703,-2 0-151,0 0 321,0 0-272,-10 0-350,-1-1-1,1-1 1,0 1-1,-13-5 1,-13-3-346,16 4 24,-24-10-1,25 8-129,-40-9 0,10 11 226,24 0 162,18 3 81,-1 0 0,1 1 0,0 0 0,-1 0 0,1 1 1,-1 0-1,-9 1 0,-18 10 264,21-9-51,12-2-211,0 0 0,1 1 0,-1-1 0,0 0 0,0 1 0,0-1 0,1 1 0,-1-1 0,0 1 0,1 0-1,-1 0 1,1 0 0,-1 0 0,1 0 0,-1 0 0,1 0 0,0 0 0,-1 1 0,1-1 0,0 0 0,-1 2 0,-8 11 195,5-8-173,1 0 1,0 0 0,0 1-1,0-1 1,1 1-1,0 0 1,0 0-1,-3 11 1,4 8-112,1 51-1,1-40-77,2 4 172,11 73 0,18 36 143,-28-134-230,9 32-71,3-1 0,2 0 0,36 73 0,-34-72 4,-16-45 117,0 0 1,-1 0-1,2-1 0,-1 1 0,0-1 1,0 0-1,1 0 0,-1 0 1,8 2-1,-4 0 27,3 1 68,-7-4-90,-1 0 1,1 0 0,-1 0 0,0 0 0,0 1 0,0-1 0,0 1 0,2 2 0,-2-3-31,0 1 1,0-1-1,0 1 1,0-1 0,0 0-1,0 1 1,0-1-1,0 0 1,0 0-1,1-1 1,-1 1 0,0 0-1,1-1 1,2 1-1,9 2 8,18 7 113,0-4-64,-15-2-140,-10-1 23,0-2 1,-1 1-1,1-1 0,0 0 1,7 0-1,-4 0-188,-8-1 185,0 1 0,0-1-1,0 0 1,0 0 0,1 1-1,-1-2 1,0 1-1,0 0 1,0 0 0,0-1-1,0 1 1,0-1-1,1 0 1,-1 1 0,0-1-1,3-2 1,-2-1-359,0 0 1,-1-1-1,1 1 1,2-6-1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5:0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4640,'16'0'1728,"0"16"-1344,16-16-96,-15 16 448,15-16-448,16 0-32,1 0-160,0 0-576,31-16 256,-31 0-3904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5:0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3488,'3'-2'1115,"8"-12"-673,-11 13-410,0 0 0,0 0 0,1 0 0,-1 1 0,1-1 0,-1 0 0,1 0 0,-1 0 0,1 0 0,-1 1 0,1-1 0,0 0-1,-1 1 1,1-1 0,0 0 0,0 1 0,-1-1 0,1 1 0,0-1 0,0 1 0,0 0 0,0-1 0,0 1 0,0 0 0,0-1 0,0 1 0,0 0 0,0 0 0,0 0-1,-1 0 1,1 0 0,0 0 0,0 0 0,0 0 0,2 1 0,4-1 50,-5 0-52,1 0-1,-1-1 1,1 2-1,-1-1 1,1 0-1,-1 0 0,1 1 1,-1 0-1,1-1 1,-1 1-1,1 0 1,-1 0-1,0 0 1,1 0-1,-1 1 1,0-1-1,0 1 1,3 2-1,11 10-162,-14-13 152,1 0-1,-1 0 1,0 0 0,0 0-1,0 1 1,0-1 0,0 1 0,-1 0-1,1-1 1,0 1 0,-1 0-1,0 0 1,3 4 0,1 1 71,-3-4-109,0-1-1,-1 1 1,1 0 0,-1 0-1,1-1 1,-1 1 0,0 0 0,0 1-1,0-1 1,0 0 0,0 0 0,-1 0-1,0 1 1,1-1 0,-1 0 0,-1 6-1,1 4-170,0 10-274,1-12 335,-1 1 0,0 0 0,-1-1 0,-2 14 0,-8 8 140,7-15 125,3-10-81,-1 0 0,0-1 0,-1 1 0,-4 8-1,-5 3-61,9-15 16,0 1 0,0 0 0,0 0 0,-2 8 0,-1 14 385,0-13-199,5-13-197,0 1 1,0-1 0,0 0 0,1 1 0,-1-1-1,0 0 1,1 1 0,0-1 0,-1 1 0,1-1-1,0 1 1,-1-1 0,1 1 0,0 0 0,0-1-1,0 1 1,1-1 0,-1 1 0,0-1 0,0 1-1,1-1 1,-1 1 0,2 1 0,-1-1-16,0 1-9,1 1-1,-1-1 0,1 0 1,0 0-1,1 0 1,3 6-1,-1-8-1,-1 0 1,0 0-1,0 0 0,0-1 1,1 0-1,-1 1 0,0-1 1,0-1-1,1 1 0,5-2 0,-2 1-48,1-1-1,-1 0 0,1 0 1,12-7-1,47-26-1843,-22 5 11</inkml:trace>
  <inkml:trace contextRef="#ctx0" brushRef="#br0" timeOffset="1">32 277 2240,'0'0'832,"17"0"-672,-1 0 0,0 0 256,16 0-256,1-16-64,15 16-64,17-33-1792,16 1 960,-17 0-128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3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8480,'-32'0'3136,"48"0"-2432,-16 0-224,0 0 192,16 0-480,-16 16-96,0 1-32,-16 15-1984,0 17 1056,-16-1-3168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8:0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8832,'13'0'-6,"-10"0"49,-3 0 234,3-3-58,-2 2-185,0-1 0,1 1 0,-1 0 1,1 0-1,-1 0 0,1 0 0,-1 0 0,1 0 0,0 0 0,0 1 1,-1-1-1,1 1 0,0-1 0,3 0 0,-3 1 606,0 1-538,0-1-1,-1 1 1,1-1 0,0 0-1,0 0 1,-1 0 0,1 0-1,0 0 1,0 0 0,1-1 0,11 0 742,-2 1-563,-4 0-219,0 0-1,0 0 1,16 3 0,-16 1-109,5 0-61,22-12-63,-4 4-14,51-11-942,-6-1-2979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2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1 293 1824,'2'0'587,"8"0"-497,-3 1 183,0-1 0,-1 0 0,1 0 0,0-1 0,11-2 0,-9-2-105,-8 4-137,0 0-1,1 0 1,-1 0 0,1 0-1,-1 1 1,1-1 0,0 0-1,-1 1 1,1 0-1,0-1 1,-1 1 0,1 0-1,2-1 1,5 2 68,-5-1 100,1 0 0,-1 0 0,1 0 1,-1 0-1,0-1 0,9-1 0,-5-3 63,-6 4-212,-1 0 0,1 0 0,-1 0 1,1 0-1,-1 0 0,1 1 1,-1-1-1,1 1 0,0-1 0,-1 1 1,1 0-1,0-1 0,1 1 0,1 0 10,-1 0-1,0-1 0,1 1 0,-1-1 0,0 0 1,0 0-1,1 0 0,2-1 0,10-4 80,14 0 267,-9-4-140,9 4-90,35-6 89,91-7 0,-24 4-64,38-3 90,-27 4-150,-85 6-144,124-14-15,-133 19 22,110-13 50,39-7 6,11-2 67,-80 6 118,-80 8 1,-34 9-180,-9 1 5,0 0 0,0 0 1,0 0-1,0-1 0,-1 0 1,9-4-1,-11 5-14,-1 1 0,0-1 0,1 1 0,-1-1 0,0 1 0,1 0 0,-1 0 0,5 0 0,-3 0 155,-5 0-244,-1 1-1,1-1 1,0 0-1,-1 0 1,1 1 0,0-1-1,-1 0 1,1 1-1,0 0 1,0-1-1,-1 1 1,1 0-1,0-1 1,0 1-1,0 0 1,0 0-1,0 0 1,0 0 0,0 0-1,0 0 1,1 0-1,-2 2 1,1-2 56,1 0 0,-1 1 0,0-1 0,0 0 0,0 0 0,0 1 1,0-1-1,0 0 0,-1 0 0,1 0 0,0 0 0,0 0 0,-1-1 0,1 1 1,-1 0-1,1-1 0,-1 1 0,1-1 0,-3 1 0,0 1 16,-1-1 0,1 1 0,0 0 0,-7 4 0,5-2-40,0 1 0,0 0 0,0 1 0,0-1 0,1 1 0,-8 11 0,7-10-20,0 0 0,-1-1 0,-13 11 0,12-11-15,0 1-1,-13 14 1,12-9 16,1 0 0,1 1 1,-7 14-1,14-27 19,-22 49-32,1 1 0,-14 56 0,0 5-229,-8-11 90,5-6 123,-5-10 69,24-46 10,-57 105 282,63-123-233,0-1-1,-1 0 1,-1-1-1,-32 29 1,-66 50-48,108-93-30,-1 0 1,1 0 0,-1 0-1,0-1 1,0 0 0,0-1-1,0 1 1,-1-1 0,1 0-1,-1-1 1,1 1 0,-1-1-1,0-1 1,1 1 0,-13-2-1,15 2 14,-1-1 0,0-1 0,0 1 0,1 0 0,-1-1 0,0 0 0,1 0 0,-1-1 0,1 1 0,-1-1 0,1 0 0,-1 0 0,1-1 0,0 1 0,0-1 0,1 0 0,-8-6 0,2 2-29,2 2-15,0-1 1,1 0 0,-8-8 0,2-2-49,0-1 0,-16-34 1,-15-40-102,38 80 181,-37-70 64,6 11-14,-3-25-16,-6-12-12,-52-58 60,87 150 33,0 1 0,-18-19 0,-18-7 180,13 1 11,27 31-230,0 0 0,0 0 0,-1 1-1,0 0 1,0 0 0,-1 0 0,-12-7 0,-9 6 80,17 2-232,12 5 64,-1 0-1,1 1 1,-1-1-1,1 1 1,-1-1-1,0 1 0,1 0 1,-1-1-1,0 1 1,1 0-1,-1-1 1,0 1-1,0 0 0,1 0 1,-1 0-1,0-1 1,0 1-1,1 0 1,-1 0-1,0 0 0,0 0 1,1 0-1,-1 0 1,0 1-1,0-1 1,1 0-1,-1 0 0,-1 1 1,-14 29-264,16-29 262,-1 0 0,1 0 0,0 0 0,0 0 1,0 0-1,-1 0 0,1 0 0,0 0 0,0 0 0,1 0 0,-1 0 1,0 0-1,0 0 0,0 0 0,1 0 0,-1 0 0,0 0 0,1-1 1,-1 1-1,1 0 0,-1 0 0,1 0 0,0 0 0,-1 0 0,1-1 0,0 1 1,0 1-1,6 6-82,12 22-291,-10-15-261,1-1-1,0 1 1,25 24 0,11 7-1276,2 2-2181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2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7296,'33'16'2720,"-17"-16"-2112,0 16-192,16 0 768,-15 1-736,-1-1-448,0 0-32,0 16 32,-16-16 0,16-16-544,1 17 288,-1-17-2304,-16-17 1440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2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4896,'0'96'2804,"0"131"-2952,0-51 324,0-163-177,-1 1 1,0-1 0,-5 16-1,4-17 7,-1 0 0,2 0-1,-1 15 1,2-26-94,0 1-1,0-1 1,0 1-1,0-1 0,0 1 1,0-1-1,-1 1 1,1-1-1,-1 2 1,-13 13-568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2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97 4384,'-5'-5'439,"0"-1"469,14-1-328,-5 4-513,25-19 269,1 14 150,-6-5-129,-12 7-214,1 1-1,-1 0 1,1 1 0,-1 0-1,1 1 1,0 1 0,23-2-1,2 4 80,130 4 377,-138-1-581,-1 1-1,0 1 1,47 14-1,-47-8-32,0 0 1,0 2-1,27 17 0,-44-22 46,0 1-1,-1 1 0,0-1 0,0 2 0,12 15 0,38 58 130,-51-68-154,20 29 42,-2 2 0,24 55 0,-48-92 25,0 1-1,-1 0 1,0 0 0,-1 0-1,-1 1 1,1-1 0,-2 22-1,0-28-44,0 0-1,0 0 1,-1 0-1,1-1 0,-1 1 1,0 0-1,-1-1 1,1 1-1,-1-1 0,0 1 1,0-1-1,0 0 1,-1 0-1,1 0 0,-1 0 1,-6 6-1,8-8-7,-5 5 86,-1 0 0,0-1 0,0 0 1,0 0-1,-1 0 0,0-1 0,0 0 0,0 0 1,-1-1-1,1-1 0,-12 4 0,-17 6 159,0-3 0,-57 9 0,44-9-185,-66 17-11,3-6-90,69-11-25,-13 3-67,-82 7 0,26-14-282,51-1 186,-52 3-435,98-8 105,0-1 1,1-1-1,-1-1 0,-18-4 1,28 5 186,6 2 273,-1 0 1,0 0-1,1 0 0,-1 0 1,0 0-1,1 0 0,-1-1 1,0 1-1,1 0 0,-1-1 1,0 1-1,1 0 0,-1-1 1,1 1-1,-1 0 0,1-1 0,-1 1 1,1-1-1,-2 0 0,1-3-466,1 1-1,-1 0 1,1 0-1,0-1 1,-1 1-1,2-4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3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468 242 8128,'0'0'2618,"0"-3"-1583,0-7-544,0 10-488,0-1 1,0 1 0,0 0 0,0 0 0,0 0 0,0 0-1,0 0 1,0 0 0,0 0 0,0 0 0,0 0 0,0 0-1,0-1 1,0 1 0,0 0 0,0 0 0,0 0 0,0 0 0,0 0-1,0 0 1,0 0 0,0 0 0,0 0 0,1 0 0,-1 0-1,0-1 1,0 1 0,0 0 0,0 0 0,0 0 0,0 0-1,0 0 1,0 0 0,0 0 0,0 0 0,0 0 0,0 0-1,0 0 1,1 0 0,-1 0 0,0 0 0,0 0 0,0 0-1,0 0 1,0 0 0,0 0 0,0 0 0,0 0 0,0 0-1,0 0 1,1 0 0,-1 0 0,0 0 0,0 0 0,0 0-1,0 0 1,4 0 1,-4 0-6,0 0-1,0 0 1,1 0 0,-1 1-1,0-1 1,0 0 0,1 0 0,-1 0-1,0 0 1,0 0 0,1 0-1,-1-1 1,0 1 0,0 0-1,1 0 1,-1 0 0,0 0 0,0 0-1,1 0 1,-1 0 0,0 0-1,0 0 1,0-1 0,1 1-1,-1 0 1,0 0 0,0 0 0,0-1-1,1 1 1,-1 0 0,0 0-1,0 0 1,0-1 0,3-26-13,-3 25 110,0-1-27,0-24-21,0 27-49,0 0 0,0 0 0,0 0 0,0 0 0,0-1 0,0 1-1,0 0 1,0 0 0,0 0 0,0 0 0,0 0 0,0 0 0,0 0 0,0 0-1,0 0 1,0-1 0,0 1 0,0 0 0,0 0 0,0 0 0,0 0 0,0 0-1,0 0 1,0 0 0,-1 0 0,1 0 0,0 0 0,0 0 0,0 0 0,0-1-1,0 1 1,0 0 0,0 0 0,0 0 0,0 0 0,0 0 0,0 0 0,0 0-1,0 0 1,-1 0 0,1 0 0,0 0 0,0 0 0,0 0 0,0 0 0,0 0-1,0 0 1,0 0 0,0 0 0,0 0 0,-1 0 0,1 0 0,0 0 0,0 0 0,0 0-1,0 0 1,-1 0 2,1 0 0,0 0 0,-1 0 0,1 0 0,-1 0 0,1 0 0,-1 0 0,1 0 0,0 0-1,-1 0 1,1 0 0,-1 0 0,1 0 0,0-1 0,-1 1 0,1 0 0,-1 0 0,1-1 0,0 1 0,-1 0 0,1 0-1,0-1 1,-1 1 0,1 0 0,0-1 0,0 1 0,-1 0 0,1-1 0,0 1 0,0-1 0,-5-6 104,-9 1 81,11 4-83,-1 0 0,1-1 0,0 0 0,0 0 0,-5-5 0,5 5 74,0-1 0,0 1 0,0 1 0,0-1 0,-6-4 0,-2 2 248,9 4-314,-1 0-1,1 0 0,0 0 1,0 0-1,-1-1 1,1 1-1,0-1 0,-2-2 1,-3-4 165,4 5-156,0 0 0,-1-1 1,1 1-1,-1 0 0,-4-2 0,-3 0 88,9 4-164,0 0-1,-1 0 0,1-1 0,0 1 1,0 0-1,0-1 0,0 0 0,-2-1 0,1 1-21,1 0 0,-1 0 0,1 1 0,-1-1 0,0 1 0,1 0 0,-1-1 0,0 1 0,0 0 0,0 1 0,0-1 0,0 1 0,0-1-1,0 1 1,0 0 0,0 0 0,-5 1 0,2-1-33,5 0 8,0 0-1,1 0 1,-1 0-1,1 0 1,-1 0-1,0 0 0,1 0 1,-1 0-1,0 0 1,1 0-1,-1 0 0,1 0 1,-1 0-1,0-1 1,1 1-1,-1 0 1,1 0-1,-1-1 0,1 1 1,-1 0-1,1-1 1,-1 1-1,1 0 0,-1-1 1,1 1-1,-1-1 1,1 1-1,-1-2 1,-7-5-38,7 7 43,0-1-1,-1 1 0,1 0 0,0-1 0,-1 1 1,1 0-1,0 0 0,-1 0 0,1 0 0,-1 0 1,1 1-1,0-1 0,-1 0 0,1 1 0,0-1 0,-1 1 1,1-1-1,0 1 0,0-1 0,-3 3 0,2-2 2,-1 0 0,1 0 0,-1 1 0,1-2 0,-1 1-1,0 0 1,1 0 0,-1-1 0,-3 1 0,-6-2-3,9 1-10,1 0 0,-1 0 0,0-1-1,1 1 1,-1 1 0,1-1 0,-1 0 0,1 1 0,-1-1-1,1 1 1,-1 0 0,1 0 0,0 0 0,-1 0-1,1 0 1,0 0 0,0 1 0,0-1 0,0 1 0,-3 2-1,0 1-40,-1-1 0,0 1 0,-11 6-1,5-4-20,-7 4-159,16-10 156,1 0 0,0 0 0,-1 0 0,1 1 0,0-1 0,-1 1 0,1 0 0,0-1 0,0 1 0,0 0 0,-2 4 1,4-6 27,-1 1 0,1 0 0,0 0 0,0 0 1,-1 0-1,1 0 0,0 0 0,0 0 0,0 1 1,0-1-1,1 0 0,-1 0 0,0 0 0,0 0 1,1-1-1,-1 1 0,0 0 0,1 0 0,-1 0 1,1 0-1,-1 0 0,1 0 0,-1 0 0,1-1 1,0 1-1,-1 0 0,2 1 0,4 6-434,46 72-2191,-11-18 185,-3 1 0,39 87 0,-26-23-68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2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6240,'0'14'2005,"0"-14"-1991,0 0 0,0 0-1,0 0 1,0 0 0,0 0 0,0 1-1,0-1 1,0 0 0,0 0 0,0 0-1,0 0 1,0 0 0,0 0 0,0 0-1,0 0 1,0 0 0,0 0 0,0 1-1,0-1 1,0 0 0,0 0 0,0 0-1,0 0 1,0 0 0,0 0 0,0 0-1,0 0 1,0 0 0,1 0 0,-1 0-1,0 0 1,0 1 0,0-1 0,0 0-1,0 0 1,0 0 0,0 0 0,0 0 0,0 0-1,0 0 1,0 0 0,1 0 0,-1 0-1,0 0 1,0 0 0,0 0 0,0 0-1,0 0 1,0 0 0,0 0 0,0 0-1,0 0 1,0 0 0,1 0 0,-1 0-1,0 0 1,9 0 190,-1 1-1,1 0 0,-1 1 1,1 0-1,-1 0 1,11 5-1,-8-3-176,11 6-6,-16-7-10,1 0-1,0 0 1,0 0 0,8 2-1,1-3 66,-1-1 0,28 0 1,8 0 196,21 10-76,17-6-325,-41 0 60,-26-1 78,0-2 0,0-1 1,29-2-1,30-10-36,2 6-342,14-6-160,11 6-816,-8-6 42,-6 5-932,-10-4 581,-3 7-390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2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6976,'16'16'2592,"17"-16"-2016,15 0-160,-16 0 384,17 0-512,32 0-96,-16-16-128,-1 16-1696,1-16 896,0 16-1664,-17 0 1344,-15 0-2368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2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7648,'16'32'2816,"16"-32"-2176,33 16-192,-17-16 608,17 0-672,48 0-96,-16-16-160,-16 0-2080,16 0 1056,0-1-3008,17-15 2176,-1 0-1152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2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33 6048,'-116'67'2725,"99"-57"-2566,7-6-42,1 2 0,0-1-1,0 1 1,1 1-1,-8 6 1,7-2-69,0-1 0,-9 17 0,-13 17-203,20-31 109,4-5 4,0 0 1,-9 14-1,10-8-8,0 0-1,1 1 0,0 0 1,1 0-1,-2 16 0,0-5-2,4-17 31,-10 56-156,11-58 169,1 1 0,0-1 1,0 1-1,0 0 0,1-1 0,3 14 1,-2-14 42,1 1 0,0-1 0,6 8 0,-2-1 32,-2-4-22,-4-7-14,0 1-1,1-1 1,0 1-1,0-1 1,0 0-1,0 0 1,1 0-1,4 4 1,-2-3 67,1-1-1,0 0 1,0-1 0,0 1 0,11 2 0,-4 0 36,0-1-19,-1 0 13,1 0 1,-1 0 0,16 1-1,-15-5 47,-1 0 0,0-1 0,1 0 0,16-4 0,-24 4-126,9-1 102,0-1 1,0 0 0,0-1 0,-1 0 0,1-2-1,-1 1 1,0-1 0,-1-1 0,0-1-1,17-11 1,-4-1 287,35-36-1,-47 42-211,-1 0 0,0-1 0,-2-1 0,17-30 1,-19 27-91,0 1 0,-1-2 0,-1 1 1,-1-1-1,5-29 0,-9 36-130,1 0 0,-2 1-1,0-1 1,0 0 0,-1 0-1,-1 1 1,0-1 0,-1 1-1,0-1 1,-6-14 0,2 13-268,0 1 0,-16-20 0,19 28 178,-1-3-243,-1 0 0,0 1 0,-13-13 0,14 17-197,0-1 0,0 1 0,0 0 0,0 0 0,-1 1 0,-10-4 0,-30-8-2430,11 11-1158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2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632 131 3968,'0'-3'1285,"0"-8"-768,0 11-512,0 0 0,0 0-1,0 0 1,0 0-1,0 0 1,0 0 0,0 0-1,0 0 1,0-1-1,0 1 1,0 0 0,0 0-1,0 0 1,0 0-1,0 0 1,0 0-1,0 0 1,0 0 0,0 0-1,0-1 1,0 1-1,0 0 1,0 0 0,1 0-1,-1 0 1,0 0-1,0 0 1,0 0-1,0 0 1,0 0 0,0 0-1,0 0 1,0 0-1,0 0 1,0 0 0,0 0-1,0-1 1,0 1-1,1 0 1,-1 0-1,0 0 1,0 0 0,0 0-1,0 0 1,0 0-1,0 0 1,0 0 0,0 0-1,0 0 1,0 0-1,1 0 1,-1 0-1,0 0 1,0 0 0,0 0-1,0 1 1,1-1 4,-1 0 1,1 0-1,-1 0 0,1 0 1,-1 0-1,1 0 1,-1-1-1,1 1 0,-1 0 1,1 0-1,-1 0 1,1 0-1,-1-1 0,1 1 1,-1 0-1,1 0 0,-1-1 1,1 1-1,-1 0 1,0-1-1,1 1 0,-1 0 1,1-1-1,-1 1 1,0-1-1,0 1 0,1-1 1,-1 1-1,0-1 1,0 1-1,1 0 0,-1-1 1,0 0-1,0 1 0,0-1 1,0 1-1,0-1 1,0 1-1,0-1 0,0 1 1,0-1-1,0 1 1,0-1-1,0 1 0,0-2 1,0 2 1,-1-1 1,1 0-1,0 1 1,1-1-1,-1 0 1,0 0-1,0 1 1,0-1-1,0 0 1,0 1-1,1-1 1,-1 0-1,0 1 1,1-1-1,-1 1 1,0-1 0,1 0-1,-1 1 1,1-1-1,-1 1 1,1-1-1,-1 1 1,1-1-1,-1 1 1,2-1-1,-2 1-2,1-1 0,-1 1 0,1 0-1,0-1 1,-1 1 0,1-1 0,-1 1-1,0-1 1,1 1 0,-1-1 0,1 0 0,-1 1-1,0-1 1,1 0 0,-1 1 0,0-1 0,0 0-1,1 1 1,-1-1 0,0 0 0,0 1 0,0-1-1,0 0 1,0 1 0,0-2 0,0 1-1,0 1-1,0-1 1,0 0 0,0 1 0,0-1 0,0 0 0,0 0-1,-1 1 1,1-1 0,0 0 0,0 1 0,-1-1 0,1 0 0,0 1-1,-1-1 1,1 1 0,0-1 0,-1 1 0,1-1 0,-1 0-1,1 1 1,-1 0 0,1-1 0,-1 1 0,0-1 0,0 0 0,0 1 0,1 0 1,-1-1-1,1 1 0,-1-1 1,1 1-1,-1-1 1,1 1-1,-1-1 0,1 1 1,0-1-1,-1 0 0,1 1 1,0-1-1,0 0 0,-1 1 1,1-1-1,0 0 1,0 1-1,0-1 0,0 0 1,-1 1-1,1-1 0,0 0 1,1 0-1,-1 0 4,0 1 0,0-1 1,0 1-1,0-1 0,0 1 0,0-1 0,0 1 0,0-1 0,0 1 1,0-1-1,0 1 0,0-1 0,0 1 0,-1-1 0,1 1 1,0-1-1,0 1 0,-1-1 0,1 1 0,0-1 0,0 1 0,-1 0 1,1-1-1,0 1 0,-1-1 0,1 1 0,-1 0 0,1 0 1,0-1-1,-1 1 0,0-1 0,-6-3 127,3-3-4,3 7-128,1-1-1,0 1 0,0-1 1,-1 1-1,1-1 1,0 1-1,-1 0 1,1-1-1,0 1 1,-1 0-1,1-1 1,-1 1-1,1 0 0,0-1 1,-1 1-1,1 0 1,-1 0-1,1 0 1,-1-1-1,1 1 1,-1 0-1,1 0 0,-1 0 1,1 0-1,-1 0 1,1 0-1,-1 0 1,1 0-1,-1 0 1,1 0-1,-2 0 0,-76 0 490,73 0-438,1 0 0,-1 0-1,1 1 1,-1 0 0,0-1-1,1 1 1,-1 1 0,-4 1-1,-10 3 27,-5-2-21,14-2-51,-1 0 0,1 1 0,0 0 0,-11 4 0,-12 7 60,-107 51 368,130-60-420,-1 2 1,1 0 0,0 0 0,1 1-1,0 0 1,0 0 0,1 1 0,-10 12-1,2 9 0,8-11-24,-25 37-68,20-36 84,-14 31 0,19-16-1,3-19-50,3-9 25,0 0 0,1-1 0,-1 1 0,2 0 0,-2 10 0,2 1 60,-1-7-1,1 0-1,1 0 1,2 19-1,3-5 12,1-1 0,1 0-1,1 0 1,1-1-1,0 0 1,18 26 0,69 110-104,-88-145 71,0-1 1,0 1-1,2-2 1,16 18-1,24 32-300,-26-43-177,-17-9-448,-8-9 857,0-1 0,0 1 1,0-1-1,0 0 0,1 1 1,-1-1-1,0 0 0,0 1 0,1-1 1,-1 0-1,0 0 0,1 1 1,-1-1-1,0 0 0,1 0 1,-1 1-1,0-1 0,1 0 1,-1 0-1,1 0 0,-1 0 1,0 0-1,1 0 0,-1 0 1,1 0-1,-1 1 0,0-1 0,1-1 1,-1 1-1,2 0 0,0 0-1565,-2-5 223,0-22-1130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2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4800,'-16'16'1792,"48"-16"-1408,0-16-96,-15 16 224,-1 0-352,32 0 288,17 0-256,0 0-32,-17 0-96,17 0 32,-33 0-64,17 0-32,-1 0 32,-15 0-192,-17 0 96,16-16-1312,1 16 768,-17-16-3136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2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4640,'5'-6'301,"1"0"-1,0 1 1,0 0-1,0 0 1,1 0 0,0 1-1,12-6 1,-2 4-64,17-7-47,-27 10-157,0 0 0,0 1 1,0 0-1,1 0 0,-1 0 1,14 0-1,-1-1-16,90-24-54,-36 18 31,11-3-79,-73 9 102,-1 0-1,15-6 0,-20 6 22,1 0 0,0 1 0,0 0 0,0 0 0,0 1 0,0 0 0,12 0-1,-12 1-57,0-1 0,0 0-1,0 0 1,0 0 0,0-1-1,0 0 1,-1-1 0,1 1-1,-1-1 1,1 0 0,-1-1-1,0 0 1,0 0 0,-1 0-1,10-10 1,-13 13-209,0-1-1,0 0 1,0 1-1,0-1 0,1 1 1,-1 0-1,0 0 1,3-2-1,6-1-765,5-10-1485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2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17 130 4640,'-16'16'1728,"32"-16"-1344,-16 0-96,0 0 96,16 0-256,-16 0 256,32 0-256,1-16 96,15 0-128,1 16-64,15-16 0,1 0-736,0-1 384,0 1-1088,-1 0 800,1 0-768,-16 16 800,15-16-1344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2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5472,'0'48'2016,"33"-48"-1536,15 17-160,-32-17 896,33 0-736,-17 0-64,17-17-256,-1 17-256,1-16 32,16 0-1312,-1 0 768,1 0-2304,-16 0 1632,-1 16-1152</inkml:trace>
  <inkml:trace contextRef="#ctx0" brushRef="#br0" timeOffset="1">275 405 6976,'17'0'2592,"-1"16"-2016,0-16-160,0 16 128,17-16-384,15-16-352,33 16 96,0-16-2816,0 0 1632,-17-17-2592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3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891 34 3712,'-14'0'1221,"11"0"-757,3 0-176,-2 0 144,0 0-397,0-1 0,0 1 0,0-1-1,1 1 1,-1-1 0,0 1 0,0-1 0,1 0 0,-1 0-1,0 0 1,1 0 0,-1 0 0,1 0 0,0 0-1,-1-1 1,-1-1 0,2 1-30,-1 1 0,1-1 0,-1 1 0,0 0-1,1-1 1,-1 1 0,0 0 0,0 0 0,0 0 0,-2 0-1,-26-2 18,18 3-23,7 0 15,-1-1-1,1 1 0,0 1 0,0-1 0,-1 1 0,1 0 0,0 0 0,-6 2 0,-35 18 126,14-15 88,16-3-108,-18 4 114,0 2-1,-42 17 0,28-9-134,44-16-91,-96 35 128,82-28-55,0 1-1,1 0 0,-20 14 0,-14 20 193,38-32-153,6-6 9,0 1-1,-12 13 0,-19 37 294,22-34-194,-8 10 133,19-22-271,1-1 0,-5 15 0,3-5-15,-2 0-12,-1 5-18,1-1-1,-10 47 0,17-60-72,0-1-1,0 1 1,1 0 0,0 0-1,1-1 1,0 1 0,1-1 0,0 1-1,0-1 1,1 1 0,5 10-1,1 2-256,20 31-1,-25-46 316,0-1 1,1 1-1,0-1 0,0 0 1,0 0-1,1-1 0,0 0 1,13 9-1,-6-8 34,1 0 1,0-1-1,0-1 0,0 0 1,24 3-1,-5-1-27,1 2-16,-4-1-376,0 0 1,1-3-1,38 2 0,-45-5-203,-15 0 167,0-1-1,0 0 0,-1-1 0,17-2 1,7-11-2680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3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3045 3317 4224,'-13'0'1129,"10"1"-1022,0-1 0,0 0 0,-1 0-1,1 0 1,0 0 0,-1 0 0,1-1 0,0 0-1,-4-1 1,-2-3 63,8 4-149,-1 0 0,1 0 0,-1 0 0,1 0 0,-1 1 0,1-1-1,-1 1 1,0-1 0,0 1 0,-3-1 0,0-2-309,0-1 195,1 1 0,-1 0 0,0 0 0,0 0 0,0 0 1,0 1-1,-1 0 0,1 0 0,0 0 0,-9-1 0,4 1 213,0-1 1,-17-8-1,20 8 127,0 1 1,-1-1 0,1 1-1,-1 0 1,0 1 0,1 0-1,-15 0 1,-17-3 672,-9-6 621,32 7-1146,11 3-252,0-1 0,0 0 0,0 0 0,-5-2 0,5 1 57,-1-1 0,1 0 0,1 0 0,-7-5 0,6 4-16,-1 0 0,0 0 0,0 0 0,-10-4 0,-1 2 29,0-1 0,0-1 1,1-1-1,1 0 0,-1-1 1,-27-24-1,-43-63 576,51 57-570,1-2-1,-51-83 1,-4-5-149,6 27-31,-6-7 12,4-29-33,16 24-57,-17-1 17,-65-110 204,56 101 334,15 20-72,28 34 54,-61-81 481,67 96-464,-53-85-1,89 125-455,-126-189 442,82 135-395,-135-170 18,28 62-418,122 139 54,-65-84 0,87 99 181,-20-28-31,21 37 66,0 0 0,-36-26 0,14 13 21,-13-18 2,39 33 21,-1 1 0,-27-17 0,5-1-100,22 25-48,8-2-73,5 6 189,0 1 0,-1 0 0,1-1 1,0 1-1,0-1 0,0 1 0,-1 0 1,1-1-1,0 1 0,-1 0 1,1 0-1,0-1 0,-1 1 0,1 0 1,0 0-1,-1-1 0,1 1 0,-1 0 1,1 0-1,0 0 0,-1 0 0,1-1 1,-1 1-1,1 0 0,0 0 0,-1 0 1,1 0-1,-1 0 0,1 0 1,-1 0-1,1 0 3,0 0 1,-1 0 0,1 0-1,0 0 1,0 0 0,0 0-1,0 0 1,0 0 0,0 0-1,0 0 1,0 0 0,0 0-1,0 0 1,-1 0 0,1 0 0,0 0-1,0 0 1,0 0 0,0 0-1,0 0 1,0 0 0,0 0-1,0 0 1,0 0 0,0 0-1,-1 1 1,1-1 0,0 0-1,0 0 1,0 0 0,0 0-1,0 0 1,0 0 0,0 0-1,0 0 1,0 0 0,0 0-1,0 0 1,0 0 0,0 1-1,0-1 1,0 0 0,0 0-1,0 0 1,0 0 0,0 0-1,0 0 1,0 0 0,0 0-1,0 0 1,0 0 0,0 1-1,0-1 1,0 0 0,0 0-1,0 0 1,-2 23-2190,2-19 1827,0 0-1,-1 0 1,2 1-1,-1-1 1,0 0-1,1 0 1,0 0-1,2 7 1,8 26-3322,17 37 1,-21-58 2603,9 30-1626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3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9 292 6048,'-8'0'2064,"23"0"-925,27 0-38,-26 0-731,-7 0-147,1 0 1,-1 0-1,14-3 1,88-27 336,37-15-454,-103 33-108,-12 4-95,62-24-1,-61 18-460,1 1 0,39-8-1,-57 16 131,0-1 0,-1 0-1,0-1 1,16-10 0,23-10-3137,7 0 1245,3 9 736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3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4576,'79'0'2581,"-77"0"-2501,-2 3 5,0-2-73,0-1 0,1 1 0,-1 0 0,0-1 0,0 1 0,0 0 0,0-1 0,1 1-1,-1-1 1,0 1 0,1 0 0,-1-1 0,0 1 0,1-1 0,-1 1 0,0-1 0,1 1-1,-1-1 1,1 0 0,-1 1 0,1-1 0,0 1 0,-1-1 0,1 0 0,-1 0 0,1 1 0,-1-1-1,2 0 1,-1 1 9,0-1 0,1 1 0,-1-1 0,0 1 0,0 0-1,0-1 1,0 1 0,0 0 0,0 0 0,0 0 0,-1 0 0,1 0 0,0 0-1,0 0 1,-1 0 0,1 0 0,0 0 0,0 2 0,3 10 130,-3-8-111,0-1 1,0 0-1,1 0 1,-1 0-1,1-1 1,0 1-1,3 4 0,7 14-48,-10-17 3,1 1 0,0-1 0,0 1 1,1-1-1,4 5 0,54 42 176,-53-43-88,1 0 0,0-1 0,19 12 0,-25-17-55,-1-1 0,1 0 0,0 0 0,0-1-1,0 1 1,0-1 0,0 0 0,0 0 0,0 0 0,0-1 0,0 1 0,1-1 0,-1 0 0,0 0-1,7-1 1,3-4 194,-1 0 0,0-1 0,18-10 0,-5 2 250,-17 10-358,-7 3-69,1 0 0,-1 0 0,1 0 0,-1 0 0,0-1 0,1 1 0,-1-1 0,0 1 0,0-1 1,0 0-1,0 0 0,0 0 0,0 0 0,-1 0 0,1 0 0,1-4 0,-1-1-4,-1 0 0,0 0 0,-1 0 0,0 0 0,0 1 0,0-1 0,-1 0-1,0 0 1,0 0 0,-1 1 0,0-1 0,0 0 0,0 1 0,-4-7 0,-8-9-233,9 14-30,0 0 0,-1 0 0,0 1 0,-7-8 0,11 13 36,-1 0 0,1 1 0,-1-1 0,1 0 0,-1 1 0,0 0-1,0-1 1,0 1 0,0 0 0,0 0 0,0 1 0,0-1 0,0 1 0,0-1-1,0 1 1,0 0 0,-4 1 0,2-1-137,1 1-1,-1-1 1,0 1-1,1 1 1,-1-1-1,1 1 1,-1-1-1,1 1 1,-1 0-1,1 1 1,-4 2 0,-24 25-1848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3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49 2912,'1'1'51,"-1"-1"1,0 1 0,0 0-1,-1 0 1,1-1-1,0 1 1,0 0-1,0 0 1,0-1-1,-1 1 1,1 0-1,0 0 1,-1-1-1,1 1 1,-1 0 0,1 0-35,-1-1 0,1 0 0,0 0 0,0 0 0,-1 1 0,1-1 0,0 0 0,-1 0 0,1 0 0,0 0 0,-1 0 0,1 0 1,0 1-1,-1-1 0,1 0 0,-1 0 0,1 0 0,0 0 0,-1 0 0,1-1 0,0 1 0,-1 0 0,-1-1 17,0 1 0,0-1-1,1 0 1,-1 0-1,0 0 1,0 0 0,1-1-1,-3-2 1,1 2 318,-8 2 140,7 1-321,1-1 0,-1 0 0,0 0 0,0 0 0,0-1 0,1 1 1,-1-1-1,-3-1 0,-2-3 143,8 4-253,-1 0 0,1 0 0,0 0 0,-1 0 0,0 1 0,1-1 0,-1 1 0,1-1 0,-1 1 0,0-1 0,1 1 0,-1 0 0,-2 0 0,2-1-2,1 1-1,-1 0 1,0 0 0,0-1 0,0 1 0,1-1 0,-1 1-1,0-1 1,0 0 0,1 0 0,-1 1 0,-1-3 0,1 2-19,1 0 0,-1 1 0,1-1 0,-1 0 0,0 0 0,1 1 0,-1-1 0,0 1 0,0-1 0,0 1 0,1 0 0,-3-1 0,-6 1 253,1 0-1,-1-1 1,1-1-1,-1 1 1,1-1-1,-13-5 1,21 6-345,0 1 0,0 0 0,0 0 0,0-1 0,0 1 0,0 0 0,0 0 0,0 0 0,0 0 1,0 0-1,0 0 0,0 0 0,-1 1 0,1-1 0,0 0 0,0 0 0,0 1 0,0-1 0,0 1 0,0-1 0,0 1 0,1 0 0,-3 0 0,-8 6-280,-14-2-52,20 2 264,2-3 70,-10 1-68,5 1 24,1 0-1,0 0 0,-10 12 0,10-11-6,7-7 94,0 0 0,0 1 0,0-1 0,-1 0-1,1 0 1,0 0 0,0 0 0,0 0 0,0 0-1,0 0 1,0 0 0,0 0 0,0 0 0,0 0-1,-1 1 1,1-1 0,0 0 0,0 0 0,0 0-1,0 0 1,0 0 0,0 0 0,0 0-1,0 1 1,0-1 0,0 0 0,0 0 0,0 0-1,0 0 1,0 0 0,0 0 0,0 1 0,0-1-1,0 0 1,0 0 0,0 0 0,0 0 0,0 0-1,0 0 1,0 0 0,0 1 0,0-1 0,1 0-1,-1 0 1,0 0 0,0 0 0,0 0 0,0 0-1,0 0 1,0 0 0,0 0 0,0 0 0,0 1-1,1-1 1,-1 0 0,0 0 0,4 4-531,-2-1 276,0-1 0,1 1 0,-1-1 0,1 0 0,0 0 0,-1 0 0,1 0 0,5 3 0,-3-4-301,-1-1-1,0 1 1,1-1 0,7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3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5632,'0'-3'1834,"0"2"-1786,0 0-1,0 0 0,0 0 1,0 0-1,0 0 0,0 0 1,1 0-1,-1 0 0,0 0 1,1 0-1,-1 0 0,1 0 0,-1 0 1,1 0-1,-1 0 0,1 0 1,0 0-1,16-9 347,-8 6-109,10-7-114,11 5-241,-15 2 84,0 1 0,1 1 0,-1 0 0,21 0 0,242 2 18,-250-1-30,0 0 1,0-2 0,33-8-1,28-2 70,-38 7-42,-18-1-50,-24 5-178,1 0 0,0 1 1,9-1-1,-17 2 114,0 0-1,-1 0 1,1 0 0,0 0-1,-1 0 1,1 0 0,-1-1-1,1 1 1,-1-1-1,1 1 1,0-1 0,-1 0-1,0 0 1,1 1 0,-1-1-1,1 0 1,-1 0 0,0 0-1,2-3 1,-2 4 22,-2-1-24,0 1 1,0 0 0,1-1-1,-1 1 1,0 0 0,0-1-1,0 1 1,0 0 0,0 0-1,1 0 1,-1 0 0,0 0-1,-2 0 1,-1 1 40,-1 0-1,1 0 1,-1 1-1,1 0 1,0 0-1,-1 0 1,1 0-1,0 0 1,1 1-1,-8 5 1,2-2-15,-5 4-73,5-5 80,0 1 1,0 0-1,1 1 1,0 0-1,0 0 0,-8 10 1,-35 60-28,5-8-5,42-63 68,0 1 1,0 0-1,0 1 1,-4 11-1,-6 12-2,-13 7-103,23-29-73,0 0 0,-6 18 0,10-26 193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3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210 163 2304,'-13'13'752,"10"-10"-453,3-1-11,0 9 400,0-11-678,0 0 1,0 1 0,0-1 0,0 0 0,0 0 0,0 0 0,0 0-1,0 0 1,0 0 0,0 0 0,0 0 0,0 0 0,0 0-1,0 1 1,0-1 0,0 0 0,0 0 0,0 0 0,0 0 0,0 0-1,0 0 1,0 0 0,0 0 0,0 0 0,0 0 0,0 0 0,0 1-1,0-1 1,0 0 0,-1 0 0,1 0 0,0 0 0,0 0 0,0 0-1,0 0 1,0 0 0,0 0 0,0 0 0,0 0 0,0 0 0,0 0-1,0 0 1,-1 0 0,1 0 0,0 0 0,0 0 0,0 0 0,0 0-1,0 0 1,0 0 0,0 0 0,0 0 0,0 0 0,0 0-1,-1 0 1,1 0 0,-3-1 188,-1 0-1,1 0 1,-1 0-1,1 0 0,-1-1 1,1 1-1,0-1 1,0 0-1,-5-4 1,-13-6 536,15 10-631,-1 0 0,1-1 1,0 0-1,1 0 0,-1 0 0,1-1 0,-1 0 0,1 0 1,0 0-1,0-1 0,1 0 0,-1 0 0,1 0 1,-5-7-1,5 7-84,0 0 0,0 0-1,-8-6 1,9 8-16,0 0 0,0 0 0,0 0 0,1 0 0,-1 0 0,-2-5-1,5 8 1,0-1 1,0 1-1,-1 0 0,1-1 0,0 1 0,0-1 0,0 1 0,0-1 0,0 1 0,-1-1 1,1 0-1,0 1 0,0-1 0,0 1 0,0-1 0,1 1 0,-1-1 0,0 1 0,0-1 0,0 1 1,0-1-1,0 1 0,1-1 0,-1 1 0,0-1 0,2 0 47,-1 1-1,1-1 1,-1 1 0,1-1-1,-1 1 1,1 0-1,-1-1 1,1 1 0,-1 0-1,1 0 1,0 0-1,2 1 1,6-1 102,2 0 8,-2 0-64,0 0 0,0 0 0,13 3 0,22 8 138,4-6-91,-23 0-59,-17-2-53,1-1 0,0 0 0,16 0 0,68-2-965,-92 0 830,-1 0 0,1 0 0,-1 0 0,1 0 0,-1 0 0,1-1 1,-1 1-1,0 0 0,1-1 0,-1 1 0,1-1 0,-1 1 0,0-1 0,1 0 1,-1 0-1,1 0 0,0-1-241,-1 0 1,0 0-1,1 0 0,-1 0 1,0 0-1,0 0 1,-1-1-1,2-2 0,0-2-206,11-22-2282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3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6464,'0'0'2400,"17"0"-1856,-1 0-160,0 0 64,0-16-320,16 16-32,1-17-64,-1 1-128,17 16 64,-17-16-192,0 16 128,17 0 256,-17-16-96,1 16-416,-17 0 160,0 0-1824,0 0 1120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3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5216,'-27'13'1696,"22"-10"-1040,5-3-288,0 0 53,0 0-192,27-1 506,-20 1-603,0-1 0,0 1 0,1 1-1,-1 0 1,11 2 0,92 24 892,-99-26-975,-1 1 0,1-2 0,20 0 0,-10-1-16,14 1-9,72 0-1141,-39 0-2766,-52 0 470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3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49 2304,'0'-16'1339,"3"16"-651,-3 0-662,1 0 1,0 0 0,-1 0 0,1 0 0,-1 0 0,1 0 0,-1 0 0,1 0 0,0 0 0,-1-1 0,1 1 0,-1 0-1,1 0 1,-1 0 0,1-1 0,-1 1 0,1-1 0,0 0 30,-1 0 0,1 0 1,-1 0-1,0 0 0,1 0 0,-1 0 0,0 0 1,0 0-1,1 0 0,-1 0 0,0 0 0,0 0 1,-1-2-1,1 2-49,1 1 1,-1-1 0,0 1-1,0-1 1,0 1 0,-1-1-1,1 1 1,0-1 0,0 1-1,0-1 1,0 1-1,0-1 1,-1 1 0,1 0-1,0-1 1,0 1 0,-1-1-1,1 1 1,0-1 0,-1 1-1,1 0 1,0-1-1,-1 1 1,1 0 0,0-1-1,-1 1 1,1 0 0,-1 0-1,1-1 1,-1 1 0,1 0-1,-1 0 1,1 0-1,-1 0 1,1-1 0,-1 1-1,1 0 1,-1 0 0,1 0-1,-1 0 1,0 0-1,-2 0 595,3 0-96,-2 0 165,-9 0-208,8 0-6,3 0-180,0 0-76,0 0-36,0 0 138,0 0-54,0 0 44,0 0-92,0 3-153,-1-1-1,1 0 1,0 0-1,-1 1 1,1-1-1,0 0 1,1 1-1,-1 2 1,1 4 112,-1-7-139,0 1 0,0-1 0,0 0 0,-1 1 0,1-1 1,0 0-1,-1 0 0,0 1 0,0-1 0,0 0 0,-1 4 1,0-4-4,1 1 0,0 0 0,0-1 0,0 1 0,0 0 1,0 0-1,1 0 0,-1 0 0,1 0 0,0 0 0,0 5 1,0 340 449,-1-317-294,-11 59-1,11-85-160,0 7 58,0 0 1,0 14-1,-1 8 4,1-28-266,0 0 0,-1 0 0,0-1 0,0 1 0,0-1-1,0 1 1,-1-1 0,0 0 0,0 0 0,-1 0 0,1 0 0,-1 0 0,-7 6 0,11-11 164,0 0 1,0 0-1,0 0 1,0 1-1,0-1 1,-1 0 0,1 0-1,0 0 1,0 0-1,0 0 1,0 0-1,0 0 1,0 0-1,0 0 1,0 1 0,0-1-1,-1 0 1,1 0-1,0 0 1,0 0-1,0 0 1,0 0-1,0 0 1,0 0-1,0 0 1,-1 0 0,1 0-1,0 0 1,0 0-1,0 0 1,0 0-1,0 0 1,0 0-1,-1 0 1,1 0 0,0 0-1,0 0 1,0 0-1,0 0 1,0 0-1,0 0 1,0 0-1,-1-1 1,1 1-1,0 0 1,0 0 0,0 0-1,0 0 1,0 0-1,0 0 1,0 0-1,0 0 1,0 0-1,0-1 1,0 1 0,-1 0-1,-12-14-3019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3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825 34 5312,'-40'-14'1701,"38"13"-1601,0 1 0,0-1-1,0 0 1,0 0 0,0 0-1,0-1 1,1 1 0,-1 0-1,-3-4 1,5 5-96,0 0 0,-1-1 1,1 1-1,0-1 0,-1 1 0,1 0 0,-1-1 1,1 1-1,-1 0 0,1-1 0,-1 1 0,1 0 1,-1 0-1,1-1 0,-1 1 0,1 0 0,-1 0 0,1 0 1,-1 0-1,1 0 0,-1 0 0,1 0 0,-1 0 1,1 0-1,-1 0 0,0 0 0,1 0 0,-1 0 1,1 0-1,-1 1 0,1-1 0,-1 0 0,1 0 1,-1 1-1,1-1 0,-1 1 0,-6 2-53,0 0 0,0-1 0,0 1 1,0-1-1,-10 1 0,5 1 9,-1 0 1,1 1 0,0 0 0,0 1-1,1 1 1,-14 9 0,23-14 36,0-1 4,-102 68-130,85-54 105,1 0 0,0 1 0,-26 32 0,18-14 86,3 1-1,0 0 0,-19 45 0,15-19 142,-24 77 0,0 51 117,2 37 64,9 2 0,-14 342 0,51-190 263,3-264-531,3 95 44,8-28-187,-6-8-389,6-16-309,-6-26-1361,6-26 257,-8-34-1072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3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4640,'2'0'1504,"-1"0"-1482,0 0-1,-1 0 1,1 0 0,0 0-1,-1 1 1,1-1 0,0 0-1,-1 1 1,1-1 0,-1 0 0,1 1-1,0-1 1,-1 1 0,1-1-1,-1 1 1,1-1 0,-1 1-1,0-1 1,1 1 0,-1-1 0,1 1-1,-1-1 1,0 1 0,0 0-1,1-1 1,-1 1 0,0 0 0,0-1-1,0 1 1,0 0 0,0-1-1,0 1 1,0 0 0,0 0-1,0 0 1,3 10 167,13 16 398,8 16-243,65 98 480,-76-126-738,1-1 0,0 0 0,1-1 0,0 0 0,1-2 0,1 1 0,19 9 0,-15-11 99,0 0 1,1-2-1,0 0 1,32 6-1,-51-13-173,10 3 72,-1-1 0,1-1 0,0 0 0,0-1 0,24 0 0,-32-2-67,0 0 0,0 0-1,0 0 1,0-1 0,0 1 0,0-1-1,-1 0 1,1-1 0,-1 1-1,1-1 1,-1 0 0,0 0-1,0 0 1,0-1 0,-1 0 0,1 1-1,2-6 1,2-2-238,-1 0 0,-1-1 0,0 0 0,0 0 1,-2 0-1,1 0 0,4-26 0,8-20-3004,15-23 548,14-13 389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4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906 292 7648,'0'-1'142,"0"1"0,0-1 0,1 0-1,-1 0 1,-1 0 0,1 1 0,0-1 0,0 0 0,0 0 0,0 0 0,-1 1 0,1-1 0,0 0 0,-1 1 0,1-2 0,-1 2 63,0-1 0,0 1 1,0-1-1,0 1 1,0 0-1,0-1 0,0 1 1,0 0-1,0 0 1,0 0-1,-1 0 0,1 0 1,-2 0-1,3 0-198,-1 0-1,1 0 1,0 0-1,-1 0 1,1 0-1,-1 0 1,1 0-1,0 0 1,-1 0-1,1 0 1,-1-1-1,1 1 1,0 0-1,-1 0 1,1 0-1,-1-1 1,1 1-1,0 0 1,-1 0-1,1-1 1,0 1-1,-1 0 1,1-1-1,0 1 1,0 0-1,-1-1 1,1 0-1,-9-6 95,8 6-95,0 1-1,0-1 1,-1 1 0,1 0 0,0 0-1,-1-1 1,1 1 0,0 0-1,-3 1 1,1-1 14,-1 0 1,1 0-1,0 0 0,-1-1 0,1 1 0,0-1 0,-4-1 1,4 1-21,-5-2 151,0 1-1,0 0 0,0 0 0,-17-1 1,18 3 17,0 0 0,0-1 0,0 0 0,1 0 1,-15-4-1,-5-1 225,6 3-144,2 1 171,1-1 0,-27-8 0,-164-53 1858,193 59-2151,1-1 0,-1 0 0,-17-11-1,8 5 28,-154-72 33,173 82-300,0-1 1,0 1-1,-1 0 1,1 0-1,-1 1 1,1-1-1,-1 1 0,1 1 1,-11-1-1,14 1 26,1 0-1,0 0 0,0 0 0,-1 0 1,1 0-1,0 0 0,-1 1 0,1-1 1,0 0-1,0 1 0,0-1 0,0 1 1,-1 0-1,1-1 0,0 1 0,0 0 1,0-1-1,0 1 0,0 0 0,0 0 1,1 0-1,-1 0 0,0 0 0,0 0 1,0 2-1,0-2 46,0 1 1,1 0-1,-1 0 0,1-1 1,0 1-1,0 0 0,-1 0 1,1 0-1,0-1 0,1 1 1,-1 0-1,0 0 0,0 0 1,2 3-1,9 19-635,-9-10 478,4 13-184,18 13-593,-9 1 424,-8-20 256,154 416-6914,-99-294 4074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3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633 0 5632,'0'0'1834,"0"0"-1124,0 0-246,-3 0 272,2 0-662,-1 1 1,0-1-1,1 0 0,-1 1 1,0-1-1,1 1 1,-1 0-1,1 0 1,-4 1-1,-8 5-24,-9-2-105,14-3 28,1 0 1,-1 1 0,-9 3 0,2 2-13,8-6 28,1 1 1,0 0 0,0 0-1,1 1 1,-1 0 0,-8 7-1,2 3 50,-14 13 56,-30 13 33,39-24-48,-21 26 1,-10 11 115,13-16 191,-44 60 1,59-70-334,1 2 0,2 0 1,-18 40-1,19-28-48,-17 60 0,27-76-28,2 1 0,0-1 1,0 46-1,3-31-41,0-16-4,2 24 0,0-41-9,0 0-1,0-1 1,0 1-1,1-1 1,0 1-1,1-1 1,-1 0-1,5 8 1,20 21-1940,-20-26 1480,-6-6 338,0-1-1,1 0 1,0 0-1,0 0 1,-1 0-1,4 3 1,-2-4-97,-1 0 0,0-1 1,0 1-1,0 0 1,1-1-1,-1 1 0,0-1 1,1 0-1,-1 0 0,0 0 1,3 0-1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3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7968,'49'16'2944,"0"0"-2272,-1-16-192,-16 17-608,17-17-32,-17 16-512,17-16 384,-17 0-1568,17 0 1056,-1 0-992,1 0 1024,-17-16-2336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3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60 5888,'13'13'1898,"-10"-10"-1135,-3-3-523,0 0-549,0 0-17,0 0 44,0 0 159,0 0 176,0 0 38,0 0 58,0 0-42,0 0-94,-1 0 1,0 0-1,1 0 0,-1 0 1,0 0-1,1 0 0,-1 0 1,0 0-1,1 0 0,-1 0 1,0 0-1,1 0 0,-1 0 1,1 1-1,-1-1 0,0 0 1,1 0-1,-1 1 0,0 0 1,-4 5 115,5-5-123,0-1 1,-1 1-1,1-1 1,0 1-1,0-1 0,-1 1 1,1-1-1,0 0 1,-1 1-1,1-1 1,-1 0-1,1 1 1,0-1-1,-1 0 1,1 0-1,-1 1 1,1-1-1,-1 0 1,1 0-1,-1 0 1,1 0-1,-1 1 0,1-1 1,-1 0-1,1 0 1,-1 0-1,1 0 1,-1 0-1,1 0 1,-1 0-1,0-1 1,-1 1 15,0 0 0,0 1-1,1-1 1,-1 0 0,0 1 0,0-1 0,1 1 0,-1 0 0,0-1 0,1 1 0,-1 0 0,1 0 0,-2 1 0,-5 3-25,4-4 43,0 0 0,-1-1 1,1 1-1,0-1 0,-1 0 1,-8 0-1,4-1 184,12 4-181,7 8 10,-9-11-50,-1 1 0,1-1-1,-1 1 1,0-1 0,1 1-1,-1 0 1,0-1-1,0 1 1,1-1 0,-1 1-1,0-1 1,0 1 0,0 0-1,0-1 1,0 1 0,0 0-1,0-1 1,0 1-1,0-1 1,0 1 0,0 0-1,0-1 1,0 1 0,0 0-1,-1 0 1,1-1 3,0 3 47,13-4-154,-10 2 64,11-1-33,-12 0 172,-1 1-91,0 0 0,-1 0 0,1 0 0,0 0 0,0 0 0,0 0 0,-1 0 0,1-1-1,0 1 1,2 1 0,0 0 7,0 1-2,-3-1-22,0 0 0,0 0 0,1 0-1,-1 0 1,1 0 0,-1 0 0,1 0-1,0 0 1,0 0 0,0-1 0,1 4-1,-1-4 11,0 0 0,0 1 1,0-1-1,0 1 0,-1-1 0,1 1 0,-1 0 0,1-1 0,-1 1 0,0-1 0,1 3 0,2 1-47,1-1 27,0 0 12,0 0 0,-1 0-1,1 0 1,3 6 0,-3-3-3,-3-3-11,1-1 0,0 0 0,-1 0 0,1 0 0,0 0 0,1 0 0,-1 0 0,0 0 0,1-1 1,0 1-1,-1-1 0,7 4 0,15 11-116,-16-7 78,-8-10 62,0 0 0,1 1-1,-1-1 1,0 1-1,0-1 1,1 0 0,-1 1-1,1-1 1,-1 1-1,0-1 1,1 0-1,-1 0 1,1 1 0,-1-1-1,0 0 1,1 0-1,-1 1 1,1-1-1,-1 0 1,1 0 0,-1 0-1,1 0 1,-1 0-1,1 0 1,-1 0 0,1 0-1,-1 0 1,1 0-1,-1 0 1,1 0-1,0 0 1,6 0 33,-6 0-28,0 0-1,0 0 1,0 1-1,0-1 1,0 0 0,0 0-1,0 0 1,0 0 0,0 0-1,-1-1 1,1 1-1,0 0 1,0 0 0,0-1-1,0 1 1,0 0 0,0-1-1,0 1 1,0-1-1,-1 1 1,1-1 0,0 0-1,0 1 1,-1-1 0,1 0-1,0 1 1,-1-1-1,1 0 1,-1 0 0,1 0-1,-1 1 1,1-1 0,-1 0-1,0 0 1,1-1-1,10-12-20,-11 14 11,0 0 0,1-1 0,-1 1 1,0 0-1,0 0 0,1-1 0,-1 1 1,0 0-1,0 0 0,0-1 0,0 1 0,0 0 1,1-1-1,-1 1 0,0 0 0,0-1 1,0 1-1,0 0 0,0-1 0,0 1 1,0 0-1,0-1 0,0 1 0,0 0 0,0-1 1,0-17 215,-1-44 318,0 55-506,0-1 0,0 1 0,-1 0 0,0 0 0,0-1 0,-5-8-1,-6-12 124,3 6-23,-15-23 1,23 43-105,0-1-1,0 1 1,0-1-1,-1 1 1,1 0-1,0-1 1,-1 1-1,0 1 1,1-1-1,-1 0 1,0 1-1,0-1 1,0 1-1,0 0 1,0 0-1,-1 0 1,1 0-1,0 1 1,-6-1-1,-12-3 41,11 1-81,7 2 0,0 0 0,-1 0 0,1 0 0,-1 0 0,-4 1 0,-12 1-73,1 2 1,0 1-1,0 0 1,-28 11-1,9-1-46,25-10 21,-1 1-1,1 1 1,-22 13 0,0 11-1593,33-30 1618,1 1 0,-1-1 0,1 1 0,-1-1 0,1 0 0,0 0 0,-1 0 0,1 1 0,-3-2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3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3904,'-27'14'1253,"22"-11"-762,5-3-177,0 0 214,0 0-229,0 13 144,0-13-439,0 0-1,0 0 1,0 0 0,0 0-1,0 1 1,0-1 0,0 0 0,0 0-1,0 0 1,0 0 0,0 0 0,0 0-1,0 0 1,0 0 0,0 0 0,0 1-1,0-1 1,0 0 0,0 0 0,0 0-1,0 0 1,0 0 0,0 0 0,0 0-1,0 0 1,0 0 0,0 0 0,0 0-1,0 0 1,1 1 0,-1-1 0,0 0-1,0 0 1,0 0 0,0 0 0,0 0-1,0 0 1,0 0 0,0 0-1,0 0 1,0 0 0,0 0 0,1 0-1,-1 0 1,0 0 0,0 0 0,0 0-1,0 0 1,0 0 0,0 0 0,0 0-1,0 0 1,0 0 0,0 0 0,1 0-1,-1 0 1,1 0 21,1 0 1,0 1-1,0-1 0,-1 0 0,1 1 1,-1 0-1,1-1 0,0 1 0,-1 0 1,0 0-1,1 0 0,-1 0 0,1 0 1,-1 0-1,0 0 0,2 2 0,-1-1 1,-1-1 0,1 1-1,-1-1 1,1 1-1,0-1 1,0 0 0,0 0-1,0 1 1,0-1 0,0-1-1,0 1 1,0 0 0,0-1-1,0 1 1,0-1-1,0 1 1,3-1 0,11 0 78,2 1 14,29-5 1,-1-2 89,49-1 0,8-2-24,-12 2-144,-64 6-31,-12 1-3,-1 0 0,27 3 0,-17 4 78,-18-6 10,1 1 0,-1-1 0,0 0 0,12 1 0,-15-2-53,0 0-1,-1 0 1,1 0-1,0 0 1,-1 0-1,1 1 1,-1-1-1,1 1 1,0 0-1,-1 0 1,1 0-1,-1 0 0,0 0 1,1 0-1,-1 1 1,3 1-1,-4-2-20,-1 0 0,0-1-1,1 1 1,-1-1-1,1 1 1,-1 0 0,0 0-1,0-1 1,1 1 0,-1 0-1,0-1 1,0 1-1,0 0 1,0 0 0,0-1-1,0 1 1,0 0 0,0 0-1,0-1 1,0 1-1,-1 1 1,1 3 60,0 7 7,0-3-126,0-1 0,0 0 0,-3 17 0,-4 1 111,-18 42 0,-7-6-14,2-5-340,-5 19-27,-9-4-102,7 17 166,-6-2 74,5 4 96,16-47 361,-2-1-1,-2-1 0,-45 56 1,67-93-216,0 0 1,0-1-1,-1 1 1,1-1-1,-1 0 1,0 0-1,-6 4 1,6-6-29,1 0-1,-1 0 1,0-1 0,0 0-1,0 1 1,1-1 0,-1-1 0,0 1-1,-10-1 1,13 0-10,0 0 1,0 0-1,1 0 1,-1 0-1,0-1 1,0 1-1,0 0 1,0-1-1,0 0 1,1 1-1,-1-1 1,-3-2-1,3 1-11,0 0 0,0 0-1,0 0 1,1 0 0,-1 0 0,1 0-1,-1 0 1,1-1 0,0 1 0,-2-5 0,-10-32-129,1-1-1,-8-49 1,1 1-122,13 59 114,-4-50 0,7 44 71,-3-6-12,3 21 10,-2-35 1,5 43 57,-1-1-1,-1 1 0,0 0 1,-5-13-1,6 18 29,-1-6 188,0-1 0,1 1 0,1 0 0,1-16 1,0 1-41,-1 36-102,1 21-1065,0-27 829,-1-1 1,0 0-1,1 0 1,-1 0-1,0 1 1,1-1-1,-1 0 1,1 0 0,0 0-1,-1 0 1,1 0-1,0 0 1,0 0-1,0 0 1,0 0-1,0 0 1,0-1 0,0 1-1,1 1 1,0-2-28,-1 1 1,0-1-1,1 1 0,-1-1 1,1 0-1,-1 0 1,1 1-1,-1-1 0,2 0 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3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10560,'0'65'3904,"0"-49"-3040,16 0-224,0 1-161,-16-1-383,16 0 192,-16-16-192,0 0-2015,0 0 1055,0 0-4960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3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956 50 7968,'13'14'2565,"-10"-11"-1546,-6-6-566,1 1-455,1 1 1,-1 0-1,0-1 1,0 1-1,0 0 1,0 0-1,0 0 1,0 1-1,-1-1 1,1 0-1,0 1 1,-4-1-1,-34-1-854,0 1 297,8-5 214,-1 2 1,-32 0-1,30 5 267,12 0 75,1-1 1,-30-5-1,-121-21 1401,138 22-874,-71 4 0,53 1-196,35-1-227,14-1-114,0 1 0,0 0 0,0 0 0,-1 0 0,1 0 0,0 1 0,0 0 0,0 0 0,0 0 0,0 0 0,0 1 0,0-1 0,0 1 0,1 0 0,-5 3 0,-4 2-50,9-6 64,-1 1 1,1 0-1,0-1 1,0 1-1,0 0 1,0 1 0,0-1-1,1 1 1,-1-1-1,0 1 1,1 0-1,0 0 1,0 0-1,0 0 1,0 0-1,-2 6 1,-2 34 104,1-11-70,1-1-1,0 38 1,-5 62 33,4-84-74,0 42-86,-6-16 22,6 5 37,-22 143 213,25-198-158,1 33 1,1-35-44,0-16-5,0-1-1,0 1 1,0 0 0,1-1-1,0 1 1,0 0 0,0-1-1,0 1 1,1-1 0,0 0-1,-1 1 1,2-1 0,-1 0-1,0 0 1,1 0 0,0 0-1,0-1 1,0 1 0,0-1-1,1 0 1,-1 0 0,1 0-1,4 3 1,4 1 101,1 0 0,-1 0 1,1-2-1,0 1 0,0-2 0,22 6 0,-9-6-231,-9-2 32,0 1 1,20 6 0,-21-4-3,1-1 1,-1-1 0,18 1-1,-6-1-145,3 2-27,-9-1-864,40 1 0,-44-5 260,24-3-1,-37 2 317,0 0-1,0-1 0,0 0 0,0 1 1,8-5-1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3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 5408,'-33'17'1984,"50"-17"-1536,-17 16-128,16-16 544,16 0-544,0 16 288,17-16-352,16 0-288,16 0 0,0 0-1056,-17 0 608,1-16-1792,-17 0 1280,17-17-2016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4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6304,'16'0'2336,"0"0"-1824,17 0-128,-1 16 640,0-16-640,33 16 416,-16-16-480,15 0-288,-15 0-64,16 0 0,-1 0 32,1 0-800,16-16 448,-16 16-1472,15-16 1024,1 0-1600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4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8384,'48'16'3104,"-31"1"-2400,31-17-224,-16 0-1440,1 0 416,15 0-3776</inkml:trace>
  <inkml:trace contextRef="#ctx0" brushRef="#br0" timeOffset="1">1 664 9312,'81'48'3424,"-49"-32"-2656,33 0-192,0 1-608,16-1-96,16-32-2496,0 16 1440,0-33-4480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4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98 4800,'-6'0'677,"-13"-2"966,19 2-1630,-1 0 0,1 0 0,0 0 0,-1-1 1,1 1-1,-1 0 0,1-1 0,0 1 0,-1 0 0,1 0 0,0-1 1,-1 1-1,1-1 0,0 1 0,-1 0 0,1-1 0,0 1 1,0-1-1,0 1 0,-1-1 0,1 1 0,0-1 0,0 1 1,0 0-1,0-1 0,0 1 0,0-1 0,0 1 0,0-2 0,0 0 62,0 0-95,0 0 0,0 0 0,-1 1 0,1-1-1,0 0 1,-1 1 0,1-1 0,-1 1 0,0-1 0,1 1-1,-1-1 1,0 1 0,0-1 0,0 1 0,0-1 0,0 1 0,-3-2-1,4 2 15,0 1-1,-1-1 1,1 1-1,-1-1 0,1 0 1,0 1-1,-1-1 0,1 1 1,0-1-1,0 0 1,0 1-1,0-1 0,-1 0 1,1 0-1,0 1 0,0-1 1,0 0-1,0 1 1,0-1-1,1 0 0,-1 1 1,0-1-1,0 0 0,1-2-10,-1 2 16,0 1 0,0-1 0,0 0 0,0 1 0,0-1 0,0 0 0,0 0-1,0 1 1,0-1 0,1 0 0,-1 1 0,0-1 0,0 0 0,1 1 0,-1-1-1,0 1 1,1-1 0,-1 1 0,1-1 0,-1 1 0,1-1 0,-1 1 0,1-1-1,-1 1 1,2-1 0,-2 1 1,1-1-1,0 1 1,-1-1-1,1 1 1,-1-1-1,1 1 1,-1-1-1,1 1 1,-1-1-1,0 1 0,1-1 1,-1 0-1,0 1 1,1-1-1,-1 1 1,0-1-1,0 0 1,1 0-1,-1 1 1,0-1-1,0 0 1,0 1-1,0-1 1,0 0-1,0 0 1,3 3 53,-2 0-48,0-1 0,1 0-1,-1 1 1,0-1 0,0 1-1,0 0 1,0-1 0,0 1 0,-1 0-1,1 0 1,0-1 0,-1 1-1,1 0 1,-1 0 0,0 0 0,0 0-1,1 0 1,-1-1 0,0 1-1,-1 0 1,1 0 0,0 0 0,0 0-1,-1 0 1,-1 3 0,-7 27 90,-10 26 77,16-51-179,0-1 0,0 0 0,0 0 0,-1 0 0,0 0 0,-10 10 0,7-8-36,-12 10 127,18-17-79,1-1 1,-1 1-1,0-1 1,0 1-1,1-1 0,-1 1 1,0-1-1,0 0 1,0 1-1,0-1 1,0 0-1,0 0 0,0 0 1,1 0-1,-1 0 1,0 0-1,0 0 1,0 0-1,0 0 0,0 0 1,0 0-1,0-1 1,-1 0-1,0 0-2,0 0 0,0 0 0,0 0-1,1 0 1,-1-1 0,0 1 0,1-1 0,-1 1 0,1-1-1,-1 0 1,1 1 0,0-1 0,-1-2 0,-8-27 438,8 22-245,-4-10 65,4 16-249,1-1-1,-1 1 0,1-1 1,0 0-1,0 0 0,1 1 1,-1-1-1,1 0 1,0 0-1,0 0 0,0 0 1,1 0-1,-1 1 0,1-1 1,1-4-1,1-3-76,10-24-174,-12 34 234,0 0 0,-1-1 0,1 1 1,0 0-1,0 0 0,0 0 0,0 0 0,0 0 0,0 0 0,0 0 0,3 0 0,-4 0 5,1 1 0,-1-1-1,1 1 1,0 0-1,-1 0 1,1-1 0,0 1-1,-1 0 1,1 0-1,0 0 1,-1 0 0,1 0-1,0 0 1,0 0-1,-1 0 1,1 0-1,0 0 1,-1 0 0,1 0-1,0 0 1,-1 1-1,1-1 1,0 0 0,-1 1-1,1-1 1,0 0-1,-1 1 1,1-1 0,0 1-1,1 1 16,-1 1 0,1-1 0,-1 0-1,0 0 1,1 1 0,0 3 0,2 2 117,-2-4-134,0-1 0,-1 1-1,1-1 1,-1 1-1,0 0 1,0 0-1,0 0 1,0 0 0,0 0-1,-1 7 1,0 37-1390,0-47 1340,0-1-1,0 1 1,0-1 0,0 0 0,0 1-1,0-1 1,0 1 0,0-1 0,0 1 0,0-1-1,0 1 1,0-1 0,0 1 0,0-1-1,0 0 1,1 1 0,-1-1 0,0 1 0,0-1-1,0 0 1,1 1 0,-1-1 0,1 1-1,12-12-3013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4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3833 2120 7872,'0'0'130,"-1"0"0,0 0 0,0 0 0,0 0 1,1 0-1,-1 0 0,0-1 0,0 1 0,1 0 1,-1 0-1,0-1 0,1 1 0,-1 0 0,0-1 0,1 1 1,-1-1-1,0 1 0,1-1 0,-1 1 0,1-1 0,-1 1 1,1-1-1,-1 1 0,0-2 0,1 2-92,0-1 0,-1 1-1,1-1 1,0 1 0,-1-1 0,1 1-1,-1-1 1,1 1 0,0 0-1,-1-1 1,1 1 0,-1 0 0,1-1-1,-1 1 1,0 0 0,1 0 0,-1-1-1,1 1 1,-1 0 0,1 0-1,-1 0 1,0 0 0,0 0 0,-2 0 810,3 0-342,0 0-116,-3-3-209,-10-10-149,12 13-14,0 0 0,0 0 0,-1 0 0,1 0 0,0 0 0,0 0-1,0 0 1,0 0 0,0 0 0,-2 0 0,3 0-39,-1 0 1,0 0-1,0 0 0,0 0 0,1 0 0,-1 0 1,0 0-1,0 0 0,0-1 0,1 1 0,-1 0 0,0 0 1,0-1-1,1 1 0,-1 0 0,0-1 0,1 1 1,-1 0-1,0-1 0,1 1 0,-1-1 0,0 0 0,1 1 1,-1-1-1,1 1 0,-1-2 0,1 1 3,-1 1 0,1-1 0,-1 1 0,1-1 0,0 1 0,-1-1 0,1 1-1,-1 0 1,1-1 0,-1 1 0,1-1 0,-1 1 0,0 0 0,1-1 0,-1 1 0,1 0 0,-1 0-1,0 0 1,1-1 0,-1 1 0,1 0 0,-1 0 0,0 0 0,1 0 0,-1 0 0,-1 0 0,-5 1-181,5-1 139,0 0 0,-1 0 0,1 0 0,0 0-1,0 0 1,-1-1 0,1 1 0,0-1 0,-3 0 0,1-1-40,1 0 0,-1 0 0,0 0 1,0 1-1,0 0 0,0 0 1,0 0-1,0 0 0,-7 0 0,8 1 52,-1 0 0,1 0 0,0-1 0,0 1 0,-1-1 0,1 0 0,0 0 0,0 0 0,0 0 0,-5-2 0,-6-4 0,-52-16 96,38 14 163,1-1-1,0-2 1,-33-18 0,22 4 71,1-2 1,-43-41-1,4 1-126,-132-96-279,202 159 113,-104-82-215,-114-39-483,149 87 547,71 37 147,-448-217 145,293 163 435,-21-20 551,69 28-512,-153-55 1267,233 90-1642,-335-146 1449,50-32-1428,79 42-208,212 136-25,-34-12 0,40 18-50,0-1 1,1 0-1,-22-15 0,-74-55-5,107 73 37,-2-1 1,-11-4-1,14 7-41,0 0-1,0-1 1,1 1 0,-1-1-1,1 0 1,-5-5 0,-4-4-55,9 9-117,0-1-1,0 1 1,1-1 0,0 0-1,-5-8 1,8 12 104,1 0-1,0 0 1,0 0 0,0 0 0,-1 0-1,1 0 1,0-1 0,1 1 0,-1 0-1,0 0 1,0 0 0,0 0 0,1 0-1,-1 0 1,0 0 0,1 0 0,-1-1-1,1 1 1,-1 1 0,1-1 0,0 0-1,-1 0 1,1 0 0,1-1 0,0-1-504,1 1 1,-1-1-1,1 1 1,0 0-1,-1 0 1,5-3-1,10 0-1312,-1-8-1376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4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1149 114 6976,'-1'2'241,"-1"-1"0,1 1 0,-1-1-1,0 0 1,0 0 0,1 0 0,-1 0 0,0 0 0,0 0 0,0 0 0,-4 1 0,-25-1 1567,20-1-1574,-51 1-420,12 1-1447,-62-7 1,47-6 768,18 5 499,-51-7 96,-93-20 587,91 17 436,4 5-290,30 4-448,32 2-58,-56-4-850,83 9 703,0 0 0,1 0-1,-12-3 1,-14-10-1480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4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1 2816,'27'0'917,"-21"0"-565,-6 0-181,0 2-32,-1-1-159,1 1 0,0-1 0,0 0 0,-1 0 1,1 1-1,-1-1 0,0 0 0,1 0 0,-1 0 1,0 0-1,1 0 0,-1 0 0,0 0 1,0 0-1,0 0 0,0 0 0,0 0 0,0-1 1,0 1-1,-2 1 0,-30 14-635,18-9 435,0 0-99,-27 8 0,5-2 248,22-6 153,1 1-1,-19 13 1,-8 5 217,14-11 72,-56 35 788,14-10 4,45-27-715,2 0 0,-22 18 0,8-1 112,32-27-487,-1 1 0,1 0 0,-1 0 0,1 0 1,0 1-1,1-1 0,-1 1 0,1 0 0,0 0 0,-4 10 0,5-11-40,-4 8 189,5-11-200,0 0 1,0 0-1,0 1 1,0-1-1,0 1 1,1-1-1,-1 1 0,0-1 1,1 1-1,0-1 1,-1 1-1,1-1 1,0 1-1,0 0 1,0-1-1,0 1 0,0-1 1,0 1-1,0 0 1,0-1-1,1 1 1,-1-1-1,1 1 1,-1-1-1,2 4 0,2 1 57,0 0-1,1 0 0,0-1 0,9 10 0,11 11 43,-19-17-115,-4-6-10,0 0-1,0 0 1,0-1-1,1 1 1,4 4-1,33 14-219,-18-6-254,-17-11 326,0-1 1,0 0-1,0 0 0,0 0 0,0-1 0,0 0 0,1 0 0,-1 0 0,1 0 0,9 1 0,61-1-3592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4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49 7040,'-16'-16'2624,"16"16"-2048,16 0-128,1 0 96,15-17-384,0 17 544,1 0-384,31-16 0,-15 16-192,-1 0 480,1 0-352,0 0-96,-17 0-96,0 0-1632,17 0 864,-17 0-2240,0 0 1632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4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0 6720,'-22'14'1181,"4"-3"-737,1 1 0,0 0 1,1 1-1,-21 22 0,19-11-410,1 0 0,-22 42 0,32-53-50,-31 67-169,6-14 66,-9 1-41,35-52 96,-1 0 1,2 1 0,0 0-1,1 0 1,0 0 0,2 0-1,-2 33 1,4-49 66,-1 4 11,1 0 0,0 0 0,1 0 0,-1 0-1,1 0 1,0-1 0,1 6 0,-1-8 20,-1 0-1,1 1 1,0-1-1,0 0 1,0 0-1,-1-1 1,1 1-1,0 0 1,0 0-1,0 0 1,1-1-1,-1 1 1,0 0-1,0-1 1,0 1-1,0-1 1,1 0-1,-1 1 1,0-1-1,0 0 1,1 0-1,-1 1 1,0-1-1,1 0 1,-1 0-1,2-1 1,1 1 45,0 0-1,1 0 1,-1-1 0,0 0 0,0 0 0,0 0 0,0 0 0,0-1 0,0 1 0,5-4-1,0 0 33,-1-1-1,0 0 0,-1-1 0,8-7 0,0-1 198,25-32-1,-34 37-197,0 1-1,-1 0 1,0-1-1,0 0 1,-1 0-1,4-18 1,-4 11-48,0 0 1,-1 0-1,-1 0 1,-1 0-1,0 0 0,-2-21 1,-4 6-512,-1 1-1,-2 0 1,-19-51 0,24 75-18,0 0 1,-1 0-1,1 1 1,-9-12 0,10 17 135,1-1 0,-1 0 0,1 0 0,-1 1 0,1-1 1,-1 1-1,0-1 0,0 1 0,0 0 0,0 0 0,0 0 0,0 0 0,0 0 1,0 0-1,-1 1 0,1-1 0,0 1 0,-4-1 0,-10 1-1594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4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33 4896,'46'0'2474,"-38"-3"-2319,-3 0-142,-2 2-19,-1-1 0,1 1 0,0 0 0,0 0 0,0 0 0,1 0 0,-1 0 0,0 0 0,0 1 0,0 0 0,5 0 0,2 0-19,-7 1-28,1-1-1,0 0 1,0 0-1,-1 0 1,1-1-1,0 1 1,0-1-1,4-1 1,-1-1 23,0 1 0,0 0 0,0 0 1,1 0-1,-1 1 0,0 0 0,0 1 1,1 0-1,-1 0 0,0 0 0,9 2 0,0 4 172,-13-5-94,0 0 0,0 1 1,0-1-1,1-1 0,-1 1 1,0 0-1,0-1 0,4 1 0,-3-1 15,0 0-1,0 1 0,0 0 0,-1 0 1,1 0-1,0 0 0,-1 0 0,1 1 1,3 2-1,31 21 262,-22-14-177,-13-9-104,0 1 1,0-1 0,-1 1 0,1 0-1,-1 0 1,1 0 0,-1 0-1,0 0 1,0 0 0,0 1 0,2 5-1,0-1 9,-1-2 1,0 1 1,-1 1-1,0-1 1,0 0-1,-1 0 1,2 13-1,-2 47 34,-2-35-116,1-11-60,1-10 111,-1 0 0,-1 0-1,1 0 1,-2 0 0,0 0-1,0 0 1,-1 0 0,-4 13-1,2-14 23,1 0-1,-2 0 0,1 0 0,-1-1 0,-1 0 0,0 0 0,0 0 1,0-1-1,-1 0 0,-14 10 0,-3 3-16,5-4 103,-1-1-1,-40 24 1,32-27 0,21-11-147,0 1-1,1 1 1,-1-1-1,-13 10 1,6 0-40,11-10 42,0 1 0,0 0 0,-1-1 0,1 0 0,-1 0 0,0-1 0,0 1 0,-8 2 0,-17 1-28,17-1 292,10-4-461,1 1 0,-1-1 0,1 0 0,-1-1-1,0 1 1,0 0 0,0-1 0,-4 1 0,6-1 87,0-1 0,-1 1-1,1 0 1,0-1 0,-1 1 0,1-1-1,0 1 1,0-1 0,0 0-1,-1 0 1,1 1 0,0-1 0,0 0-1,0 0 1,0 0 0,0 0-1,0 0 1,1 0 0,-1-1 0,0 1-1,1 0 1,-1 0 0,0-2 0,-15-41-2862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4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1084 195 6144,'3'5'370,"8"13"964,-11-17-1282,1 0 1,-1 0 0,1-1-1,0 1 1,-1-1 0,1 1-1,0-1 1,-1 1 0,1-1-1,0 1 1,0-1 0,0 1-1,-1-1 1,1 0 0,0 0-1,0 1 1,0-1 0,0 0-1,1 0 1,3-3 507,6-7 555,-10 9-1066,-1 0 0,0 1 1,1-1-1,-1 1 0,0-1 1,1 0-1,-1 1 0,0-1 1,1 1-1,-1-1 0,0 0 1,0 0-1,0 1 0,0-1 1,0 0-1,0 1 0,0-1 1,0 0-1,0 1 0,0-1 1,0 0-1,0 1 0,-1-2 1,1 0 120,0-2-128,-1 1 0,1 0 0,-1 0 0,1-1 0,-1 1 0,0 0 0,0 0 0,0 0 0,-1 0 0,1 0 0,-4-5 0,-1 0-54,0 1 0,-12-11 0,13 13-13,-1-1-68,0 1-1,-1 0 1,1 0-1,-1 1 1,0 0 0,-1 0-1,1 1 1,-1-1 0,1 2-1,-11-3 1,5 1-21,-25-10-423,6 2 131,-1 2 0,0 1 0,-41-6 1,-45 12 360,79 4 175,13-2 11,0 2 0,0 1 0,1 1 0,-1 2 0,1 0 0,-40 15 0,44-12 35,1 1 1,0 1-1,-35 23 1,47-26-177,-1 0 1,2 0-1,-1 1 0,1 1 1,0-1-1,0 1 0,1 0 0,0 1 1,-7 15-1,-24 59 153,27-58-157,2-3-75,-9 41-1,10-38 53,3-4-9,-5 42 0,6-36-4,-6 23-174,6-25 131,2-13 145,0-1 0,0 1 0,-7 17 1,-1-2 48,-8 35 0,16-54-109,-3 21-2,-1-14 0,5-13 0,-1 0 0,1 1 0,0-1 0,0 1 0,1-1 0,-1 1 0,0 4 0,1-6 9,0 0 0,0-1-1,0 1 1,1 0 0,-1-1 0,0 1 0,1 0 0,-1-1 0,1 1 0,-1-1 0,1 1 0,0-1 0,-1 1 0,1-1 0,0 1-1,2 1 1,3 6 74,-2-4-45,-1 0-1,0-1 0,1 1 1,0-1-1,0 0 0,0 0 1,1 0-1,0-1 0,-1 1 1,8 3-1,11 7 87,0-1 1,2-1-1,-1-1 1,2-1-1,28 8 1,-26-11-117,-3 0-202,0-1 0,0-2 1,0 0-1,41 0 1,-45-3-141,-12-1-56,0 1 0,0-2 1,0 1-1,15-4 0,6-6-1189,-11 7-2287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4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6464,'6'0'2090,"18"0"-1447,5 1 441,45-5 0,71-26-716,-120 26-398,190-40-409,-192 39 299,0 0 0,1 2 0,30 0 0,-44 3 89,0-1 1,0 0 0,0-1-1,12-2 1,2-2 8,-5 4 20,-15 2 3,0-1 1,-1 1-1,1-1 0,0 0 1,0 0-1,-1 0 1,1 0-1,-1-1 1,1 1-1,-1-1 1,6-4-1,-5 4-15,-1 0 1,1 1-1,0-1 0,0 1 1,1-1-1,5 0 0,-7 1-70,1 1 0,0-1 1,-1 0-1,0 0 0,1-1 0,-1 1 0,0-1 0,1 1 0,-1-1 0,0 0 0,4-4 0,1-1-979,-5 4 686,0 0 1,0 0-1,0 0 1,-1 0-1,1 0 1,-1-1-1,3-5 1,12-34-2079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4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7648,'-16'16'2816,"32"-16"-2176,32 16-192,-15-16 384,15 0-544,1 0-96,-1 0-128,17-16-416,0 16 192,-1-16-736,17-1 512,0 1-928,0 16 704,0-32-1856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4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1 445 5632,'15'-6'966,"-10"4"-809,-1 0 1,1 0 0,-1-1 0,1 1 0,-1-1 0,0 0-1,0 0 1,0 0 0,7-8 0,9-18 67,-13 16-112,1 1 0,1 1 0,11-13 0,6-3 55,21-31 0,-23 27-120,12-12-155,4 5 6,-20 7 53,-18 26 48,1 0 0,0 0 0,0 0 0,0 1 0,1-1 0,0 1 0,8-7 0,-2 4 50,0 1 0,19-9 0,-13 8 35,-14 5-47,0 1 0,1 0 0,-1 0 0,0 0 0,1 0-1,-1 1 1,1-1 0,0 1 0,-1-1 0,1 1 0,-1 0 0,1 0 0,-1 0 0,1 0 0,0 1 0,-1-1 0,1 1 0,-1-1 0,1 1 0,-1 0 0,1 0 0,-1 0 0,0 0 0,1 1 0,-1-1 0,0 1 0,0-1 0,0 1 0,0 0 0,0 0-1,-1 0 1,1 0 0,1 2 0,5 9 100,-1 0 0,-1 0 0,7 19 0,-7-14 101,2 0 1,12 21-1,-10-24-102,0 0 1,2 0 0,-1-1 0,2-1 0,25 23-1,-34-33-136,0-1-1,0 0 1,0 0 0,0 0-1,1 0 1,-1 0-1,1-1 1,-1 0 0,1 0-1,-1 0 1,1 0-1,0-1 1,-1 0 0,1 0-1,0 0 1,8-2-1,-4 0-4,1 0-1,-1-1 1,0 0-1,0-1 1,-1 1-1,13-9 1,3-2-125,-14 9-289,-1 0 0,0-1 0,0 0 0,11-12 0,18-25-1555,-28 34 499,0 1 1,16-10-1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4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131 276 6720,'-1'14'569,"1"-4"-75,0 0 0,2 12-1,-2-19-418,1 0-1,-1 0 1,1 0-1,0 0 1,0-1-1,0 1 1,0 0-1,1-1 1,-1 1-1,1-1 0,0 1 1,2 2-1,5 2 22,-1-2 0,1 1 0,0-1 0,0 0 0,0-1 0,1 0 0,-1-1 0,1 0 0,19 4 0,-8-5-149,-1 0 0,1-2-1,0 0 1,25-4 0,-19 0-35,-1-2 0,-1 0 0,33-13 0,-35 11 45,-5 2-1,-7 3 19,0-1 0,0 0 0,-1 0-1,1-1 1,-1 0 0,0-1 0,14-11 0,22-24 83,-38 35 5,0 0 1,0 0-1,-1-1 0,0 0 0,0 0 0,-1-1 0,1 0 0,-2 0 0,1-1 0,-1 0 1,5-12-1,-8 17-35,0 0 1,0 0 0,-1 0 0,1-1 0,-1 1-1,0 0 1,0-1 0,0 1 0,-1 0 0,1-1-1,-2-7 1,0 8-58,0-1 0,0 1-1,0 0 1,-1 0 0,0 0 0,0 0-1,0 0 1,0 1 0,0-1 0,-1 1-1,0-1 1,0 1 0,-4-4 0,-4-5-169,7 7 138,0 0 0,-1 0-1,0 1 1,0 0 0,0-1 0,0 2-1,-1-1 1,1 1 0,-7-4 0,2 5 0,1 1 0,0 0 1,0 0-1,-16 1 0,25 0 60,-29 0 36,1 1-1,0 1 1,0 2-1,-28 7 1,40-6 52,1 0 0,0 1 0,0 0 0,0 1 0,1 1 0,0 1 0,0 0 1,-20 18-1,2 1 177,1 2-1,-33 41 1,10 7-30,40-59-218,-5 7-10,1 1 1,2 1 0,-25 53 0,33-55 74,0 0 1,2 0-1,1 0 0,1 1 0,2 0 1,0 33-1,2-57-65,0 33 295,6 58 0,-4-83-275,1 0-1,-1 0 1,2-1 0,-1 1-1,1 0 1,1-1-1,0 0 1,12 18 0,-8-18-52,-1 0 1,1 0 0,1-1 0,0 0 0,0-1 0,1 0-1,0 0 1,0-1 0,1-1 0,0 0 0,0-1-1,23 8 1,-13-7-194,-1-1 0,1-1-1,0-1 1,1-1 0,-1 0-1,40-4 1,-44 0-193,0 0 0,-1-2 0,1 0 0,0-1 0,-1-1 0,0 0 0,0-2 0,-1 1-1,19-14 1,48-40-3508,-82 60 3888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4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27 6720,'-6'3'359,"1"0"1,0-1-1,0 0 1,-1-1-1,1 1 1,-1-1-1,0 0 0,1 0 1,-11 0-1,0-1 583,8 0-687,-1 0 0,1 0 1,-16-3-1,7-2-135,11 3-24,-1 0-1,0 1 1,0-1-1,0 1 1,-7 0-1,-4 2 87,3-1 42,-1 0 0,-15-3 0,6-2-41,9 2-32,0 0-1,-25 0 0,23 2-32,-25-4-1,-6 1 70,42 4-161,0 1 1,-1 0 0,-6 2 0,-1 0 26,-34 2 171,3 6-139,42-11-108,-1 1 1,0 0 0,1 0-1,-1 1 1,1 0-1,-1-1 1,1 1-1,0 1 1,0-1 0,0 0-1,0 1 1,0 0-1,1 0 1,-1 0-1,1 1 1,-4 4 0,-3 2-152,8-8 152,0 0 1,1 0-1,-1 0 0,1 0 0,0 0 0,-1 0 1,1 0-1,0 0 0,0 1 0,1-1 0,-1 0 1,0 1-1,1-1 0,-1 1 0,1-1 1,0 1-1,0 3 0,1 4-29,0-1-1,1 1 1,5 13 0,-1 0-13,-2-6 22,0 0 0,2 0 0,0-1 0,1 1 0,1-1 0,0-1 0,16 23 0,38 32-310,148 168-4955,-145-171 945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4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98 8960,'-49'0'3328,"65"16"-2592,17 0-192,-17-16 416,16 0-640,1 0-704,-1 0 192,17 0-1856,15-32 1120,17 16-3584,16-17 2496,0-15-832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4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664 437 6400,'0'0'2058,"3"3"-1258,8 7-277,-22-4 837,6 7-1104,-28 39 245,26-39-530,0 1 0,0 0 0,2 0 0,0 1 1,-4 17-1,-9 78-514,14-80 529,4-26 6,-24 154-146,15-115 240,-23 70 0,3-34 122,25-68-106,-1-1-1,0 1 0,0-1 1,-1 0-1,-1 0 1,-7 10-1,9-15-27,0 0 0,0 0 0,0-1 1,0 0-1,-1 0 0,1 0 0,-1 0 0,0-1 0,0 0 0,-10 3 1,6-4-190,0 0 1,0 0 0,0-1-1,0-1 1,0 0-1,0 0 1,0-1 0,-13-2-1,15 1-93,-1 1 0,0-1-1,1-1 1,-1 1 0,1-2-1,0 1 1,0-1 0,0 0 0,1-1-1,-1 1 1,1-2 0,0 1-1,1-1 1,-1 0 0,1 0-1,-11-15 1,3 2-453,0 0-1,-20-40 1,-17-65-2752</inkml:trace>
  <inkml:trace contextRef="#ctx0" brushRef="#br0" timeOffset="1">389 0 10400,'16'33'3840,"1"-33"-2976,-17 0-256,0 0-1824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4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9632,'5'9'960,"-3"-6"-678,-1 0 0,1-1-1,-1 1 1,0 1 0,0-1 0,0 0-1,0 0 1,-1 0 0,1 0-1,-1 1 1,1 4 0,0 63 360,0-17-2179,-6 64 0,-6-42 518,6-9 449,0-29 618,-1 0 0,-2 0 0,-19 56 0,24-87 189,0 0 1,-1-1-1,1 1 1,-9 10-1,10-15-128,1 0-1,0 0 1,-1-1-1,0 1 0,1 0 1,-1-1-1,0 0 1,0 1-1,0-1 1,0 0-1,0 0 1,0 0-1,0 0 0,0 0 1,-1-1-1,1 1 1,0-1-1,-4 1 1,6-1-94,-3 0 37,1 0 1,0 0-1,0 0 0,0 0 1,-1 0-1,1 0 0,0-1 1,0 1-1,0-1 0,0 0 1,-3 0-1,5 0-55,0 1 0,-1-1 0,1 1 0,-1 0 0,1-1 0,0 1 0,-1-1 0,1 1 0,0-1 0,0 1 0,-1-1 0,1 1 0,0-1 0,0 0 0,0 1 1,0-1-1,0 1 0,0-2 0,3-18-147,0 15 98,-1 0 1,1 0-1,-1 0 1,1 0-1,1 0 1,-1 1-1,1-1 1,0 1-1,0 0 1,0 0-1,0 1 1,1-1-1,5-3 1,10-5-232,43-18 0,-55 26 258,15-5-61,0 0 0,1 2-1,0 0 1,0 2 0,31-3 0,28 2-58,-39 1 98,55-3 129,31 8 232,-128 0-318,0 0 1,0 0 0,0 0-1,0 1 1,0-1 0,1 1-1,-1-1 1,2 2 0,-4-2 4,1 0 1,-1 1-1,1-1 1,-1 0-1,1 0 1,-1 1-1,1-1 1,-1 0 0,0 1-1,1-1 1,-1 0-1,1 1 1,-1-1-1,0 1 1,1-1-1,-1 0 1,0 1-1,0-1 1,0 1-1,1-1 1,-1 1-1,0 0 1,-27 18 509,25-17-539,1-1-1,-1 1 1,0-1-1,0 1 1,0-1-1,0 0 1,0 0 0,-1 0-1,1 0 1,0 0-1,0 0 1,-1-1 0,1 1-1,0-1 1,-1 1-1,-2-1 1,-10 2-30,-41 9-92,39-9 124,6-1 43,1 1-1,-1 0 1,1 0 0,-18 8 0,-18 2 97,34-9-60,0 0 0,1 0 1,-18 8-1,20-7-35,5-2-6,0 0 1,0 0-1,1 0 1,-1 0-1,-4 4 0,7-5-11,0 1 0,0-1 0,-1 0 0,1 1 0,1-1 0,-1 1 0,0-1 0,0 1 0,0-1 0,1 1 0,-1 0 0,1-1 0,-1 1 0,1 0 0,0-1 0,-1 1 0,1 3 0,0-3-3,0 1 10,0-1-1,0 0 1,0 1 0,0-1-1,1 0 1,-1 0 0,1 1-1,-1-1 1,1 0-1,0 0 1,0 1 0,0-1-1,0 0 1,0 0 0,0 0-1,1 0 1,-1-1 0,1 1-1,-1 0 1,3 2 0,19 19 90,-12-10-45,1 0 1,1-1-1,0-1 0,1 0 0,27 16 1,-25-18-40,23 9-530,-36-17 453,0 0 1,0 0 0,1 0 0,-1-1-1,0 0 1,0 1 0,0-1-1,1 0 1,-1 0 0,0-1 0,4 0-1,-3 0-51,0-1 0,0 0-1,-1 1 1,1-1 0,0-1 0,3-2-1,12-6-775,-17 10 679,0 0 1,0 0-1,0 0 1,0 0-1,0-1 1,0 1-1,-1-1 1,1 1 0,0-1-1,-1 0 1,1 0-1,-1 1 1,1-1-1,-1 0 1,0 0-1,0 0 1,2-5-1,-2 5 31,15-30-3299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4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10048,'33'97'3712,"-17"-64"-2880,0-1-224,0-32-416,-16 16-224,17-16-3008,-17 0 1664,16-16-3168,0 0 2560,-16-33-640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4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11 146 8544,'-3'15'481,"1"-5"-176,0 0 0,0 1 1,1-1-1,1 1 0,-1-1 1,2 1-1,-1-1 1,2 0-1,-1 1 0,6 15 1,-6-23-280,2 6 112,0 0 0,-1 0 0,1 1 0,-2 0 0,1-1 0,-1 16 0,-1 99-490,0-105 184,-1-13 112,1 0 1,0 0-1,0 1 0,1-1 1,2 9-1,4-1-22,-6-12 87,-1-1 0,1 0 0,0 1 0,-1-1 0,1 0 0,0 1 0,-1-1 0,0 1 1,1-1-1,-1 3 0,0-1 561,0-6-138,0-7-216,0 0 0,1 0 0,0 0 0,0 0 0,1 0 0,0 0 0,7-17 0,-5 15-196,0-1 1,-1 0-1,-1 1 0,0-1 0,0-19 1,0 0 7,2 11 10,0 1 0,1 0 1,1-1-1,11-22 0,-10 23-43,0 2-13,-1 1-7,1 0 1,0 0-1,18-28 0,-18 34 61,-3 4-3,1-1 0,0 1-1,0 0 1,1 1 0,0-1-1,0 1 1,0 0 0,11-7 0,-4 7-177,0 0 0,0 0 0,1 2 0,25-6 0,-34 9 183,-1 0 0,1 1 0,0 0 0,0 0 0,0 0 1,0 0-1,0 1 0,0 0 0,7 2 0,0 1-47,0 1 0,13 8-1,15 5-549,-37-17 281,0-1 0,0 1 0,0 0 0,-1 0 0,1 1 1,0-1-1,-1 0 0,1 1 0,-1 0 0,4 2 0,-4-2-910,-2-4-52,0-11-393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4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7968,'0'-16'2944,"17"16"-2272,-1 16-192,0-16 928,16 16-864,1-16-64,48 16-320,-17-16-256,1 16 32,0-16-1152,-17 0 640,1-16-4800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5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33 5408,'-12'10'1543,"12"-10"-1525,-1 0 0,1 0-1,0 0 1,0 0 0,0 0-1,-1 0 1,1 0 0,0 0-1,0 0 1,0-1 0,-1 1 0,1 0-1,0 0 1,0 0 0,0 0-1,0 0 1,-1 0 0,1 0-1,0-1 1,0 1 0,0 0 0,0 0-1,0 0 1,0 0 0,-1-1-1,1 1 1,0 0 0,0 0-1,0 0 1,0-1 0,0 1 0,0 0-1,0 0 1,0 0 0,0-1-1,0 1 1,0 0 0,0 0-1,0 0 1,0-1 0,0 1 0,0 0-1,0 0 1,0 0 0,0-1-1,0 1 1,0 0 0,1 0-1,-1-3 447,-14 3 928,12 0-826,-1 0-257,2 0-306,1 0-1,-1 0 1,1 0 0,-1 0-1,1 0 1,-1 0 0,1 0-1,-1 0 1,1 0 0,-1-1-1,1 1 1,-1 0 0,1 0-1,-1 0 1,1-1 0,-1 1-1,1 0 1,-1-1 0,1 1-1,0 0 1,-1-1 0,1 1-1,-1-1 1,1 1 0,0 0-1,0-1 1,-1 1 0,1-1-1,0 1 1,0-1 0,-1 1-1,1-1 1,0 1 0,0-1-1,0 1 1,0-1 0,0 1-1,0-1 1,0 1 0,0-1-1,0 1 1,0-1 0,0 0-1,0 1 1,0-1 0,0 0 6,1 0 0,-1 1 0,0-1 1,0 1-1,0-1 0,0 0 0,0 1 0,-1-1 1,1 1-1,0-1 0,0 0 0,0 1 0,0-1 1,-1 1-1,1-1 0,0 1 0,-1-1 0,1 1 1,0-1-1,-1 1 0,1-1 0,-1 1 0,1-1 1,-1 1-1,0-1 0,-18-1 366,9 2-67,10 1-311,-1-1 0,0 0 1,1 0-1,-1 0 0,0 0 0,1 1 0,-1-1 0,1 0 0,-1 1 0,1-1 0,-1 0 0,0 1 0,1-1 0,-1 1 1,1-1-1,0 1 0,-1-1 0,1 1 0,-1-1 0,1 1 0,0-1 0,-1 1 0,1-1 0,0 1 0,0 0 0,-1-1 1,1 1-1,0 0 0,0-1 0,0 1 0,0 0 0,0-1 0,0 2 0,-1 32 42,2-17 27,-2 7 1,-6 32-1,1-7-2,1 43 37,-6-6 75,6 3-64,-1-39-64,2-23-13,0 31 0,4-42 6,-1-1 1,-1 1-1,0-1 1,-6 20 0,6-26 17,1-1 0,1 1 0,0 14 0,0-7-365,3-19-88,-1 0 346,0 0 0,0-1 0,0 1 0,0 0 0,0-1 0,-1 0 0,0 1 0,1-1 0,0-7 0,0 3-17,0 1-1,0 0 1,3-7-1,1 5-178,-1 0 0,10-12 0,5-7 11,-8 6 257,-9 16 3,0 0-1,0 0 0,1 0 1,0 1-1,0 0 0,0-1 1,0 1-1,9-7 0,-6 7-35,-1 0 1,1 0-1,0 0 0,0 1 0,0 0 0,1 1 0,0-1 0,-1 2 0,1-1 0,0 1 1,1 0-1,-1 0 0,0 1 0,17 0 0,50 1-306,-74 0 306,0 0 0,0 0 0,-1 0 0,1 0 0,0 0 0,0 0 0,0 0 0,-1 0 0,1 0 0,0 0 0,0 0 0,-1 1 0,1-1 0,0 0 0,-1 1 0,1-1 0,0 1 0,-1-1 0,1 1 0,0-1 0,-1 1 0,2 0-1,-2 0-34,1 1-1,-1-1 1,0 1-1,1-1 1,-1 0-1,0 1 1,0-1-1,0 0 1,0 1-1,-1 1 1,1 6-160,0-7 146,0-1 0,0 0 0,0 1 0,0-1 0,-1 0 0,1 1 0,0-1 1,-1 0-1,1 0 0,-1 1 0,0-1 0,1 0 0,-1 0 0,0 0 0,0 0 0,1 0 0,-1 1 0,0-2 0,0 1 0,0 0 0,-2 1 0,-1 1-86,0-1 0,-1 0 0,0 0 1,-7 2-1,-9 5-81,14-6 121,0 0 0,-15 3 0,16-4 152,0 0 0,0-1-1,1 2 1,-1-1 0,0 1-1,-6 4 1,-13 4 229,-5 3 71,28-12-318,0-1 0,1 0-1,-1 1 1,1-1-1,-1 1 1,1-1 0,-1 1-1,1-1 1,0 1-1,0 0 1,-1 0 0,2 0-1,-3 3 1,3-2-1,-1-1 0,1 0 1,0 1-1,0-1 0,0 1 1,0-1-1,1 0 0,-1 1 1,0-1-1,1 0 0,0 1 1,-1-1-1,1 0 0,0 0 1,2 3-1,0 0 44,0 1 0,0-1 0,1 0 0,0 0-1,5 5 1,23 14 290,-9-4-228,-12-10-59,1 0-1,0 0 1,24 13-1,10-2-59,-31-10-134,8 3-132,5-8 17,-13-4 77,1 3-122,-12-4 183,-1 0 1,0 0-1,1 0 1,-1 0-1,1 0 1,4-1-1,-7 0 62,-1 0 0,1 0 0,0 0 0,0 0 0,0 0 0,0-1 0,0 1 0,0 0 0,0-1 0,-1 1 0,1-1-1,0 1 1,0-1 0,-1 1 0,1-1 0,0 0 0,-1 1 0,1-1 0,0 0 0,-1 1 0,1-1 0,-1 0 0,1 0 0,-1 0 0,0 1 0,1-1 0,-1 0 0,1-2-1,4-26-1011,9-4-2064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5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8640,'33'16'3200,"-17"0"-2496,32 1-192,-15-17-128,15 16-320,17-16-512,0 16 224,-1 0-1184,1 0 800,-16-16-800,-1 17 832,1-17-2112,-1-17 1504,17 1-1600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5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10560,'0'114'3904,"0"-98"-3040,33 0-224,-17 0-2048,0-32 640,16 0-6880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5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827 1 7968,'-14'13'2565,"11"-10"-1546,-10-3-675,8 0-395,-50-1-2214,14 0 547,-55 6 0,31 5 2080,32-6-118,3-1 634,-36 9 0,-20 6 846,-36 10 494,85-23-2042,34-4-196,0 1 1,0-1 0,0 0-1,1 1 1,-1-1 0,0 1-1,-2 2 1,-5 12-82,2-10 89,-6 7 13,8 5-3,4-9-33,-9 15-216,6 19 43,-12 33-166,4-22 316,-1 59 305,9-67-174,0-3-48,1-15-30,0 30 1,3-42-21,0 0 0,-5 28 1,3-29-12,0 0 0,1 28 1,1-28 5,1-7 59,0 0-1,0 0 0,1 0 0,1 9 1,9 16 99,-7-15-37,-4-14-73,1 0 0,0 1 0,0-1 0,0 0 0,1 0 1,0 0-1,-1 0 0,1-1 0,5 7 0,-3-4-1,1-1 0,0 0 0,1 0 0,-1 0 0,1-1 0,0 0 0,0 0 0,1-1 0,-1 1 0,10 2 0,9 3-4,38 9-1,-48-15-59,8 3-434,1-2 0,-1 0 1,1-2-1,0 0 0,0-2 0,44-4 1,-56 2-12,1 0 0,-1-1 0,16-6 0,37-21-3204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1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 8320,'-27'13'2672,"22"-10"-1627,5 9-111,1-9-900,-1 1 0,0-1 0,0 0 0,0 0 0,0 1 0,-1-1 0,1 0 0,-1 0 1,-1 4-1,-2 2-35,-8 17-142,2-4-4,6-15-26,1 0 1,0-1 0,1 1 0,-3 9 0,3-1-54,-4 13-135,-10-3-34,5-9 198,-30 57-193,26-43 281,-29 42 0,11-23 54,-47 61-226,61-88 222,5-6-160,0 1-1,1 1 0,1 0 0,-10 21 1,18-33 12,3-2 70,0-1 0,-1 0 0,0 0 0,1 0 0,-1 0 0,0 0 0,-1 0 0,1 0 0,0-1 0,-1 1 0,-5 3 0,7-5-92,-1-1-1,1 1 1,0-1 0,-1 1-1,1-1 1,-1 0 0,1 0 0,-1 0-1,-1 0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4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2783 64 7040,'0'-1'104,"0"0"-1,0-1 1,0 1 0,0 0 0,0 0-1,-1-1 1,1 1 0,0 0 0,-1 0 0,1 0-1,0-1 1,-1 1 0,0 0 0,1 0-1,-1 0 1,0 0 0,1 0 0,-1 0 0,0 0-1,0 0 1,0 0 0,0 0 0,0 1 0,0-1-1,0 0 1,0 1 0,0-1 0,-1 0-1,1 1 1,0-1 0,0 1 0,0 0 0,-1-1-1,1 1 1,0 0 0,-3 0 0,-1-3 1144,1 0-1064,0 1-1,1-1 1,-2 0 0,1 1 0,0 0 0,0 0 0,-1 0 0,1 1-1,-9-2 1,6 1-159,0 1-1,0 0 1,0 0 0,0 1-1,0 0 1,-12 1-1,-9 5-66,-33 12 0,32-9 9,-29 8-77,2 3-1,-57 29 1,-98 73-71,1 18 111,84-54 44,-74 44-80,-51 34 89,84-48 219,-59 40 67,-9-16-9,60-53-313,56-24-471,-15 7-412,95-52-620,-60 19 1,68-28 552,-38 4 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5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7232,'-17'32'2656,"34"-15"-2048,-1-1-192,0-16-288,16 16-160,33-16-736,0 0 384,16 0-1984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5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8736,'-33'49'3232,"33"-49"-2528,17 16-192,-1-16-128,0 0-320,16 0-224,17-16 64,16 16-1152,-17-32 672,17 32-1728,16-17 1312</inkml:trace>
  <inkml:trace contextRef="#ctx0" brushRef="#br0" timeOffset="0.5">1748 259 9376,'16'97'3488,"16"-97"-2720,17 17-192,-33-1 96,16-16-480,17 0-1984,-17 0 960,17 0-2912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5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8384,'-48'97'3104,"64"-65"-2400,16 1-224,1-17-576,15-16-64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5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16 6464,'-44'19'2680,"35"-16"-2634,0 1 0,0-1-1,0 2 1,0-1 0,1 1 0,0 1 0,0-1-1,0 1 1,0 1 0,-9 10 0,8-5-98,0 1 0,0 0 0,2 1 0,-9 19 0,-16 59-366,17-45 146,1 1 54,14-45 209,-1 0 0,1 0 0,-1 0 0,1 0 0,0 0 0,0 0 0,1 0 0,-1 1 0,0-1 0,1 0 0,0 0-1,1 3 1,0-3 9,-1-1-1,1 1 0,0-1 1,-1 0-1,1 0 0,0 0 1,0 0-1,1 0 0,-1 0 0,0-1 1,1 1-1,-1-1 0,1 0 1,-1 1-1,1-1 0,4 1 0,-3-1 24,1 0 0,0 0-1,0 0 1,0-1 0,0 1-1,0-1 1,0 0 0,7-2-1,-5 1 22,-1-1 0,1 0-1,-1-1 1,1 1-1,-1-1 1,0-1-1,0 1 1,0-1-1,-1 0 1,1 0 0,-1-1-1,7-6 1,-1-1 113,-1-1 0,0 1 0,14-27 0,-6 0 416,-12 25-362,-2 5-123,0 1 52,-1 0 1,0-1-1,4-14 1,-7 20-75,0 0 0,1 0-1,-1-1 1,0 1 0,0 0 0,-1 0 0,1 0 0,-1 0-1,0-1 1,1 1 0,-1 0 0,-1 0 0,1 0-1,-3-4 1,-4-5 127,-1 1 0,0 0 0,-1 1-1,0 0 1,-18-14 0,24 21-144,-6-4-98,0 0 1,0 1-1,0 0 1,-1 1-1,0 0 1,0 1-1,-13-4 1,13 5-119,2-1 108,2 2-620,0-1 0,-1 1 0,1 0 0,0 1 0,-15-2 0,21 4 571,0-1 1,1 0 0,-1 0-1,1 0 1,-1 0 0,1 0-1,-1 0 1,0 0 0,1 0-1,-1 0 1,1 0-1,-1 0 1,0 0 0,1-1-1,-1 1 1,1 0 0,-1 0-1,1 0 1,-1-1 0,1 1-1,-1 0 1,0-1-1,12-13-3358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6:5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49 4384,'-1'0'64,"1"0"0,-1 0 0,0 0 0,1 0 0,-1 0 0,0 0 0,1 0 0,-1 0 0,1 0 0,-1 0 0,0-1 0,1 1 0,-1 0 0,1 0 0,-1-1 0,0 1 0,1 0 0,-1-1 0,1 1 0,-1-1 0,1 1 0,-1 0 0,1-1 0,0 1 0,-1-1 0,0 0 0,1 0-40,-1 0 0,1 1 0,-1-1 0,1 0 0,-1 1 0,1-1 1,-1 1-1,1-1 0,-1 1 0,0-1 0,1 1 0,-1 0 0,0-1 0,0 1 0,1 0 0,-1-1 0,0 1 1,0 0-1,1 0 0,-1 0 0,0 0 0,0 0 0,0 0 0,1 0 0,-1 0 0,-1 0 0,-2 0-10,1 0-38,0 0 0,0 0 1,1 0-1,-1 0 0,0-1 1,0 1-1,-3-2 0,-10-11 153,15 12-98,-1-1 0,1 1-1,-1 0 1,1-1 0,-1 1 0,1 0-1,-1 0 1,1 0 0,-1 0 0,0 0 0,0 1-1,0-1 1,1 0 0,-1 1 0,0-1 0,0 1-1,-2 0 1,-10 0 529,14 0-553,0 0 1,0-1-1,0 1 0,0 0 1,0 0-1,0 0 0,0 0 0,-1 0 1,1 0-1,0 0 0,0 0 1,0 0-1,0 0 0,0 0 1,0 0-1,0 0 0,0 0 0,0 0 1,0 0-1,-1 1 0,1-1 1,0 0-1,0 0 0,0 0 1,0 0-1,0 0 0,0 0 0,0 0 1,0 0-1,0 0 0,0 0 1,0 0-1,0 0 0,0 0 1,0 0-1,-1 0 0,1 1 0,0-1 1,0 0-1,0 0 0,0 0 1,0 0-1,0 0 0,0 0 1,0 0-1,0 0 0,0 0 0,0 0 1,0 1-1,0-1 0,0 0 1,0 0-1,0 0 0,0 0 0,0 0 1,1 0-1,-1 27 804,2-21-582,7 3-65,-5-4-105,1 0-1,-1 0 1,1-1 0,0 0 0,0 0 0,0 0-1,1 0 1,0-1 0,-1 0 0,1 0 0,10 3-1,30-1-122,-21 0 55,-10-2 5,1 0 0,28 0 0,9-3-37,101-3-67,-113-1 80,77-5 370,-9 0 56,-5 1-305,-96 8-92,-1-1-1,1 0 1,-1 0 0,0-1 0,13-4-1,-15 4 17,-2 1-2,1 0-1,-1 0 0,0 1 1,0-1-1,0 1 0,0 0 1,0-1-1,1 1 0,3 1 1,-7-1 7,1 0 0,0 0 0,0 0 0,-1 1 0,1-1 1,0 0-1,-1 0 0,1 1 0,0-1 0,-1 1 0,1-1 1,0 0-1,-1 1 0,1-1 0,-1 1 0,1-1 0,-1 1 1,1-1-1,-1 1 0,1 0 0,-1-1 0,1 1 0,-1 0 1,0-1-1,1 1 0,-1 0 0,0-1 0,0 1 0,0 0 0,0 0 1,1-1-1,-1 2 0,-1 4-7,0-1 0,0 0-1,0 0 1,-1-1 0,1 1 0,-1 0 0,0 0 0,-1-1-1,1 1 1,-1-1 0,0 0 0,-4 6 0,-13 21-176,-61 114-1012,65-122 948,7-11 104,1 1-1,0-1 1,1 1-1,-7 17 1,-7 45-466,10-40 509,-2-1 0,-28 56-1,20-54 152,7-13 118,-16 37-1,27-51-93,-1 0 1,0-1 0,-1 1-1,0-1 1,0 0-1,-1 0 1,0-1-1,0 1 1,-12 10 0,16-17-66,-3 3 98,0 0-1,-1 0 1,1-1-1,-13 6 1,17-8-116,-1-1 0,1 0 0,-1 1 0,1-1 0,-1 0 0,1 0 0,0 0 0,-1 0 0,1 0 0,-1 0 0,1 0 0,-1 0 0,1-1 0,-1 1 0,1-1 0,0 1 1,-1-1-1,1 1 0,0-1 0,0 0 0,-1 0 0,1 1 0,0-1 0,0 0 0,-2-2 0,-4-6 16,-1-1 1,2 1-1,-1-1 1,2 0-1,-1-1 1,-4-11-1,-9-28-203,-13-27-43,16 45 130,-30-63-63,36 72 151,-2 0 0,0 1 0,-24-32-1,6 12 40,14 18-22,-32-46-118,18 32 41,20 17 59,9 16 6,-1 1-1,0-1 0,-1 1 1,1 0-1,-1 0 0,1 0 1,-1 0-1,-7-6 0,9 9-5,-3-3 5,0 0 0,1 0 0,-1 0 0,1-1-1,0 1 1,0-1 0,1 0 0,-3-5 0,1 4-107,-4-6-67,8 11 158,0 1-1,0 0 1,-1-1 0,1 1 0,0-1 0,0 1-1,0 0 1,0-1 0,0 1 0,0-1 0,0 1-1,0 0 1,0-1 0,0 1 0,0-1 0,0 1 0,0-1-1,0 1 1,0 0 0,1-1 0,-1 1 0,0 0-1,0-1 1,0 1 0,1-1 0,-1 1 0,30-17-1862,-28 16 1403,0 1 0,1-1 0,-1 0 0,1 1 0,-1-1 1,1 1-1,-1 0 0,0 0 0,6 0 0,9-1-853,-15 0 1154,0 0-1,-1 0 1,1 0-1,0 0 1,0 0-1,-1 0 1,1-1-1,0 1 1,1-3-1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0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3328,'44'16'1061,"-41"-14"-1013,1 0 0,0 0 0,0 0 0,-1 0 0,2-1 1,-1 0-1,0 1 0,0-1 0,0-1 0,0 1 0,1-1 0,-1 0 0,9 0 0,-6 0-6,6 2 101,0 0 1,0 0-1,0 2 1,23 9-1,-16-6-146,7 4 301,-19-6-73,-1-2-82,-6-3-107,0 1 1,-1-1-1,1 0 0,0 1 0,-1-1 0,1 0 1,-1 1-1,1-1 0,0 1 0,-1-1 0,1 1 1,-1 0-1,0-1 0,1 1 0,-1-1 0,1 1 1,-1 0-1,0-1 0,0 1 0,1 0 0,-1 0 1,0-1-1,0 1 0,0 0 0,0-1 0,1 2 1,-1 0 26,4 7 280,0 0 0,1-1-1,7 10 1,9 17 659,-16-26-713,1 0 1,11 14-1,4 6 22,0 7 14,-12-19-158,1 0 0,17 21 1,17 14 190,74 92 9,57 48-324,-147-162-790,-1 2 0,31 49 1,-44-65-1084,-12-13 70,-2-3-1850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0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1149 0 6464,'-27'14'2090,"27"-14"-2066,0 0 0,0 0-1,-1 0 1,1 0-1,0 0 1,0 0 0,-1 0-1,1 0 1,0 0 0,0 0-1,0 0 1,-1 1-1,1-1 1,0 0 0,0 0-1,0 0 1,0 0 0,-1 0-1,1 1 1,0-1-1,0 0 1,0 0 0,0 0-1,0 1 1,-1-1-1,1 0 1,0 0 0,0 0-1,0 1 1,0-1 0,0 0-1,0 0 1,0 1-1,0-1 1,0 4 117,0-2-38,0-1-1,1 1 1,-1 0 0,-1 0-1,1 0 1,0 0-1,0 0 1,-1 0-1,1-1 1,-2 4-1,-11 3 362,10-4-406,1-1-1,-1 0 1,1 1-1,0 0 1,-2 3-1,1 1 4,-1-1-1,-1 1 1,-5 6-1,-5 3 41,-1-2 0,-26 21-1,7-7-82,-32 31-119,-90 53 426,9 3 283,64-54-405,-7-8-59,-4 17-105,25-18-116,-5-2-189,-25 30-1644,98-79 1808,-28 20-1449,27-21 1362,1 0 0,0 0 0,0 0 0,-1 0 0,1 0 0,-1 0 0,1-1-1,-1 1 1,1-1 0,-4 0 0,1 0-3640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0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971 212 6304,'14'0'2032,"-14"0"-2018,0 0 0,0 0 0,0 0 0,0 0-1,0 0 1,0 0 0,0 0 0,0 0 0,0 0 0,1 0 0,-1 0 0,0 0 0,0 0 0,0 0 0,0 0 0,0 0 0,0 0 0,0 0 0,0 0 0,0 0 0,0 0-1,1 0 1,-1 0 0,0 0 0,0 0 0,0 0 0,0 0 0,0 0 0,0 0 0,0-1 0,0 1 0,0 0 0,0 0 0,0 0 0,0 0 0,0 0 0,0 0 0,0 0-1,0 0 1,1 0 0,-1 0 0,0 0 0,0-1 0,0 1 0,0 0 0,0 0 0,0 0 0,0 0 0,0 0 0,0 0 0,0 0 0,0 0 0,0 0 0,-1 0 0,1-1-1,0 1 1,0-27 434,-2 22-570,-4 0 59,0 0 1,-1 1 0,1 0-1,-1 0 1,1 1-1,-1 0 1,-10-3 0,-16-9 6,12 5 129,0 0 1,-1 1-1,-27-8 0,34 14-63,-202-58 284,206 57-179,0 1 0,0 0 1,0 1-1,0 0 0,0 1 0,-17 0 0,19 1-37,0-1 51,-1 1 0,0 0 0,1 1-1,-1 0 1,1 1 0,-1 0 0,1 0-1,-17 7 1,17-5-36,-1-1 0,1 1 1,-11 1-1,10-3-92,0 1 1,0 0-1,-9 5 1,10-3-29,0 1 0,0 0 1,0 0-1,1 0 0,-10 11 1,13-12-13,1 0 1,-1 1 0,-4 7 0,-6 7-81,1-7-66,10-10 143,0 0 1,1 1-1,-1 0 1,1 0-1,0 0 0,0 0 1,-4 8-1,0 4 224,2 0-1,0 0 0,-5 32 0,7-34-26,1-3-61,1-1 0,0 0 0,2 21 0,-1-6-22,0 215 14,-2-200-164,-6 41 0,5-57 84,-1 10 56,2-10 19,-11 45 0,-1-21 26,9-15-43,-1-17-52,5-13-14,-1 0 1,1 1-1,0-1 1,0 1-1,1-1 1,-1 1-1,0 4 1,1 25-330,0-31 11,3 1 139,-2-2 171,1 1 0,-1-1 0,1 0 0,-1 0 0,0 0 0,1 0-1,0 0 1,2 1 0,26 3-187,5 6 53,8-6 59,-5 6 42,8-5-74,-33-4 91,13 2-46,45 3-1,-43-7 33,-9-1-105,37 5-1,-29 0 63,-6 0-665,41 1 1,-47-5 696,36-1-2953,-47 0 2626,1 1 0,-1-1 0,0 0-1,1 0 1,-1-1 0,0 1 0,0-1-1,7-4 1,8-10-1243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0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7808,'0'0'2880,"0"0"-2240,16 0-160,1 16-544,-1-16-64,16 0-512,1 0 352,-1 0 0,16 0 160,1 0 160,-1 0 0,1 0-160,16 0 64,-17 0-320,33-16 224,-16 0-1344,16 16 832,0-17-1632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0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5888,'-14'13'1898,"11"-10"-1135,4-3-671,1 0-1,-1-1 1,0 1 0,0 0-1,0 0 1,0 0 0,0 0-1,0 0 1,0 0-1,2 1 1,0-1 271,-4 1-338,1-1 1,0 0 0,0 1-1,0-1 1,0 1 0,0-1-1,0 1 1,0-1 0,0 1-1,0-1 1,0 1 0,0-1-1,0 1 1,1-1 0,-1 1-1,0-1 1,0 1 0,0-1-1,1 1 1,-1-1 0,0 1-1,1-1 1,-1 0 0,0 1-1,1-1 1,-1 0 0,0 1-1,1-1 1,-1 0 0,1 1-1,-1-1 1,1 0 0,6 5 364,-2 1-110,-5-5-233,1 0 0,0 0 0,-1-1 0,1 1 0,0 0 0,0-1 0,-1 1 0,1-1 0,0 1 0,0-1 0,0 1 0,0-1 0,0 1 0,-1-1 0,1 0 0,0 1 0,0-1 0,2 0 0,58 27 693,-41-17-635,44 15 0,2-7-804,70 10 0,-110-26-864,49-1 1,-46-1 805,25 0-2059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4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9888,'-27'14'3178,"26"-14"-3145,1 0 1,0 0-1,-1 0 0,1 0 0,0 0 0,0 0 0,-1 0 0,1 0 0,0 1 0,0-1 1,0 0-1,-1 0 0,1 0 0,0 0 0,0 1 0,0-1 0,-1 0 0,1 0 1,0 0-1,0 1 0,0-1 0,0 0 0,-1 0 0,1 1 0,0-1 0,0 0 1,0 0-1,0 1 0,0-1 0,0 0 0,0 1 0,0-1 0,0 0 0,0 0 1,0 1-1,0-1 0,0 1 0,-1 4 10,0 1 0,0-1 1,-1 0-1,0 1 0,0-1 1,0 0-1,0 0 0,-6 7 0,-3 9-325,-54 125-1420,52-121 1694,-34 79 431,42-91-246,1 1-1,1 0 0,0 0 0,0 1 0,2-1 0,-1 15 0,2-21-101,0-1-1,1 0 0,-1 0 0,1 0 1,1 0-1,-1 0 0,1 0 1,1 0-1,-1-1 0,5 9 1,-2-8-22,0 0 1,0-1 0,0 0 0,1 0-1,0 0 1,0 0 0,0-1-1,1 0 1,10 5 0,-2 0 54,1-1 1,31 12-1,-16-12-196,1-1-1,56 7 1,-45-9-207,50 4-1051,0-3 1,152-11-1,-81-9-1051,-163 13 2389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0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4384,'0'0'1424,"0"0"-854,0 0-212,0 0 223,0 0-186,0 0-1,0 2-74,0-1-274,0 0 0,0 0 0,1 0 0,-1 0 0,0-1 0,0 1 0,1 0-1,-1 0 1,1-1 0,-1 1 0,1 0 0,-1-1 0,1 1 0,-1 0-1,1-1 1,0 1 0,-1-1 0,1 1 0,1 0 0,17 10 703,-16-10-645,46 18 493,-42-16-560,0 0 0,0 0-1,1-1 1,-1 0-1,14 1 1,0 0 63,3 3-7,-18-4-105,1 0 0,-1-1 0,1 0-1,10 1 1,-9-2-8,-1 1 0,1 0 0,-1 0 0,0 1 0,13 4 0,-15-4 12,1-1-224,-1 1-1,0-2 1,0 1-1,1 0 1,-1-1 0,1 0-1,6-1 1,6 0-1381,-2 1 563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0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5984,'-16'16'2208,"16"0"-1728,0-16-128,16 0-32,0 0-256,16 0 544,1 0-352,15 0-160,17 0-96,0 0-64,-17 0 0,1 0-928,16 0 544,-33 0-1376,16 0 1024,-15 0-2656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0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 5728,'-9'0'1651,"9"0"-1355,1 0-222,-1 1 1,1-1-1,-1 1 0,1-1 0,0 1 1,-1-1-1,1 1 0,-1 0 0,1-1 1,-1 1-1,1 0 0,-1-1 0,1 1 1,-1 0-1,0-1 0,0 1 0,1 0 1,-1 0-1,0 0 0,0-1 0,0 1 1,0 0-1,0 0 0,0 0 0,0-1 0,0 2 1,1 3-18,-1-1 1,1 0-1,0 0 1,0 0-1,1 1 1,-1-1-1,1 0 1,0-1-1,3 5 1,-2-2-69,0 0 1,-1 0-1,4 9 1,-4-6 9,-1 0 0,0 0 0,0-1 1,-2 16-1,2 20 26,7 35 119,-5 141 0,-6-190-93,-1-1 0,-1 0-1,-2 0 1,-1-1 0,-1 0-1,-1 0 1,-25 46 0,23-54 149,-1-2 1,-1 1 0,-27 26 0,13-15-71,25-26-125,-13 14 64,-19 17-1,29-29-105,-1-1 0,0 0 0,0 0 0,-1-1 0,1 0 0,-13 5 0,8-5-314,-1 1 1,-17 2-1,25-6 191,0 0-1,0-1 1,0 0-1,0 0 1,-1 0 0,1 0-1,0-1 1,0 0-1,-7-2 1,3 0-632,1-2 0,-1 1 0,-13-11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0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8480,'17'16'3136,"-1"-16"-2432,32 16-224,-15-16-96,-1 0-320,0 0-2336,1 0 1216,15-16-4512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0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0 6880,'-62'62'3584,"57"-59"-3078,3-3-495,0 0-1,1 1 0,-1-1 0,0 0 1,1 1-1,-1-1 0,1 1 0,-1 0 1,1 0-1,-1-1 0,-1 2 0,2 0-42,-1-1-1,0 0 1,0 0-1,0-1 1,1 1-1,-1 0 1,0-1 0,0 1-1,0-1 1,0 1-1,-3-1 1,0 1-71,1 0 0,-1 0 0,1 1 0,-1 0 0,1 0 1,0 0-1,0 0 0,0 0 0,0 1 0,-6 5 0,1-2-227,5-3 285,-1 1 0,2-1 0,-1 0 0,0 1 0,1 0-1,-1 0 1,1 0 0,0 0 0,1 0 0,-5 9 0,0 0 35,-4 7 73,1 1 1,1 1-1,1 0 1,-7 25-1,1 1-2,10-37-68,2-6 27,0 0 0,0 0-1,1 0 1,0 0 0,0 0-1,0 0 1,0 0 0,1 0 0,0 1-1,0-1 1,1 9 0,10 18 97,-10-28-118,-1 0 1,1 0-1,0 0 1,0 0-1,1-1 0,-1 1 1,1 0-1,0-1 0,0 0 1,0 1-1,0-1 1,0 0-1,1 0 0,0 0 1,-1 0-1,6 3 0,-3-3-13,0 0-1,0 0 0,0-1 0,1 0 0,-1 0 0,1 0 1,-1-1-1,1 0 0,-1 0 0,1 0 0,6-1 0,3 1 27,1-2-1,28-3 0,-30 0-39,0-1 0,-1 1 0,1-2 0,-1 0 0,0-1 0,0 0 0,17-14 0,-17 12-119,27-15-1,-10 6 97,-27 16 73,-1 0 0,1 1 0,0-1 0,-1 1 0,1-1 0,0 1 0,0 0 0,0 0 0,0 0 0,0 0 0,0 1 0,0-1 0,0 1 0,6 0 0,-4 3 69,1 5-67,0 1 1,-1 0-1,5 10 0,-10-19-25,8 21 8,-7-19 5,-1 0 0,1 1 0,0-1 0,0 0 0,0 0 0,0 0 0,0 0 0,0 0 0,0-1 0,4 4 0,-1 0-18,1-1 0,0 0 0,0-1 0,0 1 0,7 2 0,-10-5-9,0 0 1,0 0-1,0 0 1,1 0 0,-1 0-1,0-1 1,0 1-1,1-1 1,-1 1 0,1-1-1,-1 0 1,0 0-1,1 0 1,-1-1-1,3 1 1,17-11 67,0 5 15,-18 5-40,1 0 0,-1 0 0,0 0 0,0-1 0,0 0 0,0 1 0,0-1 0,0-1 0,-1 1 0,1-1 0,-1 1 0,6-6 0,-2 1 154,-5 6-127,0-1 0,-1 1 0,1-1 0,0 1 0,-1-1 1,1 0-1,-1 0 0,1 0 0,-1 0 0,0 0 0,2-5 0,-4 4 101,0-1 0,0 1 0,0-1 0,-1 1-1,0-1 1,1 1 0,-1 0 0,0 0 0,-1 0 0,1 0 0,-1 0 0,-3-3 0,-1 2-2,3 3-163,1-1-1,0 0 1,0 1 0,0-1-1,0 0 1,0-1-1,0 1 1,0 0-1,1-1 1,-1 0-1,1 1 1,-4-7 0,4 7-8,0-1-1,1 1 0,-1-1-1,0 1 1,1-1 0,0 0 0,0 0 0,0 0 0,0 0 0,0 0 0,0 0 0,1 0 0,0 0 0,-1 0 0,1-4 0,0 1-186,-1 0 1,0 0 0,0 1 0,-3-9-1,2 10-41,1-1 0,0 1 0,0-1 0,0 0 0,0 1 0,1-1 0,-1 0 0,1 0 0,1 1 0,0-7 0,10-19-1526,-9 11-1482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0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1276 5216,'0'14'1696,"0"-14"-1685,0 0 1,0 0-1,0 0 1,-1 0-1,1 0 1,0 0-1,0 0 1,0 1-1,0-1 1,0 0-1,0 0 1,0 0-1,0 0 1,0 0-1,0 0 1,0 0-1,0 0 1,1 0-1,-1 0 1,0 1-1,0-1 1,0 0-1,0 0 1,0 0 0,0 0-1,0 0 1,0 0-1,0 0 1,0 0-1,0 0 1,0 0-1,0 0 1,0 0-1,0 0 1,0 1-1,1-1 1,-1 0-1,0 0 1,0 0-1,0 0 1,0 0-1,0 0 1,0 0-1,0 0 1,0 0-1,0 0 1,0 0-1,1 0 1,-1 0-1,0 0 1,0 0-1,0 0 1,0 0-1,0 0 1,0 0-1,0 0 1,4 0 104,-2 0-45,0 0 1,-1 0 0,1 0 0,0 0 0,0 0 0,0 0 0,0-1 0,0 1 0,0 0 0,2-2-1,3-9 153,-7 10-229,1-1-1,0 1 0,0-1 0,0 1 1,0-1-1,0 1 0,0-1 0,0 1 1,0 0-1,0 0 0,1 0 0,1-2 1,1 1 8,0-1 0,0 0 0,0 0 0,0-1 0,0 1 0,-1-1 1,1 0-1,-1 1 0,0-1 0,0-1 0,3-5 0,-1-1-9,2 1 1,-1 1-1,13-15 0,-8 10-40,24-29-34,-18 28 55,9-10-4,0-14 19,-14 18 10,50-72 2,30-54 113,-9-14 248,-61 120-217,-2-1 1,-2-1 0,22-80-1,-24 67 4,-12 46-98,-1 0 0,0 0 0,-1 0 0,0 0 0,0 0 0,-1 0 0,-1 0 0,0-15 1,0 25-53,0-62 411,0 61-406,0 1 0,0-1 0,0 1 1,0-1-1,0 1 0,0-1 0,0 0 0,0 1 1,0-1-1,0 1 0,0-1 0,0 1 1,0-1-1,0 1 0,0-1 0,-1 1 0,1-1 1,0 1-1,0-1 0,-1 1 0,1-1 0,0 1 1,-1 0-1,1-1 0,0 1 0,-1-1 1,1 1-1,-1 0 0,1 0 0,0-1 0,-1 1 1,1 0-1,-1-1 0,1 1 0,-1 0 1,1 0-1,-1 0 0,1 0 0,-1 0 0,1-1 1,-1 1-1,1 0 0,-1 0 0,0 0 0,0 0 1,1 1-7,0-1 0,0 0 0,0 0 0,0 0 0,0 0-1,0 0 1,-1 0 0,1 0 0,0 0 0,0 0 0,0 0 0,0 0 0,0 0 0,0 0 0,0 0 0,0 0 0,0 0 0,0 0 0,-1 0 0,1 0 0,0 0 0,0-1 0,0 1 0,0 0 0,0 0 0,0 0 0,0 0 0,0 0 0,0 0 0,0 0 0,0 0 0,0 0 0,0 0 0,-1 0 0,1 0 0,0 0 0,0 0 0,0-1 0,0 1 0,0 0-1,0 0 1,0 0 0,0 0 0,0 0 0,0 0 0,0 0 0,0 0 0,0 0 0,0 0 0,0-1 0,0 1 0,0 0 0,0 0 0,0 0 0,0 0 0,0 0 0,1 0-2,-1-1-1,0 1 1,0 0-1,0 0 1,0-1-1,0 1 1,0 0 0,0 0-1,0-1 1,0 1-1,0 0 1,0 0 0,0-1-1,0 1 1,0 0-1,0 0 1,0-1-1,0 1 1,0 0 0,0 0-1,0 0 1,0-1-1,-1 1 1,1 0 0,0 0-1,0 0 1,0-1-1,0 1 1,0 0-1,-1 0 1,1 0 0,0-1-1,0 1 1,0 0-1,-1 0 1,1 0-1,0 0 1,0 0 0,-1 0-1,1 0 1,0-1-1,0 1 1,-1 0 0,0 1 6,0-1-1,1 1 1,-1 0 0,0-1 0,0 1 0,1 0 0,-1 0 0,1-1 0,-1 1 0,1 0 0,-1 0 0,0 1 0,-4 11-43,-6 23 0,5-4 8,2-15 25,1-10-36,2-1 0,-1 1-1,1-1 1,0 1 0,0 13-1,1 202-542,-1-206 499,2 18-57,0-31 134,-1-1 0,1 0 0,0 1 0,0-1-1,0 0 1,0 0 0,0 0 0,0 0 0,0 0 0,1 0-1,-1 0 1,3 2 0,3 4-30,12 11 53,-18-19-12,0 1-1,-1 0 1,1-1 0,0 1 0,0-1-1,0 0 1,0 1 0,-1-1-1,1 0 1,0 0 0,0 1-1,0-1 1,0 0 0,0 0-1,0 0 1,0 0 0,0 0-1,0 0 1,-1 0 0,1 0-1,0-1 1,0 1 0,2-1-1,0-1-30,1 0 0,-1-1-1,0 0 1,0 1 0,0-1 0,3-4-1,-2 2-37,1 1 0,-1 0-1,9-7 1,-8 7 44,1 0 1,-1 0-1,0-1 1,0 0-1,0 0 0,-1 0 1,0-1-1,0 1 0,0-1 1,-1 0-1,0 0 1,0 0-1,3-10 0,7-17 26,0 5-40,-2-2 0,14-55 0,-21 59 83,-3 14-9,1-1-1,1 1 1,6-19-1,-6 25-5,-1-1 0,1 1 0,-1-1 0,0 0 0,-1 0 0,0 0 0,1-13 0,-2 12-4,1 1-1,0-1 1,1 1-1,-1 0 1,6-13-1,-6 15-7,1-3 58,-1 1 0,0 0 1,-1-1-1,1 1 0,-2-12 1,0 10 446,1 103 976,0-90-1487,0-1 0,-1 0 1,1 1-1,-1-1 0,0 0 1,0 0-1,0 0 1,-2 4-1,-2 9 101,0 2-27,4-10-25,-1 0-1,0-1 1,-1 1-1,-3 8 1,6-16-60,-4 7 54,1 0 0,0 1 0,0-1 0,1 1 0,-2 8 0,2-8-20,0-1 0,-1 0 1,0 0-1,0 0 0,-1 0 1,0-1-1,-5 8 0,1 0 41,0 1-1,1 0 0,1 1 1,-6 23-1,2-9-30,-1-11 29,8-14-53,0-1 1,0 0-1,1 1 0,-3 6 1,3-2 4,1 1 0,0-1 1,1 0-1,1 14 0,-1-4-61,0-4 16,0-8 25,-1-1 1,2 1 0,-1 0 0,1-1-1,1 8 1,9 7 4,-6 6-102,-1-18 98,0 0 0,1-1 1,0 0-1,1 0 0,-1 0 0,2-1 0,-1 0 0,10 9 0,-14-15-12,-2 0 14,1-1 0,-1 0-1,1 1 1,-1-1 0,1 0 0,0 1 0,-1-1 0,1 0-1,0 1 1,-1-1 0,1 0 0,0 0 0,-1 0-1,1 0 1,0 0 0,-1 0 0,1 0 0,0 0 0,-1 0-1,1 0 1,0 0 0,-1 0 0,2-1 0,0 1 14,12 0-78,-11 0 25,-1 1 1,1-1-1,-1 0 1,1 0-1,-1 0 1,1 0-1,-1-1 1,1 1-1,-1-1 1,0 0-1,1 1 1,-1-1-1,0 0 1,1 0-1,-1-1 1,0 1-1,0 0 1,0-1-1,0 1 1,0-1-1,3-3 1,-4 4-207,0-1 0,1 1 0,-1 0 0,0-1 0,0 1 1,0-1-1,0 0 0,1-2 0,-1-1-72,-1 1-1,1 0 1,-1-1 0,0-7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0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3136,'-1'0'42,"1"0"1,-1 0-1,1 0 1,0 0-1,-1 0 1,1 0-1,-1 0 1,1 0-1,-1 0 1,1 0-1,-1 0 1,1 0-1,-1 0 1,1 0-1,0-1 1,-1 1-1,1 0 1,-1 0-1,1 0 1,-1-1-1,1 0 1,2-4 337,0-1-231,-2 6-141,0 0 1,0 0 0,-1-1 0,1 1 0,0 0 0,0 0 0,-1 0-1,1-1 1,0 1 0,-1 0 0,1 0 0,0 0 0,0 0 0,-1 0 0,1 0-1,0 0 1,-1 0 0,1 0 0,0 0 0,-1 0 0,1 0 0,0 0-1,-1 0 1,0 0 0,-1 0 397,2 0-33,0 0 368,1 0-629,0-1-1,0 1 1,0 0-1,0 0 1,0 0-1,0 0 1,0 0-1,1 0 1,-1 0-1,1 1 1,1-1 378,-3 0 204,0 0-161,0 243 3579,8-133-4453,0 9-305,-8-82 509,-3 85 376,-1-81-116,-5 80 234,5-57-334,-14 78 1,10-92-71,5-19-419,3 56 0,1-43-1056,-1-42 664,2-2-94,-2 0 833,1 1-1,-1-1 1,1 0-1,0 0 1,-1 0-1,1 0 1,-1-1 0,1 1-1,-1 0 1,1 0-1,0 0 1,-1 0-1,1 0 1,-1-1-1,1 1 1,-1 0-1,1-1 1,0 1-1,-1-1-108,1 0 0,-1 0 0,1 0 0,-1 1 0,0-1-1,0 0 1,1 0 0,-1 0 0,0 0 0,0 0-1,0 1 1,0-1 0,0-2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0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7552,'0'1'274,"0"1"0,1 0 1,-1 0-1,0-1 0,1 1 1,-1 0-1,1 0 0,-1-1 0,1 1 1,0-1-1,0 1 0,0 0 1,1 1-1,3 4-248,-3 6 342,-2-10-165,0 0 122,0-1-295,0 0-1,0 0 1,0 0 0,-1 0-1,1 0 1,0 0-1,-1 0 1,0 0 0,0 0-1,1 0 1,-3 3-1,2-2 1,-1-1 0,1 1 0,0 0 0,0 0 0,0 0 0,0 0 0,1 0 0,-1 0 0,1 1 0,0-1 0,0 4 0,0 10 156,1 4 89,-5 36 0,1-36-176,-1 9 35,-2 48 1,6 151-60,0-190-75,-3 95 117,-1-93-78,-5 80-153,7-89-213,0 0 0,-8 33 0,7-44 69,3-16 80,0 1 0,-1-1 0,0 0 0,0 1 0,-1-1 0,1 0 0,-1 0 0,-1 0 1,-2 5-1,-5 10-929,9-18 841,0 1 1,-1-1-1,1 0 1,0 1-1,-1-1 1,1 0-1,-1 0 1,0 0-1,0 0 1,0 0-1,-3 3 0,4-5-93,-1 1-1,1-1 0,-1 1 1,1-1-1,-1 0 1,1 0-1,-1 0 0,1 1 1,-2-2-1,3 1 346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0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5408,'0'13'1728,"0"-10"-1046,0-3-287,0 0 122,3-3-202,5-3-137,1 0 0,0 1 0,10-5 0,-19 10-175,8-3 139,0-1 0,1 2 0,11-4 0,-16 5-86,3 0 54,0 0 0,0 0 0,1 1 0,11 0 0,3 0 140,1 0-106,-1-1 301,44 5 0,-46-1-273,11 2 214,44 1 0,-45-7-239,-14 0 3,1 1 0,31 4 1,-24 1-19,-13-2-51,-1-1-1,1 0 0,14 0 0,58-2-272,-81 0 51,0 0 0,0-1 1,-1 1-1,1 0 0,0-1 0,-1 1 1,1-1-1,-1 1 0,1-1 1,0 0-1,-1 0 0,1 1 0,-1-1 1,0 0-1,1 0 0,-1-1 0,2-1 1,-3 3-13,1 0 0,-1 0 1,0-1-1,0 1 1,0 0-1,1 0 0,-1-1 1,0 1-1,0 0 1,0-1-1,0 1 0,1 0 1,-1 0-1,0-1 0,0 1 1,0 0-1,0-1 1,0 1-1,0 0 0,0-1 1,0 1-1,0 0 1,0-1-1,0 1 0,0-1 1,-3-26-2755,-10-5 118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0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7040,'-14'13'2282,"12"-10"-1386,2-3-437,0 0-112,0 0-225,2 3-68,9 7 202,-10-9-227,-1-1-1,1 1 1,-1-1 0,1 0 0,-1 1 0,1-1 0,0 0 0,-1 1 0,1-1 0,0 0 0,-1 0-1,1 0 1,0 0 0,-1 0 0,1 0 0,0 0 0,0 0 0,-1 0 0,1 0 0,0 0 0,-1 0-1,1 0 1,0 0 0,2-1 110,8 1 146,-5 0-132,0 0 0,0 0 0,0 0 0,7 3 0,16 3 103,31 3-1,-51-8-232,14 3 171,43 13 0,-41-9 159,41 6-1,-42-11-247,-16-3-87,0 1-1,-1 0 1,1 0-1,-1 1 1,1-1-1,-1 2 1,11 4-1,-11-4-113,0 0-1,0-1 1,7 2 0,-10-4-280,0 1 0,0 0 0,0 0 0,-1 0 0,1 1 1,0 0-1,-1-1 0,0 1 0,7 5 0,-8-5-1602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4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7040,'0'-9'1638,"0"9"-681,0 0-919,1 1 0,-1 0-1,1-1 1,-1 1 0,1-1 0,-1 1 0,1-1 0,-1 1-1,1-1 1,-1 1 0,1-1 0,-1 1 0,1-1-1,0 0 1,-1 1 0,1-1 0,0 0 0,-1 0 0,1 0-1,0 1 1,-1-1 0,1 0 0,0 0 0,-1 0 0,2 0-1,5 0 29,-6-1-68,0 1-1,1 0 1,-1 0-1,1 0 1,-1 0-1,0 0 1,1 0-1,-1 0 1,0 1-1,1-1 1,-1 0-1,0 1 1,1-1 0,-1 1-1,0-1 1,0 1-1,3 1 1,15 25-132,-5-5 97,0 0 0,-2 1-1,0 0 1,-2 1 0,0 0-1,-2 1 1,0 0 0,-2 0-1,-1 1 1,3 45 0,-2 43-38,5 10 43,-6-8 48,1-49 41,-1-19-9,-3 0 1,-4 77 0,-4-81-30,2-25-13,0 29 1,4-45-4,1 0 0,-2 0 0,1 0 1,0 0-1,-1 0 0,1 0 0,-1 1 1,0-1-1,0-1 0,0 1 0,-1 0 0,-1 4 1,0-2 12,2-8-36,1 0-1,-1 0 0,1-1 0,0 1 1,0 0-1,0 0 0,0-1 0,2-5 1,56-188-1142,-57 195 1129,12-36-272,-7 15 73,2 0 0,1 1 0,0 0 1,2 0-1,17-25 0,-17 29 230,2-2 89,1-1-1,1 2 0,18-18 1,-28 32-78,-1 1 0,1-1 0,0 1 0,1 1 0,-1-1 0,1 1 0,-1 0-1,1 0 1,0 0 0,0 1 0,1 0 0,-1 0 0,0 1 0,1 0 0,-1 0 0,8 0 0,-12 1-41,0 0-1,-1 0 1,1 0-1,0 0 1,-1 0-1,1 1 1,0-1-1,-1 1 1,1-1-1,-1 1 1,1 0-1,-1-1 1,3 3-1,-3-3 10,0 1-1,-1 0 1,1-1-1,-1 1 1,1 0 0,-1 0-1,1-1 1,-1 1-1,1 0 1,-1 0 0,1 0-1,-1 0 1,0 0-1,0-1 1,0 1 0,1 0-1,-1 0 1,0 1-1,-1 1-25,1 1-1,0-1 1,-1 0-1,0 0 0,0 0 1,0 0-1,0 0 1,0 0-1,-1 0 0,-3 5 1,1-3 14,1-1 0,-1 1 0,0-1 0,-1 0 1,1 0-1,-1 0 0,0 0 0,-6 3 0,-9 6 87,5-1-15,6-4 140,-1-1-1,0 0 0,-10 5 0,4-5 51,10-4 56,-1 0 0,1 0 0,0 0 0,0 1 0,-9 8 0,-7 17 666,18-23-761,0-1 0,0 1 0,0 0 0,1 0 0,-3 8 0,4-9-88,1-1 1,0 1 0,1-1-1,-1 1 1,1-1 0,0 1-1,0 0 1,0-1 0,1 1-1,1 6 1,2 7 32,1-1 0,1 1 0,0-1-1,1 0 1,1-1 0,0 0 0,1 0 0,1-1 0,1 0-1,23 25 1,6 2-35,-24-25-92,0 0 1,28 20 0,21 1-861,-54-27 512,-10-10 263,1 1 0,-1-1 0,1 1 0,-1-1 0,1 1 0,0-1 0,0 0 0,0 0 0,-1 0 0,1 0 0,0 0 0,0 0 0,0 0 0,0-1 0,1 1 0,2 0 0,-2-1-1249,-3-3 123,0-10-1179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1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9312,'0'32'3424,"0"-32"-2656,16 16-192,-16 16 288,0 1-576,-33 15-256,1 17-32,-16-16-2976,-33 15 1600,16 17-4224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1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33 7392,'-3'2'395,"-1"0"1,1 0-1,-1-1 1,0 0-1,-5 2 1,1-5 511,5 1-631,-5 7-8,6-4 308,2-2-219,0 0 86,0 1-454,-1-1 1,1 1-1,0 0 1,0-1-1,0 1 1,0-1-1,0 1 1,0 0 0,0-1-1,0 1 1,0-1-1,1 1 1,-1-1-1,0 1 1,0-1-1,0 1 1,1 0 0,-1-1-1,0 1 1,1 0-1,-1 0-79,6 2-8,-1 0 0,0 0 0,0-1 0,7 3 0,18 0 82,-16-1 61,-7-2-29,0 0-1,-1 0 1,1-1 0,0 0-1,0-1 1,0 1 0,0-2 0,10 0-1,61-10 23,-24 7-17,86-11 107,-80 5-85,72-9-43,-54 13-6,-11-4 97,-8 4 48,-18-5 207,-35 10-278,1 0 1,0 1-1,-1-1 0,8 2 0,8-1 461,-20 0-495,-1 0 0,1 0 0,0 0 0,-1 1 0,1-1 0,0 1 0,-1-1 0,1 1 0,0-1 0,-1 1 0,1 0 0,-1 0 1,1 0-1,-1 0 0,0 0 0,1 0 0,1 2 0,-3-3-31,0 0-1,0 0 1,0 0-1,0 0 1,0 1 0,0-1-1,0 0 1,1 0-1,-1 0 1,0 0 0,0 0-1,0 0 1,0 0 0,0 0-1,0 0 1,0 0-1,0 1 1,0-1 0,0 0-1,0 0 1,0 0 0,1 0-1,-1 0 1,0 0-1,0 1 1,0-1 0,0 0-1,0 0 1,0 0-1,0 0 1,0 0 0,0 0-1,0 0 1,0 1 0,0-1-1,-1 0 1,1 0-1,0 0 1,0 0 0,0 0-1,0 0 1,0 0 0,0 1-1,0-1 1,0 0-1,0 0 1,0 0 0,0 0-1,0 0 1,-1 0 0,1 0-1,0 0 1,0 0-1,0 0 1,0 1 0,0-1-1,-16 24 132,2 0-161,5-10-67,1 0 0,1 1 1,0 0-1,-6 21 0,-13 65-568,-4 12-111,3-35 480,23-62 256,-9 26-62,-21 48 0,1-2 191,22-55 135,-2-1 0,-30 58 0,11-28 387,32-62-608,0 1 0,-1-1 1,1 1-1,0-1 0,0 1 1,-1 0-1,1-1 0,0 1 1,0-1-1,-1 0 0,1 1 1,-1-1-1,1 1 0,0-1 1,-1 0-1,1 1 0,-1-1 1,1 0-1,-1 1 0,1-1 1,-1 0-1,1 0 0,-1 1 1,1-1-1,-1 0 0,0 0 1,1 0-1,-1 0 0,1 0 1,-1 0-1,1 0 0,-1 0 1,0 0-1,1 0 0,-1 0 1,1 0-1,-1 0 0,1 0 1,-1-1-1,1 1 0,-1 0 1,1 0-1,-1-1 0,1 1 1,-1 0-1,1-1 0,-1 1 1,1 0-1,-1-1 0,1 1 1,0-1-1,-1 1 0,1-1 1,0 1-1,-1-1 0,1 0 1,-4-4 12,0 0 1,1-1-1,0 1 1,-4-11-1,2 2-3,-1 1 0,0 0 0,-1 0 0,0 1 0,-13-18 0,0 7 4,9 13 12,2-2 1,0 1-1,0-1 0,-11-22 1,-4-17 40,-20-41 163,6 18-129,-32-87-1,45 102-98,18 45-30,1 0 0,0-1 0,-4-17 0,10 29 4,-1 0 0,0 1 0,0-1 0,0 1 0,0-1-1,-1 1 1,1-1 0,-1 1 0,-1-2 0,-7-4-430,10 8 418,-1 0 1,1-1 0,-1 1-1,1 0 1,-1 0 0,1-1-1,0 1 1,-1 0 0,1-1-1,0 1 1,-1-1 0,1 1-1,0 0 1,0-1 0,-1 1-1,1-1 1,0 1 0,0-1-1,0 1 1,-1-1 0,1 1-1,0-1 1,0 1 0,0-1 0,0 1-1,0-1 1,0 1 0,0-1-1,0 1 1,0-1 0,1 0-1,-1 0-39,-1 1-1,1-1 0,0 1 0,0-1 1,0 1-1,0-1 0,0 1 1,0-1-1,0 1 0,0-1 0,0 1 1,0-1-1,1 1 0,-1-1 1,0 1-1,0-1 0,0 1 1,1-1-1,-1 1 0,0-1 0,0 1 1,1-1-1,-1 1 0,0 0 1,1-1-1,-1 1 0,1 0 0,-1-1 1,0 1-1,1 0 0,-1-1 1,1 1-1,-1 0 0,1 0 1,-1 0-1,1-1 0,-1 1 0,1 0 1,-1 0-1,1 0 0,-1 0 1,1 0-1,-1 0 0,1 0 0,0 0 1,-1 0-1,2 0 0,18-3-3869,9-8 1278,-23 10 2163,0 0-1,-1 1 1,11 0 0,-16 0 491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1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6560,'16'0'2432,"-16"0"-1888,16 0-160,0 0-352,0 0-96,17 0-96,-1 0 64,33 0 192,16 0-32,0 0 32,-1 0-32,1 16-128,-16-16 32,0 0-1600,-17 0 896,1-16-3424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1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5984,'-27'30'1920,"27"-30"-1889,0 1 1,-1-1 0,1 1-1,-1-1 1,1 1-1,0-1 1,-1 1 0,1 0-1,0-1 1,0 1 0,0 0-1,-1-1 1,1 1-1,0 0 1,0-1 0,0 1-1,0 0 1,0-1 0,0 2-1,7 3 264,-1-2-97,-5 2-58,-1-4-125,-1-1 0,1 1 0,0-1 1,0 0-1,0 1 0,0-1 0,0 1 0,0-1 0,0 1 1,1-1-1,-1 1 0,0-1 0,0 0 0,0 1 0,0-1 1,1 1-1,-1-1 0,0 0 0,0 1 0,0-1 0,1 0 1,-1 1-1,0-1 0,1 0 0,-1 1 0,1-1 0,7 9 274,-5-5-212,0 0 0,1 0 0,-1-1 0,1 1 0,0-1 0,0 0 0,1 0 0,5 4 0,20-2 99,-10 1 52,22 10 1,-27-10-119,1-1 1,18 5 0,-10-6-44,0 2 0,0 0 1,0 1-1,44 21 0,-52-20 63,-9-5-46,1 0 0,-1 1 0,-1 0-1,10 7 1,-16-11-77,1 1-1,-1-1 0,0 1 0,1-1 1,-1 1-1,1 0 0,-1-1 1,0 1-1,0-1 0,1 1 0,-1 0 1,0-1-1,0 1 0,0 0 1,0 0-1,0-1 0,0 1 0,0 0 1,0-1-1,0 1 0,0 0 1,0-1-1,0 1 0,0 0 0,-1-1 1,1 1-1,-1 1 0,-3 13 13,-2 0-1,0 1 0,-1-2 0,-1 1 1,0-1-1,-17 23 0,-3-5-107,9-10-197,-26 37 0,22-19-3,14-23-308,0-1 0,-20 25 0,-14 5-902,8-11-1759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1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9056,'64'16'3360,"1"-16"-2624,32 0-192,-48-16-2048,15 0 704,1 0-4768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1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291 486 6976,'-27'43'2256,"26"-40"-2123,0-1 0,1 0 0,-1 0 0,0 0 0,1 0 0,-1 1 0,1-1 0,0 0 0,0 0 0,-1 1 0,2 3 0,-1-1 79,3 0-84,8 6-411,-11-11 263,1 1 1,-1-1-1,1 0 1,-1 1-1,1-1 1,0 0-1,-1 1 1,1-1-1,0 0 1,-1 0-1,1 0 1,0 1-1,-1-1 1,1 0-1,0 0 0,-1 0 1,1 0-1,0 0 1,-1 0-1,1 0 1,0-1-1,-1 1 1,2 0-1,0-1-55,0 2 112,0 0 0,0-1 0,0 1 1,-1 0-1,1 0 0,0 0 0,-1 1 0,1-1 0,-1 0 0,1 0 1,-1 1-1,0-1 0,1 1 0,-1-1 0,0 1 0,0 0 0,1 2 0,2 2 107,-1 0 0,0 0-1,0 0 1,2 10 0,-1 2 35,-1-5-45,9 24 1,-1-11-5,-2 1 1,0 0 0,8 54-1,-12-3 105,-4-67-218,2 5 74,-2-1-1,0 1 1,-1 0-1,-1-1 1,0 1-1,-5 25 1,4-33-25,0 0 1,0-1 0,0 1-1,-1-1 1,0 1 0,0-1-1,-1 0 1,0 0 0,-1-1-1,1 1 1,-11 10 0,4-5-28,-1-1 1,-24 16 0,30-22-114,-1-2 0,0 1 1,0-1-1,0 0 0,0 0 1,-1-1-1,1 0 0,-10 1 1,5-1-310,0 0 0,-1-2 0,1 1 0,-21-3 1,27 1 170,0 0 1,0-1-1,1 0 1,-1 0-1,0 0 1,1 0-1,-1-1 1,1 0-1,0 0 1,0 0-1,0-1 1,0 0 0,-4-4-1,-53-65-1265</inkml:trace>
  <inkml:trace contextRef="#ctx0" brushRef="#br0" timeOffset="1">437 1 9728,'49'49'3584,"-17"-33"-2784,-16-16-224,0 16-2848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1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8736,'-13'14'2810,"12"-14"-2755,1 1 0,0-1 0,-1 1 0,1-1 0,0 1 0,-1-1 0,1 1 0,0-1 0,0 1 0,-1 0 0,1-1 0,0 1 0,0-1 0,0 1 0,0 0 0,0-1 0,0 1 0,0 0 0,0-1 0,0 1 0,0-1 0,0 1 0,0 0 0,1-1 0,-1 2 0,0-2 35,0 15-291,1-10 171,-1 1 0,-1-1 0,1 0-1,-3 10 1,1-5 21,-1 2-91,0-1 1,1 0-1,1 0 1,-1 20 0,0 22-40,-12 63 1,6-61 140,0 72 1,8 16 82,-1-131-8,0-1-1,0 1 1,-1 0-1,-5 15 1,5-18 25,-1 5 19,3-12-122,0 1 0,-1-1 1,0 1-1,1-1 0,-1 1 1,0-1-1,0 0 0,0 1 0,0-1 1,-1 0-1,-2 4 0,4-7-17,-1 1 0,1-1 1,-1 0-1,1 0 0,0 0 0,0 1 0,-1-1 0,1 0 0,0 0 0,0 0 0,0 0 0,0 0 1,0-1-1,0 0 4,0 0 1,1 1-1,-1-1 0,0 0 1,1 1-1,-1-1 1,1 0-1,-1 1 1,1-1-1,0 1 1,-1-1-1,1 1 1,0-1-1,0 1 1,2-2-1,2-5-52,21-35-126,-18 29 132,0 1 0,1 0 1,0 0-1,18-18 0,-9 13-8,2 1-1,0 1 1,0 1-1,2 1 0,0 0 1,44-19-1,-57 30 75,0 0-1,-1 0 0,1 1 1,0 0-1,0 0 0,0 1 1,0 1-1,0-1 0,0 1 1,1 1-1,-1 0 0,0 0 1,0 1-1,0 0 0,-1 0 1,1 1-1,0 0 0,-1 1 1,15 8-1,-21-11 5,-1 0 0,1 0 1,-1 0-1,0 0 0,1 1 0,-1-1 0,0 1 1,0-1-1,1 1 0,-1-1 0,-1 1 0,1-1 0,0 1 1,0 0-1,0 0 0,-1-1 0,1 1 0,-1 0 1,0 0-1,1 0 0,-1 0 0,0 0 0,0 0 1,0-1-1,0 1 0,-1 0 0,1 0 0,-1 3 1,0-2 71,-1 1 0,1-1 0,-1 1 0,0-1 0,1 0 0,-2 1 0,1-1 1,0 0-1,-1-1 0,1 1 0,-1 0 0,0-1 0,-5 5 0,-13 5 329,-25 11-1,18-10-196,-1 1-91,27-14-127,1 0 1,0 1-1,-1-1 1,1 1 0,0 0-1,0-1 1,0 1 0,-1 0-1,1-1 1,0 1-1,0 0 1,0 0 0,0 0-1,-1 2 1,1-2 9,1 0 0,0 0 0,0 0 0,-1 0 0,1 0 0,0 0 0,0 0 0,0 1 0,0-1 0,0 0 0,0 0 0,1 0 0,-1 0-1,0 0 1,1 0 0,-1 0 0,0 0 0,1 0 0,-1 0 0,2 1 0,-1 0-13,0 0 0,1 1 1,-1-1-1,1 0 0,-1 0 0,1 0 0,0-1 0,0 1 0,0 0 0,0-1 0,0 1 0,1-1 1,-1 0-1,0 1 0,1-1 0,2 0 0,8 2-55,14 3-180,-21-3 21,1 0-1,-1 1 1,10 7 0,16 11-297,-18-17 669,-1 0 0,24 6 0,-6-3-364,-27-7 26,0 0 0,1 0-1,-1 0 1,1-1 0,-1 0-1,0 0 1,5-1 0,0 1-459,-9 0 616,1 0-1,-1 0 1,0 0-1,0 0 1,0 0-1,0 0 1,0 0-1,0 0 1,0 0-1,0 0 1,0 0-1,0 0 1,1 0-1,-1 0 1,0 0-1,0 0 1,0 0-1,0 0 1,0 0-1,0 0 1,0 0-1,0 0 1,0 0-1,0 0 1,0 0-1,1 0 1,-1 0-1,0 0 1,0 0-1,0 0 1,0 0-1,0-1 1,0 1-1,0 0 1,0 0-1,0 0 1,0 0-1,0 0 1,0 0-1,0 0 1,0 0-1,0 0 1,0 0-1,0 0 1,0-1-1,0 1 1,0 0-1,0 0 1,0 0-1,0 0 1,0 0-1,0 0 1,0 0-1,0 0 1,0 0-1,0-1 1,-3-12-1682,-10-3-1840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1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 8064,'-10'12'2315,"10"-12"-2289,0 0 1,0 0-1,0 0 1,0 1-1,0-1 1,0 0 0,0 0-1,0 0 1,0 1-1,0-1 1,0 0-1,0 0 1,0 0-1,0 0 1,1 1 0,-1-1-1,0 0 1,0 0-1,0 0 1,0 0-1,0 1 1,1-1-1,-1 0 1,0 0-1,0 0 1,0 0 0,0 0-1,1 0 1,-1 0-1,0 0 1,0 0-1,0 0 1,1 0-1,-1 0 1,0 0-1,0 0 1,0 0 0,1 0-1,-1 0 1,0 0-1,0 0 1,1 0-1,-1 0 1,0 0-1,0 0 1,0 0 0,0 0-1,1 0 1,2 0 629,-3 0 405,0 0-1018,0 1 0,0 0 0,0 0 1,0-1-1,0 1 0,0 0 0,1-1 0,-1 1 0,0 0 1,0-1-1,1 1 0,-1 0 0,0-1 0,1 1 0,-1-1 0,1 1 1,-1-1-1,1 1 0,-1-1 0,1 1 0,-1-1 0,1 1 1,0-1-1,-1 0 0,1 1 0,-1-1 0,1 0 0,0 1 1,0-1-1,-1 0 0,1 0 0,0 0 0,0 0 0,5 1 20,0-1-1,0 1 0,10-2 0,2 0 73,8 0 4,34-6 0,-33 3-11,35 0-1,116 4 273,-165-1-398,-1 0 1,0-1-1,0 0 1,13-4-1,-18 4-30,0 1-101,1 0 0,-1 0 0,1 1 1,10 0-1,-1 1-1526,-17-4-9,0-11-2602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2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6816,'-14'13'2197,"14"-12"-2138,-1-1-1,1 0 1,-1 1 0,1-1 0,-1 0-1,1 1 1,-1-1 0,1 0 0,-1 0-1,0 1 1,1-1 0,-1 0-1,1 0 1,-1 0 0,0 0 0,1 0-1,-1 0 1,0 0 0,1 0-1,-1 0 1,1 0 0,-1 0 0,0 0-1,1-1 1,-2 1 0,2 0 243,2 0-226,0 0 0,0 1 0,-1-1 0,1 1 0,0-1 0,0 1 0,-1 0-1,1-1 1,0 1 0,-1 0 0,1 0 0,-1 0 0,2 2 0,4 2-35,0-2 143,-1 1 0,0-1-1,12 3 1,-9-3 147,1 1 0,15 8 0,-16-7-211,0 1-58,0 0 0,1-1 0,0 0 0,0-1 1,0 0-1,18 4 0,27 0-80,14 3-103,-47-5 3,27 2 0,-41-7 61,0-1 1,0 0-1,0 0 0,0-1 1,13-2-1,1-4-548,0 0 0,0-1-1,-1-2 1,0 0 0,35-24-1,-7 2-2268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2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4480,'0'3'1445,"0"-1"-1325,0 0 0,1-1 0,-1 1 0,1 0 0,-1 0 1,1-1-1,0 1 0,0 0 0,-1-1 0,3 4 0,2 3 164,-4-6-234,0 1 0,0 0 0,-1 0 0,1 0 0,-1 0 0,0 0-1,1 0 1,-1 0 0,-1 0 0,1 4 0,-1 5 36,1 7-12,0-2-47,-3 31 0,-8 14 64,6 5 223,1-38-213,-6 104 54,0 11-75,7-113-37,0 0-11,3-14 23,-2-1-1,0 0 0,-1 0 1,-6 18-1,7-27-58,-1 2 121,0 0 0,0 0 1,-1 0-1,0 0 0,0-1 0,-1 1 0,0-1 0,-8 9 1,13-17-122,0 1 1,-1-1-1,1 0 1,0 0-1,-1 1 1,1-1-1,0 0 1,-1 0-1,1 0 1,0 1-1,-1-1 1,1 0-1,-1 0 1,1 0 0,0 0-1,-1 0 1,1 0-1,-1 0 1,1 0-1,0 0 1,-1 0-1,1 0 1,-1 0-1,1 0 1,-1 0-1,1 0 1,0 0-1,-1 0 1,1-1-1,0 1 1,-1 0-1,1 0 1,-1 0-1,1-1 1,0 1-1,0 0 1,-1 0 0,1-1-1,0 1 1,-1 0-1,1-1 1,0 1-1,0 0 1,-1-1-1,1 0 1,-1-2-44,0-1 1,0 1-1,1-1 1,-1 0-1,1 1 0,0-1 1,0-6-1,4-33-140,3 8 31,1 0 0,1 1 0,16-35 0,-17 55 50,1-1 1,1 1-1,0 0 1,1 1-1,0 0 1,1 1-1,1 0 1,13-10-1,-22 19 169,1 1 0,-1-1 0,1 1-1,0 0 1,-1 1 0,1-1 0,0 1 0,0 0-1,0 0 1,0 0 0,0 1 0,0 0-1,10 0 1,-14 0-30,-1 0-28,1 0-1,-1 0 1,0 0-1,0 0 1,0 0-1,0 0 1,0 0-1,1 0 0,-1 0 1,0 0-1,0 0 1,0 0-1,0 1 1,0-1-1,0 0 0,1 0 1,-1 0-1,0 0 1,0 0-1,0 0 1,0 0-1,0 0 1,0 0-1,0 1 0,0-1 1,1 0-1,-1 0 1,0 0-1,0 0 1,0 0-1,0 0 1,0 1-1,0-1 0,0 0 1,0 0-1,0 0 1,0 0-1,0 0 1,0 1-1,0-1 1,0 0-1,0 0 0,0 0 1,0 0-1,0 0 1,0 1-1,0-1 1,0 0-1,0 0 1,-1 0-1,1 0 0,0 0 1,0 1-1,0 1 2,0 0-1,0 1 0,0-1 1,0 1-1,-1-1 0,1 0 1,-1 1-1,0-1 0,0 0 1,0 1-1,0-1 0,0 0 1,0 0-1,0 0 0,-1 0 1,1 0-1,-3 3 0,-1 0-74,1 0 0,0 0 0,0 1 0,0-1 0,1 1 0,-3 7 0,2-5 102,-1 1 0,-7 10 0,-15 16 106,15-15-6,1 1 1,-15 43-1,25-60-149,0 1 0,1 0 1,-1-1-1,1 1 0,0-1 0,0 1 0,0 0 1,1-1-1,0 1 0,0 0 0,0-1 0,0 0 1,1 1-1,0-1 0,0 0 0,0 1 0,0-1 1,0 0-1,1-1 0,0 1 0,0 0 0,0-1 1,0 0-1,1 1 0,-1-1 0,7 4 0,20 14 64,-9 4 32,-19-24-75,0 0 0,0-1 0,1 1 0,-1 0 0,0 0 0,0-1 0,5 1 0,4 1-7,29 10-72,-32-8 12,1-1-1,0 0 1,-1-1 0,1 0-1,15 1 1,9-3-941,-31 0 262,-2-2-699,0-12 160,0-2-1040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4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11296,'0'0'4192,"0"0"-3264,32-17-257,-16 17-703,33 0-128,-17-16-96,17 16 160,-1-16-991,1 16 607,-17 0-1440,17 0 1088,-1 16-2144,17-16 1664,-17 0-3168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2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7648,'16'48'2816,"0"-48"-2176,0 16-192,0-16 480,1 0-608,15 0-1056,0 0 384,1-16-800,15 16 640,-15-16-928,15 16 800,17-16-32,0 16 416,-1 0-1536,1-16 992,0 16-1696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2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6816,'-16'64'2528,"16"-47"-1984,16-1-128,0 0-384,1 0-96,15 0-448,0 17 256,33-1-96,-16 0 224,-1 33-128,33 16 128,-32 16 288,15-16-96,-15 0 64,15-17-64,-31-15-480,-1-17 224,1 1-2432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2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1 9056,'-17'16'3360,"1"16"-2624,0 1-192,0-17-160,0 0-320,0 16-1024,-17 17 544,1-1-704,-17 17 640,-15 0-32,15 0 320,1-17-32,-1 1 128,17-17-768,-1 0 448,1-15-3552,32-17 2208,32-33-160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2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49 8640,'27'13'2784,"-26"-13"-2697,0 1 0,-1-1 0,1 1 0,0-1 0,0 0 1,0 1-1,-1-1 0,1 0 0,0 0 0,0 0 0,0 0 1,0 0-1,0 0 0,-1 0 0,1 0 0,2 0 0,-3-1-94,1 1-1,-1 0 0,0 0 0,1-1 0,-1 1 1,0 0-1,1-1 0,-1 1 0,0 0 0,1-1 1,-1 1-1,0 0 0,1-1 0,-1 1 0,0-1 1,0 1-1,0-1 0,1 1 0,-1 0 0,0-2 1,0 0-213,0 0 1,1 1 0,-1-1 0,-1 0 0,1 0 0,0 0 0,0 1-1,-1-1 1,1 0 0,0 0 0,-2-2 0,1 2 54,0 0 0,-1 0 0,1 1 0,-1-1 1,1 0-1,-1 0 0,1 1 0,-1-1 0,0 1 0,0-1 1,0 1-1,0 0 0,0 0 0,0 0 0,0 0 1,-4-1-1,-1 0-182,0 1 1,0 0 0,0 0 0,-13 0-1,0 2 454,-1 2-1,1 0 1,0 1-1,0 1 0,-37 14 1,26-8 236,-51 18 637,-30 9 712,85-29-946,1 1 1,-37 20 0,58-27-657,-1-1 0,0 0 0,0 0 0,0 0 0,0 0 0,0-1 0,-12 1 0,18-2-87,-1 0 0,1 0 0,0 0 1,-1 0-1,1 0 0,0 0 1,-1 0-1,1 0 0,0 0 0,-1 0 1,1 0-1,0 0 0,-1 0 1,1 0-1,0 0 0,0 1 0,-1-1 1,1 0-1,0 0 0,-1 0 1,1 0-1,0 1 0,0-1 0,-1 0 1,1 1-1,-11 9-216,8-4 79,3-5 135,0 1 0,0-1 0,-1 0 0,1 1 0,0-1 0,-1 0 0,1 0 0,-1 1 0,0-1 0,1 0-1,-3 2 1,2-2 2,1 0 0,-1 0-1,0 1 1,0-1 0,1 0-1,-1 0 1,1 1 0,-1-1-1,1 0 1,-1 1-1,1-1 1,0 0 0,0 1-1,-1-1 1,1 1 0,0-1-1,0 0 1,1 1 0,-1-1-1,0 1 1,1 1 0,1 3 6,0 1-29,1 0-1,-2 0 1,1 0 0,-1 1 0,1 12 0,-2 528 420,0-545-400,1 0 1,-1 0 0,0 1 0,1-1 0,-1 0 0,1 0 0,0 0-1,0 0 1,0 0 0,1 0 0,1 4 0,0-2 31,-3-4-11,1 0 0,0 1 0,-1-1-1,1 0 1,0 0 0,0 1 0,0-1 0,-1 0-1,1 0 1,0 0 0,1 0 0,-1 0 0,1 1-1,4 2 15,-4-2-33,-1-1 0,1 1-1,0-1 1,0 1 0,0-1 0,0 0 0,1 0 0,-1 0 0,0 0 0,0 0 0,1 0 0,-1-1 0,0 1 0,4-1 0,7 3-10,22 8 3,14-6 15,-22 0 2,-7-2-59,1 0 1,24 0-1,-26-3-414,21 2 0,9 6-473,-25-12-90,-10 0 443,26 2-1024,-18 2-1979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2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178 874 7808,'-48'16'2880,"48"0"-2240,-17-16-160,17 0 0,0 0-352,0 0-608,17 17 256,-17-1 0,16-16 128,16 0-608,17-16 384,-1 16-224,17-17 320,0 1-1792,-17-16 1120,1 0-2848</inkml:trace>
  <inkml:trace contextRef="#ctx0" brushRef="#br0" timeOffset="1">33 0 8896,'-33'17'3296,"33"-1"-2560,16-16-224,-16 16-704,33-16 0,-1 16-192,0-16 224,17 16-1056,16-16 672,-1 17-1088,33-17 928,-16 16-1568,16-16 1280,-16 0-1920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2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7648,'49'0'2816,"-33"0"-2176,32 0-192,-31 0-800,15-16 96,0 16-1792,1-16 1120,-1 0-1632,0 16 1472,1-17-1376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2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8384,'-16'81'3104,"48"-65"-2400,1 16-224,15-15-160,1-17-288,15 0-576,17 0 288,-16-17-1728,16 1 1088,0 0-448,0 0 800,0 0-1792,16-17 1312,0 1-1312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2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7552,'-4'2'489,"-1"1"1,0-1 0,1 1-1,-5 3 1,-2 8 459,-4-13-640,13-1-256,0 0 1,-1 0-1,1 0 0,0 0 1,-1 0-1,1 1 1,0-1-1,0 1 0,-1-1 1,-2 2-1,-9 10 5,12-10-139,-1 1-1,0-1 1,0 1-1,0-1 1,0 0-1,-3 2 1,-4 0-24,6-2 32,0 0 0,0 0 0,1 0 0,-1 1 0,0-1 0,1 1 0,-1 0 0,1 0 0,0 0 0,0 0 0,0 0 0,0 1 0,1 0 0,-3 4 0,-5 11 32,0 0 0,2 0-1,1 1 1,0 0 0,1 1 0,2 0 0,0-1-1,1 1 1,1 0 0,1 32 0,1-46 21,0 0 0,1 0 1,0 0-1,0 1 0,1-1 1,-1 0-1,2-1 0,-1 1 0,1 0 1,0-1-1,1 1 0,4 7 1,-2-4-7,5 9 0,-10-19 30,0 1-1,-1-1 1,1 1-1,0-1 1,0 1-1,-1-1 1,1 0 0,0 1-1,0-1 1,-1 0-1,1 0 1,0 0-1,0 1 1,0-1-1,-1 0 1,1 0 0,0 0-1,0 0 1,0 0-1,0-1 1,-1 1-1,1 0 1,0 0-1,1-1 1,5-1 23,-1-1 1,1 1-1,-1-2 0,1 1 0,-1-1 1,0 1-1,0-2 0,5-4 0,12-17 41,0-1-1,25-41 1,-31 36-185,4-6-24,-19 35 137,0 0 0,1 0 0,-1 1 0,0-1 0,1 1 0,-1 0 0,1-1 0,0 1-1,5-2 1,-7 3 6,0 1 0,0 0 0,0-1 0,0 1 0,0 0 0,0 0 0,0 0 0,0 0 0,0 0 0,0 0 0,0 0 0,0 0 0,0 0 0,0 1 0,0-1 0,0 0 0,0 1 0,0-1 0,0 1 0,0-1 0,0 1 0,-1-1 0,1 1 0,0 0 0,0-1 0,0 1 0,-1 0 0,1 0 0,0-1 0,-1 1 0,1 0 0,-1 0 0,1 1 0,3 4-10,-1 0 0,0 0 0,0 1-1,2 7 1,13 48 26,-9-26 96,16 36-1,-17-55-86,1-1 0,19 27-1,-11-20-36,-14-17 11,1 0 1,0-1 0,0 0-1,1 0 1,0 0 0,-1 0 0,2-1-1,-1 0 1,0 0 0,1 0-1,0-1 1,0 0 0,0 0-1,0 0 1,0-1 0,1 0 0,-1 0-1,1 0 1,0-1 0,-1 0-1,12 0 1,23-6 97,-23 2-54,4 0 28,-17 3-49,1 0 0,0-1 1,-1 0-1,1-1 0,0 1 0,-1-1 0,0 0 0,1 0 1,8-6-1,-3 2 13,-1 0 0,-1-1 1,1-1-1,-1 1 0,0-2 1,9-10-1,-7 5 46,-6 8-25,0 0 1,-1 0-1,1-1 1,-1 0-1,-1 1 0,1-1 1,-1 0-1,0-1 1,-1 1-1,3-11 0,3-21 232,-1 9-49,-1 1 1,2-46-1,-8 71-267,0 0 0,0 1 1,0-1-1,-1 0 0,0 1 1,0-1-1,0 0 0,-2-5 1,-3-6-459,0-12-428,0 14-494,5 11 1191,0 1 0,0-1 0,1 1 0,-1-1-1,0 1 1,1-1 0,-1 1 0,1-1 0,0 1 0,-1-1 0,1 0 0,0-1-1,0-13-3330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2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1279 5408,'1'1'100,"-1"1"1,1 0-1,0-1 0,-1 1 1,1-1-1,0 1 0,0-1 1,0 0-1,0 1 0,0-1 1,1 0-1,-1 0 0,0 0 1,1 0-1,-1 0 0,2 1 1,-1-2-47,1 0 0,-1 0 0,1 0 1,-1 0-1,0-1 0,1 1 0,-1-1 0,0 1 1,0-1-1,1 0 0,-1 0 0,2-1 0,14-4 94,-12 4-109,0 1-1,-1-1 1,1-1-1,-1 1 1,1-1 0,-1 0-1,0 0 1,0-1-1,6-5 1,-1-2-86,-2 0 1,0-1 0,0 0 0,9-21-1,0 2-153,15-23-39,28-54-226,3-59 461,-24 59 274,-30 84-176,15-38 241,18-73-1,-21 19 311,-15 76-373,1 0 0,13-39 0,-8 47-119,-6 17 82,-1-1 1,5-24-1,-6 23-85,-1 6 124,-1 0 1,0 1-1,0-19 1,-4 19 208,-3 13-207,-10 22-130,5-8-182,8-14 21,0 1-1,0-1 1,1 1 0,-1-1-1,1 1 1,0 0-1,0 0 1,-1 4-1,0 39-127,-9 72-301,8-98 402,2-9 26,1 1 0,0-1 0,1 1-1,1-1 1,3 17 0,-1-7 81,-4-18-14,1 1 0,0-1-1,0 0 1,0 0-1,0 0 1,1 0 0,0 0-1,2 6 1,-1-8-38,-1 0 0,0 1-1,1-1 1,0 0 0,-1 0 0,1-1 0,0 1 0,0-1 0,0 1 0,6 1 0,-5-1-81,0-1 1,0 0 0,0 1 0,0-1 0,1-1 0,-1 1 0,0-1 0,1 1-1,-1-1 1,0-1 0,1 1 0,-1 0 0,0-1 0,8-2 0,-6 0-16,0 0 1,1 0-1,-1 0 1,0-1-1,0 0 1,-1 0-1,1-1 1,7-8-1,77-92-125,-48 54 363,-2 2 133,-15 3-53,-4 15 106,-15 24-249,-1 0 1,0 0 0,-1-1-1,0 1 1,0-1 0,0 0 0,2-8-1,-5 12-56,0 1 0,-1 0-1,1 0 1,-1-1 0,1 1-1,-1 0 1,0 0 0,0-1 0,-1 1-1,1 0 1,-1-1 0,-1-5-1,1 6-80,-11-16 799,12 18-696,-1 0-1,1 1 0,-1-1 0,1 0 0,-1 1 0,1-1 0,-1 0 0,0 1 0,1-1 0,-1 1 0,0-1 0,1 1 0,-1 0 0,0-1 1,0 1-1,0 0 0,1-1 0,-1 1 0,-1 0 0,-4 2 167,2 3-263,0 0 1,0 0-1,0 0 1,1 1-1,0-1 0,0 1 1,0 0-1,1 0 1,-4 11-1,3-5-27,1 1 0,0-1 1,1 1-1,0 14 0,-4 48-119,3-60 126,0 0 0,2 0 0,0-1 1,0 1-1,1 0 0,1 0 0,4 14 0,-3-17-147,1 0 1,0 0-1,1 0 0,11 21 0,-15-32 129,0 1 0,0-1 1,0 0-1,0 1 0,1-1 0,-1 0 1,0 0-1,1 0 0,-1 0 0,1 0 1,-1 0-1,1 0 0,-1 0 0,1-1 1,-1 1-1,1-1 0,0 1 0,0-1 1,-1 1-1,1-1 0,0 0 0,-1 0 1,1 0-1,2 0 0,-1-1-120,0 1 1,0-1-1,0 0 1,0 0-1,0 0 0,0-1 1,0 1-1,0-1 0,-1 1 1,1-1-1,0 0 0,-1 0 1,3-3-1,23-31-1411,-21 26 1221,39-52-2743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2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8960,'-16'17'3328,"16"-17"-2592,0 16-192,0 0-32,0 16-384,-16 17-192,16 48 32,-17-16-224,1 32 160,16 0 32,0 17 64,0-1-1632,0-32 896,0 0-1760,16-16 1440,1-32-2592,-17-1 2048,32-48 32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4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10976,'0'0'4064,"0"0"-3168,0-17-257,17 17-415,-1 0-256,0-16-607,0 16 351,0 0-960,0 0 736,1 0-1632,-1 0 1216,-16 0-3648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2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794 0 8480,'0'11'2320,"0"-6"-1904,1-1 0,-1 1 0,0 0 0,-1-1 0,1 1 0,-3 7 0,-7 15-8,3-10-252,-6 23 0,1 19-69,-11 38-164,13-64 45,2-8-16,1 0 0,0 1 0,-4 51 0,6 58-128,1-86 45,0 32-138,9-1 29,-2-47 123,0 13-193,-3-22-107,2-1 0,1 0 1,0 0-1,2 0 0,14 41 0,-13-49-162,-4-12 143,-1 0 1,0 0 0,1 0-1,-1 0 1,0 0 0,-1 1-1,1-1 1,-1 0 0,1 6-1,-1-2-820,0-7 1241,0 0 0,0 0 0,0 0 1,0 0-1,0 0 0,0 0 0,0 0 0,0 0 1,0 0-1,0 0 0,0 0 0,0 0 1,0 0-1,0 0 0,0 0 0,0 1 1,0-1-1,0 0 0,-1 0 0,1 0 1,0 0-1,0 0 0,0 0 0,0 0 1,0 0-1,0 0 0,0 0 0,0 0 1,0 0-1,0 0 0,0 0 0,0 0 1,0 0-1,0 0 0,0 0 0,0 0 1,0 0-1,0 0 0,0 0 0,0 0 1,-1 0-1,1 0 0,0 0 0,0 0 1,0 0-1,0 0 0,0 0 0,0 0 1,0 0-1,0 0 0,0 0 0,0 0 0,0 0 1,0 0-1,0 0 0,0 0 0,0 0 1,0 0-1,0 0 0,-1 0 0,1 0 1,0 0-1,0 0 0,0 0 0,0 0 1,0 0-1,-13-25-1969</inkml:trace>
  <inkml:trace contextRef="#ctx0" brushRef="#br0" timeOffset="1">82 680 7552,'-49'-17'2816,"33"17"-2208,16-16-160,-16 16-32,32 0-320,0 0-160,17-16 0,-1 16 256,0 0-128,1 0 128,-1 0-96,17-16-768,-17 16 384,0 0-1120,1-16 800,-1 16-1600,-16 0 1216,17-33-2464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2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8128,'16'0'3008,"17"0"-2336,-1 0-160,0 0-288,1-16-224,-1 16 64,17 16-32,-1-16-864,17 16 448,0 0 1152,-1 0-416,1-16-480,-17 16 0,1-16-2080,0 0 1216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3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1441 1312,'1'0'18,"-1"0"-1,1 0 1,-1 0 0,1 0-1,-1 0 1,0 0 0,1 0-1,-1 0 1,1 0-1,-1 0 1,0 0 0,1 0-1,-1 0 1,1 0 0,-1 0-1,1 0 1,-1-1 0,0 1-1,1 0 1,-1 0 0,0 0-1,1-1 1,-1 1 0,0 0-1,1 0 1,-1-1 0,1 0-1,-7-6 263,3 4-222,0 0 710,3 3-85,0 0 330,0 0-304,0 0 54,0 0-225,0 0 182,0 0-202,0 0 42,0 0-208,0 0-96,0-16 1376,3 16-1515,75 0 646,-74 0-748,-1 0 1,0-1-1,1 1 1,-1-1 0,0 0-1,0 0 1,0 0-1,4-1 1,9-4 4,16 0-36,84-26-16,232-65 458,0-16 97,-149 32-171,-175 71-319,182-77 126,-16-6-168,48-22-25,207-60 141,-428 169-87,357-139 477,-196 56-203,23 1 15,-97 44-85,82-33 94,-127 54-204,-35 13-75,65-23 66,11 9-36,-43 8-46,-33 8-20,1 2 0,0 0 0,0 2 0,43-2 0,12 6-150,-47 0-2570,-62 0-1454,12 0 2310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3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 7648,'-23'0'2171,"20"0"-929,16 0-447,30 0-454,-40 0-340,0 0-1,1 0 1,-1-1 0,0 1 0,1-1-1,-1 0 1,0 0 0,6-3-1,7-1-86,-7 3 53,-1 1 0,1 0-1,0 1 1,15 0 0,1 1 2,1-2 18,-7 1 90,0 0 0,27 4 0,-32-2-35,11 2 183,47 3-1,-45-7-121,-10-1-13,-1 1 0,23 4 0,-14 0-24,-8 0-60,-1-2 1,21 1 0,-27-2 15,0-1 0,-1 1 0,1 1 0,11 3 0,-12-3 42,0 0 1,0-1-1,0 0 0,11 0 1,-17-1-3,1 0 0,-1 0 0,1 1 0,0-1 0,-1 1 1,1 0-1,4 1 0,-7-1-51,0-1 1,0 1-1,0 0 1,0-1-1,0 1 0,0 0 1,0 0-1,-1-1 1,1 1-1,0 0 0,0 0 1,-1 0-1,1 0 1,-1 0-1,1 0 0,-1 0 1,1 1-1,-1-1 1,1 0-1,-1 0 0,0 0 1,0 0-1,0 0 1,0 1-1,0-1 0,0 2 1,1 4-3,-1-5 23,0 1 0,0-1 0,0 0 1,0 0-1,0 0 0,-1 1 0,1-1 0,-1 0 0,0 3 1,-7 11 121,1-4-4,-8 25-1,-28 113-181,5-14-411,34-125 170,1 0 1,0 0-1,1 1 0,0 0 0,0-1 0,2 1 0,0 17 0,0-20-125,0-5 109,0 0 0,1 0 0,-1 0 0,1 0 0,0 0 0,0 0 0,0 0 0,1-1 0,-1 1 0,4 6 0,-4-9 157,-1 1 0,1-1 0,-1 1-1,1-1 1,-1 0 0,0 1 0,0-1-1,0 1 1,0 1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4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81 5984,'-24'-13'1920,"24"13"-1910,0 0-1,0 0 1,0 0 0,0 0 0,0 0 0,0-1-1,-1 1 1,1 0 0,0 0 0,0 0 0,0 0-1,0 0 1,0 0 0,0 0 0,0 0 0,0 0-1,0 0 1,0 0 0,0 0 0,0 0 0,0-1-1,0 1 1,0 0 0,0 0 0,0 0 0,0 0 0,0 0-1,0 0 1,0 0 0,0 0 0,0 0 0,0 0-1,0 0 1,0 0 0,0 0 0,1 0 0,-1-1-1,0 1 1,0 0 0,0 0 0,0 0 0,0 0-1,0 0 1,0 0 0,0 0 0,0 0 0,0 0-1,0 0 1,0 0 0,0 0 0,0 0 0,0 0-1,1 0 1,1-3 207,-10-7 269,7 9-441,1 1 1,-1-1 0,1 1 0,0-1-1,-1 1 1,1-1 0,0 0 0,-1 1-1,1-1 1,0 1 0,0-1 0,0 0-1,0 1 1,0-1 0,-1 1 0,1-1-1,0 0 1,0 1 0,1-1-1,-1 0 1,0 1 0,0-1 0,0 1-1,0-1 1,1 0 0,-1 0 34,0-17 251,0 17-329,0 0-1,0 0 1,0 0 0,0 0 0,0 0 0,0 0 0,0 1 0,0-1 0,0 0 0,1 0 0,-1 0 0,0 0-1,2-1 1,-2 2-1,0 0 0,0-1 0,0 1 0,0 0 0,0 0 0,1 0 0,-1 0 0,0-1 0,0 1 0,0 0 0,1 0 0,-1 0 0,0 0 0,0 0-1,0 0 1,1 0 0,-1-1 0,0 1 0,0 0 0,1 0 0,-1 0 0,0 0 0,0 0 0,1 0 0,-1 0 0,0 0 0,0 0 0,1 0 0,-1 0 0,0 1-1,0-1 1,1 0 0,-1 0 0,0 0 0,5 8 40,-1-3 24,9 3 207,-9-3-224,0 1-1,0 0 1,-1 0 0,1 0-1,1 7 1,6 10 29,1 2 17,-1 1 0,12 47 0,9 28-131,1 5-208,-27-83 223,12 30 1,1 3-43,-12-14-101,-7-33 127,1 0 0,1-1 0,0 1 0,0-1-1,0 0 1,6 13 0,16 25-122,-16-25 102,-8-19 41,1 1 1,-1-1-1,1 1 1,0-1-1,0 1 1,0-1-1,0 0 0,0 1 1,1-1-1,-1 0 1,1 0-1,-1 0 1,1 0-1,0 0 0,0-1 1,0 1-1,0 0 1,0-1-1,3 2 1,-4-2 15,0-1 1,0 0 0,0 0-1,0 1 1,0-1 0,0 0 0,1 0-1,-1 0 1,0 0 0,0 0-1,0 0 1,0-1 0,0 1-1,0 0 1,0-1 0,0 1 0,0 0-1,0-1 1,0 1 0,0-1-1,0 1 1,0-1 0,-1 0-1,1 1 1,1-2 0,2-2-19,0 0 0,0 0 1,-1-1-1,4-4 0,-3 1-5,-1 0 0,1 0 0,-1-1 0,-1 1-1,0-1 1,2-10 0,6-23-148,55-171-1855,-62 203 1957,13-39-238,11-2 137,-6 5 192,25-19-133,-45 64 117,0-1-1,0 1 0,0-1 1,1 1-1,-1 0 0,0 0 0,1-1 1,-1 1-1,1 0 0,-1 0 1,1 0-1,-1 1 0,1-1 0,0 0 1,-1 1-1,1-1 0,0 1 1,0-1-1,-1 1 0,1 0 0,0 0 1,0 0-1,0 0 0,0 0 0,3 0 1,0 0 22,-5 0-17,1 0-1,0 0 1,0 0 0,-1 0-1,1 0 1,0 0 0,0 0 0,-1 1-1,1-1 1,0 0 0,0 0-1,-1 0 1,1 1 0,0-1-1,1 1 1,-2 0-6,1 0 0,-1 0-1,1 0 1,-1 0 0,0 0 0,0 0 0,1 0-1,-1 0 1,0 0 0,0 0 0,0 0 0,0 0-1,0 2 1,0-1-15,0 1-8,0-1 0,0 0 0,0 1 0,0-1 0,-1 0 0,1 0 0,-1 1 0,1-1 0,-1 0 0,0 0 0,0 1 0,0-1 0,0 0 0,0 0 0,0 0 0,-1 0 0,1-1 0,0 1-1,-1 0 1,-2 2 0,-47 58-978,36-50 890,1-1-1,-25 15 1,15-10 146,10-7 123,-1 0-1,0-1 0,-1-1 0,-21 8 0,27-12 82,1 1 1,-18 8-1,7 1 58,-11 6 652,30-18-915,0-1 0,0 1 1,0-1-1,0 1 1,1-1-1,-1 1 0,0 0 1,0-1-1,1 1 0,-1 0 1,0 0-1,1 0 0,-1-1 1,1 1-1,-1 0 0,1 0 1,-1 0-1,1 0 1,0 0-1,-1 0 0,1 0 1,0 0-1,0 0 0,0 0 1,0 0-1,0 0 0,0 0 1,0 0-1,0 0 0,0 0 1,0 0-1,0 0 1,1 0-1,-1 0 0,0 0 1,1 0-1,-1 0 0,1 0 1,-1 0-1,1 0 0,0-1 1,-1 1-1,1 0 0,0 0 1,-1-1-1,1 1 1,0 0-1,0-1 0,0 1 1,0-1-1,1 1 0,19 5 773,4 1-572,-1 1-1,0 2 1,25 13 0,-34-12-288,7 3-68,7-8 27,-25-5 87,0-1 0,1 1 0,-1 0 0,0 0 0,1 1 0,-1-1 0,0 1 0,0 0 0,0 0 1,4 3-1,7 7 11,-9-7 5,-1 0 0,1-1 0,-1 0-1,1 0 1,13 5 0,4 0-141,-19-7-20,0 0 0,0-1-1,0 0 1,0 0 0,0 0-1,1 0 1,-1-1 0,0 1 0,6-1-1,-10 0 149,0 0-41,0 0 0,1 0 0,-1 0 0,0 0 0,1 0 0,-1 0 0,0 0 0,1 0 0,-1 0 0,0 0 0,1 0 0,-1 0 0,0 0 0,1 0 0,-1-1 0,0 1 0,1 0 0,-1 0 0,0 0 0,0 0 0,1-1 0,-1 1 0,0 0 0,0 0 0,1-1 0,-12-12-2711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4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5984,'-13'24'1920,"14"-25"-1104,8 7-438,-8-5-341,-1-1-1,1 1 0,-1-1 0,1 0 1,-1 1-1,1-1 0,-1 0 0,1 0 1,0 1-1,-1-1 0,1 0 0,-1 0 1,1 0-1,0 0 0,-1 0 0,1 0 0,0 0 1,-1 0-1,1 0 0,-1 0 0,1 0 1,0 0-1,-1 0 0,1 0 0,0-1 1,-1 1 28,17 0 325,-12 3-161,-1 1-163,0 0 56,0 0 0,-1 0 1,1-1-1,7 5 0,24 11 881,-8-6-461,-18-10-191,-1 2 0,12 6 0,-16-9-287,0 0 1,-1 0 0,1 0-1,0-1 1,0 1 0,0-1-1,0 0 1,7 1 0,36-1 497,-22-1-21,261 0 1080,-276 0-1634,0-1 1,0 0-1,0-1 0,12-3 1,-4 1-16,47-13-878,-46 15-2,-19 2 800,1 0 0,-1 0 0,1 0 0,-1 0 0,1 0 0,-1 0 0,1 0 0,-1 0 0,1 0 0,-1 0 0,1 0-1,-1 0 1,1 0 0,-1-1 0,1 1 0,-1 0 0,0 0 0,1 0 0,-1-1 0,1 1 0,0-1 0,-12-12-1524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4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1664,'0'-13'528,"0"10"-325,0 3-86,3 0 38,8 0 53,-8 0 400,-3 0-139,0 0-454,0 0 0,0 0-1,1 0 1,-1-1 0,0 1 0,0 0 0,1 0 0,-1 0 0,0 0-1,1 0 1,-1 0 0,0 0 0,1 0 0,-1 0 0,0 0 0,0 0-1,1 0 1,-1 0 0,0 0 0,1 0 0,-1 0 0,0 0 0,1 0-1,-1 0 1,1 1 0,7-1 2665,-6 3-2258,9 8-140,-8-9 81,-3 1-123,0-2-232,0-1-1,0 0 1,0 1-1,0-1 1,0 1-1,0-1 1,0 0 0,0 1-1,0-1 1,0 1-1,0-1 1,0 0-1,0 1 1,0-1-1,0 1 1,0-1 0,1 0-1,-1 1 1,0-1-1,0 0 1,1 1-1,-1-1 1,0 0-1,0 1 1,1-1 0,-1 0-1,0 1 1,1-1-1,-1 0 1,0 0-1,1 0 1,-1 1-1,1-1 1,-1 0 0,0 0-1,1 0 1,-1 0-1,1 0 1,-1 0-1,0 0 1,1 0-1,-1 0 1,1 0 0,5 2 144,-6 0-45,0 4-6,-1-1-74,1 0 0,0 0-1,1 0 1,-1 0 0,1 0-1,1 5 1,3-2 21,-4-6-19,0-1 0,0 0 1,0 1-1,-1-1 0,1 1 1,0-1-1,-1 1 1,1 0-1,-1-1 0,1 1 1,-1 0-1,0-1 0,0 1 1,0 0-1,0 1 0,0-1-12,1 0 0,-1 0-1,1-1 1,-1 1 0,1 0 0,-1 0-1,1-1 1,0 1 0,0-1-1,0 1 1,0-1 0,0 1 0,0-1-1,3 3 1,-2-1 31,-2 0-112,0 7-48,0-10 108,0 0-1,0 1 1,0-1 0,0 0 0,0 0-1,0 0 1,0 0 0,0 0-1,0 0 1,0 0 0,0 0-1,0 0 1,0 0 0,0 1-1,0-1 1,0 0 0,0 0 0,0 0-1,0 0 1,0 0 0,0 0-1,0 0 1,0 0 0,1 0-1,-1 0 1,0 1 0,0-1 0,0 0-1,0 0 1,0 0 0,0 0-1,0 0 1,0 0 0,0 0-1,0 0 1,0 0 0,0 0-1,0 0 1,1 0 0,-1 0 0,0 0-1,0 0 1,0 0 0,0 0-1,0 0 1,0 0 0,0 0-1,0 0 1,0 0 0,0 0 0,1 0-1,-1 0 1,0 0 0,0 0-1,0 0 1,0 0 0,1 0 3,-1 0 1,1 0-1,-1 0 0,1 0 1,-1 0-1,0 0 1,1 0-1,-1 0 1,1 0-1,-1 0 0,1 1 1,-1-1-1,1 0 1,-1 0-1,0 0 1,1 1-1,-1-1 0,1 0 1,-1 0-1,0 1 1,1-1-1,-1 0 1,0 1-1,1-1 0,-1 1 1,0-1-1,0 0 1,1 1-1,-1 0 1,2 20 1467,-2-14-597,-1-3-791,1 1-15,0-1 0,0 1 0,0-1 0,0 1 0,1-1 1,1 8-1,-1-11-55,0-1 1,-1 0-1,1 1 1,-1-1 0,1 0-1,0 0 1,-1 1-1,1-1 1,0 0 0,0 0-1,-1 0 1,1 0-1,0 0 1,0 0 0,2 0 96,-3 0-105,-1 1-1,1-1 0,0 1 1,0-1-1,0 1 0,0 0 1,0-1-1,0 1 0,0-1 1,0 1-1,0-1 0,0 1 1,0-1-1,1 1 0,-1-1 1,0 1-1,0-1 0,0 1 1,1-1-1,-1 1 0,0-1 1,0 0-1,1 1 0,-1-1 1,0 1-1,1-1 0,-1 0 1,1 1-1,-1-1 1,1 0-1,-1 1 0,0-1 1,1 0-1,-1 0 0,1 1 1,-1-1-1,1 0 0,-1 0 1,1 0-1,-1 0 0,1 0 1,-1 0-1,1 0 0,0 0 1,-1 0-1,1 0 0,-1 0 0,0 0-1,1 0 0,-1 0 1,0 0-1,0 0 0,0 0 1,0 0-1,0 0 0,0 0 1,0 0-1,0 0 0,0 0 1,0 0-1,1 0 0,-1 0 1,0 0-1,0 0 0,0 0 1,0 0-1,0 0 1,0 0-1,0 0 0,0 0 1,0 0-1,0 0 0,0 0 1,1 0-1,-1 0 0,0 0 1,0 1-1,0-1 0,0 0 1,0 0-1,0 0 0,0 0 1,0 0-1,0 0 0,0 0 1,0 0-1,0 0 0,0 0 1,0 0-1,0 1 0,0-1 1,0 0-1,0 0 0,0 0 1,0 0-1,0 0 1,0 0-1,0 0 0,0 0 1,0 0-1,0 0 0,0 1 1,0-1-1,0 13 289,3-13-176,7 0-117,-9 0-1,-1 0 1,0 0 0,0 0 0,0 0-1,0 0 1,0 0 0,0 0 0,0 0-1,0 0 1,0 0 0,0 0 0,1 0-1,-1 0 1,0 0 0,0 0 0,0 0 0,0 0-1,0 0 1,0 0 0,0 0 0,0 0-1,0 0 1,0 0 0,1 0 0,-1 0-1,0 0 1,0 1 0,0-1 0,0 0-1,0 0 1,0 0 0,0 0 0,0 0-1,0 0 1,0 0 0,0 0 0,0 0-1,0 0 1,0 0 0,0 0 0,0 1 0,0-1-1,0 0 1,0 0 0,0 0 0,0 0-1,0 0 1,0 0 0,0 0 0,0 0-1,0 0 1,0 0 0,0 1 0,0-1-1,0 0 1,0 0 0,0 2-38,0 9 267,1-11-204,-1 0-1,1 0 1,-1 0-1,1 0 1,0 0-1,-1 0 1,1 0-1,-1 0 1,1 0-1,0 0 1,-1 0-1,1 0 1,-1 0-1,1 1 1,-1-1-1,1 0 1,-1 0-1,1 1 1,-1-1-1,2 1 1,-1-1 34,3 7 21,0-2-61,9-3-55,-12-2 54,1 0 0,-1 0-1,0 0 1,0 0 0,0 0-1,0 0 1,0 1 0,1-1-1,-1 1 1,0-1 0,2 2-1,14 12 167,-8-5-122,-4-4 8,1 0 1,-1 1-1,0-1 0,8 11 1,-12-13-48,0-1 1,0 0-1,1 0 1,-1 1-1,1-1 1,0 0-1,-1-1 0,1 1 1,0 0-1,3 2 1,7 6 18,-5-1-45,0-1 0,-1 1 0,7 11 1,8 13-21,-3-9 95,58 81-118,-44-56-20,3-1 0,60 65 0,-44-51 434,-33-49-354,-15-11-11,0 0 0,0 0 0,0 0-1,-1 0 1,1 0 0,-1 1-1,1-1 1,3 6 0,0 2 21,-5-7-13,0-1 0,0 0 0,0 1-1,1-1 1,-1 0 0,0 0 0,1 0 0,0 0-1,0 0 1,-1 0 0,1-1 0,0 1 0,0 0-1,1-1 1,2 2 0,8 0-27,-12-3 17,1 0 0,0 0 0,-1 0 0,1 1 0,-1-1-1,1 1 1,-1-1 0,1 1 0,-1-1 0,1 1 0,-1 0 0,0-1 0,1 1 0,-1 0 0,0 0 0,0 0 0,1 0-1,-1 0 1,0 1 0,1 1 0,1 2 15,-3-4-6,0 0 0,1-1 0,-1 1-1,0-1 1,1 1 0,-1 0 0,0-1-1,1 1 1,-1-1 0,1 1 0,-1-1-1,1 1 1,-1-1 0,1 1 0,-1-1-1,1 1 1,0-1 0,-1 0 0,1 1-1,0-1 1,0 1 0,4 1 7,9 9 26,-12-9-108,-2-2-351,0 0-166,1-1 330,-1 0 0,0 0 0,0 0 0,0 0 0,0 0 0,0 0 1,0 0-1,0 0 0,0-1 0,-1 0 0,1-3-2058,0-9 758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4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2120 17 9216,'0'0'2981,"-3"0"-1808,-1 0-933,0 0-61,1 0-1,0 0 1,0 0 0,0 0-1,0-1 1,0 1 0,-3-2 0,-1 0-7,0-1-87,1 1 0,-1 0 0,0 1 0,0 0 0,0 0 0,-10 0 1,-1 1-82,-29 6 0,-7 1-92,-56 1 13,-9 11 41,-35 5 121,-66 7 469,-39 3 120,180-26-493,-150 19 434,81 0-345,102-19-212,-20 2-5,-78 23 1,115-24-164,-4 2-205,-1-1 1,-48 6-1,17-10-1809,16 4-203,14-7-3003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4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777 1 5984,'27'0'1920,"-22"0"-1174,-5 0-132,-2 0 762,0 0-1268,0 0 1,0 0 0,0 1 0,1-1 0,-1 1-1,0 0 1,0-1 0,1 1 0,-1 0-1,1 0 1,-1 0 0,-2 3 0,-4 1 109,0 0-123,-1 0 1,0-1-1,-1 0 0,-17 5 1,14-5-94,0 0 0,1 1 0,-16 9 0,-40 26-162,-28-1 78,14-8 132,38-12 106,-44 25-1,73-35-33,0 1-1,0 0 1,1 1 0,1 0-1,0 1 1,-20 24 0,-64 107 1558,89-131-1574,1 0 0,1 0 0,1 1 0,-1 0 0,2 0 0,0 0 0,0 0 0,2 1 0,-3 23 0,5-30-135,0-1 0,0 1 0,0-1 0,1 1 0,0-1 0,1 0 0,-1 1 0,1-1-1,1 0 1,-1 0 0,1 0 0,0-1 0,0 1 0,1-1 0,-1 1 0,1-1 0,0 0 0,1 0 0,-1-1 0,1 1-1,0-1 1,0 0 0,10 5 0,23 11-324,0-2 0,2-1 0,0-2 0,44 9 0,86 12-468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4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5216,'0'14'1696,"0"-14"-1685,0 0 1,0 0-1,0 0 1,0 0-1,0 0 1,0 0-1,0 0 1,0 0-1,0 0 1,0 0-1,0 1 1,0-1-1,0 0 1,0 0-1,0 0 1,0 0-1,0 0 1,0 0-1,0 0 1,0 0-1,0 0 1,0 0-1,1 1 1,-1-1 0,0 0-1,0 0 1,0 0-1,0 0 1,0 0-1,0 0 1,0 0-1,0 0 1,0 0-1,0 0 1,0 0-1,0 0 1,0 0-1,0 0 1,1 0-1,-1 0 1,0 0-1,0 0 1,0 0-1,0 0 1,0 0-1,0 1 1,0-1-1,0-1 1,0 1-1,1 0 1,-1 0-1,0 0 1,0 0-1,0 0 1,0 0-1,0 0 1,11 0 308,-8 0-112,-1 0-150,9 0-47,-11 0-10,0 0 0,0 0 0,0 0 1,1 0-1,-1 0 0,0 0 0,0 0 0,0 0 0,0 0 0,0 0 0,0 0 1,0 0-1,0 0 0,0 0 0,0 0 0,1 0 0,-1 0 0,0 0 0,0 0 1,0 0-1,0 0 0,0 0 0,0 0 0,0 0 0,0 0 0,0 0 0,0 1 1,0-1-1,1 0 0,-1 0 0,0 0 0,0 0 0,0 0 0,0 0 0,0 0 1,0 0-1,0 0 0,0 0 0,0 0 0,0 0 0,0 1 0,0-1 0,0 0 0,0 0 1,0 0-1,0 0 0,0 0 0,0 0 0,0 0 0,0 0 0,0 0 0,0 0 1,0 1-1,0-1 0,0 0 0,0 0 0,0 43 1130,0-41-1066,0 0 0,0 0 0,0 0 0,1 0 0,-1 0 0,1 0 0,-1 0-1,1 0 1,0 0 0,-1-1 0,1 1 0,2 3 0,-2-4-12,0 1 1,0-1-1,0 1 0,0-1 0,-1 1 0,1-1 1,-1 1-1,1 0 0,-1-1 0,1 1 0,-1 0 0,0 2 1,-1 14 573,1-13-489,0 0-1,0-1 1,0 1-1,1 6 1,-1-10-110,1 0 0,-1 0-1,1 0 1,-1 0 0,1 1 0,-1-1 0,1 0 0,-1 0-1,1 0 1,0 0 0,0 0 0,0 0 0,-1 0 0,1-1-1,0 1 1,0 0 0,0 0 0,0-1 0,2 2 0,-2-2-16,0 1 1,0-1 0,0 1 0,0 0-1,0-1 1,0 1 0,-1 0-1,1-1 1,0 1 0,0 0 0,-1 0-1,1 0 1,0 0 0,-1 0-1,1 0 1,-1 0 0,0 0 0,1 0-1,-1 1 1,1 23 212,-1-22-205,-1 0 0,1 0 0,0 0 0,0 0-1,1 0 1,-1 0 0,1 0 0,-1 0 0,1 0 0,1 3 0,9 13 7,-8-6-81,-2-9 30,1 0-1,-1 0 0,0 0 1,1 0-1,0 0 0,0 0 1,3 3-1,-2 0-17,1 0 0,-1 1 1,3 8-1,-4-8-28,1-1-1,0 0 1,5 9 0,-6-13 52,1 1-1,-1 0 1,-1 0-1,1 0 1,0 0-1,-1 0 0,1 4 1,2 5 12,-3-10 18,1 0 0,-1-1 0,1 1 0,0-1 0,0 1 0,0-1 1,0 0-1,0 0 0,0 0 0,0 0 0,1 0 0,-1 0 0,1-1 0,0 1 1,-1-1-1,5 2 0,12 9 96,-16-9-1,-3-3 117,0 0-16,0 0 144,0 0-101,0 0-6,0 0-80,-5 0 1,-28 0 298,-126 0 245,153-1-700,-1 0 1,1 0 0,0 0-1,-8-3 1,-12-2 27,-14 3-47,37 4-16,-1-1 1,1-1 0,0 1-1,-1 0 1,1-1 0,0 0-1,0 0 1,-1 0 0,1 0-1,-5-2 1,-2-2-11,7 4 29,0 1-1,0-1 1,0 0 0,1-1-1,-1 1 1,0 0 0,1-1 0,-1 1-1,1-1 1,-4-2 0,6 3-9,0 1 1,-1-1-1,1 1 1,-1-1 0,1 1-1,0-1 1,0 1-1,-1-1 1,1 0-1,0 1 1,0-1-1,0 1 1,-1-1-1,1 0 1,0 1-1,0-1 1,0 1 0,0-1-1,0 0 1,0 1-1,1-1 1,-1 0-1,0 1 1,0-1-1,1 0 1,-1 1-15,-1-14-160,1 11 36,-1 0 0,1 0-1,0 0 1,0 0-1,0 1 1,1-1 0,-1 0-1,1 0 1,-1 0-1,2-3 1,5 3-79,-14 3 221,5 0 81,2-16 422,2 16-342,-1 0-140,-1 0 0,1 0 0,0 0 0,-1 0 0,1 0 0,-1 0 0,1 0 0,-1 0 0,1 0 0,-1 0 0,1 0 0,-1-1 0,1 1 1,-1 0-1,1 0 0,-1-1 0,0 1 0,1 0 0,-1-1 0,1 1 0,-1 0 0,0-1 0,1 1 0,-1-1 0,0 1 0,1 0 0,-1-1 0,0 1 0,0-1 0,1 1 0,-1-1 0,0 1 0,0-1 0,0 1 0,0-1 0,0 1 1,1-1-1,-1 0 0,0 1 0,0-1 0,0 1 0,-1-1 0,1 1 0,0-1 0,0 0 0,0 0-2,0 0 1,0 1-1,0-1 0,0 0 0,0 0 1,0 1-1,0-1 0,1 0 1,-1 0-1,0 1 0,0-1 1,1 0-1,-1 1 0,0-1 1,1 0-1,-1 1 0,1-1 0,-1 1 1,1-1-1,-1 0 0,1 1 1,0-1-1,-1 1 0,2-1 1,-2 1-9,1-1 0,-1 1 0,1 0 0,-1-1 0,1 1 0,-1 0 0,0-1 0,1 1 0,-1-1 0,1 1 0,-1-1 0,0 1 0,0-1 0,1 1 0,-1-1 0,0 1 1,0-1-1,1 0 0,-1 1 0,0-1 0,0 1 0,0-1 0,0-1 0,3-3-10,8-6 102,-11 11-84,0 0 0,0-1 1,0 1-1,0 0 0,1 0 0,-1-1 1,0 1-1,0 0 0,1 0 0,-1 0 0,0-1 1,0 1-1,1 0 0,-1 0 0,0 0 1,1 0-1,-1 0 0,0-1 0,0 1 0,1 0 1,-1 0-1,0 0 0,1 0 0,-1 0 1,0 0-1,1 0 0,-1 0 0,0 0 1,1 0-1,-1 0 0,0 1 0,1-1 0,-1 0 1,0 0-1,1 0 0,-1 0 0,1 1 2,-1-1-1,0 0 0,0 0 1,1 0-1,-1 0 0,0 0 1,1 1-1,-1-1 0,0 0 1,1 0-1,-1 0 0,0 0 1,1 0-1,-1 0 0,0 0 1,1 0-1,-1 0 0,0 0 1,0-1-1,1 1 0,-1 0 1,0 0-1,1 0 0,-1 0 1,0 0-1,1 0 0,-1-1 1,0 1-1,0 0 0,1 0 1,-1 0-1,0-1 1,0 1-1,0 0 0,1 0 1,-1-1-1,2-1-4,0-1-64,1 0-1,0 0 1,-1 0 0,1 1-1,0 0 1,0-1 0,1 1 0,3-2-1,18 1-72,-15 0-6,12-7 22,-20 9 23,-1 0 1,1 0-1,0 1 0,0-1 1,0 1-1,-1-1 0,1 1 1,0 0-1,0 0 0,0 0 1,0 0-1,0 0 0,0 0 1,2 1-1,4 0-1013,8-1-242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4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0 518 11232,'0'65'4128,"16"-65"-3200,17 16-257,-1-16-447,0 0-256,1 0-2847,15-16 1535,-15 0-3360</inkml:trace>
  <inkml:trace contextRef="#ctx0" brushRef="#br0" timeOffset="1">760 1 9376,'0'32'3488,"0"-32"-2720,17 0-192,-17 16 32,16-16-448,0 16-64,0 0-64,0 1-128,17 15 64,-1 0 32,-16 1 0,17 15-1280,-17-15 704,16-1-1952,-16 0 1408,1-15-2848,-1-1 2240,16-16-544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4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34 6720,'0'7'1023,"2"12"686,-2-19-1650,0 0-1,0 1 1,0-1 0,1 1-1,-1-1 1,0 1-1,0-1 1,1 0 0,-1 1-1,0-1 1,1 0-1,-1 1 1,1-1 0,-1 0-1,0 0 1,1 1-1,-1-1 1,1 0 0,-1 0-1,1 0 1,-1 1-1,1-1 1,-1 0 0,0 0-1,1 0 1,-1 0 0,1 0-1,-1 0 1,2 0-1,-3 0-37,1 0 0,-1 0 0,1 0-1,-1 0 1,1 0 0,0 0 0,-1 0-1,1 0 1,-1 0 0,1 0 0,-1-1-1,1 1 1,0 0 0,-1 0 0,1 0-1,-1-1 1,1 1 0,0 0 0,-1 0-1,1-1 1,0 1 0,-1 0 0,1-1-1,0 1 1,0 0 0,-1-1 0,1 1 0,0 0-1,0-1 1,-1 0 0,-4-6 157,-5 2-125,4-6-257,5 10 189,1 1 1,0-1-1,-1 0 1,1 0-1,0 0 1,-1 0-1,0 0 1,1 0 0,-1 0-1,1 1 1,-1-1-1,0 0 1,0 1-1,1-1 1,-1 0-1,0 1 1,0-1-1,0 1 1,0-1-1,0 1 1,-1-1-1,-28-4-507,14 0 323,9 3 173,1 0 1,-1 0-1,0 1 1,0 0-1,-10 0 1,-1 0 32,9 1 9,0 0 1,0 0 0,-1 0 0,-13 4-1,19-3-13,-9 2 144,0 0 1,0 0-1,-22 0 0,28-3-64,0 1 0,0 0-1,0 0 1,1 0 0,-11 4-1,0 0 73,-1-1-33,10-3 15,0 1-1,1 0 1,-1 1 0,-8 4-1,9-4-30,3-1-57,1-1 1,-1 1 0,1 0 0,0 0 0,-1 0 0,1 0 0,0 1 0,1-1 0,-1 1-1,0 0 1,-3 5 0,-10 19 121,13-22-182,0 0 0,1 0 0,0 0 1,0 0-1,0 1 0,1-1 0,-1 1 0,1 0 1,1-1-1,-1 1 0,1 0 0,0-1 0,0 1 1,2 7-1,-1 16-152,-1 192-381,1-194 484,6 38 1,-4-39 97,2 37 0,-6-39 4,1-9 45,0 0 1,3 25-1,8-5-18,-5-5-218,-4-24 109,0-1 1,1 1 0,-1-1-1,5 5 1,22 7-63,-24-16 86,0 0 0,0 0 0,0 0 0,0-1 0,0 0-1,-1 1 1,1-2 0,8 0 0,-2 0-9,140 1-2439,-144 0 1987,0 0 0,0 0 0,0-1 1,0 0-1,0 0 0,0-1 0,0 0 0,0-1 1,8-3-1,17-10-2467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4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98 8960,'-16'65'3328,"48"-65"-2592,17 0-192,-17 0-224,0-16-288,1-17-576,15 17 288,1-16-1024,16 15 704,-17 1 0,17 0 352,0 16-128,-17 0 192,1 0-1184,-17 0 736,-16 0-3264,16-16 2176,-48 16 160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4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6816,'3'0'2197,"-1"0"-2095,1 0 0,-1 0 1,0 0-1,0-1 0,1 1 0,-1-1 0,0 0 1,0 1-1,0-1 0,4-2 0,-4 1-167,1 1-1,0 0 1,0 0 0,-1 0-1,1 0 1,0 0 0,0 1-1,0-1 1,0 1 0,6 0-1,58 0 824,-44 0-330,61 1 372,-72 0-533,0 0-1,-1 1 0,1 0 0,20 7 1,5 5 387,-20-8-516,-1 1 0,0 0-1,17 10 1,-7-2-93,40 16 1,-53-25-69,1 1 0,17 12 0,-26-15-115,1 0 0,-1-1 0,1 1-1,0-1 1,1 0 0,-1-1-1,0 0 1,1 0 0,0 0-1,-1 0 1,14 0 0,-18-2-43,-1 0 1,1 0-1,-1 0 0,1 0 1,-1 0-1,0 0 1,1 0-1,-1-1 1,1 1-1,-1-1 1,1 1-1,-1-1 1,0 1-1,0-1 1,1 0-1,-1 0 0,0 0 1,0 1-1,0-1 1,1 0-1,-1-1 1,0 1-1,-1 0 1,1 0-1,0 0 1,1-3-1,14-26-3856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5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1715 2144,'0'0'699,"3"0"-417,7 0-26,-7 0 379,-3 0-134,3-3 123,7-7-197,-9 9-404,-1 1 0,1 0 1,-1 0-1,0-1 0,1 1 1,-1 0-1,0-1 0,0 1 1,1-1-1,-1 1 0,0 0 1,0-1-1,0 1 0,1-1 1,-1 1-1,0 0 0,0-1 0,0 1 1,0-1-1,0 1 0,0-1 1,0 1-1,0-1 0,0 1 1,0 0-1,0-2 0,1-3 62,-1 5-68,1 0 0,0-1 0,-1 1-1,1 0 1,0 0 0,-1-1-1,1 1 1,0 0 0,-1 0 0,1 0-1,0 0 1,0 0 0,-1 0-1,2 0 1,-2 0-15,0 0 1,0 0-1,0 0 0,0 0 1,0 0-1,0 0 1,0 0-1,0 0 0,0 0 1,1 0-1,-1 0 0,0 0 1,0 0-1,0 0 0,0 0 1,0 0-1,0 0 0,0 0 1,0 0-1,0 0 0,1 0 1,-1 0-1,0 0 0,0 0 1,0 0-1,0 0 0,0 0 1,0-1-1,0 1 0,0 0 1,0 0-1,0 0 0,0 0 1,0 0-1,0 0 0,0 0 1,0 0-1,0 0 0,1 0 1,-1 0-1,0-1 0,0 1 1,0 0-1,0 0 0,0 0 1,0 0-1,0 0 0,0 0 1,0 0-1,0 0 0,0 0 1,0 0-1,0-1 0,0 1 1,-1 0-1,1 0 0,0-1-2,1-1 1,-1 1-1,0-1 0,0 1 0,1-1 0,-1 1 0,1 0 0,-1-1 0,1 1 0,0 0 0,1-3 0,0 2 20,-1 0 0,0 0 0,0 0 0,0 0 0,-1 0 0,1 0 0,0 0 0,-1 0 0,1 0 1,-1 0-1,0 0 0,1-3 0,-1-90 1265,0 93-1268,-1 1 0,1-1 0,0 0 0,0 1 0,-1-1-1,1 0 1,-1 1 0,1-1 0,-1 0 0,0 1 0,0-1 0,0 1 0,0 0 0,0-1-1,0 1 1,0 0 0,-2-3 0,0-1 351,3-89-325,0 92-46,0 0-1,0 1 1,0-1 0,-1 1 0,1-1-1,0 0 1,-1 1 0,0-1 0,1 1 0,-1-1-1,0 1 1,-1-2 0,-4-10 231,4 4-147,1 0-1,0 1 0,0-1 1,1 0-1,1-14 0,0-7 20,-2 14-66,0 1 1,-4-17-1,-1-2-25,0-28-52,1 27 27,2 15 94,0 0 0,1-21 1,2-313 166,-8 248-119,0 5-28,8 88-88,-1 1 0,0-1 0,-1 1 0,0 0 0,-1-1-1,-5-12 1,-2-17 116,9 33-36,-1 1 0,0-1 1,0 1-1,-1-1 0,-1 1 0,-4-10 1,5 14-46,1 0 1,0-1 0,0 0 0,0 0 0,-2-7-1,3 10-55,1-1 0,-1 0 0,0 1 1,0-1-1,0 1 0,0-1 0,-1 1 0,1 0 0,-1-1 0,-2-1 0,4 3 6,0 1 0,0 0 0,-1 0 0,1 0-1,0-1 1,0 1 0,0 0 0,-1-1 0,1 1 0,0 0 0,0 0 0,0-1 0,0 1 0,0 0-1,0-1 1,0 1 0,0 0 0,0-1 0,-1 1 0,1 0 0,0-1 0,1 1 0,-1 0 0,0-1-1,0 1 1,0-92-182,-3 92 132,-8 0 113,9 0-48,-1 0-129,-8 0 65,8 0 202,3 0-69,-2 0-160,-9 0-5,11 0 83,0 0 0,0 0 0,0 0 1,0 0-1,-1 0 0,1 0 0,0 0 0,0 0 0,0 0 0,0 0 0,0 0 1,0 0-1,0 0 0,0 0 0,0 0 0,-1 0 0,1 0 0,0 0 0,0 0 1,0 0-1,0 0 0,0 0 0,0 0 0,0 0 0,0 0 0,0 0 0,0 0 1,0 0-1,0 0 0,-1 0 0,1 0 0,0 0 0,0 1 0,0-1 1,0 0-1,0 0 0,0 0 0,0 0 0,0 0 0,0 0 0,0 0 0,0 0 1,0 0-1,0 0 0,0 1 0,0-1 0,0 0 0,0 0 0,0 0 0,0 0 1,0 0-1,0 0 0,0 0 0,0 0 0,0 0 0,0 1 0,0-1 14,0 1 0,0-1 0,0 1 0,0-1 0,0 1 0,0-1 0,0 1 0,0-1 0,0 1 0,0-1 0,0 1 0,-1-1 0,1 1-1,0-1 1,0 0 0,0 1 0,-1-1 0,1 1 0,0-1 0,-1 1 0,1-1 0,0 0 0,-1 1 0,1-1 0,-1 0 0,1 0 0,0 1 0,-1-1-1,1 0 1,-1 0 0,1 1 0,-1-1 0,1 0 0,-1 0 0,1 0 0,-1 0 0,1 0 0,-1 0 0,1 0 0,-1 0 0,0 0 0,1 0-9,0 0 1,0 0-1,-1 0 1,1 0-1,0 0 1,0 0 0,0 0-1,0 0 1,0 0-1,0 0 1,0 0-1,0 0 1,0 0-1,-1 0 1,1 0 0,0 0-1,0 0 1,0 0-1,0 0 1,0 0-1,0 0 1,0 0-1,0 0 1,0 0 0,0 0-1,0 0 1,-1 0-1,1 0 1,0 0-1,0 1 1,0-1-1,0 0 1,0 0 0,0 0-1,0 0 1,0 0-1,0 0 1,0 0-1,0 0 1,0 0-1,0 0 1,0 0 0,0 1-1,0-1 1,0 0-1,0 0 1,0 0-1,0 0 1,0 0-1,0 0 1,0 0 0,0 0-1,0 0 1,0 0-1,0 1 1,0-1-1,0 0-19,0 1-1,0 0 0,0-1 0,0 1 1,0-1-1,0 1 0,-1 0 0,1-1 1,0 1-1,0-1 0,-1 1 0,1-1 1,0 1-1,0-1 0,-1 1 0,1-1 0,-1 1 1,1-1-1,0 1 0,-1-1 0,1 0 1,-1 1-1,0 0 0,0-1 4,0 0 1,1 1-1,-1-1 0,1 1 1,-1-1-1,0 1 0,1-1 0,-1 1 1,1 0-1,0-1 0,-1 1 1,1 0-1,-1-1 0,1 1 0,0 0 1,0-1-1,-1 1 0,1 0 1,0 0-1,0-1 0,0 1 0,0 0 1,0 0-1,0 0 0,0 0 15,0 0-1,0 0 0,0 0 0,0 0 1,-1-1-1,1 1 0,0 0 0,0 0 1,-1-1-1,1 1 0,0 0 1,-1 0-1,1-1 0,-1 1 0,1 0 1,-1-1-1,1 1 0,-1 0 0,1-1 1,-1 1-1,0-1 0,1 1 0,-1-1 1,0 1-1,1-1 0,-1 0 1,0 1-1,-1-1 0,1 1 9,-1-1 0,1 1 0,0 0 0,0-1 0,0 1 0,0 0 0,0 0 0,0 0 0,0-1 0,0 1 0,0 0 0,0 0 0,1 0 0,-2 2 0,-11 32 455,11-28-491,-1 0 0,1 0 0,-1-1 0,0 1 0,-6 7 0,3-1-73,0 1 0,-9 26 0,12-31 103,1 10-11,2-18 7,0 1 1,0-1-1,0 0 0,0 1 0,0-1 0,-1 1 0,1-1 0,-1 1 1,0 1-1,-4 5 0,4-6 0,0-1 0,0 0 0,0 1 0,1 0 0,-1-1 0,0 1 0,1-1 0,-1 1 0,1 0 0,-1-1 0,1 1 0,0 0 0,0 1 0,0 11-38,0-14 35,0 0 1,0 0-1,-1 0 0,1 0 0,0 0 0,0 0 0,0 0 0,0 1 0,0-1 0,0 0 0,0 0 1,0 0-1,0 0 0,0 0 0,0 0 0,0 0 0,0 0 0,0 0 0,1 0 0,-1 1 0,0-1 1,0 0-1,0 0 0,0 0 0,0 0 0,0 0 0,0 0 0,0 0 0,0 0 0,0 0 0,0 0 1,0 0-1,0 0 0,0 0 0,0 0 0,0 1 0,1-1 0,-1 0 0,0 0 0,0 0 0,0 0 1,0 0-1,0 0 0,0 0 0,0 0 0,0 0 0,0 0 0,0 0 0,1 0 0,-1 0 0,0 0 1,0 0-1,0 0 0,0 0 0,0 0 0,0-1 0,1 1 0,0 1 0,-1-1 0,1 0 0,-1 0 0,1 0 0,-1 0 0,1 0 0,0 0 0,-1 1 0,1-1 0,-1 0 0,1 0-1,-1 1 1,1-1 0,-1 0 0,1 1 0,-1-1 0,1 1 0,-1-1 0,0 0 0,1 1 0,-1-1 0,1 2 0,-1-1 7,1-1 1,-1 1-1,1-1 1,-1 1-1,1 0 1,-1-1-1,1 1 0,0-1 1,-1 1-1,1-1 1,-1 0-1,1 1 0,0-1 1,0 0-1,-1 1 1,1-1-1,0 0 0,-1 0 1,1 0-1,0 1 1,0-1-1,-1 0 1,1 0-1,1 0 0,6-1 33,0 1 0,0-2 0,-1 1 1,11-3-1,-10 1-52,-1 2 0,1-1 1,-1 1-1,11-1 0,37 3 191,-21 1-154,66-7-1,-91 3 20,0 0-1,1-1 1,11-5 0,-14 5-23,0 0 0,0 1 0,9-2 0,4 1-1,-12 2-5,-1 0-1,1 0 0,-1-1 0,1 0 0,-1 0 0,9-5 1,-9 4 130,-1-1 0,1 1 0,-1-1 1,0 0-1,11-10 0,-1 0 397,-9 11-323,0-1 71,-5-10 522,-2 11-729,1 1 0,-1 0 0,1 0 0,0 0 1,-1 0-1,1 0 0,2-2 0,1-4 79,-12 2-74,-9-23-16,6-5-101,10 30 29,0 0 0,-1 0 0,1 0 0,-1 0 0,1 0 1,-1 0-1,0 0 0,0 1 0,-1-1 0,-4-4 0,0 0 37,5 6-14,0-1 1,0 1 0,0 0-1,-1 0 1,1 0 0,0 0-1,-1 0 1,0 1 0,-4-3-1,-2 2 19,-9-4 13,-3-16 33,18 21-82,1 0-1,-1 0 0,1 0 1,-1 1-1,1-1 0,-1 1 1,1-1-1,-1 1 1,-3 0-1,-27 0-123,19 1 42,-34-1-758,45 0 533,6-3-309,6-6 109,-2 1-693,0 1 0,0 0 1,11-8-1,12-1-3288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5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3488,'0'10'1080,"0"-20"-368,0 10-515,0 0-85,0 2 37,0 22 74,1-8 340,-1 0 0,0 1 0,-4 21 0,-1-21-219,3-11-299,0 1 0,1 0-1,-1 0 1,1 0 0,0 7 0,2 4-67,-1-10-36,0 0 0,0-1 1,0 1-1,-1 0 0,-1 0 0,-1 8 1,-19 32-82,16-14 242,4-17-41,-4 18 13,-17 52 0,18-71-220,-5 26 0,6-19-147,3-21 229,0 0 1,1 0-1,-1 0 0,0 0 0,0 0 0,-1 0 0,-1 3 0,-1 0-266,-12 24-2385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5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3712,'0'0'1221,"-2"3"-757,0-1-405,0 0 0,1 0 0,0 0 0,-1 0 0,1 1 0,0-1 0,0 0 0,0 1 0,1-1 0,-1 1 0,1-1 0,-1 1 0,1-1 0,0 1 0,0-1 0,0 1 0,0 3-1,0-3-30,0 1 0,-1-1-1,1 0 1,-1 1-1,0-1 1,0 0-1,0 0 1,-3 6 0,0 2 1,2-4 47,-1 1 0,0-1 0,0 0 1,0 0-1,-1 0 0,-8 12 0,7-11 137,-4 8 81,0 0 0,-7 21-1,1-1-75,11-29-169,1 1 0,0 0 0,0 0 0,1 0 0,-2 10 0,2-8-32,0 0 1,-7 18 0,5-20 0,2 0 1,-1 0 0,1 1-1,0-1 1,1 0 0,0 1-1,0 14 1,1-16-40,0 0-1,-1 0 1,0 0 0,0 1-1,0-1 1,-1 0 0,0-1-1,0 1 1,-5 8 0,4-8-147,0 1 1,1-1 0,-3 11-1,-1 4-832,6-21 916,0 0-1,-1 1 0,1-1 1,-1 0-1,0 0 0,1 0 1,-1 0-1,0 0 0,1-1 1,-1 1-1,0 0 0,0 0 1,0 0-1,0-1 0,-2 2 1,2-1-221,-1-1 1,1 1 0,-1-1-1,1 0 1,-1 1-1,1-1 1,-1 0 0,1 0-1,-2 0 1,3 0 292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5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98 4480,'-17'0'1664,"17"0"-1312,17 0-64,-17 0 608,32-16-544,-16 16-160,0-16-96,17 16-96,-1-17 0,16 17-448,1-16 256,-17 16 384,17 0-128,-33 0 96,16-16-96,1 16-1248,-17 0 640,0-16-3008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5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81 7040,'-16'0'2624,"16"0"-2048,16 0-128,0 0 288,17 0-480,15 0-96,17-16-96,16 16-704,-17-16 352,17-1-1216,-32 17 832,16-16-2784,-1 0 1920,-15 16-736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5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1 470 1568,'0'-10'476,"0"20"-40,0-10 145,0 0-79,0 0 260,0 0-186,0 0 107,0 0-219,0 0-6,0 0-180,0 3-76,0 8-58,0-9 59,0-2-38,0 0 107,0 0-53,0 0 133,2 0-112,9 1-85,-6 0-105,0-1-1,0 0 1,0 1 0,0-2 0,-1 1-1,1-1 1,0 1 0,7-3 0,2-9-19,-12 10-25,-1 1 1,1-1 0,0 0-1,0 1 1,0-1 0,0 1-1,0 0 1,4-2-1,21-3 16,-5-5-65,8 6 70,2-6 229,0 6-102,-14 0-153,-12 3-9,1 0 1,0 1-1,0-1 1,10 0-1,32 2 189,-46 1-151,0-1-1,-1-1 0,1 1 0,0 0 0,0-1 0,0 1 1,-1-1-1,1 0 0,0 0 0,-1 0 0,4-2 0,-4 2-34,0 0 0,1 0 0,-1 0 0,0 0 0,1 0-1,-1 1 1,0-1 0,1 1 0,-1-1 0,1 1 0,2 0-1,9 1-42,11-2 44,-25 1 7,1 0-1,-1-1 1,1 1-1,-1 0 0,1 0 1,-1 0-1,1-1 0,-1 1 1,1 0-1,-1 0 1,0-1-1,1 1 0,-1 0 1,1-1-1,-1 1 1,0-1-1,1 1 0,-1 0 1,0-1-1,0 1 0,1-1 1,-1 1-1,0-1 1,0 1-1,0-1 0,1 1 1,-1-1-1,0 1 0,0-1 1,0 1-1,0-1 1,0 0-1,0-2 195,0 3-42,0 0-16,-33 0 1045,32 0-1169,0-1 0,0 0 1,0 1-1,0-1 1,1 0-1,-1 0 0,0 1 1,0-1-1,0 0 0,1 0 1,-1 0-1,-1-2 1,1 2 13,-17-16 127,14 13-149,-1 0 1,1 0-1,0 0 1,1 0-1,-1-1 1,-3-5-1,3 0 17,3 8-12,1 1-1,-1-1 0,1 1 0,-1-1 0,0 1 0,0-1 0,0 1 1,0 0-1,0 0 0,0-1 0,0 1 0,0 0 0,-1 0 0,1 0 0,-2-1 1,-4-3 78,0 0 0,0-1 0,1 0 0,0 0 0,0-1 0,0 1 0,1-1 0,-7-12 0,-7-8 86,-8 5-85,-8-24 42,20 30-98,-17-16 307,31 30-340,-1 0 1,0 1 0,0-1 0,0 1 0,0 0 0,0 0-1,0 0 1,0 0 0,0 0 0,0 0 0,-1 0 0,1 1-1,-3-1 1,-1-2-131,-4-8 11,7 8-22,3 3 22,0 0-22,0 0 43,0 0 22,0 0-97,0-2-32,0-9-266,0 11 452,0 0 1,0 0 0,0 0-1,0-1 1,0 1-1,0 0 1,0 0-1,0 0 1,0 0-1,0 0 1,0 0-1,0 0 1,0 0-1,0 0 1,0 0-1,0-1 1,0 1 0,0 0-1,0 0 1,0 0-1,0 0 1,0 0-1,0 0 1,0 0-1,0 0 1,0 0-1,0 0 1,0 0-1,0-1 1,0 1-1,0 0 1,0 0 0,1 0-1,-1 0 1,0 0-1,0 0 1,0 0-1,0 0 1,0 0-1,0 0 1,0 0-1,0 0 1,0 0-1,0 0 1,1 0-1,-1 0 1,0 0 0,0 0-1,0 0 1,0 0-1,0 0 1,0 0-1,0 0 1,0 0-1,0 0 1,1 0-1,-1 0-102,0 0 1,1 0-1,-1 0 0,1 0 0,-1 0 0,1 0 0,-1 0 0,1 0 0,-1 0 0,0 0 1,1 0-1,-1 0 0,1-1 0,-1 1 0,0 0 0,1 0 0,-1 0 0,0-1 0,1 1 0,-1 0 1,0 0-1,1-1 0,-1 1 0,0 0 0,1-1 0,-1 1 0,0-1 0,0 1 0,0 0 1,1-1-1,4-6-1566,-4 6 1439,-1 1 0,1-1 1,0 1-1,0 0 0,0 0 1,-1-1-1,1 1 0,0 0 0,0 0 1,0 0-1,0 0 0,0 0 1,1 0-1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7:5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65 357 2656,'-62'0'3877,"59"0"-3674,3 0 127,0 0-116,0 0-113,0 0-197,0 0-491,0 0 433,3 0 1050,56 0 789,-56 0-1664,0-1 1,1 1-1,-1-1 0,0 0 0,0 0 0,0 0 1,0 0-1,-1 0 0,1-1 0,0 1 1,0-1-1,3-3 0,-3 3-6,0 0-1,0 0 1,0 1 0,0-1-1,1 1 1,3-2 0,11-1-38,-14 4 18,0-1 0,1 0-1,-1 0 1,0 0 0,0-1 0,0 1 0,0-1-1,-1 0 1,7-4 0,87-70 448,-79 63-203,35-18 0,-8 5 0,-1-6-481,-31 21 261,0 1-1,28-15 1,-22 13 115,-14 8-56,-1 1-1,1 0 1,0 1 0,8-4-1,1 2 33,-12 4-109,1 0 1,-1-1-1,1 0 1,-1 1 0,0-1-1,1 0 1,-1 0-1,0-1 1,0 1-1,4-3 1,2-1-19,14-6 85,-6 5-67,-11 4-54,-5-6 28,0 7 24,0 1 0,0 0 1,0 0-1,0 0 0,0 0 0,0 0 1,0 0-1,0 0 0,0 0 0,0 0 1,0 0-1,0-1 0,0 1 1,0 0-1,0 0 0,0 0 0,0 0 1,0 0-1,0 0 0,0 0 1,0 0-1,0 0 0,1 0 0,-1-1 1,0 1-1,0 0 0,0 0 1,0 0-1,0 0 0,0 0 0,0 0 1,0 0-1,0 0 0,0 0 1,0 0-1,0 0 0,0 0 0,1 0 1,-1 0-1,0 0 0,0 0 0,0 0 1,0 0-1,0 0 0,0 0 1,0 0-1,0 0 0,0 0 0,0 0 1,1 0-1,-1 0 0,0 0 1,0 0-1,0 0 0,0 0 0,0 0 1,11 0 31,-8 0 16,-3 0 53,0 0-32,0 0-31,0 0-86,0 0-278,0 0 118,0 0 203,0 0 213,0 0-69,0 0-102,0 0-32,0 0 86,0 0 5,2 3 53,9 7-69,-10-9-78,-1-1 0,0 0 0,0 1-1,1-1 1,-1 1 0,0-1 0,0 0 0,1 1-1,-1-1 1,0 1 0,0-1 0,0 1-1,0-1 1,1 1 0,-1-1 0,0 1-1,0-1 1,0 1 0,0-1 0,0 0 0,0 1-1,-1-1 1,1 1 0,0-1 0,0 1-1,0-1 1,0 1 0,0-1 0,-1 1 0,1-1-1,0 0 1,0 1 0,-1-1 0,1 1-1,-1 0 1,1-1-2,-11 5 16,11-4-12,0-1-1,-1 1 0,1 0 1,0 0-1,-1 0 0,1 0 1,0-1-1,0 1 0,0 0 1,-1 0-1,1 0 0,0 0 1,1 1-1,-1-1 0,0 0 1,0 0-1,0 0 1,0 0 0,0 0-1,0 0 1,0-1-1,-1 1 1,1 0-1,0 0 1,0 0-1,-1 0 1,0 1-1,-9 4 62,9-6-62,0 0 1,0 1 0,0-1 0,0 1 0,0-1 0,0 0 0,0 1-1,0 0 1,1-1 0,-1 1 0,0 0 0,0-1 0,1 1 0,-1 0 0,0 0-1,1-1 1,-1 1 0,1 0 0,-1 0 0,1 0 0,-1 1 0,0 16 97,1-16-79,0 1 0,0-1 0,0 0 0,0 1-1,0-1 1,-1 1 0,1-1 0,-1 1 0,-1 3 0,-11 14 201,11-18-215,0 0 0,0 1-1,1-1 1,-1 1 0,1-1-1,0 1 1,0 0 0,0-1-1,0 1 1,0 0 0,0 0 0,1 0-1,-1-1 1,1 1 0,0 6-1,0-2-3,-1 1-1,0 0 0,-1 0 0,1-1 1,-1 1-1,-1-1 0,-3 9 1,-8 25 12,9-8-107,-6-1 22,-5 30-6,15-59 33,0 0 0,0 0-1,1 1 1,-1-1 0,1 0 0,0 1-1,0-1 1,0 0 0,0 0-1,1 1 1,-1-1 0,1 0 0,1 4-1,-1-6-104,-1 1-1,1 0 0,0 0 1,0-1-1,0 1 1,0 0-1,1-1 0,-1 1 1,0-1-1,1 1 0,-1-1 1,1 0-1,-1 1 0,1-1 1,-1 0-1,1 0 1,0 0-1,0 0 0,0-1 1,-1 1-1,3 0 0,0-1-407,-1-1 0,1 0-1,-1 0 1,0 0 0,0-1 0,1 1-1,2-3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4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 9984,'-32'16'3680,"32"-16"-2848,-16 32-256,16-15-448,-16 15-192,0 16-672,-17 1 416,17-1-320,-16 33 384,-1-16-1184,1 16 800,0 0-2624,-17-16 1824,17-1-2208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8:2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2082 154 5216,'-3'-8'290,"0"0"-1,0-1 1,1 1 0,0-1 0,0 0 0,1 0 0,1 0-1,-1 0 1,2-13 0,-1 9 12,0 12-291,0 0 0,0 0 0,0-1 0,0 1 1,0 0-1,0 0 0,-1 0 0,1 0 0,0 0 0,-1-1 1,1 1-1,0 0 0,-1 0 0,0 0 0,1 0 0,-1 0 1,0 0-1,1 0 0,-1 0 0,0 1 0,-2-3 0,1 2-16,-1 0-1,1 0 0,-1 0 1,1 0-1,-1 0 0,0 1 0,-3-1 1,-8-2 34,9 2-15,0-1 0,0 1 0,0 1 0,0-1 1,0 1-1,-1-1 0,1 2 0,0-1 0,0 0 0,0 1 0,-1 0 0,1 0 0,-8 4 0,0 0-21,1 0 0,-1 1 0,1 0 0,-21 16 0,-39 37-55,48-37 52,-43 28 0,-27 7 106,-3 16 0,50-38-11,1 2 1,-55 58-1,-45 71 121,-18 21 52,132-154-218,-58 66 59,35-26 13,4 3 0,-44 85 0,13-21 176,61-105-226,-47 81 25,-24 109-303,49-115 139,33-85 65,-106 292-46,40-40-78,52-182 107,-17 79 10,-29 289 1,52-99 53,15-235-12,-1-49-9,0 85 4,21 205-2,25 5-138,75 298 110,-105-608 29,41 198 113,37 205-409,-70-346 166,44 244 876,-41-243-477,56 253 132,-17-173-342,-51-169-66,87 255 64,17 59 33,-59-173-73,66 237 23,24 168 151,-108-423-184,72 231 5,-50-235 63,4 15 8,84 225 305,-121-331-363,1-2-54,-4 2 0,27 97 0,-36-97-146,-5-26-340,-2 0 0,-2 1 0,3 43 0,-9-77 279,0-1 0,0 1-1,0 0 1,0 0-1,-1 0 1,0 4-1,-13 23-3150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8:2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67 4896,'-27'0'1584,"21"0"-976,6 0-235,0 0 187,0 0-235,0 0-117,3 3-101,40 29-294,-36-24 163,0 1-1,0 0 1,-1 0-1,7 17 1,-2-6 24,105 171 832,-92-157-192,37 41 0,-19-25 144,-22-23-214,-13-18-393,-1-1 0,1 1 1,0-1-1,1-1 0,-1 1 0,2-2 1,-1 1-1,13 7 0,-13-9-65,0 0 0,0 1 0,8 8 0,11 15 0,-18-24-130,-1-1 0,1 1 1,0-2-1,16 5 0,4 2-112,-15-5 145,1-1-1,0-1 0,-1 0 1,1-1-1,0-1 0,0 0 1,26-3-1,-7 1-33,-23 1 3,-1-1-1,0-1 1,1 0 0,-1-1-1,0 0 1,0 0-1,14-8 1,-7 4-7,-5 1 28,0-1 1,-1 0 0,0-1 0,-1 0 0,0 0 0,0-1 0,0-1 0,-2 0-1,12-14 1,-15 16 4,0 0-1,-1 0 0,0-1 1,0 1-1,-1-1 0,0 0 1,4-18-1,41-178 167,-37 152-151,-8 32-46,2-1 0,9-25 1,-12 41 36,0 1 36,1-1 0,-1 0 0,0 0 0,-1 0 0,0 0 1,0 0-1,0 0 0,0-11 0,-1-26 273,0 43-329,0 0-1,0-1 1,0 1 0,0 0-1,0 0 1,0 0-1,0 0 1,0 0 0,0 0-1,0 0 1,0 0-1,0 0 1,0 0 0,0-1-1,0 1 1,0 0-1,0 0 1,0 0 0,0 0-1,0 0 1,0 0-1,0 0 1,0 0 0,0 0-1,0 0 1,0-1-1,0 1 1,-1 0 0,1 0-1,0 0 1,0 0 0,0 0-1,0 0 1,0 0-1,0 0 1,0 0 0,0 0-1,0 0 1,0 0-1,0 0 1,0 0 0,-1 0-1,1 0 1,0 0-1,0 0 1,0 0 0,0 0-1,0 0 1,0 0-1,0 0 1,0 0 0,0 0-1,-1 0 1,1 0-1,0 0 1,0 0 0,0 0 7,-1 0 1,1 0 0,-1 0 0,1 0 0,-1 0-1,1 0 1,-1 0 0,1 0 0,-1 0 0,1 0-1,-1-1 1,1 1 0,-1 0 0,1 0 0,-1 0 0,1-1-1,-1 1 1,1 0 0,0-1 0,-1 1 0,1 0-1,-1-1 1,1 1 0,0 0 0,0-1 0,-1 1-1,1-1 1,0 1 0,0-1 0,-1 1 0,1-1-1,0 1 1,0-1 0,0 1 0,0-1 0,0 1 0,-1-1-1,1 1 1,0-1 0,0 1 0,1-1 0,-4-5 236,2 5-209,-1-1 1,1 1-1,0 0 1,0-1 0,0 1-1,0-1 1,0 0 0,0 1-1,0-1 1,1 0 0,-1 0-1,1 1 1,-1-1 0,0-3-1,-1 0 535,-9-6-145,10 11-402,1-1 0,0 1-1,-1-1 1,0 1 0,1 0 0,-1-1 0,1 1 0,-1 0-1,1 0 1,-1 0 0,0-1 0,1 1 0,-1 0 0,1 0-1,-1 0 1,0 0 0,1 0 0,-1 0 0,0 0 0,1 0 0,-1 0-1,1 0 1,-1 0 0,0 1 0,0-1 0,1 0 13,-6 0 6,4 0-41,0 0 0,-1 0 0,1 0 0,0 0 0,0 0 0,0 0 0,-1 0 0,1 1 0,0-1 0,0 1 0,0 0 0,0 0 0,0 0 0,0 0 0,0 0 0,0 0 0,0 0 0,1 0 0,-1 1 0,0-1 0,1 1 0,-3 2-1,-1 1-32,-1 1 0,1-2 0,-12 8 0,-28 12-310,10 5 85,18-14 47,-142 130-4591,111-96 3136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8:2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6240,'-14'13'2005,"12"-7"-1221,1-5-719,1 1 0,0 0 0,-1 0 0,1 0 0,-1-1 0,0 1 1,0 0-1,1 0 0,-1-1 0,0 1 0,0-1 0,-1 1 0,1-1 0,-2 2 0,3-2-63,-1-1 0,1 0 0,0 0-1,0 0 1,-1 1 0,1-1 0,0 0 0,0 0 0,0 1-1,-1-1 1,1 0 0,0 0 0,0 1 0,0-1 0,0 0-1,-1 1 1,1-1 0,0 0 0,0 0 0,0 1 0,0-1-1,0 0 1,0 1 0,0-1 0,0 0 0,0 1 0,0-1-1,0 0 1,0 1 0,0-1 0,0 0 0,0 1 0,1-1-1,-1 0 1,0 1 0,0-1 0,1 1-14,-1-1 0,0 0-1,0 0 1,0 1 0,0-1 0,0 0-1,0 1 1,0-1 0,1 0 0,-1 1 0,0-1-1,0 0 1,0 1 0,0-1 0,0 0 0,0 1-1,0-1 1,-1 0 0,1 0 0,0 1-1,0-1 1,0 0 0,0 1 0,0-1 0,0 0-1,-1 1 1,1-1 0,0 0 0,0 0 0,0 1-1,-1-1 1,1 0 0,0 0 0,0 0-1,-1 1 1,1-1 0,-2 2 16,0 0-1,1 0 1,0 1-1,-1-1 1,1 0-1,0 0 0,0 1 1,0-1-1,1 1 1,-1-1-1,0 1 1,1-1-1,-1 5 1,1 42-197,1-22 65,-1 15 48,-3 94-117,0-99 160,-7 118-33,-1 13 110,8-148-27,-4 60 85,-7 53 263,11-113-350,0 0-1,-2-1 1,-11 33 0,13-47-150,3-5-69,0-5 59,1-1 125,-1-1 0,1 1 0,1 0 0,-1 0 0,1 0 0,0 0 0,5-10 0,-4 9 8,0 0 0,-1 1 0,0-1 0,2-12 0,4-13-22,16-9 28,-11 8-31,-10 22 9,0 1-1,1 0 1,0 0-1,7-10 1,15-16-8,7-9 368,-11 4-184,-5 26-267,-7 6 11,2-9-2,-10 16 152,-1 0 1,1-1-1,-1 1 1,1 0-1,-1 0 1,1 0-1,0 0 1,0 0 0,0 0-1,4-2 1,5-1 167,-8 4-246,-1 0 0,0 0-1,0-1 1,1 1 0,-1 0 0,3-3 0,-5 4-16,0 1 0,0 0 0,1-1 0,-1 1-1,0 0 1,0-1 0,0 1 0,0 0 0,0-1 0,0 1 0,0 0-1,0-1 1,0 1 0,0 0 0,0-1 0,-1 1 0,1 0 0,0 0-1,-3 3-118,1-1-1,-1 0 1,1 1-1,-1-1 0,-5 4 1,-4 4-430,0 4 266,0 0 0,-11 19 0,-8 10 284,16-27 421,-18 16 0,20-20 433,-20 24 0,32-36-770,-8 10 555,1 1 0,0 0 0,-11 24 0,18-34-553,0 1 1,0-1-1,0 1 0,0 0 0,0-1 0,1 1 0,-1 0 0,1 0 0,0-1 1,-1 1-1,2 0 0,-1 0 0,0 0 0,0-1 0,1 1 0,-1 0 0,1-1 1,0 1-1,0 0 0,0-1 0,0 1 0,1-1 0,-1 1 0,1-1 0,-1 0 1,4 4-1,6 5 53,-3-3-16,0 0 0,10 8 0,4-6 22,-5 6-88,-12-11-21,1 1 0,-1-1 0,11 7 0,-5-6-48,-8-4 49,1 0-1,-1 0 0,0 0 1,0 0-1,0 0 0,0 1 0,0-1 1,-1 1-1,1 0 0,1 3 1,3 3 6,-3-4 20,0 1-1,0-1 1,-1 1 0,5 11-1,-3 10 68,1-11-69,-4-13-49,-1 1 1,0-1-1,0 1 0,0-1 0,0 1 1,-1-1-1,1 6 0,-1 18-1223,0-25-604,0-15 483,0-17-1583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8:2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6240,'-8'4'546,"5"-2"-342,0-1 0,0 1 0,0-1 0,-1 1 0,1-1 0,0 0 0,-1-1-1,1 1 1,0 0 0,-6-1 0,8 0-189,1 0 0,-1 0 1,1 0-1,-1 0 0,1 0 0,-1 0 1,1 0-1,-1 0 0,1 0 0,-1 0 0,1 0 1,-1 0-1,1 0 0,-1 0 0,1 1 0,-1-1 1,1 0-1,0 0 0,-1 1 0,1-1 0,-1 0 1,1 0-1,0 1 0,-1-1 0,1 1 0,-1-1 1,1 0-1,0 1 0,0-1 0,-1 1 0,1 0 1,-5 6 153,-6-2-57,-5 25-27,15-27-133,0 1-1,1-1 1,-1 1 0,1-1-1,0 1 1,0-1-1,0 1 1,0-1-1,1 1 1,-1-1-1,2 5 1,0-5 110,0 1 0,0 0 0,1-1 0,-1 1 0,1-1 0,-1 0 0,1 0 0,0 0 0,7 5 0,7 7 363,12 22 434,-22-27-702,1 0-1,0-1 1,0 0 0,10 8 0,32 15 92,-19-13-178,-6-3 61,44 17 0,-4-1-193,83 46-4014,-99-59 2486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8:2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10144,'0'33'3744,"16"-33"-2912,0 0-224,1 16-320,-1-16-288,0 16-1344,0-16 736,0 0-2240,17 0 1632,-17-16-448,0 16 992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8:2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33 4064,'0'0'1307,"2"0"-801,12 0 1547,-14-3-1477,0-24 64,0 27-636,0 0 0,0 0 0,0 0 0,0 0 0,0 0 0,0 0 0,0-1 0,0 1 0,0 0 0,0 0 0,0 0 0,0 0-1,0 0 1,0 0 0,0 0 0,0 0 0,0 0 0,0 0 0,0-1 0,0 1 0,0 0 0,0 0 0,0 0 0,0 0 0,0 0 0,0 0-1,0 0 1,0 0 0,0 0 0,-1 0 0,1 0 0,0 0 0,0-1 0,0 1 0,0 0 0,0 0 0,0 0 0,0 0 0,0 0 0,0 0-1,0 0 1,0 0 0,-1 0 0,1 0 0,0 0 0,0 0 0,0 0 0,0 0 0,0 0 0,0 0 0,0 0 0,0 0 0,0 0 0,0 0 0,-1 0-1,1 0 1,-23 0 30,-38 1 18,54 0-50,0 0 1,-1 0-1,1 1 0,1 0 0,-1 0 0,-10 5 1,10-4 3,-1 0 1,0 0-1,0-1 1,0 0 0,-11 1-1,11-2 5,0 1 1,1-1-1,-1 2 0,1-1 0,-10 5 0,7-1 14,0 0 0,0 0 0,-13 13 0,9-8-34,3-2-13,0 0-1,1 0 1,1 1-1,-15 18 1,4-3 141,12-15-43,-1 1 0,-13 24 0,14-17 97,-7 24 0,3-8-29,5-15-40,2-1 0,0 0 0,-4 33 0,5-24-72,3-19-10,1 0 0,0 1 0,1-1 1,0 0-1,0 1 0,0-1 0,1 0 0,1 0 0,4 12 0,-3-11-16,0 1-1,1-1 1,0 1 0,0-1 0,1-1 0,12 15 0,17 4-28,-23-17 49,-4-3 7,0 0 0,13 7-1,-9-8-18,1 0 0,0-2 0,22 7 0,2 0-53,-9-2-10,-17-4-20,1-1-1,-1 0 0,1-1 1,0-1-1,0 0 0,19 1 1,32-3-1122,-62 0 1084,0 0 0,0 0 1,1 0-1,-1 0 0,0 0 0,1 0 0,-1 0 0,0-1 0,1 1 0,-1 0 0,0-1 0,0 1 0,0-1 0,1 0 0,-1 1 0,0-1 0,0 0 0,0 0 1,0 1-1,0-1 0,0 0 0,0 0 0,0 0 0,-1 0 0,1 0 0,0-1 0,0-1 0,0 0-351,0-1-1,0 0 0,0 1 1,-1-1-1,0 0 1,0 0-1,0-5 1,0 0-20,0-10-1006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8:2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59 6816,'-27'13'2197,"27"-13"-2177,0 0 1,0 0-1,0 1 0,0-1 0,0 0 1,0 0-1,0 0 0,0 0 1,0 0-1,0 0 0,0 0 1,0 0-1,0 0 0,0 1 0,0-1 1,0 0-1,0 0 0,0 0 1,0 0-1,0 0 0,0 0 0,0 0 1,0 0-1,0 1 0,0-1 1,0 0-1,0 0 0,0 0 0,0 0 1,0 0-1,0 0 0,0 0 1,0 0-1,1 0 0,-1 0 0,0 0 1,0 1-1,0-1 0,0 0 1,0 0-1,0 0 0,0 0 0,0 0 1,0 0-1,1 0 0,-1 0 1,0 0-1,0 0 0,0 0 0,0 0 1,0 0-1,0 0 0,0 0 1,0 0-1,1 0 0,-1 0-8,1 0 0,-1 0 0,1 0 0,-1 0 0,1 0 0,-1 0 1,1 0-1,-1 0 0,1 0 0,-1 0 0,1 0 0,-1-1 0,0 1 0,1 0 0,-1 0 0,1 0 0,-1-1 0,1 1 0,-1 0 0,0 0 0,1-1 0,0 0 0,3-4-42,1 0 0,0 1-1,0 0 1,0-1-1,1 2 1,-1-1 0,1 1-1,0-1 1,9-2-1,3 2 18,-10 2-15,-1 0 0,1 0-1,0 0 1,7-5 0,-11 5 21,0 1 0,-1 0 0,1-1 0,0 1 0,0 1 0,0-1 0,0 0 1,0 1-1,0 0 0,0 0 0,0 0 0,-1 0 0,6 2 0,3 1 0,-1 0 0,22 9 0,-21-7-3,-1 0-14,0-1 1,0 1-1,0 1 1,13 9-1,8 10-34,-10-19 21,-12-4 31,-3 0 6,0 0 0,0 1-1,-1 0 1,1 1 0,11 7 0,11 7-42,-26-17-50,0 0 0,0 0 0,0-1-1,0 1 1,0-1 0,0 0-1,0 0 1,0 0 0,0 0 0,4-1-1,2 1-337,3 0-1,-11 0 226,0 0 1,0 0 0,1 0 0,-1 0 0,0 0 0,1 0 0,-1 0-1,0 0 1,0-1 0,1 1 0,0-1 0,-1 0 30,0 0 0,0 0 0,0 0 0,0 0 1,0 0-1,-1-1 0,1 1 0,-1 0 0,1 0 0,-1-1 1,1 1-1,0-2 0,12-27-1538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8:2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7808,'-5'2'501,"1"1"0,-1-1 1,1 1-1,-5 3 0,1 5 354,8-11-832,0 1 0,-1-1 0,1 0 0,0 1 0,0-1 0,0 0 0,-1 1 0,1-1 0,0 0 0,-1 1 0,1-1 0,0 0 0,-1 0 0,1 1 0,0-1 0,-1 0 0,1 0 0,0 0 0,-1 0 0,1 1 0,-1-1 0,1 0 0,0 0 0,-1 0 0,1 0 0,-1 0 0,1 0 0,0 0 0,-1 0 0,0 0 0,-2 0 729,4 0-706,0 0 0,1 0 0,-1 0 1,0 1-1,0-1 0,0 0 0,0-1 0,0 1 0,0 0 0,2 0 0,2-3-78,6-8-277,-11 11 296,0 0 0,1-1 0,-1 1 1,0 0-1,0 0 0,1 0 1,-1-1-1,0 1 0,0 0 0,1 0 1,-1 0-1,0 0 0,1 0 1,-1-1-1,0 1 0,1 0 0,-1 0 1,0 0-1,1 0 0,-1 0 1,0 0-1,1 0 0,-1 0 0,0 0 1,1 0-1,14 0-350,0-1 156,0 1 1,0 1-1,17 2 1,0 8 190,0-6-32,1 6-166,-14-7 86,-14-3-21,0 0 1,-1 0-1,1 1 1,0-1-1,0 1 0,-1 0 1,6 3-1,-8-3-254,1 0 0,-1-1 1,1 1-1,0 0 0,0-1 0,0 0 0,0 0 0,0 0 1,0 0-1,0 0 0,0-1 0,0 1 0,0-1 0,5 0 1,-5 0-1737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8:2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7648,'-16'49'2816,"16"-49"-2176,0 16-192,16-16 192,0 16-448,0 0-96,0-16-32,33 17-288,-17-17 128,17 16-864,-1 0 512,17 0-352,-16 0 448,-17 17-1856,16-17 1248,-15 0-2688,-1 0 2048,17-16 736</inkml:trace>
  <inkml:trace contextRef="#ctx0" brushRef="#br0" timeOffset="1">1198 761 9888,'16'48'3648,"0"-48"-2816,-16 0-256,0 0-5088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8:2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67 7456,'0'0'68,"-1"1"0,1-1 0,0 0 0,0 0 0,0 1 0,0-1 0,0 0 0,0 1 0,0-1 0,0 0 0,0 1 0,0-1 0,0 0 0,0 1 0,0-1 0,0 0 0,0 1 0,0-1 0,1 0 0,-1 1 0,0-1 0,0 0 0,0 0 0,0 1 0,1-1 1,-1 0-1,0 0 0,0 1 0,0-1 0,1 0 0,-1 0 0,0 0 0,0 1 0,1-1 0,-1 0 0,1 0 0,7-6 738,-7 5-764,2-2 347,-3 3-378,0-3-486,0 1 300,0-1-1,0 1 0,0-1 0,0 1 0,0-1 0,-1 1 1,1 0-1,-1-1 0,1 1 0,-1 0 0,0-1 1,0 1-1,0 0 0,-1 0 0,1 0 0,0-1 1,-1 2-1,1-1 0,-1 0 0,0 0 0,1 0 0,-1 1 1,0-1-1,0 1 0,0-1 0,0 1 0,-1 0 1,-1-1-1,-2 1 252,1 0 0,-1 0 1,0 0-1,0 1 0,1 0 0,-1 0 1,-8 2-1,-42 8 1321,42-7-1282,8-2-17,1 0-1,0 0 1,0 1-1,0 0 0,0 0 1,0 0-1,0 0 0,0 1 1,1 0-1,-9 7 1,8-7-34,-8 6 269,-1-1 0,0 0-1,-24 9 1,25-12-294,1 0 1,1 1 0,-1 0 0,1 1-1,0 0 1,0 0 0,-9 10-1,-5 4-10,20-17-9,0-1 0,0 1-1,0 1 1,0-1 0,1 1-1,-1 0 1,1 0 0,1 0-1,-1 0 1,-4 10 0,2 3 21,1 0 1,1 1 0,-2 21 0,-6 24 15,7-39 6,-4 40-1,7-41-34,-1 0-1,-10 35 1,8-41 2,1-1-1,1 1 1,1 0 0,0 19 0,1-30-5,1 0 0,-1 0 0,-1 0 1,1 0-1,-4 7 0,4-10 4,-1 1 0,1-1 1,0 0-1,0 1 0,0-1 0,1 1 0,-1 0 1,1-1-1,0 1 0,0-1 0,1 1 1,0-1-1,1 8 0,1-4 7,-3-4-14,1 0 0,1 0 0,-1 0 0,1 0-1,-1 0 1,1 0 0,0-1 0,1 1 0,-1-1-1,0 1 1,1-1 0,6 6 0,-3-6 2,0 0 0,0 0 1,12 4-1,-9-4-14,1 0 1,15 10-1,-18-9-7,1 1-5,-1-1 0,1 0 0,8 3 0,19-1-73,-19-4 38,-5 0 12,0 1 0,13 4 0,28 8-130,-7-9-10,-19-1-18,-16-3 16,0 0-1,0 0 0,15 0 1,-21-2 78,2 0-312,1 0 0,-1 0 0,0-1 0,0 0-1,7-1 1,-11 1 246,0 0 0,0 1 0,-1-1-1,1 0 1,0 0 0,-1 0 0,1 0 0,0 0-1,-1-1 1,1 1 0,-1 0 0,0-1 0,0 1 0,1-1-1,-1 0 1,0 1 0,0-1 0,0 0 0,0 0-1,0-3 1,0 1-406,0-1 0,0 1 0,-1 0 0,0-9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4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10 252 10976,'-1'0'70,"-8"-10"2532,9 10-2543,0-1 0,0 1 0,0 0 0,0 0 0,0 0 0,0-1 0,0 1 1,0 0-1,0 0 0,1 0 0,-1 0 0,0-1 0,0 1 0,0 0 0,0 0 0,0 0 0,0 0 0,0-1 0,0 1 0,0 0 0,1 0 1,-1 0-1,0 0 0,0 0 0,0-1 0,0 1 0,0 0 0,1 0 0,-1 0 0,0 0 0,4-4 355,2-9 215,-3 6-599,1 1-1,0 0 0,0 0 1,1 1-1,0-1 1,0 1-1,7-6 1,5-5-213,4-13-83,6-4-209,-22 27 405,0 0 0,0 0 0,0 0 0,1 1 0,-1-1 0,13-7 0,17-17-245,-22 25 182,-9 1 58,-4 4 71,0 0 0,0-1 0,0 1 0,0 0 0,1 0 0,-1 0 0,0 0 0,0-1 0,0 1 0,0 0 1,0 0-1,0 0 0,1 0 0,-1 0 0,0 0 0,0 0 0,0-1 0,0 1 0,1 0 0,-1 0 0,0 0 0,0 0 0,0 0 0,0 0 0,1 0 0,-1 0 0,0 0 0,0 0 0,0 0 0,1 0 0,9 9-3,-10-8 9,2 1 24,0 1 0,0-1 1,0 1-1,-1 0 0,1 0 0,-1-1 0,0 1 1,0 0-1,0 0 0,0 1 0,0-1 1,-1 0-1,0 0 0,1 0 0,-1 0 0,0 0 1,-1 7-1,1-2-50,0 0 0,2 16 0,3-2-818,2 0 1,0-1-1,1 0 1,11 20-1,-17-36 345,1-1 0,-1 1 0,1-1 0,3 5 0,-5-8 258,0-1 1,-1 1 0,1-1 0,0 1-1,-1-1 1,1 0 0,0 1-1,0-1 1,0 0 0,-1 1-1,1-1 1,0 0 0,0 0-1,0 0 1,0 0 0,-1 1-1,1-1 1,1-1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8:2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7456,'-32'65'2784,"32"-49"-2176,0 0-160,16 0-384,0 0-128,0-16-384,17 0 224,15 0-384,1 0 352,15-16-1152,1 0 800,-16-16-3552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8:2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 9632,'-16'65'3584,"16"-65"-2784,16 0-256,0 0-544,-16 0-128,33-16-512,-1 16 352,-16-16-1568,17-1 1056,31 1-736,1 16 928,0-16-32,16 16 384,-17 0-992,1-16 704,16 16-2784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8:2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8320,'32'16'3072,"-16"-16"-2400,0 16-160,0-16 128,17 0-448,-17 0-992,16 0 416,1 0-1344,-1 0 960,-16 0-672,0 0 832,17 16-3072,-33-16 2048,0 0 160</inkml:trace>
  <inkml:trace contextRef="#ctx0" brushRef="#br0" timeOffset="1">0 243 8736,'0'65'3232,"33"-49"-2528,-1 17-192,-16-33-64,33 16-352,-1-32-2208,33-1 1120,0 1-3872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8:2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113 291 7296,'-19'32'1114,"-28"47"774,42-69-1769,0 1-1,0 1 1,1-1-1,-6 23 0,-6 50-843,16-81 664,-1 1 1,1-1-1,0 1 0,0-1 1,0 1-1,0-1 0,0 1 1,1-1-1,0 1 0,0-1 0,0 1 1,0-1-1,0 0 0,4 6 1,-2-4 7,0 0 0,1 0 0,-1-1 0,1 0 0,0 1 0,1-2 1,5 6-1,-7-7 42,0 0 0,0 0 0,1 0 0,-1 0 0,0-1 0,1 1 0,-1-1 0,1 0 0,3 0 0,36 2 170,-37-3-134,26 0 163,0-2-1,31-5 0,-45 3-91,-1 0-1,1-1 1,-1-1 0,0 0 0,26-14-1,-17 5-66,-1 0 0,0-2-1,-1-1 1,-1-1 0,-1-1-1,0 0 1,34-45 0,-7 3 179,-40 52-157,0-1 1,-1 0-1,0-1 1,10-18-1,-16 23-7,1 1 0,-1 0-1,-1 0 1,1-1 0,-1 1 0,0-1 0,-1 1-1,1-1 1,-1 1 0,-1-1 0,1 1 0,-2-7-1,0 4 0,0 1 0,0 0-1,-1-1 1,0 1-1,-1 1 1,0-1 0,0 0-1,-10-13 1,10 16-128,-1-1 0,1 1 0,-1 1 1,0-1-1,-1 0 0,1 1 0,-1 0 0,1 1 0,-1-1 0,0 1 1,-10-4-1,-16 1-530,16 4 104,3 0-258,0-1-1,1 0 0,0-1 0,-1-1 1,-19-10-1,26 10 82,-1 0 0,1 0 0,-10-10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8:3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4160,'0'0'1333,"0"0"-821,0 0-256,0 0-80,0 0-48,0 0 208,0 0-91,0 0-26,2 0-107,1 1-71,0 0-1,0 0 1,0 0 0,-1 0-1,1 1 1,0-1 0,-1 1-1,1 0 1,-1-1 0,0 1-1,1 0 1,-1 0 0,0 1-1,2 1 1,-1 0 53,3-1 173,-3-3-234,1 1 1,-1-1-1,1 1 0,-1 0 1,1 0-1,-1 0 1,5 3-1,3 0 36,24 7-48,62 11 0,-73-20-6,0 0-1,37-2 1,-38-1-32,34 3 1,-1 9 11,-19-8 38,62-3 1,-40-1-11,-23 1-20,89 3-22,-88 1-50,118 6-102,-19-2 756,6 0-716,-87-8 10,127 3 135,-115 2 37,82 3 175,-94-8-162,132-3-160,-120-1 46,136-5 778,-92 10-412,155-5-862,-205 0 413,164-5-155,-23 0 378,-126 4-52,69 0 47,-2-6-26,-94 8-47,134-13 93,62-8 624,-174 18-572,-50 5-137,31-3 409,1-2 0,69-18-1,-57 13-101,-47 8-295,1 0-1,-1-1 1,21-7 0,12-8 192,-44 16-356,-5 2 173,1 0 0,-1 0 0,1-1 0,-1 1 0,0-1 0,1 1 0,2-4 0,-4 4-163,0 0 1,-1 0-1,1 0 1,-1 0-1,0 0 1,1 0 0,-1 0-1,0 0 1,1 0-1,-1 0 1,0 0-1,0 0 1,0 0 0,0 0-1,0 0 1,0 0-1,0 0 1,0 0-1,0 0 1,-1 0 0,1 0-1,0 0 1,-1 0-1,1 0 1,-1 0-1,0-2 1,-7-10-2092,-17-22 0,-4 2-550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8:3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4640,'0'0'1728,"0"0"-1344,16-16-96,0 16-32,-16 0-192,33-17-32,-17-15 0,0 16-1312,16 16 704,-15-16-2304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8:4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4640,'-14'16'1504,"9"-3"-912,-2-8-328,6-5-231,1 1 0,0-1 0,-1 0 0,1 0 0,0 0 0,-1 1 0,1-1 0,-1 0 0,1 0 0,0 1 0,0-1-1,-1 0 1,1 1 0,0-1 0,0 1 0,-1-1 0,1 0 0,0 1 0,0-1 0,0 1 0,0-1 0,-1 0 0,1 1 0,0-1 0,0 1-1,0-1 1,0 1 0,0-1 0,0 0 0,0 1 0,-2 5 527,-8 10-108,9-13-416,-1-1-1,1 1 1,0 0-1,-1-1 1,0 1-1,1-1 1,-1 0-1,0 0 1,0 0-1,-5 4 1,5-5-24,-1 1-8,0 0 0,0 0 0,0 0 0,0 0 0,1 0 0,-1 0 0,1 1 0,-1-1 0,1 1 0,0 0 0,0 0 0,0 0 0,0 0 0,0 0 0,1 0 0,-2 4 0,0 7 100,-2-1 1,0 0-1,-11 22 1,13-29-59,-4 11 35,0 0-1,1 0 1,-6 36 0,9-41-79,-33 187-12,7-28 25,18-116 24,-24 112 93,22-116 1,-25 61 1,24-80-1,13-28-91,-4 9 234,4-13-267,1 0-1,0 1 1,-1-1-1,1 0 0,-1 0 1,1 1-1,-1-1 0,1 0 1,-1 0-1,1 0 1,-1 0-1,1 0 0,-1 0 1,1 0-1,-1 1 1,1-2-1,-2 1 0,2 0-9,0 0 0,0 0 0,0 0 0,0 0-1,-1 0 1,1 0 0,0 0 0,0 0 0,0 0-1,0 0 1,0 0 0,0 0 0,-1 0 0,1 0 0,0 0-1,0 0 1,0 0 0,0 0 0,0-1 0,0 1-1,0 0 1,-1 0 0,1 0 0,0 0 0,0 0-1,0 0 1,0 0 0,0-1 0,0 1 0,0 0 0,0 0-1,0 0 1,0 0 0,0 0 0,0-1 0,0 1-1,0 0 1,0 0 0,0 0 0,0 0 0,0 0 0,0 0-1,0-1 1,0 1 0,0 0 0,0 0 0,0 0-1,0 0 1,0 0 0,0-1 0,0 1 0,0 0-1,1 0 1,-2-8-32,1 4-12,-1-1 1,1 1-1,1-1 1,-1 0-1,0 1 1,1-1-1,1-4 1,35-89-136,-28 75 115,-2 8-85,0 0 1,0 0 0,15-19 0,3-6 10,-19 29 136,2 1 1,-1 0-1,1 0 1,1 0 0,0 1-1,0 0 1,1 1-1,0 0 1,1 0-1,12-6 1,26-8 98,-46 21-90,4-4-3,0 1 1,1 1 0,0-1-1,0 2 1,0-1 0,0 1 0,0 0-1,1 0 1,11 0 0,8 1-16,-24 1 22,1-1-1,-1 1 1,0 0 0,1 0 0,-1 1-1,1-1 1,-1 1 0,0 0 0,1 0-1,-1 0 1,0 1 0,0-1-1,0 1 1,0 0 0,6 5 0,2-1-23,-10-5 0,0 0-1,0-1 1,0 1 0,0 0 0,0 0 0,-1 1 0,1-1 0,0 0-1,-1 1 1,1-1 0,-1 1 0,1-1 0,-1 1 0,0 0-1,1-1 1,-1 1 0,0 0 0,0 0 0,0 0 0,-1 0 0,1 0-1,0 0 1,-1 0 0,1 0 0,-1 0 0,0 3 0,0-3 0,1 0-19,-1 0 0,0 1 0,-1-1 0,1 0 0,0 1 0,0-1 0,-1 0 1,0 1-1,1-1 0,-1 0 0,0 0 0,0 0 0,0 0 0,0 0 0,-1 0 0,1 0 1,0 0-1,-1 0 0,1-1 0,-4 3 0,-22 26-251,24-26 265,0 1 0,0-1 0,-1 0-1,0-1 1,0 1 0,0-1-1,0 1 1,0-1 0,-1 0 0,0-1-1,1 1 1,-1-1 0,-7 2-1,-11 6 425,2 0-1,-32 19 0,34-16-10,5-7 32,9 5-203,0-8-215,-3 2-40,8-5 32,0 0-1,0 1 1,0-1 0,0 0-1,0 0 1,0 0-1,-1 1 1,1-1 0,0 0-1,0 0 1,0 1-1,0-1 1,0 0 0,0 0-1,0 1 1,0-1 0,0 0-1,1 0 1,-1 1-1,0-1 1,0 0 0,0 0-1,0 1 1,0-1-1,0 0 1,0 0 0,1 0-1,-1 1 1,0-1 0,0 0-1,0 0 1,0 0-1,1 0 1,-1 1 0,5 0 57,-4-1-48,-1 0 0,0 0 0,1 0 0,-1 0 0,1 0 0,-1 0-1,1 0 1,-1 0 0,1 0 0,-1 0 0,0 0 0,1 0 0,-1 0 0,1 0-1,-1 1 1,1-1 0,-1 0 0,0 0 0,1 0 0,-1 1 0,0-1 0,1 0-1,-1 1 1,0-1 0,1 0 0,-1 1 0,5 3 36,-1 0 1,1-1-1,0 1 1,0-1-1,0 0 1,9 3-1,-8-4 0,-1 0 0,0 1-1,0 0 1,0 0 0,0 0 0,0 0-1,-1 1 1,1-1 0,-1 1 0,6 7-1,18 16 354,-18-20-309,-4-2-69,1 0 1,-1 1-1,0 0 0,0 0 1,-1 0-1,0 0 1,8 14-1,-2-2-38,27 42 2,-14-27 26,-17-13-30,-6-18-6,-1 0 0,1 0-1,0 1 1,-1-1 0,1 0 0,0 0-1,0 0 1,1 0 0,-1 0 0,0 0-1,1 0 1,1 1 0,9 6-850,-12-9 848,0 0 0,0 0 0,0 0 0,1 0-1,-1 0 1,0 0 0,0 0 0,0 0 0,0 0 0,0-1 0,0 1 0,1 0 0,-1 0-1,0 0 1,0 0 0,0 0 0,0 0 0,0 0 0,0-1 0,0 1 0,0 0-1,0 0 1,0 0 0,1 0 0,-1 0 0,0-1 0,0 1 0,0 0 0,0 0 0,0 0-1,0 0 1,0 0 0,0-1 0,0 1 0,0 0 0,0 0 0,-1 0 0,1 0-1,0-1 1,0 1 0,0 0 0,0 0 0,0 0 0,0 0 0,-11-31-2881,8 23 2215,-13-38-1563,0-2-245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8:4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65 7040,'-3'5'412,"-8"23"1593,10-27-1979,1-1-1,0 0 1,0 1 0,0-1-1,0 1 1,0-1 0,-1 1-1,1-1 1,0 1 0,0-1-1,0 1 1,0-1-1,0 1 1,1-1 0,-1 1-1,0-1 1,0 0 0,0 1-1,0-1 1,0 1 0,1-1-1,-1 1 1,0-1-1,0 0 1,1 1 0,-1-1-1,0 1 1,1-1 0,-1 0-1,0 1 1,1-1 0,-1 0-1,1 0 1,-1 1-1,0-1 1,1 0 0,-1 0-1,1 0 1,-1 1 0,1-1-1,-1 0 1,1 0 0,-1 0-1,1 0 1,-1 0-1,0 0 1,2 0 0,3-3 368,0 0-410,-1 0-1,1 0 0,0 0 1,0 1-1,11-4 1,6-3-82,104-48 431,-110 52-199,0 0 0,0 1 0,1 0-1,-1 1 1,33 0 0,116 3 79,-158 0-312,1 1 1,-1 0-1,1 0 0,-1 1 0,13 4 0,-15-4-97,22 10-2813,-19-8 1991,-7-3 622,1-1 0,-1 1 0,1-1-1,-1 1 1,1-1 0,-1 0 0,1 0-1,-1 0 1,2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8:4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10048,'16'97'3712,"0"-81"-2880,0 0-224,0 0-320,1-16-288,-1 0-1856,-16 0 1024,16-16-2816,0 0 2048,-16-16-2720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8:4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9056,'-3'17'603,"2"-7"-171,-1 0 1,0 0 0,0-1-1,-1 1 1,-1-1-1,1 0 1,-7 10 0,9-4 223,1-11-240,0 0 0,-1 0 0,1 0 0,-1 0 0,-1 7 0,-28 102-4198,15-51 2876,-8 68-1,13-66 715,-4 59 285,9-68-21,-6 29 104,6 5-90,-2-38-58,4-25-245,-1 29 0,4 9-2641,0-61-1110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4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10464,'2'7'439,"0"-5"-237,-1 1 1,0-1 0,0 1 0,0-1 0,-1 1 0,1 0-1,-1-1 1,1 1 0,-1 0 0,0 0 0,0-1 0,0 1 0,-1 0-1,1 0 1,0-1 0,-1 1 0,0 0 0,0-1 0,0 1-1,-1 2 1,1-3-121,1 0-1,-1 0 1,1 0 0,-1 0-1,1 0 1,0 0-1,0 0 1,0 0 0,0 0-1,0 3 1,0 5 114,0 325-922,-9-176 410,5-108 190,-2 49-349,-4-6 75,-6 65-453,11-122 575,-1-1 1,-16 56 0,16-76 78,0 0 76,8-14 77,5-4-13,-4 0 53,0 0 1,0-1-1,-1 1 0,1-1 0,-1 0 1,0 1-1,0-1 0,0 0 1,0 0-1,-1-1 0,4-5 1,-2 2 4,13-23 44,2 0 0,2 1 0,30-35 0,-41 53-34,22-33 8,-22 28 187,2 2 0,16-20 0,-24 28 170,-2-1 17,-5 14-244,-9-1-312,4-1 92,0 0 0,-13 11 1,-6 4 2,-47 28-47,65-40 86,0 0 1,0 1-1,-11 13 1,7-7-51,14-14 66,-1-1 0,1 1-1,-1-1 1,1 1 0,0 0 0,-1-1 0,1 1 0,0 0-1,0-1 1,0 1 0,-1 0 0,1-1 0,0 1 0,0 0-1,0-1 1,0 1 0,0 0 0,0-1 0,0 1-1,0 0 1,0-1 0,1 1 0,-1 0 0,0 2-53,1 1 34,-1 0 0,1 0 0,0-1 0,0 1 0,0 0 0,0-1 0,0 1 0,1 0 0,2 3 0,21 31-256,-14-23 88,-7-10-135,-1 0 0,2-1 0,-1 0 0,0 0-1,1 0 1,0 0 0,-1-1 0,2 0 0,-1 0 0,9 4 0,-8-4-307,-5-2 471,0-1 1,1 0-1,-1 1 0,1-1 0,-1 0 0,1 1 1,-1-1-1,1 0 0,1 0 0,13 0-2840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8:4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8128,'-3'6'607,"1"-2"-162,0 0 1,0 0-1,0 0 0,-2 7 0,4-10-416,0-1-1,0 1 0,0-1 1,0 1-1,0-1 0,0 1 1,0-1-1,0 1 0,0-1 1,0 1-1,0 0 0,0-1 1,0 1-1,1-1 0,-1 1 1,0-1-1,0 0 0,0 1 1,1-1-1,-1 1 0,0-1 1,1 1-1,-1-1 0,0 0 1,1 1-1,-1-1 0,1 0 1,-1 1-1,0-1 0,1 0 1,-1 1-1,1-1 0,-1 0 1,1 0-1,-1 0 0,1 0 1,-1 1-1,1-1 0,-1 0 1,1 0-1,-1 0 0,1 0 1,-1 0-1,1 0 0,-1 0 1,2-1-1,-2 1-16,1 0 1,-1 0-1,1 0 1,-1 0 0,1 0-1,-1 0 1,1 0-1,0 0 1,-1 0-1,1 0 1,-1 1-1,1-1 1,-1 0-1,1 0 1,-1 0-1,0 1 1,1-1-1,-1 0 1,1 0-1,-1 1 1,1-1-1,-1 0 1,0 1-1,1-1 1,-1 1-1,0-1 1,1 0-1,-1 1 1,8 7-8,-4-7-45,0 0 1,0-1-1,0 1 0,0-1 1,0 0-1,5 0 1,70-1-445,141 4-158,-196 1 706,1 0 0,-1 2 0,39 15 0,-37-13 32,17 6 40,-12-4-75,0 1 0,34 17 0,-52-21 13,-1 1 0,0 0 0,0 1 1,-1 0-1,0 1 0,0 0 0,17 23 0,-6-4 5,-2 0 0,-1 2-1,-1 0 1,-2 1 0,19 52 0,-28-63-22,-1 1 0,-1 0 1,-1 1-1,1 25 0,-4-33 24,-1 1-1,-1 0 1,0-1-1,-1 1 1,-1 0-1,-8 25 1,0-10 37,-3 0 0,-16 29 0,7-18-35,3-2 88,-3 0 0,-1-2-1,-2-1 1,-48 54 0,60-76-7,-1 0 0,-1-1 0,0 0 0,-1-2 0,0 0 0,-1 0 1,-1-2-1,-21 10 0,-95 28 253,113-43-423,-1 0 1,1-1-1,-1-1 1,-25-1-1,21-2-29,-3 1-222,-36-5 0,56 2 165,0 0 0,0 0 0,0-1 0,1 0 0,-1-1 0,1 0 0,-10-5 0,-13-11-719,-33-27 1,46 33 447,5 3-162,1 0 1,1 0-1,0-1 0,1-1 1,0 0-1,0 0 0,-16-30 1,-8-24-4468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8:4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5984,'0'0'1920,"0"0"-1174,0 0-298,2 2 192,-1 0-585,1-1-1,-1 0 1,0 0-1,1 0 1,-1 0-1,1 0 1,-1 0 0,1 0-1,-1 0 1,1-1-1,-1 1 1,1-1-1,0 1 1,-1-1-1,1 0 1,0 1-1,2-1 1,-2 0-1,-1 0 0,1 0 0,-1 0 0,1 1 0,-1-1 0,1 1 1,-1-1-1,1 1 0,-1-1 0,0 1 0,3 1 0,14 5 545,25-1 9,8 5 197,14-6-309,156 22-368,-74-24-2471,-100-3 1374,-13 1-934,38 6-1,-30-2 772,39-2-2030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8:4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8800,'16'32'3264,"-16"-16"-2528,48 0-224,-15-16 640,15 0-736,17 0-288,0 0-128,-1-16-1024,1 16 576,0 0-448,-17-16 512,-15 16-1344,15 0 960,-15-16-1888,-1 16 1472,-16-32-2176</inkml:trace>
  <inkml:trace contextRef="#ctx0" brushRef="#br0" timeOffset="1">49 389 10624,'0'65'3936,"32"-33"-3040,17 0-256,-17 1-225,33-17-351,32-16-575,-16 0 255,-16 0-1376,16 0 896,0-16-1824,32 16 1408,0-33-1536,-16 17 1536,16-16-2176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28:4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163 114 7392,'-17'17'563,"6"-8"-287,0 1 0,1 1 0,1 0-1,0 0 1,0 1 0,1 0 0,1 1 0,0 0 0,-9 21 0,-13 61 2,24-78-490,0 1 1,2 0 0,0 0-1,1 0 1,1 36-1,1-43 115,0-8 101,0 0 0,0 1 0,1-1 0,0 1-1,-1-1 1,1 1 0,0-1 0,1 0 0,-1 0-1,0 0 1,1 1 0,0-1 0,0-1 0,0 1 0,0 0-1,0 0 1,1-1 0,-1 1 0,1-1 0,-1 0-1,1 0 1,0 0 0,5 3 0,1-1 152,1 0 0,-1 0 0,1-1 0,0 0 0,0-1 0,17 3 0,-11-4 1,1-1-1,-1-1 0,0 0 0,0-1 0,0 0 0,19-7 1,-21 6-91,-1 0 0,0-1 0,-1 0 0,1-1 0,-1 0 0,0-1 1,0-1-1,-1 0 0,18-14 0,-9 4 36,52-49 167,-62 56-211,-1-1 0,-1 0 0,0 0 0,13-24 0,-15 22 59,5-7 204,10-32 1,-19 46-227,0-1 0,0 0-1,-1 0 1,0 0 0,0 0-1,-1 0 1,0 0 0,0 0-1,-1-8 1,0 8-73,0 0 0,-1 0 0,0 0 0,0 1 0,0-1 0,-1 1 0,0 0 0,0-1 0,-1 1 0,0 0 0,0 1 0,0-1 0,0 1 0,-1 0 0,0 0 0,0 0 0,-1 1 0,1-1 0,-1 1 0,0 1 0,0-1 1,-8-3-1,-13-2-1527,-35-8 0,-25-8-2723,23-4-294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4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65 1984,'-14'-13'640,"12"10"-389,2 3-1,0 0 385,0 0-182,0 0-42,0 0-155,-3 3-11,-8 8-101,8-9-74,6-2 4,175 0 1355,-167 0-1416,0-1-1,-1 0 1,1-1-1,0-1 1,11-3-1,-19 5-4,1 0 1,-1 0-1,1 1 0,0-1 0,-1 1 0,1 0 1,0 0-1,5 1 0,4-1-7,81 0-225,-92 0 228,0 0 0,0 0 1,0 0-1,0-1 0,0 1 0,0 0 1,0-1-1,0 0 0,0 1 0,-1-1 1,1 0-1,3-2 0,-3 2 15,-1 0 0,0 0 0,1 0 1,-1 0-1,1 1 0,0-1 0,-1 1 0,1-1 0,-1 1 0,1 0 1,0-1-1,2 1 0,4 0 84,-6 1-83,0-1 0,0 0 0,1 0 0,-1 0 0,0-1 0,0 1 0,0 0 1,1-1-1,2-1 0,3-3-118,-7 4 76,1 0-1,-1 0 0,1 1 0,-1-1 1,1 0-1,-1 0 0,1 1 0,0-1 1,-1 1-1,1 0 0,0-1 0,-1 1 1,3 0-1,26 0 513,-28 0-255,-2-14 154,0 12 27,0 2-261,0 0-496,0 0 15,0 0-106,3 0-448,11 0-2458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2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32 421 3072,'-29'0'1365,"26"0"-1135,6 0 58,-1 0-243,0 0 1,1 0 0,-1-1 0,0 0 0,0 1-1,0-1 1,0 0 0,1 0 0,2-2 0,18-7 327,17-6-43,-27 10-194,0 1-1,1 0 1,0 1 0,24-4-1,0 4 48,67-10 200,-50 2-288,52-12-30,-10-2-28,-17 8 2,67-16 23,-89 19-26,-4 2-9,68-26 1,-33-4-119,-34 20 278,0 3 0,89-21-1,-93 27 151,-38 10-217,1 0 1,0 1-1,0 0 1,25-1-1,-38 4-112,0 0 1,0-1-1,0 1 0,1 0 0,-1 1 1,0-1-1,0 0 0,0 0 0,0 0 1,0 1-1,0-1 0,0 0 1,-1 1-1,2 0 0,-1 0-2,-1 0 0,1-1 0,-1 1 0,0 0 0,1 0 0,-1 0 0,0 0 0,0 0 0,1 0 0,-1 0 0,0 0 0,0 0-1,0 1 1,-1 0 0,1 2 5,0 0 0,0 0 1,-1 1-1,1-1 0,-1 0 0,0 0 0,0 0 0,-1 0 0,1 0 0,-1 0 0,0 0 0,0 0 0,-4 5 0,-16 20-40,-31 55-1,2 16-60,32-62 124,1 1 1,3 0 0,-11 43-1,-28 70-50,10-65 107,30-54-60,-12 25-3,7-28-40,-1-1 0,-33 37 0,21-26-22,-24 29-94,-131 169 406,178-225-257,-1-1 1,-1 0 0,0 0 0,0-1 0,-18 13-1,23-20-9,1-1-1,-1 0 1,0 0-1,0 0 1,0 0-1,0-1 1,0 0-1,0-1 0,-1 1 1,1-1-1,-1 0 1,1-1-1,-1 1 1,1-1-1,-1-1 1,-7 0-1,9-1-3,-1 1 1,1-1-1,0 0 0,0-1 1,0 1-1,0-1 0,0 0 0,0 0 1,1 0-1,-1-1 0,1 0 1,0 1-1,0-2 0,-4-5 1,-6-8-19,2-1 1,-14-24-1,1-10-41,2-1 0,-19-65 0,33 89 23,-105-356-106,107 355 209,-18-51 0,5 19 266,10 29 102,10 32-419,-1-1 0,1 1 0,-1-1 0,1 1 1,0-1-1,0 1 0,0-1 0,1-4 0,-1 7-26,0 0-1,0-1 1,0 1-1,0 0 1,0-1-1,0 1 1,0 0-1,0-1 1,0 1-1,0 0 1,0 0-1,0-1 1,0 1-1,0 0 1,0-1-1,0 1 0,1 0 1,-1 0-1,0-1 1,0 1-1,0 0 1,1 0-1,-1 0 1,0-1-1,0 1 1,0 0-1,1 0 1,-1 0-1,0 0 1,0-1-1,1 1 1,-1 0-1,0 0 1,1 0-1,-1 0 0,0 0 1,0 0-1,1 0 1,-1 0-1,0 0 1,1 0-1,-1 0 1,0 0-1,0 0 1,1 0-1,-1 0 1,0 0-1,1 0 1,-1 0-1,0 0 1,0 0-1,1 1 1,-1-1-1,0 0 1,0 0-1,1 0 0,-1 0 1,0 1-1,0-1 1,1 0-1,-1 0 1,0 1-1,5 5-42,-4-5 46,-1 0 1,1-1-1,-1 1 1,1 0 0,0 0-1,0-1 1,-1 1-1,1-1 1,0 1-1,0-1 1,0 1-1,0-1 1,0 1 0,0-1-1,-1 0 1,1 0-1,0 1 1,2-1-1,3 3 5,0-1 0,0 1 0,-1 1-1,1-1 1,-1 1 0,6 5 0,-5-5-4,118 93-2290,-76-51-2085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3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4480,'0'-2'125,"0"-1"0,0 1 0,0-1 0,0 1 0,0-1 0,0 1 0,1-1 0,-1 1 0,1-1 0,0 1 0,0 0 0,0-1 0,0 1 0,0 0 0,0 0 0,1-1 0,2-1 0,-2 1-109,-2 3-32,3 16 230,-1-12-193,1-1 1,0 1-1,0-1 1,0 0-1,0 0 1,0 0-1,1 0 0,-1-1 1,6 4-1,14 11 298,4 16 49,8-2 79,-13-13-89,29 32 0,-14-7-8,153 165 526,-101-124-721,24 39-40,-94-101-70,-6-6 42,0 0-1,-1 1 1,-1 0-1,-1 1 1,0 0-1,-1 1 1,-1-1-1,6 21 1,-13-33-155,1-1 1,-1 1-1,1-1 1,-1 1 0,-1-1-1,1 1 1,-1 0-1,0-1 1,0 1-1,-1-1 1,0 1 0,0 0-1,-2 5 1,-2 27-1117,4-38 1051,1 1 0,-1 0 0,1-1 0,-1 1 0,1 0 0,-1-1-1,0 1 1,1-1 0,-1 1 0,0-1 0,1 0 0,-1 1 0,0-1 0,0 0 0,1 1 0,-1-1 0,0 0 0,0 0 0,0 0 0,1 1 0,-1-1 0,0 0 0,0 0 0,0 0 0,0-1 0,1 1 0,-1 0 0,0 0 0,0 0 0,0-1 0,1 1 0,-1 0 0,0-1 0,0 1 0,0-1 0,0 0-48,1 1 1,0-1 0,-1 0 0,1 0 0,0 0-1,0 0 1,-1 1 0,1-1 0,0 0 0,0 0-1,0 0 1,0 0 0,0-1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3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688 49 4576,'-3'-6'307,"1"3"-116,1-1 1,-1 1 0,0-1-1,1 1 1,0-1 0,0 0-1,0 0 1,-1-7 0,2 8 261,0 3 464,0 0-351,0 0-278,-3 17 16,-26 18-75,3 3-133,-48 69 32,-50 39 69,96-108-177,16-21-14,0-1 0,-1 0-1,-1-1 1,-26 23-1,-15 2-760,-2-3-1,-103 51 1,139-76-138,18-9 38,14-5-928,21-14 279,14-14 27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3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81 4800,'86'-41'1557,"-79"39"-1427,-1 0 1,1 0-1,11-1 0,-7 2-48,9-4 109,29-11 1,-29 10-79,-19 5-105,0 1 1,0 0-1,0-1 1,0 1-1,0 0 0,1 0 1,-1 0-1,0 0 1,0 0-1,0 0 1,0 0-1,1 0 1,-1 1-1,0-1 0,0 0 1,0 1-1,0-1 1,0 1-1,0-1 1,0 1-1,0 0 0,0-1 1,0 1-1,0 0 1,0-1-1,-1 1 1,3 2-1,-2-2 22,-1 0-19,1-1-1,-1 1 0,1 0 0,-1-1 1,0 1-1,0-1 0,1 1 0,-1-1 0,0 1 1,0 0-1,0-1 0,0 1 0,0 0 1,0-1-1,0 1 0,0 0 0,0-1 0,0 1 1,0-1-1,0 1 0,0 0 0,0-1 1,-1 1-1,1 0 0,0-1 0,-1 1 1,1-1-1,0 1 0,-1-1 0,1 1 0,0-1 1,-1 1-1,0 0 0,0 0 16,-2 3-53,0 0 0,-1 0 0,1-1 0,-1 0 0,0 1 0,0-1-1,-1 0 1,-7 4 0,-43 17-709,47-21 697,-14 6-169,11-4 141,0-1 1,1 0-1,-19 4 0,-85 8 249,96-15-62,0-1-1,0 0 1,-1-2 0,-20-3 0,14 1 250,-32 0-1,-53 4 634,100 1-991,0 0 0,0 0 0,1 1 1,-1 0-1,1 1 0,-1 0 0,1 1 0,0 0 0,0 0 0,-10 6 0,16-7-29,-1-1 0,0 1 0,1 0 0,0 0 0,-1 0 0,1 1 0,0-1 0,1 1 0,-4 4-1,0 3-89,-9 22 0,1-2-62,2-7 81,4-10 50,1 0 0,1 0 0,-6 20 0,6-10-34,2 0 0,1 0 1,1 38-1,-2 11 7,-1-29 179,-4 58 252,9 60 460,0-150-765,-2 0 0,1 1-1,-1-1 1,-5 13 0,6-18-18,-1 2 113,1 0-1,1 1 1,0 12-1,0-10 34,3-7-461,7 9 26,-6-7 168,-4-7 75,0 1 0,0-1 0,0 1 0,0-1 0,1 1-1,-1-1 1,0 1 0,0-1 0,1 0 0,-1 1 0,0-1 0,1 1-1,-1-1 1,0 0 0,1 1 0,-1-1 0,1 0 0,-1 1 0,1-1 0,-1 0-1,1 0 1,-1 1 0,1-1 0,-1 0 0,1 0 0,-1 0 0,1 0-1,-1 0 1,1 0 0,-1 0 0,1 0 0,-1 0 0,1 0 0,-1 0-1,1 0 1,-1 0 0,1 0 0,1 0 3,-1 0-1,1 0 1,0 0-1,-1 1 1,1-1-1,-1 0 1,1 1-1,-1-1 1,0 1-1,1 0 1,1 1-1,15 5 23,25-1 74,23 10 4,-16-3-35,158 36-97,-146-37 32,-40-9-1181,37 11 0,-40-11-585,-3-3-1460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3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98 130 4992,'-65'-33'1824,"49"33"-1408,0 0-128,16 0 640,0 0-576,0 0 0,16 0-224,16-16-32,17 16-32,32 0 224,0-16-160,16 16-448,-16 0 128,-17-16-1312,17 0 832,0-17-3040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4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8960,'0'16'3328,"0"-16"-2592,16 17-192,-16-1 192,32 0-512,-16 0-224,17 17-32,-1-1-576,1 0 352,15-16-1664,1 17 1088,-1-1-2688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3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6464,'-16'0'2400,"32"0"-1856,32 0-160,-15 0 224,32 0-416,15 0 0,1-16-128,0 16 32,16 0-64,17 0-1632,15 0 864,-32 0-3232,0 0 2240,0 16-96</inkml:trace>
  <inkml:trace contextRef="#ctx0" brushRef="#br0" timeOffset="1">1166 793 6144,'-33'0'2272,"17"0"-1760,48 0-160,-32 0 256,17 0-416,15 0 0,0 0-128,33 0-2016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3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6240,'-32'16'2304,"48"0"-1792,16 0-160,1 0 32,15 1-288,17-1 608,16 0-416,-17 0-2080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3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745 680 5632,'-8'6'212,"2"1"0,-1 0 0,1 0 0,0 1 0,0-1 0,1 1 0,0 1 0,1-1 0,0 1 0,0 0 0,-3 11 0,7-20-212,-9 27 218,-6 32 1,9-1 207,4-30-233,-39 223 292,22-151-501,15-73-7,-28 140-111,-15-5 184,41-147 55,0 0-1,-2 0 0,1-1 1,-2 0-1,0 0 0,0-1 0,-2 0 1,-19 19-1,22-23 45,-1-1-1,0 0 1,-19 12-1,23-17-58,-2 0 0,1 0-1,0-1 1,-1 1 0,1-2 0,-1 1-1,-10 1 1,-45 0 267,56-3-374,1 0-1,0-1 1,0 1-1,0-1 0,0 0 1,0 0-1,1-1 1,-1 1-1,0-1 0,1 0 1,-1-1-1,1 1 1,-1-1-1,1 0 1,0 0-1,0 0 0,0 0 1,1-1-1,-6-5 1,-1-6-426,1 0 0,0 0 0,1 0 0,-9-26 0,15 35 252,-2-2 26,-36-98-1745,5-34-2036</inkml:trace>
  <inkml:trace contextRef="#ctx0" brushRef="#br0" timeOffset="1">712 0 7392,'16'32'2720,"17"-15"-2080,-17-1-224,0 0-416,0-16-96,0 16-1920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3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6656,'-27'13'2144,"22"-10"-1307,5 0-400,-1 5-56,1-2-393,-1 1-1,1-1 1,0 0-1,1 1 1,0-1-1,1 10 1,31 46-394,-6-22 268,-6 17-92,6-3 118,-5 2 187,5-15 0,-23-33-57,0 1 0,5 17 0,-7-19-8,1 0-1,0 0 0,-1-1 1,9 13-1,-9-16 0,1 0 0,0 0 0,0 0 0,0-1 0,8 5-1,9 10-8,-17-15-16,0 1-1,0 0 1,-1-1-1,1 0 0,1 0 1,-1 1-1,0-2 1,0 1-1,1 0 1,5 1-1,-7-3 39,-1 1 0,1-1 0,0 0 0,0 0 0,0 0 0,0 0 1,0-1-1,0 1 0,-1 0 0,1-1 0,0 1 0,0-1 0,-1 0 0,1 0 0,0 1 0,-1-1 0,1 0 0,0 0 0,-1-1 0,1 1 1,-1 0-1,2-3 0,16-23 292,3-1-171,16-22-67,-35 44-87,1 0 1,0 0-1,1 0 0,0 1 1,10-9-1,-13 11 6,1 1 1,-1 1-1,1-1 1,0 0-1,0 1 1,0-1-1,0 1 0,0 0 1,0 0-1,0 0 1,1 1-1,-1-1 1,6 0-1,-5 1 10,0 1 1,-1 0-1,1-1 1,0 1-1,0 1 1,-1-1-1,1 0 0,-1 1 1,0 0-1,1-1 1,-1 2-1,0-1 0,0 0 1,5 5-1,-2-1 15,-1-1 0,0 1-1,0 0 1,-1 1-1,1-1 1,2 8 0,1 1 9,9 18-42,40 40-300,-36-49 258,-3-6 71,0 0 0,1-2 0,1 0 0,1-1 0,23 13 0,-36-23 33,1 0 0,-1-1 0,1 0 1,0-1-1,0 0 0,0 0 0,0 0 1,0-1-1,1-1 0,-1 0 0,1 0 0,14-1 1,-21 0 20,-1-1 0,0 1 0,1-1 0,-1 1 1,0-1-1,0 0 0,1 0 0,-1 0 0,0 0 0,0 0 1,0-1-1,0 1 0,0-1 0,0 1 0,2-4 0,-1 2 3,0 0 0,-1 0 0,1-1 0,-1 1 0,1-1 0,-1 0 0,3-7 0,-3 3 41,-1 0 0,0 0 0,1-9 0,0-4 65,8-57 226,-6 36-222,11-75 56,-1 66-414,2-14-136,-15 61 293,-1-1-9,0 0 0,1 0 1,0 1-1,0-1 0,1 0 0,-1 0 0,1 0 0,0 1 0,0-1 0,1 1 1,-1 0-1,1 0 0,0 0 0,0 0 0,5-5 0,2-2-329,0 2-1,1-1 1,0 1 0,0 1-1,17-10 1,-25 16 134,0 1 1,0-1 0,0 1-1,1 0 1,-1 0 0,0 0-1,5-1 1,-7 2-37,0 1 0,0-1-1,0 0 1,0 1 0,1-1 0,-1 0 0,0 1 0,0 0-1,0-1 1,0 1 0,0-1 0,0 1 0,0 0-1,0 0 1,-1 0 0,2 1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3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130 857 2560,'-15'42'357,"1"0"1,2 1-1,-9 65 0,20-99-267,0 8 185,-2 1 0,0-1 0,-8 27 0,6-26 201,-5 33 1,8-36-185,-1 0 0,-9 29 0,9-38-182,0 1 0,1 0 0,0 0 0,0 0 0,0 0 0,1 1 0,0 7 0,1-13 232,5-4 41,-2 1-317,0-1-1,0 1 1,-1-1-1,1 0 1,-1 0 0,5-4-1,-2-1-26,1 0-1,-1 0 1,5-10-1,86-141 12,-17 31-20,2 0-19,-61 97-7,49-75 13,-25 14-12,-15 31-4,41-65 113,0 2 150,-52 85-169,18-32 120,2 13 130,-20 30-162,28-43 194,24-35-13,-67 102-367,-1 0 0,1 0 0,0 0-1,0 0 1,0 0 0,0 1 0,1-1 0,-1 1 0,0 0 0,8-4-1,-6 4-4,-5 2 7,0 0 0,0 0 0,1 0 0,-1-1 0,0 1 0,0 0 0,0 0 0,0 0 0,0 0 0,1 0 0,-1 0 0,0 0 0,0 0 0,0-1 0,1 1 0,-1 0 0,0 0 0,0 0 0,0 0 0,0 0 0,1 0 0,-1 0 0,0 0 0,0 0 0,0 0 0,1 0 0,-1 0 0,0 0-1,0 1 1,0-1 0,1 0 0,-1 0 0,0 0 0,0 0 0,0 0 0,0 0 0,1 0 0,-1 0 0,0 1 0,0-1 0,0 0 0,0 0 0,0 0 0,0 0 0,1 0 0,-1 1 0,0-1 0,0 0 0,0 0 0,0 0 0,0 1 0,0-1 0,0 0 0,0 0 0,0 0 0,0 1 0,5 8-23,-1-3 18,-1 1-1,1 0 0,-1 0 0,-1 0 0,4 15 1,-3 5 17,-2 0 0,-1 32 0,-1-16 14,1 472-350,0-510 389,0 0 1,0 0-1,1 0 0,0-1 0,2 9 1,-3-12-69,0 0-1,1-1 1,-1 1 0,0 0 0,0-1 0,1 1 0,-1 0 0,1-1-1,-1 1 1,0 0 0,1-1 0,-1 1 0,1-1 0,0 1-1,-1-1 1,1 1 0,-1-1 0,1 1 0,0-1 0,-1 1-1,1-1 1,0 0 0,-1 0 0,1 1 0,0-1 0,0 0-1,-1 0 1,1 0 0,0 0 0,0 1 0,-1-1 0,1 0-1,0-1 1,0 1 0,-1 0 0,1 0 0,0 0 0,0 0-1,-1-1 1,1 1 0,0 0 0,-1 0 0,2-1 0,2-2 31,-1 1 0,0-1 1,0 1-1,1-1 0,3-5 1,4-4 373,-2 4-304,-1-1 1,-1 1-1,1-2 0,-2 1 1,1-1-1,-1 0 0,5-12 1,50-148 80,-25 59-122,61-118 211,-93 223-243,-4 4-17,0 1-1,1-1 1,-1 1-1,1 0 1,-1 0-1,1-1 1,0 1 0,-1 0-1,1 0 1,0 0-1,0 0 1,0 0-1,0 0 1,0 0 0,0 0-1,0 0 1,0 0-1,1 0 1,-1 1-1,0-1 1,0 0 0,1 1-1,-1-1 1,0 1-1,1 0 1,-1-1-1,3 1 1,9 0 78,-13 0-84,0 0-1,1 0 1,-1 0-1,0 0 1,0 0-1,0 0 1,0 0-1,0 0 1,1 0-1,-1 0 1,0 0-1,0 0 1,0 0-1,0 0 1,0 0-1,0 0 1,1 1-1,-1-1 1,0 0-1,0 0 1,0 0-1,0 0 1,0 0-1,0 0 1,0 0-1,0 1 1,0-1-1,0 0 1,1 0-1,-1 0 1,0 0-1,0 0 1,0 0-1,0 1 1,0-1-1,0 0 1,0 0-1,0 0 1,0 0-1,0 0 1,0 1-1,0-1 1,0 0-1,0 0 0,0 0 1,0 0-1,0 0 1,-1 0-1,1 1 1,0-1-1,0 0 1,0 0-1,0 0 1,0 12-60,0 10-13,-3 25 0,-52 238 92,48-254-34,-4 16 84,5-25-15,1 0 1,1 0 0,-2 43 0,6-59-73,1 1-1,-1 0 1,1 0-1,1 0 1,3 9-1,-1 1-42,-2-12 74,-2-3-57,0 0-1,1 0 1,-1 0-1,1-1 1,-1 1-1,1 0 1,0 0-1,0-1 1,0 1-1,1 2 1,0-3-40,-1 0 0,0-1 0,1 1 0,-1 0 1,1-1-1,-1 0 0,1 1 0,-1-1 0,1 0 0,-1 1 0,1-1 1,0 0-1,-1 0 0,3-1 0,2 1-291,0 0 0,0-1 0,-1 0 0,1 0 0,0 0 0,-1-1 0,1 0 0,9-5 0,-4 1-288,0 0-1,-1-1 1,11-10-1,27-29-2350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3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5152,'13'-56'1648,"-6"30"-950,1 15-378,-7 10-245,0 0-30,-1 1 0,1-1-1,-1 1 1,0-1 0,1 1-1,-1-1 1,0 1 0,0-1-1,1 1 1,-1-1 0,0 0 0,0 1-1,0-1 1,0 1 0,0-1-1,0 0 1,0 1 0,0-1 0,0 0-1,0 1 1,0-1 0,0 1-1,0-1 1,0 0 0,-1 0 0,1 1 35,0-3 197,0 6-144,1 13-63,0 0 0,5 18 0,-3-15 52,0 1 0,-1 23 0,-2-4-15,3 111 112,1-102-152,5 141 42,-9 135-2003,-2-238 684,-12-5-1117,14-81 2318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3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16 6400,'2'-12'1574,"3"9"-694,-3 3-809,0 1 0,-1-1 0,1 1 1,0 0-1,-1-1 0,1 1 0,-1 0 0,3 1 1,4 3 155,-6-4-174,0 0-1,0 0 0,0 0 0,-1 0 0,1 0 1,0 1-1,-1-1 0,1 0 0,0 1 0,-1-1 1,0 1-1,1 0 0,-1-1 0,0 1 0,0 0 1,1 2-1,0 2-21,-1 1 1,0-1 0,0 0-1,-1 0 1,0 13 0,1 11 9,-4 93 435,-8-39-225,5 18-118,-6 18-86,-3 27-105,10-20 53,0-59 80,-3 77 117,8 95-70,-1-230-489,1 1 0,-1-1 0,-1 0 0,0 0 0,-6 20 0,6-23-155,-1-1-850,-11-16-2830</inkml:trace>
  <inkml:trace contextRef="#ctx0" brushRef="#br0" timeOffset="1">113 712 6880,'-48'-33'2560,"32"33"-1984,-17-16-160,33 16 256,-16 0-448,16 0-32,0 0-96,16 16-288,33-16 96,-1 16-96,17-16 96,-16 17-224,15-17 192,1 16-448,0-16 320,-1 0-800,1 0 608,-16 0-1408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3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4224,'1'0'64,"-1"0"0,1 0 0,0 0 1,-1 0-1,1 0 0,0 0 0,0 0 0,-1 0 1,1 0-1,0-1 0,-1 1 0,1 0 0,-1 0 1,1-1-1,0 1 0,-1-1 0,1 1 0,-1 0 1,1-1-1,-1 1 0,1-1 0,-1 1 0,1-1 1,-1 0-1,1 0 0,-1 1-31,1-1 0,-1 0 0,1 1 0,-1-1 0,1 1 0,-1-1 0,1 1 0,-1-1 0,1 1 0,-1 0 0,1-1 0,0 1 0,-1 0 0,1-1 0,-1 1 0,1 0 0,0 0 1,0-1-1,-1 1 0,1 0 0,0 0 0,-1 0 0,1 0 0,0 0 0,0 0 0,2 0 155,-1 0 0,0 0 1,0 0-1,1 0 1,-1-1-1,0 1 0,0-1 1,1 1-1,-1-1 0,0 0 1,0 0-1,0 0 0,0 0 1,0 0-1,0 0 0,0-1 1,1-1-1,0 1-185,0 0 0,-1 0 0,1 0 0,0 0-1,0 1 1,0-1 0,5-1 0,0 2 25,1-1 0,0 1-1,-1 1 1,1-1 0,15 3 0,6-1 904,17-2-177,92 3 350,-105-1-937,64 13 1,-39-3-118,65 3 0,-78-9-46,-11-2-5,-11-2 0,0 2 0,36 8 0,-47-6-709,1-2 1,0 0-1,-1-1 1,1 0-1,18 0 1,-32-2-4193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5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1375 162 4640,'-14'0'1504,"12"0"-912,2 0-256,0-3 58,-1-5-246,-4 6-69,-11-4 52,15 5-128,-1 1 7,0-1-1,0 0 0,0-1 0,0 1 0,0 0 1,0-1-1,1 1 0,-1-1 0,0 1 0,1-1 1,0 0-1,-1 1 0,1-1 0,0 0 0,0 0 1,-2-4-1,2 5-11,0-1 0,0 0 0,0 0 0,0 1 0,-1-1 0,1 1 0,-1-1 0,1 1 0,-1-1 0,0 1 0,1 0 0,-1 0 0,0 0 0,0 0 0,-3-1 0,-2 0-17,1 0 1,-2 0-1,-7 0 0,-16-4-66,-20-19 21,38 21 70,-1 0 0,1 1 0,0 0 0,-1 1 0,-26-1 0,4 1 16,-5-3 17,-77-4 34,-79 9-35,172-1 77,-36-6-1,34 4-15,-41-2-1,43 7-256,-1 1-1,1 1 0,-36 11 0,39-9 80,19-6 61,1 0 1,-1 1 0,1 0 0,-1-1-1,1 1 1,-1 0 0,1 0 0,-1 1-1,1-1 1,0 0 0,-1 1 0,1-1-1,0 1 1,0 0 0,0 0-1,0-1 1,1 1 0,-1 1 0,0-1-1,-1 4 1,-17 18-2,17-21 40,1 0 1,-1 0 0,1 0-1,-1 0 1,1 1-1,0-1 1,0 1 0,0-1-1,1 1 1,0 0-1,-2 5 1,-3 37 90,-26 97-251,5-57 134,5 25 60,14-68 0,-16 57 0,-3-33 20,-21 60-27,44-117-43,0 1-1,1-1 1,1 1 0,-3 17-1,1-1 0,-2-4-27,4-19 12,1 0 0,0 0 0,0 0 0,1-1 0,-1 9 1,1-10 10,0 0 1,1-1 0,-1 1 0,0 0 0,1 0 0,0 0-1,0 0 1,-1-1 0,1 1 0,0 0 0,0-1 0,0 1 0,1-1-1,-1 1 1,3 2 0,-3-3 16,1 0 0,-1 1 0,1-1 1,0 0-1,0 1 0,-1-1 0,1 0 0,0-1 0,0 1 0,0 0 1,0 0-1,0-1 0,0 1 0,0-1 0,0 0 0,4 1 0,0-2 12,0 1 0,0-1-1,0 0 1,8-3-1,12-2 71,13 1-22,52-9-68,-58 8-3,65-3 0,41 8 18,-88 1-55,-40 1 77,0 0 0,0 0 0,16 5 0,-4-1-33,21 0-162,-20 1 65,-18-4 61,0 0 1,1-1-1,-1 0 0,12 1 1,-9-2-194,-1 0 0,1 0 0,-1 0 0,1-1 0,-1-1 0,1 1 0,-1-2 0,1 1 0,11-6 0,14-5-2308,-17 7 1288,13-7-124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5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194 179 2400,'-70'-14'779,"58"12"-544,-24-8 1,31 9-120,0-1-1,1 1 1,-1 0-1,0 0 1,0 1-1,-10-1 1,-14 1 833,26 0-379,6 0-260,72 0-320,117 3 260,-145 3-33,-29-4-124,0 0-1,-1 0 0,31-3 0,22-10 20,-40 8-83,-4 1-63,-1-2-1,26-6 1,-41 8 52,96-28-1020,-89 24 607,-1-1 0,0 0-1,0-1 1,22-15 0,-24 11-717,23-22 0,-37 34 1096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1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8064,'0'-14'2592,"0"14"-2574,0 0 0,0 0 0,0 0 0,0 0-1,-1 0 1,1-1 0,0 1 0,0 0 0,0 0 0,0 0 0,0 0 0,0 0 0,0 0 0,0 0 0,0 0 0,0 0 0,1 0 0,-1-1 0,0 1 0,0 0 0,0 0 0,0 0 0,0 0 0,0 0 0,0 0 0,0 0 0,0 0 0,0 0 0,0 0 0,0 0 0,0 0 0,0-1-1,0 1 1,0 0 0,0 0 0,1 0 0,-1 0 0,0 0 0,0 0 0,0 0 0,0 0 0,0 0 0,0 0 0,0 0 0,0 0 0,0 0 0,0 0 0,1 0 0,-1 0 0,0 0 0,0 0 0,0 0 0,0 0 0,0 0 0,0 0 0,0 0 0,49 0 526,-46 1-554,1-1 0,0 1 0,-1 0 0,0 0 0,1 0 0,-1 0 0,5 2 0,3 2-54,-5-3 55,0 1 1,0 0-1,0 1 1,0-1 0,-1 1-1,0 0 1,1 0 0,-1 1-1,-1-1 1,1 1-1,-1 0 1,0 1 0,6 9-1,-2 15-1,-1-14-117,-6-15 115,-1 1-1,1-1 1,0 1-1,0 0 1,-1-1-1,1 1 1,-1 0-1,0-1 0,1 1 1,-1 0-1,0-1 1,0 1-1,0 0 1,0 0-1,-1-1 1,1 1-1,-1 2 1,-10 18-175,8-9 126,2-9 75,0 0 0,-1 0 1,1 0-1,-1 0 0,0 0 1,0 0-1,-3 4 0,3-5 45,0 1-1,0 0 0,0 0 1,0 0-1,1 1 1,0-1-1,-2 7 0,3-10-30,0 1 0,-1-1 0,1 0 0,0 1 0,0-1-1,0 1 1,0-1 0,0 0 0,1 1 0,-1-1 0,0 0-1,1 1 1,-1-1 0,1 0 0,-1 1 0,1-1 0,-1 0 0,1 0-1,0 0 1,0 1 0,0-1 0,-1 0 0,1 0 0,0 0 0,1 0-1,-1-1 1,0 1 0,1 1 0,34 17 409,-28-15-474,0 0 0,1-1 0,-1 0 1,1 0-1,0-1 0,12 2 0,20 5-793,-13-2-268,1-2-1,36 2 1,34 7-2044,-32 2-15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4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227 130 10720,'-16'32'3968,"16"-32"-3072,0 16-288,0-16-800,-17 17-32,17 15-544,0-16 448,0 33-480,-16-17 448,-16 17-896,16-1 736,-17 1-2336,1 15 1600,0-15-2656,15-17 2176,1 1 448</inkml:trace>
  <inkml:trace contextRef="#ctx0" brushRef="#br0" timeOffset="1">566 17 10208,'33'16'3776,"-1"-32"-2912,33 16-256,-33 0-1664,17-16 448,15 16-3072,-31 0 2048,32 0-3200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5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2816,'-16'-17'1056,"16"17"-832,16-16-64,-16 16-64,16 16-96,0-16 1248,1 0-672,15 17 416,0-17-608,33 0 224,0 16-352,16-16-160,0 16-32,-17-16 288,17 0-192,-16 0-512,0 0 192,16 0-1984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5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3392,'65'0'3072,"-63"0"-3043,-1 0 0,1 0 0,0 0 0,-1-1 0,1 1 0,0-1 0,-1 1 0,1-1 0,0 1 0,-1-1 0,1 0 1,-1 0-1,0 0 0,1 0 0,1-1 0,5-4 12,17-8 43,-16 10-60,0-1 0,10-7-1,-3 0-15,0-1-7,19-11 1,1-2-95,9-7-1,-2 11 62,-7-2-21,-15 18-85,-10 4 62,-8 1 56,1 0 17,0 0 0,0 0-1,-1 0 1,1 1 0,0-1 0,0 1 0,0 0 0,5 1 0,-6 0 31,1 0 1,-1 1-1,0-1 1,1 1-1,-1 0 1,0 0-1,0 0 1,0 0-1,0 1 1,-1-1-1,4 5 1,2 1 28,-2 1-1,0 0 1,0 1 0,0 0 0,-1 0-1,-1 0 1,7 20 0,-1-2-90,-6-21 61,-1 0 0,1 0 0,0 0 0,1-1-1,9 12 1,-2-3 120,1 3-10,-10-13-67,1 1-1,0-1 1,0 0-1,0 0 1,0-1-1,1 1 1,0-1-1,0 0 1,0 0-1,0-1 1,1 0-1,-1 0 1,10 4-1,-4-3 74,1 0-1,0-1 1,0-1 0,1 0-1,20 1 1,-23-3-59,-1 0 0,0 0 0,0-1 0,0-1 0,0 1 0,0-1 0,0-1 0,16-6 0,-16 5-191,0-1 1,-1-1 0,0 1 0,0-1 0,0-1-1,0 1 1,-1-1 0,0 0 0,-1-1 0,10-15-1,-11 14-894,-1 0-1,6-18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5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291 274 2816,'97'49'1461,"-89"-46"-1429,-1 0-1,1 0 1,0-1 0,0 0-1,0 0 1,0-1-1,1 0 1,13 0-1,6-2-156,35-7 0,-11 2 123,-8 2 111,-5 2 82,51-11 0,-90 13-190,191-49 867,-182 47-756,-1-1-1,-1 0 1,1-1-1,0 1 1,-1-1-1,0-1 1,0 0 0,0 0-1,0 0 1,-1-1-1,10-11 1,-15 16-80,0 0 1,0-1-1,0 1 1,-1-1-1,1 1 1,-1-1-1,1 1 0,-1-1 1,0 1-1,1-1 1,-1 0-1,0 1 1,0-1-1,0 1 1,0-1-1,-1-1 1,1-10 87,0 9-107,0 0 1,0 1 0,0-1 0,-1 0-1,1 1 1,-1-1 0,0 1-1,0-1 1,0 1 0,-1-1 0,1 1-1,-1 0 1,0-1 0,0 1-1,0 0 1,0 0 0,0 0 0,-1 1-1,1-1 1,-6-3 0,-7-6-30,-1 2 0,-1 0 0,0 0 0,-33-13 1,38 19 23,0 1 0,0 0 0,-1 0 0,1 1 1,-1 1-1,1 0 0,-1 1 0,-15 1 0,-9 4 49,0 1-1,0 3 1,1 0-1,0 3 0,1 0 1,-55 29-1,-8 5 572,-41 22-147,116-54-348,1 0-1,0 2 0,1 1 0,-36 38 1,48-45-60,0 1 0,1 1 0,1 0 0,-12 25 0,-14 52 342,31-85-395,-5 17 63,0-1 19,-6 28 1,11-41-82,1 0-1,0 0 1,1 1 0,0-1-1,0 0 1,1 0 0,-1 1 0,3 7-1,1-2-8,0 0 0,1 0 0,1-1 0,0 0 0,1 0-1,0 0 1,0 0 0,1-1 0,1-1 0,0 1 0,0-1 0,12 9-1,-1-3-38,1-1-1,0-1 1,0-1 0,2-1-1,39 17 1,-44-23 69,1 1 0,0-2 0,0-1 0,0 0 0,0-1 0,0-1 0,27-1 0,-21-1-59,46 0-484,140-16 0,-33-17-1398,-158 30 1549,-1-2 0,23-8 0,-19 2-586,35-21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5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5568,'-16'0'2048,"0"16"-1568,16 0-160,16 1 800,-16 15-672,16-16-32,0 17-256,33-17-64,-1 0-32,17-16-192,0 0 64,-1-16-960,1 0 576,32-17-3968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5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696 1 4384,'3'3'123,"0"0"-1,0 0 1,0 1 0,-1-1-1,1 1 1,-1 0 0,0-1-1,0 1 1,0 0-1,-1 0 1,1 1 0,-1-1-1,0 0 1,0 0 0,-1 1-1,1-1 1,-1 0 0,0 5-1,0-4-39,0 0 0,0-1 0,1 1 0,0 0 0,0-1-1,0 1 1,2 7 0,4 11 38,-4 3-8,-2 1 0,-2 37 0,0-20-169,2-32 38,-1-1 1,-1 0-1,0 1 0,0-1 0,-1 0 0,-1 0 1,1 0-1,-7 15 0,-18 34 66,21-48 50,0 0 0,-1 0 0,0 0 0,0-1 0,-1 0 0,-1 0 0,0-1 0,-13 11 0,22-20-95,-32 29 603,-52 40-1,74-63-540,1 0 0,-1 0 0,-1-1 0,1 0-1,-1-1 1,0 0 0,0-1 0,-1 0 0,1-1 0,-1 0 0,-16 2 0,12-4-239,-1 0 1,1-1-1,-1 0 1,1-2-1,0 0 1,-1 0-1,1-2 1,0 0-1,1-1 1,-1 0-1,1-1 1,0-1-1,0 0 1,-18-13-1,22 12-214,0 1 0,1-1-1,0-1 1,-10-11 0,12 10-426,1 0 0,0-1-1,-9-19 1,16 29 791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5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6240,'-17'0'2304,"34"0"-1792,-17 17-160,0-1 896,0 0-768,0-16-288,0 16-128,16-16-2816,16 0 1504,17-16-2944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5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4160,'6'1'277,"0"-1"1,0 1-1,0 0 1,0 1-1,6 2 0,-7-3-195,0 1 0,1-1 0,-1 0 0,10 1 0,-12-2-50,0 0 0,0 0 0,0 0-1,0 0 1,1 1 0,-1-1 0,-1 1-1,1 0 1,0 0 0,0 0 0,0 0 0,0 1-1,-1-1 1,1 0 0,0 1 0,-1 0-1,1 0 1,-1 0 0,0 0 0,0 0-1,4 5 1,-2-3-16,-1-1-64,0 1 0,0 0 0,0 0 0,0 0-1,-1 0 1,0 0 0,0 1 0,0-1 0,0 1 0,1 7-1,1-1-8,4 13-23,-1 1 0,-1-1 0,3 33 0,-4 24 112,-2-53 12,7 103 117,-10-111 33,-1-1 0,-1 1-1,0-1 1,-9 32 0,-21 46 120,31-93-326,-1 0 0,0 0 0,1-1 0,-1 1 0,-1-1 0,1 0 0,0 1 0,-1-1 0,-3 3 0,4-4 17,0-1 0,-1 1 0,1-1 0,-1 0-1,1 0 1,-1 0 0,1 0 0,-1 0 0,0 0-1,1 0 1,-1-1 0,0 0 0,0 1 0,-4-1-1,4 0-1,1 0 0,0 0-1,-1 0 1,1 0-1,-1 0 1,1-1 0,0 1-1,-1-1 1,1 1-1,0-1 1,0 0-1,-1 0 1,1 0 0,0 0-1,0 0 1,0-1-1,0 1 1,0-1-1,1 1 1,-1-1 0,0 0-1,1 1 1,-1-1-1,1 0 1,-1 0 0,1 0-1,0 0 1,0 0-1,0 0 1,-1-3-1,1-4-22,-1 1-1,1 0 0,1-1 0,-1 1 0,2-1 0,-1 1 0,1-1 1,3-10-1,2-6-59,14-36 1,-13 42 6,-4 9 6,1 0 1,7-13 0,1 4-105,29-32 0,-19 24-26,-16 20 174,1 0 0,-1 0-1,1 0 1,1 1 0,-1 0 0,12-6 0,-2 2 43,33-11-1,-41 17-32,0 1 0,0 0-1,1 1 1,-1 0 0,1 1-1,-1 0 1,1 0 0,16 1-1,-11 0 28,-13 0-6,0 0 0,0 0 0,1 0 0,-1 0 0,0 1 0,0-1 0,0 0 0,0 1 0,0 0 0,4 1 0,-6-2-1,1 1 0,-1-1 0,1 0 0,-1 1 0,0-1-1,1 1 1,-1-1 0,1 1 0,-1-1 0,0 1 0,0-1-1,1 1 1,-1-1 0,0 1 0,0 0 0,0-1 0,0 1-1,1 0 1,-1 1 11,0 0-1,0 1 0,-1-1 1,1 0-1,0 0 0,-1 0 1,-1 3-1,-1 2 10,0-1-1,0 0 1,-1 0 0,0 0-1,-9 10 1,0-1 26,7-6-8,4-6-24,0 0 1,0 0 0,0 0 0,-1-1 0,-4 5 0,-33 17 112,2 14 26,11-22-67,11-8 0,6-1 23,1 0 0,1 0-1,0 1 1,-9 9-1,1-1-37,7-6-96,1-1 0,0 1-1,0 1 1,1-1-1,-9 17 1,14-22 3,0 0 1,0-1 0,0 1-1,0 0 1,1 0-1,0 0 1,0 0-1,0 0 1,0 0 0,1 0-1,0 0 1,0 1-1,1-1 1,-1 0 0,3 8-1,3 11 48,-4-18-18,-1 0 0,0-1 0,1 1 0,0 0 0,1-1 0,-1 1 0,1-1 0,0 0 0,0 0-1,7 8 1,1-5-77,0 1-1,1-1 0,0-1 1,18 8-1,-28-14 67,-1 0-26,0-1-1,0 0 1,1 1-1,-1-1 1,0 0-1,1 0 1,-1 0-1,0 0 1,0 0-1,1 0 1,-1 0-1,0-1 1,1 1 0,-1 0-1,2-1 1,15-8-785,-15 7 666,-3 2 87,1 0-1,-1 0 1,1 0-1,-1-1 0,1 1 1,-1 0-1,1-1 1,-1 1-1,0 0 0,1-1 1,-1 1-1,1 0 1,-1-1-1,0 1 0,1-1 1,-1 1-1,0-1 1,0 1-1,1-1 0,-1 0 1,13-26-2634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5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6880,'0'0'2560,"16"0"-1984,0 16-160,1-16-96,-1 0-256,16 0 128,1 0-128,-1 0-224,0 0 64,17 0 32,16 0 64,-1 0 64,1 16-32,0-16-512,-17 17 256,17-17-736,-33 0 512,17 16-3296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5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7296,'33'81'2720,"-17"-65"-2112,-16 16-192,16-32-64,-16 0-288,0 0-2208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5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33 454 5632,'0'48'1530,"-3"95"-63,-8-76-779,6-5-325,0-30-303,1-10-53,-1 38 0,5 69 36,0-126 266,0-6-79,1-11-135,1 0 0,0 0 0,0 0 1,2 1-1,5-18 0,4-12-26,0-3-160,22-53 0,-27 79-183,19-36-1,16 0-13,-24 26 345,-15 22 7,0 1-1,1 0 1,0 0-1,0 0 1,1 0-1,0 1 1,8-7-1,51-36 1692,-62 47-1764,1 0 0,-1 0 0,1 0 0,0 0 0,0 0 0,0 1 0,0 0 0,0-1 0,8 0 0,0 1-91,24 1 1,-20 0 68,-8 1 28,1-1 0,-1 2 1,0-1-1,12 4 0,-13-3 2,0 0-1,1-1 1,-1 0-1,11 1 1,60-2-3599,-78 0 3541,0 0 0,0 0 0,0 0 1,0 0-1,1 0 0,-1 0 0,0 0 1,0 0-1,0 0 0,0 0 0,0 0 1,0 0-1,0 0 0,0 0 0,0 0 1,0 0-1,1 0 0,-1 0 0,0 0 1,0 0-1,0 0 0,0 0 0,0 0 1,0 0-1,0-1 0,0 1 0,0 0 1,0 0-1,0 0 0,0 0 0,1 0 0,-1 0 1,0 0-1,0 0 0,0 0 0,0 0 1,0 0-1,0 0 0,0-1 0,0 1 1,0 0-1,0 0 0,0 0 0,0 0 1,0 0-1,0 0 0,0 0 0,0 0 1,0 0-1,0 0 0,0-1 0,0 1 1,0 0-1,0 0 0,0 0 0,0 0 1,0-14-2209,0-2 539</inkml:trace>
  <inkml:trace contextRef="#ctx0" brushRef="#br0" timeOffset="1">97 1 6464,'17'0'2400,"15"16"-1856,0 0-160,-16-16 704,17 16-672,-1-16-96,17 0-192,15 0-480,-15 0 224,-1 0-3072,17 16 1760,-32 0-2080,-1 17 2016,-16-17 480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4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9376,'-16'32'3488,"32"-32"-2720,-16 32-192,0 1-320,16 15-256,0 1-160,-16 32 96,0-17-384,16 1 224,-16 0-1152,0-17 768,0 17-3392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5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6400,'0'-16'2368,"16"32"-1856,0-16-128,17 16 864,-17 16-768,0 1 64,0-1-320,-16 0-1344,0 1 608,-32-1-5312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5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3552,'-14'14'1147,"14"-14"-1139,0 0 0,0 0 0,0 0 0,0 0 0,0 0 0,0 0 1,-1 0-1,1 0 0,0 0 0,0 0 0,0 0 0,0 0 0,0 1 0,0-1 1,0 0-1,0 0 0,0 0 0,0 0 0,0 0 0,0 0 0,-1 0 1,1 1-1,0-1 0,0 0 0,0 0 0,0 0 0,0 0 0,0 0 1,0 0-1,0 0 0,0 1 0,0-1 0,0 0 0,0 0 0,0 0 1,0 0-1,1 0 0,-1 0 0,0 1 0,0-1 0,0 0 0,0 0 1,0 0-1,0 0 0,0 0 0,0 0 0,0 0 0,0 0 0,0 0 1,0 1-1,1-1 0,-1 0 0,0 0 0,0 0 0,0 0 0,0 0 1,11 13 263,-10-11-234,-1-1 0,1 0 0,-1 0 1,1 0-1,0 1 0,0-1 1,0 0-1,0 0 0,-1 0 0,1 0 1,2 1-1,9-1 114,-9-1-134,0-1-1,0 1 0,0 1 1,0-1-1,0 0 0,0 1 1,0-1-1,4 2 0,16 7 45,-14-5-25,0 0-1,0-1 1,1-1 0,14 3 0,52-2 47,4 0-120,-47 0 7,115 7 484,380-10 1359,-486-1-1617,58-11 1,-96 12-193,26-3 35,59 2 0,-46 2 40,-42-1-60,0 0 0,1 0 0,-1 0 0,1 0 0,-1 0 0,0 0 0,1 1-1,-1-1 1,0 1 0,1-1 0,-1 1 0,0-1 0,1 1 0,-1 0 0,0-1 0,0 1 0,0 0 0,0 0 0,0 0 0,0 0 0,0 0 0,0 0 0,0 0 0,0 0 0,0 0 0,-1 1 0,1-1 0,-1 0 0,1 1 0,-1-1 0,1 0 0,-1 1 0,0-1 0,1 0 0,-1 1 0,0-1 0,0 1 0,0-1 0,0 0 0,0 1 0,0-1 0,-1 0-1,1 1 1,0-1 0,-1 1 0,0 1 0,-10 18 146,9-11-122,-4 7 29,-18 8 7,10 1-25,6-9-30,-25 37-17,4-8-91,-52 96-461,35-56 306,32-57 285,-1-1 1,-36 51-1,-17 4 620,63-77-590,0 0 0,0-1 1,0 0-1,-1 0 0,-11 8 0,15-12-57,0 1 0,-1-1-1,1 0 1,-1 0 0,1 0-1,-1 0 1,1 0 0,-1-1-1,1 1 1,-1-1 0,0 1-1,1-1 1,-1 0 0,1 0 0,-1 0-1,0-1 1,1 1 0,-4-1-1,0-2 57,0 1 0,1-1 0,-1-1 0,1 1 0,0-1 0,0 0 0,-8-8 0,2-1-2,2 0 0,0 0 0,1-1 0,-13-27 0,14 27-49,-23-51 39,23 44-57,-10-23-3,-34-41-5,-3-8 12,32 48 37,2 16-26,14 21-36,0-1-1,-8-13 1,6 6-8,-13-30-196,12 22-46,7 20 42,0 1 0,1-1 0,0 0 0,0 0 0,0 0 0,0 0 1,0-1-1,1-4 0,0 9 196,0 0 0,0 0 0,0 0 0,0 0 0,0 0 0,0 0 0,0 0 0,0 0 0,0 0 0,0 0 0,0-1 0,0 1 0,0 0 0,0 0 0,0 0 0,0 0 0,0 0-1,0 0 1,0 0 0,0 0 0,0 0 0,0 0 0,0-1 0,0 1 0,0 0 0,0 0 0,0 0 0,0 0 0,0 0 0,0 0 0,0 0 0,0 0 0,0 0 0,1 0 0,-1 0 0,0 0 0,0 0 0,0 0 0,0 0 0,0 0 0,0 0 0,0 0 0,0-1 0,0 1 0,0 0 0,1 0 0,-1 0 0,0 0 0,0 0 0,0 0 0,0 1 0,0-1 0,0 0 0,0 0 0,0 0 0,1 0 0,12 0-3515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5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33 130 4384,'-27'0'1424,"22"0"-854,5 0-271,0 0 21,0-3-155,0 0-129,0 1-31,-1 0 0,1 0 0,0 0 0,0 0 0,1 0 0,-1 0 0,0 1 0,1-1 0,-1 0 0,2-3 0,11 0-165,8-7 99,-16 8 102,0 2-1,0-1 0,0 0 0,1 1 1,-1 0-1,1 0 0,6-1 0,34-7 390,1 2-1,-1 2 0,53 1 1,-30 6-213,-15 0-99,60-6 0,-58-6-22,-20 10 86,-27 2-237,0-1 1,0-1-1,0 1 1,14-4-1,9-10-2659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56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3328,'-46'0'1488,"46"0"-1483,0 0-1,0 0 1,0 0 0,0 0 0,-1 0-1,1 0 1,0 0 0,0 0 0,0 0 0,0 0-1,0 0 1,0 0 0,0 0 0,0 0-1,0 0 1,0 0 0,-1 0 0,1 0 0,0 0-1,0 0 1,0 0 0,0 0 0,0 0-1,0 0 1,0 0 0,0 0 0,0 0-1,0 0 1,0 0 0,-1 0 0,1 0 0,0 1-1,0-1 1,0 0 0,0 0 0,0 0-1,0 0 1,0 0 0,0 0 0,0 0-1,0 0 1,0 0 0,0 0 0,0 0 0,0 1-1,0-1 1,0 0 0,0 0 0,0 0-1,0 0 1,0 0 0,0 0 0,0 0 0,0 0-1,0 0 1,0 1 0,0 1 81,0 0 0,0 1 0,0-1-1,0 1 1,0-1 0,1 0 0,-1 1 0,1-1 0,0 0 0,-1 1 0,1-1 0,0 0-1,0 0 1,1 0 0,-1 0 0,0 0 0,1 0 0,2 3 0,1 1 130,-1-1 0,1 0 1,4 9-1,3 5 209,-3-8-166,0-1 0,0 0 0,1-1 0,18 15-1,53 28 699,-19-6-740,0 0-77,-57-44-110,0 1 0,0 0 0,-1 1-1,0-1 1,1 1 0,-1 0 0,6 7 0,-9-9-14,0 0 0,0 1 1,0-1-1,0 0 0,0 1 1,0-1-1,0 0 1,-1 1-1,1-1 0,-1 1 1,0-1-1,0 1 0,0-1 1,0 1-1,0-1 1,0 1-1,-1-1 0,0 4 1,-1-1-13,0 0 0,0-1-1,0 1 1,-1-1 0,1 0 0,-1 0 0,0 0 0,-4 5 0,-10 15-114,5-3 36,7-12-107,0-1 1,0 0-1,0 0 1,-1 0-1,-10 11 1,-28 26-828,9 4-1552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5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6720,'49'16'2496,"-1"-16"-1952,50 0-128,-66 0-736,33 0 96,-17-16-2144,17 16 1280,-17-16-2400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5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518 599 992,'0'-11'297,"0"22"-55,0-11-66,3 0-75,8 0-90,-8 0 47,-3 0 294,0 0 6,0 0 244,0 0-111,-3 2 224,-8 9-161,8-8 171,3-3-186,0 2 117,0-1-596,0 0 0,0-1 0,0 1 0,0-1 0,0 1 0,0 0-1,0-1 1,0 1 0,-1-1 0,1 1 0,0-1 0,0 1 0,-1-1 0,1 1 0,0-1-1,-1 1 1,1-1 0,-1 1 0,1-1 0,-1 1 0,1-1 0,0 0 0,-2 1 0,1 0 21,1-1 1,-1 1-1,1-1 1,-1 0 0,0 1-1,1 0 1,-1-1-1,1 1 1,-1-1 0,1 1-1,0 0 1,-1-1-1,1 1 1,0 0-1,-1-1 1,1 1 0,0 0-1,0 0 1,-1-1-1,1 1 1,0 0 0,0 0-1,0-1 1,0 2-1,0 10 100,-1-9-166,1 1-1,0-1 1,0 0-1,0 1 0,0-1 1,1 0-1,-1 1 1,1-1-1,1 4 1,0-3 1,0-1-9,-1 0 1,1 1-1,-1-1 0,1 1 0,-1-1 0,0 1 0,-1 0 0,1 0 0,-1-1 0,1 1 0,-2 7 0,3 21 38,1 0 0,8 33 0,3 27 119,-11 29 147,-3-81-217,-3 7 352,-2 0 0,-20 83 1,20-112-262,0-1 1,-2 1-1,0-1 1,-1-1-1,-1 0 0,-1 0 1,0-1-1,-23 28 1,29-38-143,-1 0-1,1-1 1,-1 1 0,0-1-1,-1 0 1,1 0 0,-1 0-1,1-1 1,-1 1 0,0-2-1,0 1 1,-1-1 0,-7 2-1,10-2-37,-1-1-1,1 1 1,-1-1 0,0-1-1,0 1 1,0-1-1,1 0 1,-1 0 0,0 0-1,-6-1 1,1-2-88,1 0 0,0 0 1,0-1-1,-9-5 1,0 0-673,0-2 1,0 0 0,1-1-1,1-1 1,-19-18 0,25 21 204,0-1 0,1 1-1,1-2 1,0 1 0,0-1 0,1 0 0,1-1 0,0 1 0,-5-16 0,4-4-836,-7-57-1</inkml:trace>
  <inkml:trace contextRef="#ctx0" brushRef="#br0" timeOffset="1">308 0 6816,'32'0'2528,"-32"16"-1984,17 0-128,-1 1 608,0-17-640,0 16-704,0-16 128,17 16-5888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5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7392,'-5'10'829,"3"-7"-651,1-1 0,-1 1 0,1 0 0,0 0 0,0 0 0,0 0 1,0 0-1,1 0 0,-1 1 0,1-1 0,0 0 0,0 0 0,0 5 0,-3 45 265,-1-21-241,0-10-122,-1 43 1,-3 65-456,0-9-301,8 95-311,0-106 1126,0-107-102,0 0 0,0-1 0,0 1 0,0 0 0,0-1 0,0 1 0,-1 0 0,1-1 0,-1 1 0,0 0 0,0-1 0,0 1 1,0-1-1,0 1 0,-1-1 0,1 0 0,-3 3 0,4-6-29,-1 0 0,1 0 0,0 0 0,-1 0 0,1 0 0,0 0 0,0 0 0,-1-1 0,1 1 0,0 0 0,0 0 0,0 0 0,1-2 0,-1-3-102,1 0 0,0-1 0,0 1 0,3-8 1,2-11-142,-4 9 66,4-14-153,-3 21 231,1 1 0,0 0-1,0 0 1,1 0 0,0 0 0,1 1-1,7-9 1,4-2-264,30-24 0,-34 31 263,-5 4 11,0 0-1,14-9 1,-10 11 48,0-1 1,0 2-1,0 0 0,0 0 1,1 1-1,16-2 0,2 2-12,38 0-1,-54 3-37,-1 0 0,0 1 0,16 4 0,-23-3-75,1 0 0,-1 1-1,0-1 1,0 1 0,0 1-1,10 6 1,-16-9 112,1 0 0,-1 0-1,1 0 1,-1 1 0,0-1 0,1 0-1,-1 1 1,0-1 0,0 1 0,0-1-1,2 4 1,-3-4 27,1 0 0,-1 0 0,0 0-1,0 0 1,0 0 0,0 0 0,1 0 0,-1 0-1,-1 0 1,1 0 0,0 0 0,0 0 0,0 0-1,0 0 1,-1 0 0,0 1 0,0 1 7,-1-1 1,1 0 0,-1 0-1,0 1 1,0-1 0,0 0-1,0-1 1,0 1-1,0 0 1,0 0 0,-1-1-1,-4 3 1,-8 2 291,-27 10 0,5-3 61,-17 14 624,-28 0 107,7-3-154,72-22-856,-1-1-1,0 1 1,0 0 0,1 0 0,-1 1 0,1-1-1,0 1 1,0 0 0,0 0 0,0 0 0,0 0-1,1 0 1,-1 1 0,-2 4 0,4-6-45,-2 3 22,1 0 0,-1 1 0,1-1 0,0 1 0,0-1 1,1 1-1,0 0 0,0 0 0,0 0 0,1 0 0,-1-1 0,1 1 0,1 0 1,-1 0-1,1 0 0,0 0 0,1 0 0,-1-1 0,4 9 0,-1-4-58,1 0 0,-1 0 0,1-1-1,1 1 1,0-1 0,0-1-1,1 1 1,0-1 0,1 0 0,10 8-1,92 68-198,-103-79 212,-4-2-33,0-1 1,0 0-1,0 0 0,0 0 1,0 0-1,0 0 0,1 0 0,-1-1 1,1 1-1,-1-1 0,1 0 0,-1 0 1,1-1-1,5 1 0,-8-1-14,0 0 1,0 1-1,0-1 1,1 0-1,-1-1 1,0 1-1,0 0 0,0 0 1,0 0-1,0-1 1,0 1-1,0 0 1,1-1-1,-1 0-118,-1 0 1,1 0-1,-1 0 0,0 1 1,0-1-1,1 0 0,-1 0 1,0 0-1,0 0 0,0 0 1,0 0-1,0 1 0,0-3 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1:5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8128,'0'16'3008,"33"0"-2336,31 0-160,-15 0 128,32-16-448,-16 0-640,15 0 224,1-16-1824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0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4896,'-16'-16'1824,"16"16"-1440,0 0-96,33 0 640,-17 0-576,0 16 128,16-16-288,1 0-448,15 0 128,1 0-128,-1 16 160,17-16-160,0 0 160,-17 0-1856,17 0 1056,-17-16-2144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0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2976,'0'0'971,"0"0"-603,0 0-176,0 0-48,0 0-59,0 0 86,0 0-107,0 0-214,0 2 92,0 0 78,0-1 1,0 1 0,0-1 0,-1 1 0,1-1 0,-1 1 0,1-1 0,-1 0 0,1 1 0,-1-1 0,-1 3 0,0-3 2,1 1 1,0 0 0,0 0 0,0 0-1,0 0 1,1 0 0,-1 0 0,1 0-1,-1 0 1,1 0 0,0 1 0,-1 2 0,1 62 701,-8 36-323,3-49-346,3 28-26,-2 14 20,-1-52-26,-3 55 75,7-81-64,0 0 1,-5 22-1,3-23 114,0 0 1,1 21 0,0-28-27,-2-9-18,4-1-103,-1 0-1,1-1 0,0 1 0,-1-1 1,1 1-1,0 0 0,-1-1 0,1 1 1,0-1-1,-1 1 0,1-1 0,0 1 1,0-1-1,0 1 0,-1-1 0,1 0 1,0 1-1,0-1 0,0 1 0,0-1 1,0 0-1,8-18-113,-3-13 16,25-95-134,-27 111 217,19-75-18,-18 77 3,1 1-1,0-1 1,1 2-1,14-22 1,-10 16-23,-7 14-6,-1-1-1,1 1 0,0 0 0,0 0 0,0 0 0,0 0 0,1 0 0,-1 1 0,1-1 0,6-3 0,-8 6 38,1 0 1,-1 0-1,0 0 1,1 0-1,-1 0 0,1 0 1,-1 1-1,1-1 1,-1 1-1,1 0 1,-1-1-1,1 1 1,-1 1-1,1-1 0,-1 0 1,5 1-1,3 2 39,0 0-1,17 8 0,-12-5-2,-6-1 11,1 0 0,-1 0-1,-1 1 1,1 0 0,-1 0-1,0 1 1,0 0 0,-1 0-1,0 1 1,10 14 0,-14-18-68,1 1 1,-1-1-1,0 1 1,0 0-1,0 0 1,-1 1 0,0-1-1,0 0 1,0 1-1,0-1 1,-1 1-1,0-1 1,0 1-1,-1 0 1,0-1-1,0 9 1,0-12 9,0 0-1,0 0 1,0 0 0,0 0 0,-1 0-1,1 0 1,-1-1 0,1 1-1,-1 0 1,0 0 0,0 0 0,0-1-1,0 1 1,0 0 0,-2 2 0,-2 1-61,0-1 0,0 0 0,-12 7 0,9-5 80,4-4 38,-1 1-1,1-1 1,0 0 0,-1-1 0,0 1-1,-4 0 1,3-1 10,0 1 0,1 0 0,-1 0 0,1 0 0,0 1 0,-7 3 0,7-3 90,-1 0-1,1-1 1,-1 0 0,0 0 0,0-1-1,1 0 1,-1 0 0,0 0 0,0 0 0,0-1-1,-7 0 1,11 0 61,2 0-113,2 0-10,-1 0-52,0 0 0,0 0 0,0 0 0,0 1 0,0-1 0,0 1 0,-1-1 0,1 1 0,0-1 0,0 1 0,-1-1 0,1 1 0,0-1 0,-1 1 0,1 0 0,0 0 0,0 1 0,13 21-24,-10-18 8,-1 1 0,1-1-1,5 8 1,17 7 183,-1-3-97,-4 0-117,-4-3-24,23 15-1,6-8 6,-9 0 37,15 7 99,-47-25-127,1-1 0,0 0 1,0-1-1,0 1 0,0-1 1,1 0-1,8 0 0,14-1-606,-10 0-1647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4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8960,'8'3'450,"0"0"0,0 0 0,0-1 0,1 0 0,-1-1 0,1 0 1,0 0-1,-1-1 0,14 0 0,-15 0-551,0 1 1,0-1-1,0 1 1,0 1-1,-1 0 1,1 0-1,0 0 1,-1 0-1,0 1 1,1 0-1,-1 1 1,0-1-1,0 1 1,-1 1-1,1-1 0,-1 1 1,0-1-1,0 2 1,6 8-1,6 13 48,-15-24 60,0 0 0,0 0 0,-1 1 1,1-1-1,-1 0 0,1 1 0,-1-1 0,0 1 0,-1-1 0,1 1 1,0 0-1,-1-1 0,0 1 0,0 6 0,0-3-39,0 0-60,-1 1 1,0-1 0,0 1 0,-1-1 0,1 0 0,-1 0 0,-1 0-1,0 0 1,0 0 0,0 0 0,-1 0 0,0-1 0,0 0-1,0 0 1,-1 0 0,-7 7 0,-7 3 171,0 0 0,0-1 1,-34 19-1,-5 5 1181,53-36-1087,0 0 0,1 1 1,-1 0-1,1 0 0,0 1 1,1-1-1,-1 1 0,1-1 1,0 1-1,0 0 1,0 1-1,-3 6 0,6-10-143,0-1-1,-1 1 0,1-1 1,0 0-1,0 1 1,0-1-1,0 1 0,0-1 1,0 1-1,1-1 1,-1 1-1,0-1 0,1 1 1,-1-1-1,1 0 0,0 1 1,-1-1-1,1 0 1,0 0-1,0 1 0,-1-1 1,1 0-1,0 0 1,0 0-1,2 1 0,-1 0-17,0 0-1,0-1 0,0 0 1,0 1-1,0-1 1,1 0-1,-1 0 0,0 0 1,1 0-1,-1 0 1,1-1-1,-1 1 0,1-1 1,2 1-1,4-1-249,0 1 0,0 1 0,10 2 0,-13-2-20,-1-1 1,1 1-1,0-1 0,0-1 1,-1 1-1,1-1 0,0 0 0,7-1 1,-11 0-3,0 1 0,-1-1 1,1 1-1,0-1 0,-1 0 1,1 0-1,0 0 0,-1 0 1,1 0-1,-1-1 0,3-1 1</inkml:trace>
  <inkml:trace contextRef="#ctx0" brushRef="#br0" timeOffset="1">33 405 9568,'-16'0'3520,"0"0"-2720,16 0-256,0 0-480,32 0-160,-16 0-160,17 0 128,-1 0-992,17 0 640,-1 0-2432,17 0 1632,-17-16-3360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0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4576,'0'32'1664,"0"-16"-1280,17 33-96,-1-17 448,16 33-448,1-1-384,-1 34 32,16-18 128,-15 1-32,15-16-64,-15 0 0,15 16 96,1-17-32,-33 1-576,0-33 288,0 17-2848,-16-33 1696,0-16-160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0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 6400,'-48'32'2368,"48"0"-1856,0 1-128,-16-1 416,0 17-512,16-1-96,-33 33-128,-15-16-1632,15-1 864,-31-15-704,15 16 832,-16-17-64,17-15 416,15-17-1440,17 0 928,32-16-1216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0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745 1 5568,'14'13'1786,"-12"-10"-1071,-3-3-660,-1 0 1,1 0-1,-1 0 0,0 1 0,1-1 1,-1 0-1,1 1 0,-1 0 0,1-1 1,-1 1-1,1 0 0,-2 1 0,-11 4-325,7-4-97,-1-1 1,1 0-1,-1-1 1,1 1-1,-13-2 0,-1 0-249,0 1-339,4-1 557,-1 1 1,1 1-1,0 0 1,0 2-1,0 0 0,-21 6 1,17-4 816,-1 0 0,1-2 0,-1 0 0,0-2 0,-41-1 0,24-1 762,32 2-930,-1-1 0,1 2 0,-1-1 0,1 1-1,-13 4 1,15-4-177,1-1 28,0 0 0,0 0 0,-1-1 0,1 0 0,0 1-1,-8-2 1,10 1-120,0-1 0,1 1 0,-1 0 0,0 0 0,0 0 0,0 0 0,0 0 0,0 0 0,0 1 0,0-1 0,0 1 0,1-1 0,-1 1 0,0 0 0,0 0 0,1-1 0,-1 1 0,0 0 0,1 1 0,-1-1 0,1 0 0,-1 0 0,1 1 0,0-1 0,-3 3 0,-3 8 15,-1-1-1,2 1 1,-1 0-1,2 1 1,-7 19-1,4 10 212,-1 56-1,4-38-265,-6 34-6,6 3 59,0-45 16,-4 71-54,9-99 89,-2 0 1,-6 27-1,5-34 34,-2 32 69,0-24-62,2-11-66,0 1 0,0 28-1,3-42-24,0 2-32,0 0-1,0 1 1,0-1-1,0 1 0,1-1 1,0 0-1,1 7 1,-1-9 38,0 0 1,0 0 0,-1 0 0,1 0 0,0 0-1,0 0 1,0 0 0,0 0 0,0 0 0,0-1-1,1 1 1,-1 0 0,0-1 0,0 1 0,0-1-1,1 1 1,-1-1 0,0 0 0,0 0 0,1 1-1,-1-1 1,0 0 0,1 0 0,-1 0 0,2-1-1,39 2-21,-14 0-121,-1-1 1,35-4 0,-11-7-213,-31 9-283,22 1 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0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4224,'0'0'1568,"16"17"-1216,0-17-96,0 0 224,0 16-320,33-16 64,16 16-128,32-16 0,0-16-32,0 16 224,-16-16-160,0-1-2080,16 1 1056,-16-16-1984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0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4896,'0'17'1824,"17"-17"-1440,15 16-96,0 0 640,17-16-576,16 0 352,-17 16-416,17-16-1280,16-16 512,16 16-4032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0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7136,'16'0'2656,"17"0"-2080,15 0-160,1 0 0,16 0-320,15 0-32,1 0-32,0-16-3552,0 16 1920,0-16-2048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0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6464,'32'16'2400,"1"-16"-1856,31 0-160,-15 0 352,0 0-480,-1 0-224,-16 0-64,33-16-2688</inkml:trace>
  <inkml:trace contextRef="#ctx0" brushRef="#br0" timeOffset="1">49 227 5216,'0'49'1952,"32"-33"-1536,16 16-96,-15-16-32,15 0-224,17-16-224,0 0 64,16-16-1568,16 16 896,16-32-2208,-16 16 1664,0 0 480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0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388 130 4800,'-28'12'1047,"16"-8"-676,1 1 0,-21 4 0,14-7-238,14-1-61,1-1-1,-1 1 1,0 0-1,0-1 1,1 2-1,-1-1 1,0 0 0,1 1-1,-1 0 1,1-1-1,-4 4 1,-30 20 43,2 2 1,-33 31-1,62-52-142,1 0 0,0 0 0,0 0 0,1 1 0,0-1 1,0 1-1,1 0 0,0 0 0,0 0 0,-2 9 0,-2 3 25,-6 14-2,5-14-132,0 1 1,-6 32-1,13-46 108,0-1 1,1 1-1,0-1 0,0 1 1,0 0-1,1-1 0,0 1 1,0-1-1,0 0 0,1 1 1,0-1-1,3 7 0,-3-6 15,-1-4 11,0 0-1,-1 0 1,1 0 0,0 0 0,1 0 0,-1 0-1,0 0 1,0 0 0,1-1 0,-1 1 0,1 0-1,0-1 1,-1 1 0,1-1 0,0 0 0,0 0-1,0 0 1,0 1 0,3 0 0,-1-1 1,1-1 1,0 1 0,-1-1-1,1 0 1,0 0-1,-1 0 1,1-1 0,0 0-1,5-1 1,2-1 4,0 0-1,0-1 1,0-1 0,0 0 0,18-11 0,52-40 39,-14 8-19,14 2-3,14-8-4,-94 53-17,9-7-7,1 0 0,0 1 0,0 1 1,18-7-1,-26 12 4,0-1 0,0 1 0,0 1 0,0-1 1,0 1-1,0-1 0,0 1 0,0 0 0,0 1 0,1-1 1,-1 1-1,0 0 0,0 0 0,0 0 0,-1 0 0,1 1 1,0-1-1,0 1 0,5 4 0,18 13-29,-5 8 27,7-6 5,-4-2 1,-18-12 15,0-1 0,1 0-1,0 0 1,0-1 0,0 0 0,1-1 0,0 0 0,0 0 0,0-1 0,14 4 0,-10-5 170,0-1 0,1 0 0,-1 0 0,19-3 0,-26 2-17,-1-1-1,1 0 0,-1 0 0,0-1 0,1 0 1,-1 0-1,0 0 0,0 0 0,0-1 0,0 0 0,-1 0 1,1 0-1,5-5 0,-9 6-107,1 1-1,-1-1 1,0 0 0,1 0-1,-1 0 1,0 0 0,0 0-1,0 0 1,-1 0 0,1 0-1,0 0 1,-1 0-1,1 0 1,-1-1 0,0 1-1,0 0 1,1 0 0,-2-1-1,1 1 1,0 0 0,0 0-1,-1-1 1,0-1 0,-2-7 115,-1 1 0,-1 0 0,-9-18 0,-5-9 69,8 6-204,8 18-94,-2 1 1,-11-24-1,-11-4-592,6-14-155,-6 13-1046,24 36 1582,1 0-1,-1-1 1,1 0-1,1 1 1,-1-1-1,0-7 1,-5-16-2204,7 28 2351,-1 0 1,1-1 0,-1 1-1,1 0 1,-1 0 0,0 0-1,1 0 1,-1 0 0,0 0-1,0 1 1,0-1 0,0 0-1,1 0 1,-1 0 0,-2 0-1,1 0-80,1 1 0,-1-1-1,1 1 1,-1-1 0,1 1-1,-1 0 1,1 0 0,0 0-1,-3 0 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0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1098 4736,'4'0'235,"0"0"1,0-1-1,0 0 1,0 0 0,0 0-1,0 0 1,0 0-1,6-4 1,26-18-107,-19 12 155,21-12 434,-24 16-637,0-1-1,0-1 0,-1-1 0,0 0 1,13-12-1,-9 2-82,0 0-1,-2 0 1,0-2-1,15-29 1,42-97-120,-63 129 91,11-24 259,-3-1 0,-1-1 0,15-68 0,-18 48 140,22-64 0,-31 117-286,-1 1 0,0-1 1,-1 0-1,0 0 0,-1 0 0,0-14 1,-1 16 37,0 20-75,0 22-77,0-22-4,-1 0 0,0 0 0,-5 15 0,1 1-60,-1 25-16,0-6 69,-1 50 1,7 132-1041,0-222 1001,0 0 0,1 0 0,-1-1 0,1 1 1,2 8-1,-3-12 78,1-1 0,-1 1 0,0 0 0,0 0 0,1-1 0,-1 1 1,0 0-1,1-1 0,-1 1 0,1 0 0,-1-1 0,1 1 0,-1-1 1,1 1-1,-1-1 0,1 1 0,-1-1 0,1 1 0,0-1 0,-1 0 1,1 1-1,0-1 0,0 0 0,-1 1 0,1-1 0,0 0 0,0 0 1,-1 0-1,1 0 0,0 0 0,0 0 0,-1 0 0,1 0 0,0 0 0,0 0 1,-1 0-1,1 0 0,0 0 0,0-1 0,-1 1 0,1 0 0,0-1 1,0 0-1,5-2-8,-1-1 0,0 0 0,0 0 0,0-1 0,-1 1 0,0-1 0,6-8 0,-5 7-10,7-11 33,-1-1 0,0 0-1,-1-1 1,14-38 0,-11 26 79,19-36 1,-17 40 48,-1-2 0,15-46 0,10-66 388,-33 114-227,-2-1 0,0 0 0,-2-48 0,-2 92 38,-2-1-1,-5 24 1,3-15-140,0 2-77,0-3-107,-7 28 0,6-31-40,1 0 1,1 0-1,1 0 1,0 27-1,0-18-48,-5 38 0,3-49-155,2 0-1,0 1 0,1-1 1,1 0-1,4 35 1,-3-50 90,0 0 1,-1 0-1,1 0 0,0 0 1,0-1-1,1 1 1,-1 0-1,1-1 1,-1 1-1,1 0 0,0-1 1,0 0-1,2 3 1,-2-4-6,-1 0 1,1 0 0,0 0-1,-1 0 1,1 0 0,0 0 0,0 0-1,-1-1 1,1 1 0,0-1-1,0 1 1,0-1 0,0 0 0,0 0-1,0 0 1,0 0 0,-1 0-1,1 0 1,0 0 0,3-2 0,28-11-2828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0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5216,'-16'32'1952,"16"-32"-1536,16 33-96,-16-17 1440,-16 33-1024,16 15-288,-16 17-288,16 0-160,-16 16 0,-1-16-288,17 32 160,0 1-672,0-17 480,0-17-1440,0 1 992,0-32-1888,0-17 1472,0 1-608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4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2 290 11392,'-1'10'3627,"7"-20"-2145,-5 9-1440,0 0 0,0 0 0,0 0-1,1 0 1,-1 0 0,0 1 0,1-1 0,-1 1 0,0-1 0,1 1 0,1-1 0,1 0 60,-1 0-1,1-1 1,0 1 0,-1-1 0,0 1 0,5-4 0,70-54 244,-59 45-349,0-1-1,-1-1 1,-1 0-1,0-2 1,22-30-1,-33 41-32,1 1 1,0 0-1,-1 0 0,2 0 0,-1 1 0,1 0 1,10-5-1,10-6-585,-28 15 618,3-1-135,0 0 0,0 0 0,0 1 0,0-1 0,0 1 0,7-3 0,-10 4 109,1 0 0,0 0 0,0 0 0,0 0-1,0 0 1,-1 1 0,1-1 0,0 0 0,0 0 0,-1 1 0,1-1-1,0 0 1,0 1 0,-1-1 0,1 0 0,0 1 0,-1-1 0,1 1-1,0-1 1,-1 1 0,1 0 0,-1-1 0,1 1 0,-1 0 0,1-1-1,-1 1 1,0 0 0,1-1 0,-1 1 0,0 0 0,1 0 0,-1-1-1,0 1 1,0 1 0,6 31-760,4 12-22,-6-19-61,-1-9 53,0 0 1,6 21-1,-4-25-89,-4-6 299,2 0 0,-1 0 0,1 0 0,0 0 0,0 0-1,1-1 1,5 8 0,-9-13 473,1-1 0,0 1 1,-1-1-1,1 1 0,0-1 0,0 0 0,-1 1 0,1-1 0,0 0 1,0 1-1,0-1 0,0 0 0,-1 0 0,1 0 0,0 1 1,0-1-1,0 0 0,1-1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2:0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761 1 6816,'0'32'2528,"0"-32"-1984,0 49-128,-17-17 480,1 33-576,-16 32-224,16-16-64,-1 16-192,17 16 96,0 0-256,0 1 192,17-17-320,15-16 288,-16 0-1280,0-33 800,-16-16-2752,17-15 1888,-34-34-512</inkml:trace>
  <inkml:trace contextRef="#ctx0" brushRef="#br0" timeOffset="1">97 567 6240,'-65'0'2304,"49"0"-1792,0 0-160,16 0-256,0 0-128,32 0 96,1 0-32,15 0 192,1 0-128,16 0-2720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3:4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81 1728,'-7'1'294,"5"-2"79,3 1-365,0-1 0,-1 1 0,1 0 0,-1 0 0,1-1 0,-1 1 0,1-1 0,-1 1 0,0 0 0,1-1 0,-1 1 0,1-1 0,-1 1 0,0-1 0,0 1 0,1-1 0,-1 0 0,0 1 0,0-1 0,1 1 0,-1-1 0,0 1 0,0-1 0,0 0 0,0 0 0,0-2-19,0-10 38,0 10 234,0 0-58,0-10 165,3 13-16,8 0-54,-9 0 76,-2 0-102,0 0-22,0 0-106,0 0-74,3 0 20,1 0 11,-1 0-63,0 0-1,-1 0 0,1 0 1,0 0-1,0-1 0,0 1 1,3-2-1,2-3-54,-7 4 32,1 0 0,-1 0 0,1 0 0,-1 1 0,1-1 0,-1 0-1,1 1 1,0-1 0,-1 1 0,1-1 0,0 1 0,-1 0 0,3 0 0,26 0 252,-25-3-139,-4 2-111,1-1 0,-1 1-1,1 0 1,-1 0 0,1 0 0,0 0 0,-1 0 0,1 0-1,0 1 1,-1-1 0,1 0 0,0 1 0,0 0 0,0-1 0,0 1-1,0 0 1,-1 0 0,1 0 0,0 0 0,0 0 0,0 0 0,0 1-1,0-1 1,2 1 0,9 10 52,-12-11-64,-1 1-1,0-1 1,0 0-1,0 0 1,0 1-1,1-1 1,-1 0-1,0 0 1,0 1-1,1-1 1,-1 0-1,0 0 1,1 0-1,-1 0 0,0 1 1,0-1-1,1 0 1,-1 0-1,0 0 1,1 0-1,-1 0 1,0 0-1,1 0 1,-1 0-1,0 0 1,1 0-1,-1 0 1,0 0-1,1 0 1,-1 0-1,0 0 0,0 0 1,1 0-1,-1-1 1,0 1-1,1 0 1,-1 0-1,1-1 1,-1 1-1,0 0 1,1 0-1,-1 0 1,0 0-1,0 0 1,1 0-1,-1 0 0,0 0 1,1-1-1,-1 1 1,0 0-1,1 0 1,-1 0-1,0 1 1,1-1-1,-1 0 1,0 0-1,1 0 1,-1 0-1,0 0 1,1 0-1,-1 0 1,0 0-1,0 1 0,1-1 1,-1 0-1,0 0 1,0 0-1,1 1 1,-1-1-1,0 0 1,0 0-1,0 1 1,1-1-1,10 11 81,-11-10-85,0-1 0,1 0 0,-1 1 0,0-1 0,0 0-1,1 1 1,-1-1 0,1 0 0,-1 0 0,0 1-1,1-1 1,-1 0 0,1 0 0,-1 0 0,0 0 0,1 1-1,-1-1 1,1 0 0,-1 0 0,1 0 0,-1 0-1,0 0 1,1 0 0,-1 0 0,1 0 0,0 0-1,4 1-42,0 9-5,25 7 187,-28-17-127,0 1 1,0 0-1,0 0 0,0-1 1,1 0-1,-1 1 0,0-1 1,0 0-1,0 0 0,1 0 1,-1 0-1,0 0 0,4-1 1,-4 0-8,0 1 0,0-1 0,0 1 1,0 0-1,0 0 0,0 0 0,0 0 0,0 0 0,0 1 1,0-1-1,0 1 0,0-1 0,3 2 0,11 9 33,-3-9 31,-10-2 128,-3 0-53,0 0-53,0 0-70,-13 0-101,7 3 171,-5 8 48,11-11-119,-1 1-1,1-1 1,-1 1 0,1-1 0,-1 0-1,0 1 1,1-1 0,-1 0 0,0 0-1,1 1 1,-1-1 0,0 0 0,1 0-1,-1 0 1,0 0 0,1 0 0,-1 0-1,0 0 1,0 0 0,1 0 0,-1 0-1,0 0 1,0-1 0,-2 1-9,-32 0-875,25 0 843,-122 0 223,128 0-191,1 0-1,-1 0 0,1 0 1,-1 0-1,1 1 0,-5 1 0,8-2-8,-1 0 0,1 0 0,0 1-1,-1-1 1,1 0 0,0 0 0,-1 1-1,1-1 1,0 0 0,-1 0 0,1 1-1,0-1 1,0 0 0,-1 1 0,1-1-1,0 0 1,0 1 0,0-1 0,-1 1-1,1 0 1,0-1 2,0 1 0,-1-1 0,1 0 0,0 1 0,0-1 0,-1 0-1,1 1 1,0-1 0,-1 1 0,1-1 0,0 0 0,-1 0 0,1 1 0,0-1 0,-1 0 0,1 0-1,-1 1 1,1-1 0,0 0 0,-1 0 0,1 0 0,-1 0 0,1 0 0,-1 1 0,1-1 0,-1 0 0,1 0-1,-1 0 1,1 0 0,0 0 0,-1-1 0,1 1 0,-1 0 0,0 0 0,-34 0 620,24 0-560,8 0 336,119 0 234,-108-1-577,-1 1-1,0-1 0,0-1 1,7-2-1,-5 2 2,-1 0 0,1 0-1,0 1 1,10 0 0,-5 0-100,-1-1 1,0 0-1,22-6 1,-31 7 4,6-1 103,1 1 0,0 0 0,0 0 1,0 1-1,13 1 0,8 0 289,33-1 35,-62 0-33,-3 0-154,-3 0-283,-40 0-1798,37-2 518,4 0 828,1-1-1,-1 1 0,0-1 0,1 1 0,-1-1 0,1 0 1,0 1-1,0-1 0,0 0 0,-1-4 0,-11-22-1296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5:5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4896,'-1'2'102,"2"-1"1,-1 1-1,0-1 1,0 1-1,0-1 1,1 1-1,-1-1 1,1 1-1,-1-1 0,1 1 1,-1-1-1,1 0 1,0 1-1,0-1 1,0 0-1,0 1 1,0-1-1,0 0 1,0 0-1,0 0 0,3 2 1,1 0-40,1-1 1,-1 1 0,1-1-1,9 3 1,-1-1 372,5 3-261,-4-2-52,0 0 0,30 5 0,3-4-4,50 7-20,-80-9-89,142 22 76,-60-21-75,16 6-102,100-8 36,4-1 94,-46 11-26,16 1-10,-1-8-67,224 21-39,-165-8 68,107 11 151,61 4-40,463 15-44,84-1-32,64 1 176,105-1-166,-516-31 82,-40-1-24,44-1-45,-412-11-3,215 6 33,228-16 92,-428 2-50,13 0-30,429-11-215,441-10-65,-840 20 201,711 2-82,-598 3 80,267 10 53,-448-6-16,207 1 38,-14 6 64,-8-6-59,-19 6-80,-3-5 21,-169-1 70,279 3 202,-436-8-210,804-16 1685,-122-33-1096,-509 31-182,-80 0-201,108-10 116,-125 17-224,123-27 0,-52-12 23,-19 6-50,-151 41-137,34-7-23,77-28 0,-116 35 18,209-75-259,-173 64 78,12-2-366,-19 8-30,-26 5 64,1 0-1,0 1 1,18-1 0,-28 3 370,0 0 0,0 0 0,0 0 1,0 0-1,0 0 0,0 0 0,0 0 0,0-1 1,0 1-1,0 0 0,0-1 0,0 1 1,2-1-1,-3 0 45,0 1 1,1 0 0,-1-1 0,0 1 0,0-1-1,1 1 1,-1-1 0,0 1 0,0-1-1,0 1 1,0-1 0,1 0 0,-1 1-1,0-1 1,0 1 0,0-1 0,0 1-1,-1-1 1,1-2-3216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5:5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890 306 4800,'14'-12'1343,"-12"10"-1270,1 0 1,-1 0-1,1 0 1,-1 0-1,1 0 0,-1-1 1,0 1-1,0-1 0,0 1 1,-1-1-1,1 0 0,-1 0 1,1 0-1,-1 0 1,0 0-1,0 0 0,0 0 1,-1 0-1,1-6 0,-1-34-89,0 41 19,0 0 0,0 0 0,0 0-1,-1 0 1,1 0 0,-1 0 0,1 0 0,-1 1-1,0-1 1,0 0 0,0 0 0,0 0-1,0 1 1,0-1 0,-1 1 0,1-1-1,0 1 1,-1-1 0,1 1 0,-3-2-1,-3-1 161,0 0 0,0 0 0,-13-5 0,1 1 231,-46-25 150,30 4-512,28 24 32,0 0-1,-1 1 0,1 1 0,-1-1 1,0 1-1,-12-3 0,-26 1 54,-2-6-469,-65-5-112,97 15 474,1 0 0,0 2 0,0 0 0,-26 5 0,16-2 58,7-1-18,4-2-71,0 1 1,0 0 0,0 1 0,1 1-1,-1 0 1,1 1 0,-19 9 0,-6 13-34,22-19 47,-11 8 14,19-7 5,0 0-1,0 0 0,0 0 0,1 1 0,-6 13 1,-2 0-10,6-9 13,1 0 1,0 1 0,1 0 0,0 1-1,2-1 1,-1 1 0,2 0-1,0 0 1,2 1 0,-1-1 0,2 1-1,0 0 1,1-1 0,1 1 0,0-1-1,1 1 1,1-1 0,6 22-1,-6-30-3,0 0 0,0 0 0,0-1 0,1 1 0,0-1 0,1 0 0,0 0 0,0 0 0,0 0 0,1-1 0,0 0 0,0 0 0,0-1 0,1 1 0,0-1 0,0-1 0,0 1 0,1-1 0,11 4 0,6 0-23,-1-1-1,2-1 0,-1-2 0,48 3 1,-36-8-173,41-8 0,-53 6 66,-10 1 134,1-1-1,-1 0 0,1-1 0,-1-1 0,24-10 0,10-5 202,-30 13-14,32-16-1,-43 18-220,-1 0 0,1 0 0,-1-1 0,0 0 0,-1 0 0,12-14 0,0-2-28,-1-1 0,0-1-1,-3 0 1,0-1 0,20-48 0,-22 41 92,5-17 142,-1-13 47,-15 59-216,0 0 0,0 0 0,-1 0 0,0 0 0,1-1 0,-1 1 0,-1-3 0,1 1 48,0 3-19,0 4-246,0 1 176,0-1 0,-1 0 0,1 0 0,-1 1 0,0-1 0,1 0 0,-1 0 0,0 0 0,-2 3 0,-8 19-24,10-19 50,-2 2 6,1 0 0,0 0 0,0 1 0,1-1 0,-1 14 0,1-13-22,1 0 0,-2 0 1,1 0-1,-3 8 0,2-8 20,0 0-1,0 0 1,1 0-1,0 9 0,1 99 356,0 170 80,0-283-442,-1 7 2,1 0 0,0 0 0,1 0 0,0 0 0,0 0 1,1 0-1,1 0 0,0-1 0,5 15 0,-1-12-30,0 0-1,12 15 1,-16-23-28,-1-1 1,1 0-1,0 0 0,0 0 0,0 0 0,0 0 0,0 0 0,1-1 1,-1 0-1,1 0 0,0 0 0,6 3 0,-6-5-84,-1 0 1,0 0-1,1 0 0,-1-1 1,0 1-1,0-1 0,1 0 1,-1 0-1,0 0 0,0 0 1,0 0-1,4-3 0,42-26-1167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5:5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4800,'-1'0'88,"0"0"0,1 0 1,-1 0-1,0 1 0,0-1 0,0 0 1,1 0-1,-1 0 0,0 1 0,0-1 1,1 0-1,-1 1 0,0-1 1,0 1-1,1-1 0,-1 1 0,1-1 1,-1 1-1,0-1 0,0 2 0,-7 15 407,7-15-456,1 1-1,-1-1 0,0 0 1,0 0-1,-1 0 1,1 0-1,-3 4 1,-9-1-2,9-2-53,1-1-1,0 0 0,0 1 1,0-1-1,0 1 1,1 0-1,-1 0 0,-3 6 1,5-7 17,0 0 1,0 0-1,-1 0 0,1 0 1,0 0-1,-1 0 1,1 0-1,-1-1 0,0 1 1,-3 1-1,4-1 47,-1-1-1,1 0 0,-1 1 1,1-1-1,-1 1 0,1 0 1,0-1-1,0 1 1,-1 0-1,1 0 0,1-1 1,-1 1-1,0 0 0,0 0 1,0 2-1,-1 2 83,-1 0 1,0-1-1,0 1 0,0-1 1,-1 0-1,-6 7 0,4-5 30,1-1 0,0 1 0,0 0 0,1 0 0,-5 11 0,2 1-1,1 0-1,1 0 1,0 0 0,2 1-1,0 0 1,1-1 0,1 22-1,1-33-120,-1 21 49,1 1 1,2-1-1,1 1 1,9 35-1,1-21-71,-1-5-75,9 56 1,-19-77 40,1 6-448,11 37 0,16 31-941,-27-82 893,2-1 1,-1 1-1,1-1 1,1 0-1,0 0 0,13 15 1,-19-24 513,1 2-174,1 0 0,0 0 0,0-1 0,0 1 0,0-1 1,0 1-1,0-1 0,0 0 0,2 1 0,1-1-268,-1 0-1,0 0 0,1-1 1,7 0-1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5:5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33 146 5632,'-30'0'2544,"27"0"-2150,3 0 33,0-3-198,1 2-235,-1-1 0,0 0 1,1 0-1,-1 0 0,1 1 0,0-1 0,-1 0 0,1 1 0,0-1 0,0 0 0,0 1 0,0-1 0,0 1 0,1-1 0,-1 1 0,3-2 0,1-2 77,1 1 0,0 0-1,0 0 1,0 1 0,7-4 0,-7 4 5,-3 2-33,0 0 0,0 1 0,0-1 0,0 0 0,0 1 0,-1 0 0,1 0-1,0 0 1,0 0 0,5 1 0,4-1 93,-3 0 42,1-1 0,0 0 0,13-4 0,8-1 28,34 1 124,10-6-100,-7 5 52,91-21-308,-149 26-156,-1 0-1,1 0 1,13 2 0,-10-1-225,-12 0 277,0 0 1,0 0-1,0 0 1,0 0-1,0 0 1,0 0-1,0-1 1,0 1-1,0 0 1,0-1-1,1 1 1,-1 0-1,1-1 1,-2 0 27,0 1 1,1-1-1,-1 1 0,0-1 1,0 1-1,1-1 0,-1 1 1,0-1-1,0 1 1,0-1-1,0 1 0,1-1 1,-1 1-1,0-1 0,0 0 1,0 1-1,0-1 0,0 0 1,0-1-3659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5:5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4480,'0'0'1445,"0"0"-885,0 0-288,3 3-139,-2-3-132,-1 0 0,1 1-1,-1-1 1,1 1-1,-1-1 1,1 1-1,-1-1 1,0 1 0,1 0-1,-1-1 1,0 1-1,1-1 1,-1 1-1,0 0 1,0-1 0,1 1-1,-1 0 1,0-1-1,0 1 1,0 0-1,0-1 1,0 1 0,0 0-1,0-1 1,0 1-1,0 0 1,0-1-1,-1 1 1,1 0-1,0-1 1,0 1 0,-1 0-1,1-1 1,0 1-1,-1 0 1,-3 9 0,-1 17-1,-9-3 0,10-12 65,0-1 0,1 1 1,0 0-1,-2 20 0,-8 32 441,4-34-106,2 1 0,1 0 0,1 0 0,0 35 0,4-49-255,1 1-14,1 0 0,3 23 0,-3-34-116,1-1-1,0 1 1,0 0-1,0 0 0,1-1 1,0 0-1,1 1 1,-1-1-1,6 5 0,-3-2 7,1-2 0,0 1-1,0-1 1,1 0 0,0 0 0,0-1-1,0 0 1,1 0 0,0-1-1,0 0 1,1-1 0,-1 0 0,1-1-1,0 0 1,0 0 0,16 2-1,11-2-340,70-2-1,-43-3-579,-51 2 336,0-1 0,1-1 0,-1 0 0,0-1 0,-1 0 0,1-1 0,23-10 0,15-5-2081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5:5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5824,'0'1'68,"0"-1"-1,0 1 1,0-1 0,0 1 0,0-1 0,0 1-1,0-1 1,0 1 0,0-1 0,0 1-1,0-1 1,0 1 0,0-1 0,0 1 0,1-1-1,-1 1 1,0-1 0,0 1 0,0-1 0,1 0-1,-1 1 1,0-1 0,1 1 0,-1-1-1,0 0 1,1 1 0,-1-1 0,1 0 0,-1 1-1,0-1 1,2 1 0,8 6 365,-3 2-260,-5-7-127,0 0 1,-1 0-1,1 0 0,0 0 1,0 0-1,0-1 1,0 1-1,0-1 0,0 1 1,4 1-1,6 4-91,0 0-1,0 1 1,-1 0 0,0 1-1,12 14 1,-17-16 32,1 0 1,-1 0-1,-1 1 1,1 0-1,-1 0 0,-1 0 1,7 17-1,-3-3 119,7 42-1,-5-18 89,-2-16-95,9 40 138,-13-38-17,-2 1 0,-2 52 0,-17 72 320,6-102-366,-2 0 0,-2-1 0,-3-1-1,-38 81 1,33-89-102,-51 77 0,63-105-593,-1-1-1,0 0 0,-1-1 0,0 0 1,-24 19-1,-11 12-3942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5:5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8320,'33'16'3072,"-1"1"-2400,0-1-160,-16-16-224,1 16-256,15-16-160,0 0 64,1 0-608,-17 16 384,16-16-736,-16 16 576,1 1-1120,-17-17 896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5:5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8224,'0'16'3040,"16"17"-2368,0-33-160,16 16-96,-16-16-320,17 16-96,-1-16-32,17 0-672,-1 0 384,-15 0-800,31-16 640,-15 16-3296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4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10208,'-13'0'3290,"12"0"-3267,1 0 0,0 0 0,0 0 0,0 0 0,0 0 0,0 0 0,0 0 0,0 0 0,0 0-1,0 0 1,0 0 0,-1 0 0,1 0 0,0 0 0,0 0 0,0 0 0,0 0 0,0 0 0,0 0 0,0 0 0,0 0 0,0 0-1,0 0 1,-1 0 0,1 0 0,0 0 0,0 0 0,0 0 0,0 0 0,0 0 0,0 0 0,0 0 0,0 1 0,0-1 0,0 0-1,0 0 1,0 0 0,0 0 0,0 0 0,0 0 0,0 0 0,0 0 0,0 0 0,0 0 0,0 0 0,0 1 0,0-1 0,0 0-1,0 0 1,0 0 0,0 0 0,0 0 0,0 0 0,0 0 0,0 0 0,0 1 0,0 85 420,0-56-499,3 96-27,7-29 78,-4 11 5,-1-49-35,3 82-250,-8-93 185,3 92-659,3-97 482,-3-24-54,1 33 0,-4-47 295,-1 29-364,0-32 372,1 0 0,0 0 0,-1 0 0,1 0 0,-1-1 0,0 1 0,0 0 0,0 0 0,0-1 0,0 1 0,0 0 0,-2 1 0,-3-16-409,2 6 390,3 6 44,0 0 0,0 0 0,1 0-1,-1 1 1,0-1 0,1 0-1,-1 0 1,1 0 0,0 0 0,-1-1-1,1 1 1,0 0 0,-1 0 0,1 0-1,0 0 1,0 0 0,0 0 0,0 0-1,0-1 1,0 1 0,0 0 0,0 0-1,1 0 1,0-2 0,28-62-178,-24 54 181,-2 2 5,0 0-1,1 0 1,0 1 0,0 0 0,1-1 0,0 2 0,0-1-1,1 0 1,0 1 0,12-10 0,-15 14-10,77-58 398,-66 52-144,0 0 0,0 1-1,1 1 1,17-7 0,-15 11 348,-17 3-590,0 0 1,0 0-1,0 0 0,0 0 0,0 0 0,0 0 1,0 0-1,0 0 0,0 0 0,0 0 1,1 0-1,-1 0 0,0 0 0,0 0 0,0 0 1,0 0-1,0 0 0,0 0 0,0 0 0,0 0 1,0 0-1,0 0 0,0 0 0,1 0 0,-1 1 1,0-1-1,0 0 0,0 0 0,0 0 0,0 0 1,0 0-1,0 0 0,0 0 0,0 0 0,0 0 1,0 0-1,0 0 0,0 0 0,0 0 0,0 1 1,0-1-1,0 0 0,0 0 0,0 0 0,0 0 1,0 0-1,0 0 0,0 0 0,0 0 0,0 0 1,0 1-1,0-1 0,0 0 0,0 0 1,0 0-1,0 0 0,0 2 51,0 0-44,1 0 0,-1 1 0,-1-1 0,1 0 0,0 1 0,0-1 0,-1 0 0,1 0 0,-1 1 0,0-1 0,0 0 0,0 0 0,0 0 0,0 0 0,0 0 0,0 0 0,-1 0 0,1-1 0,-1 1 0,-3 3 0,-7 9-312,0 1 0,-11 19 0,-8 10-349,5-10-119,-26 30-580,47-59 1289,0 0 0,1 0 0,0 1 0,-6 9 0,3-3 123,5-9-9,0 0 0,0 0 0,0 0 0,1 0 0,-1 1 0,1-1 0,0 0 0,-2 7 0,3-8-27,0-1-1,0 1 0,0-1 0,1 1 0,-1-1 0,0 1 1,1-1-1,-1 1 0,0-1 0,1 0 0,0 1 0,-1-1 1,1 0-1,0 0 0,0 1 0,0-1 0,0 0 0,0 0 1,0 0-1,0 0 0,0 0 0,0 0 0,0 0 0,3 0 1,5 6 91,-4-3-57,1 0 0,-1 0 1,1-1-1,11 5 0,-4-4-15,-9-3-26,0 0-1,0 0 1,0 1-1,0-1 1,0 1 0,0 0-1,4 3 1,0 1 27,1-1 0,0-1 0,0 1 0,18 5 0,5-5 41,0 6-6,1-6-26,-1 6-43,-2-6 16,-23-2 3,0 1-1,14 7 1,-5-2 37,-9-5-36,-6-4-24,-1 0-1,1 0 1,-1 0 0,1 0 0,-1 1 0,1-1 0,-1 0-1,1 0 1,-1 1 0,0-1 0,1 0 0,-1 1 0,1-1-1,-1 0 1,0 1 0,1-1 0,-1 1 0,0-1 0,0 1-1,1-1 1,-1 0 0,0 1 0,0-1 0,0 1-1,1-1 1,-1 1 0,0-1 0,0 1 0,0-1 0,0 1-1,0-1 1,0 1 0,0-1 0,0 1 0,0 0 0,0-1-1,-1 1 1,-2 2 223,-24 24 570,25-24-442,2-3-102,0 0 33,2 2-81,0 0-183,0-1-1,1 1 1,-1-1 0,0 0-1,0 0 1,0 0 0,1 0-1,-1 0 1,1 0 0,4 0-1,7 2 29,2 3-5,-13-4-49,0-1 0,1 0 0,-1 0 0,0 0 0,1 0 0,0-1 0,4 1 0,-5-1-16,0 0 1,0 0-1,0 0 0,0 1 1,-1-1-1,1 1 0,0 0 0,0 0 1,0 0-1,-1 0 0,1 0 0,-1 1 1,1-1-1,-1 1 0,5 3 0,13 8-370,-7-8 78,-8 6-38,1-8 204,-5-3 129,-1 1-1,1-1 1,-1 0-1,0 0 1,1 0-1,-1 0 1,0 0-1,1 1 1,-1-1-1,0 0 1,1 0-1,-1 1 1,0-1-1,1 0 1,-1 0-1,0 1 1,0-1-1,0 0 1,1 1-1,-1-1 1,0 0 0,0 1-1,0-1 1,0 1-1,1-1 1,-1 0-1,0 1 1,0-1-1,0 0 1,0 1-1,0-1 1,0 1-1,0-1 1,0 0-1,0 1 1,0-1-1,0 1 1,0-1-1,-1 0 1,1 1-1,0-1 1,0 0-1,0 1 1,0-1-1,-1 0 1,1 1 0,0-1-1,-1 1 1,-10 18-205,8-6 128,3-11 74,-1 1 1,1-1-1,-1 0 0,0 1 0,1-1 1,-1 0-1,0 0 0,-1 1 0,1-1 1,0 0-1,0 0 0,-1 0 0,-1 1 1,-10 9-44,9-9 73,1 0 1,-1 0-1,1 0 0,0 1 0,0-1 1,0 1-1,0 0 0,1 0 0,-3 5 1,1 4 54,4-11-58,0 1-1,-1-1 0,0 0 0,1 1 0,-1-1 0,0 0 1,0 0-1,0 1 0,0-1 0,-1 0 0,1 0 0,-1 0 0,-1 1 1,2-1-5,-1-1-1,1 0 1,0 1 0,0-1 0,0 1 0,0-1 0,0 1 0,0 0 0,0-1 0,1 1 0,-1 0 0,1 0 0,-1-1 0,1 1 0,0 0 0,-1 0 0,1 0 0,0 2 0,1-1-5,-1-1 0,1 1 0,0 0 0,-1 0 1,1-1-1,0 1 0,1-1 0,-1 1 0,0-1 1,1 0-1,2 3 0,-1 0 8,1-1-1,0 0 1,0 0 0,0-1-1,1 1 1,-1-1 0,1 0-1,0 0 1,0 0 0,0-1-1,0 0 1,6 2 0,21 1 45,-15 0-130,-10-3-8,0 0-1,0 0 1,0-1-1,10 1 1,-2-2-663,-12 0 597,0 1-1,0-1 0,1 0 0,-1-1 0,0 1 0,0-1 0,0 1 1,3-2-1,0-5-1079,-4 3 478,9-1-996,-11 4 1525,1 0 0,-1 1 0,0-1 0,1 0 0,-1 0 0,0 0 0,0 0 0,0 1 0,0-1 0,1 0 0,-1 0 0,0 0 0,-1-1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5:5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49 2816,'-10'0'890,"20"0"-340,-10 0-411,0-3-33,0-1-42,1-13 765,0 16-805,-1 1 0,0-1 0,0 1 0,0-1 0,1 1 0,-1 0-1,0-1 1,1 1 0,-1-1 0,0 1 0,1 0 0,-1-1 0,0 1 0,1 0 0,-1-1 0,1 1 0,-1 0 0,0 0 0,1 0 0,-1-1-1,1 1 1,-1 0 0,1 0 0,-1 0 0,1 0 0,-1 0 0,1 0 0,-1 0 0,1 0 0,2 0 690,-3-3-218,0-8-32,0 9-165,0 2 0,0 0-86,0 0 27,0 0 32,0 0 368,0 2-197,0 9-171,0-8-123,0-1 32,1 41 189,0-5-291,-6 59 0,2-75-62,-1 8-65,-2 48-1,4-35 52,-2 1 0,-2-1-1,-14 53 1,7-7 137,7-37-56,3-39-44,-1 0 0,0-1 0,0 1 0,-2-1 0,-9 18 0,7-15-3,-8 22 1,6-13 87,9-22-98,0 0 0,0 0 0,0 0 0,0 0 0,0 0 0,0 0 0,1 1-1,-1-1 1,1 4 0,-1-15-97,1 4-10,-1 1-1,1 0 0,1-1 1,-1 1-1,0-1 1,1 1-1,1-5 1,7-15-136,-4 15 215,-2-1 1,1 0-1,2-18 0,-4 8 19,4-19-9,-1 26-25,0 1 1,7-15-1,9-21-65,-17 38 36,-1 1 1,9-18-1,15-10-51,-19 22 78,-6 12 15,0-1 0,0 0 0,0 0-1,0 1 1,5-5 0,-4 5 2,0 1 0,1-1 0,-1 1 1,1 0-1,5-3 0,5-2 1,8-10 5,-18 14-8,-1 0 0,1 0 0,-1 1 0,1-1 0,0 1 0,0 0 1,0 0-1,0 0 0,1 1 0,4-2 0,6 1-49,-1 1 1,27 1-1,-14 0 74,-15 0 19,-1 0-1,0 0 1,1 1 0,-1 1 0,0 0 0,0 1 0,0 0 0,12 5 0,-6 0-81,-2 1 0,1 1 0,-1 0 0,-1 1 0,0 0 0,-1 2 0,24 25 0,-27-23 34,-1-1 1,0 1-1,-1 1 0,-1 0 1,0 0-1,7 29 1,5 10 140,-18-53-129,2 5 8,0 0-1,0 0 0,-1 0 0,0 1 0,0 7 0,-2-12-5,0 1 0,0-1 0,0 0 0,-1 1 0,0-1 0,0 0 0,0 1 0,0-1 0,0 0 0,0 0 0,-1 0 0,0 0 0,-3 4 0,-8 16 195,10-18-166,1-1 0,0 1 0,-1-1 0,0 0 0,0 0 0,-1 0 0,1 0 0,-1-1-1,1 1 1,-1-1 0,0 0 0,0 0 0,-5 3 0,-2-1-1,0 0 0,-1-1 0,1 0 1,-1-1-1,-20 4 0,3-4 63,-35-2 0,49-1-29,-26 1 39,17 0-19,0-1 0,-44-5 0,64 4-80,0 0-1,-1-1 1,1 0-1,0 0 1,0 0 0,0 0-1,0-1 1,0 1 0,-5-6-1,-12-7-57,-9 4-256,18-3 145,5 6 78,-12-2-138,13 5 38,0-1 0,-1 1-1,2-1 1,-1 0 0,-7-9-1,13 12 65,-1 1 0,0 0 0,1-1 0,0 1 0,-1-1 0,1 1-1,0 0 1,0-5 0,1 3-178,1-2-1065,12-7-112,2-3-1989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5:5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 3968,'-1'-1'40,"1"1"0,-1 0-1,1 0 1,-1 0 0,1 0 0,-1 0 0,1 0 0,-1 0 0,1 0-1,-1 0 1,1 0 0,-1 0 0,1 1 0,-1-1 0,1 0 0,-1 0-1,1 0 1,-1 1 0,1-1 0,-1 0 0,1 0 0,0 1 0,-1-1-1,1 0 1,-1 1 0,1-1 0,0 1 0,-1-1 0,1 0 0,0 1-1,0-1 1,-1 1 0,1-1 0,0 1 0,0-1 0,0 1 0,-1-1-1,1 1 1,0-1 0,0 1 0,0-1 0,0 1 0,0-1 0,0 1-1,0 0 1,0-1 0,1 1 0,-1 1 0,0 0 0,-1-1 0,1 1-1,0 0 1,0-1 0,-1 1 0,1 0 0,-2 2 0,-8 14 67,5-8-116,-1 1 0,-5 17 0,6-17 105,0-1 0,-1 1 0,0-1 0,-1-1 0,-13 16 0,10-16 51,-7 6 95,13-7-151,-1-1 0,2 1 0,-6 12 0,-5 13 334,5-12-80,1 0-1,1 1 1,1 0-1,1 1 0,1-1 1,-3 38-1,6-25-183,2 0 0,1-1 0,1 1 0,14 57 0,-9-48-161,-8-43 0,14 74-19,23 76 1,-10-81-430,-16-34 195,11 68-1,-20-85 238,-1-11-194,0 0 1,0-1-1,0 0 1,1 1 0,1-1-1,4 12 1,10 14-1013,-1-1-1348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5:5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6048,'0'-1'120,"0"0"1,0 1-1,0-1 1,0 0-1,0 0 1,0 1-1,0-1 0,0 0 1,0 0-1,1 1 1,-1-1-1,0 0 1,0 0-1,1 1 1,0-2-1,0 1-63,0 1 0,0-1 0,0 1 0,0 0 0,0-1 0,0 1 0,0 0 0,0 0 0,0 0 0,0 0 0,0-1 0,0 1 0,2 1 0,4-2 45,0 0 0,-1 0-1,1 0 1,11-5 0,18-3-8,-22 6-50,2-1 27,0 2 1,1 0 0,17-1-1,52-5 521,0 0 38,-55 8-445,-7 1-40,35-4-1,-25-3-80,-19 3-28,0 1-1,18-1 1,-14 3-97,0 0 0,22-5-1,-31 3-702,1-1 0,-1 0-1,1-1 1,16-9 0,-26 13 369,1-1-1,-1 1 1,1 0 0,-1-1 0,1 1 0,-1 0-1,1 0 1,-1 0 0,2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5:5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4224,'-1'-1'48,"1"1"0,-1 0 0,1 0 1,-1 0-1,1 0 0,-1 0 0,1 0 0,-1 0 1,1 0-1,-1 0 0,1 0 0,-1 0 0,1 1 0,-1-1 1,1 0-1,-1 0 0,1 0 0,-1 1 0,1-1 1,-1 0-1,1 0 0,0 1 0,-1-1 0,1 0 1,0 1-1,-1-1 0,1 1 0,0-1 0,-1 0 0,1 1 1,0-1-1,0 1 0,-1-1 0,1 2 0,0-2-29,0 1 1,0-1-1,0 0 0,1 1 0,-1-1 0,0 1 0,0-1 0,1 1 0,-1-1 0,0 0 0,1 1 0,-1-1 0,0 0 0,1 1 0,-1-1 0,0 0 0,1 0 0,-1 1 0,0-1 0,1 0 0,-1 0 0,1 0 0,-1 0 0,1 1 0,-1-1 0,1 0 0,-1 0 0,1 0 0,-1 0 0,0 0 0,1 0 0,0 0 0,2 0 824,-3 0-411,0 0-576,0 0 126,0 1 1,0 0-1,0 0 1,0-1-1,0 1 0,0 0 1,0-1-1,0 1 0,0 0 1,1-1-1,-1 1 0,0 0 1,0-1-1,1 1 0,-1 0 1,0-1-1,1 1 0,-1-1 1,1 1-1,-1-1 1,1 1-1,-1-1 0,1 1 1,-1-1-1,2 1 0,-2-1 19,1 1 0,0-1-1,-1 1 1,1-1-1,-1 1 1,1-1 0,-1 1-1,1-1 1,-1 1 0,0-1-1,1 1 1,-1-1-1,0 1 1,1 0 0,-1-1-1,0 1 1,0 0-1,1-1 1,-1 1 0,0 0-1,0-1 1,0 1 0,0 0-1,0 0 1,0 0-1,0 6 20,0-4-18,1-1 0,-1 0 1,0 0-1,-1 1 0,1-1 1,0 0-1,-1 0 0,1 0 1,-2 4-1,-2 2 10,-8 19 323,-4 15 109,9-26-182,1 0 0,1 1 1,-4 18-1,3 17 319,3-34-442,-2 23 149,6-34-189,-1 0 0,1 0-1,2 8 1,0 0 71,-2-7-101,0 0 0,1-1 0,-1 1 0,2 0 0,-1-1-1,1 1 1,0-1 0,0 0 0,1 0 0,9 12 0,16 17 160,-7-7 11,7-7-192,-18-12-174,-9-8 88,-1-1 1,0 1-1,1-1 1,-1 1 0,1-1-1,0 0 1,-1 1-1,1-1 1,0 0 0,0 0-1,0 0 1,0-1-1,0 1 1,0 0-1,0-1 1,0 1 0,0-1-1,0 0 1,0 0-1,3 0 1,54 0-2811,-57 0 2675,0 0-1,0 0 1,0 0-1,0 0 1,0-1 0,0 1-1,0-1 1,0 1-1,0-1 1,0 0-1,0 0 1,0 0 0,0 0-1,-1 0 1,1 0-1,0-1 1,-1 1-1,1-1 1,1-1 0,12-9-604,-6 7 39,0 1 1,18-6-1,-26 10 727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0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5056,'3'2'334,"0"1"0,0-1 0,0 0 0,1 0 0,4 3 0,-5-4-226,1 1 0,-1 0-1,1 1 1,-1-1 0,4 4-1,16 16 561,27 19 0,-4-4-206,-26-21-219,-3-2-70,0 0 1,0 1-1,-1 1 0,18 25 0,-20-20-98,-1 0 1,-1 2-1,0-1 1,-2 1-1,-1 1 1,8 33-1,-13-42-34,-2 0 0,0 0 1,0 0-1,-2 0 0,0 18 0,-1-23-2,-1-1 0,1 1 0,-1-1 0,-1 0 0,0 0 0,0 0-1,-1 0 1,-9 17 0,-21 21 98,-65 73 0,75-93-288,9-10-100,6-5-189,-21 18 0,14-17-490,-2-1-1,-32 17 0,21-13-890,18-10 1245,0 0 0,0 0 0,-15 3 0,19-7 157,0-1 0,0 0 0,0 0 0,-13 0 0,17-1 237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0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6816,'16'16'2528,"-16"-16"-1984,16 0-128,0 0 544,-16 33-608,17-1-64,-34 17-192,17 15-448,-16 1 224,-16 0-768,0-1 512,-17 1-1856,-32-16 1248,-16-1-2944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0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4640,'2'-2'138,"0"0"1,0 1-1,0-1 1,0 1-1,0 0 1,0-1-1,1 1 1,-1 0-1,0 0 1,1 1-1,-1-1 1,0 0-1,3 0 1,4 1 110,0-1 0,15 2 1,4 0 871,-24-1-1100,-1-1 126,0 1 1,0 0-1,0 0 0,0 0 0,1 1 0,-1-1 0,0 1 0,0-1 0,0 1 1,0 0-1,0 0 0,-1 1 0,1-1 0,0 1 0,0-1 0,4 5 0,0 1 364,-1 1-1,10 14 1,6 11-91,17 30-117,-13-18-62,-13-26-159,17 32 60,8 35 8,-27-66-110,2 0 1,18 24 0,6 7 61,-22-26-66,-9-13-34,2 0 1,0 0-1,0-1 0,17 17 1,15 15-30,-15-11 22,1-10 133,-13-5 254,-10-14-305,-1 1 0,0-1 0,1 0 0,-1 0 0,1 0 0,4 3 0,-6-5-48,0 0 1,0-1-1,1 1 1,-1-1-1,0 1 1,0-1-1,0 1 1,1-1-1,-1 0 1,0 0-1,1 0 1,-1 0-1,0 1 1,1-2-1,-1 1 1,0 0-1,0 0 1,1 0-1,-1-1 1,0 1-1,1 0 1,-1-1-1,0 1 1,2-2-1,0-1-12,0 1-1,0-1 0,0 0 1,-1 0-1,1-1 1,-1 1-1,1 0 0,-1-1 1,0 0-1,-1 1 1,1-1-1,1-6 1,43-119-391,-28 57 264,-7 28 26,1 0 0,33-79 0,-1 50 30,-21 27 87,-11 20 20,20-29 0,-16 29-7,-12 17-15,2 0 1,-1 0-1,1 1 0,8-9 1,-2 6 90,-9 10-89,-1-1 1,-1 1-1,1-1 1,0 0-1,0 0 1,-1 0-1,1 0 1,-1 0-1,1-1 1,1-2-1,2-4 49,-4 8-77,0-1-1,0 1 0,-1-1 0,1 1 0,0-1 0,0 1 1,-1-1-1,1 0 0,-1 1 0,1-5 0,-1 4-398,-1 2 304,0 0 0,0 0 0,0 1 0,0-1 0,0 0 0,0 1 0,0-1 0,0 1 1,0-1-1,0 1 0,0-1 0,0 1 0,1 0 0,-1-1 0,0 1 0,0 0 0,1 0 1,-2 1-1,-11 21-1746,12-18 1191,-1-1 0,0 0 0,-1 0 0,1 0 0,-6 5 0,7-7 428,-1-1-1,1 1 1,0-1-1,-1 1 0,1 0 1,0 0-1,0-1 1,0 1-1,-1 2 0,1 0-407,0 0 0,1 0 0,-1 0 0,1 7 0,0-8 332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0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1 614 8384,'0'0'2704,"0"-3"-1638,0 3-1046,0 0-1,0-1 1,0 1-1,0-1 1,0 1-1,0-1 1,0 1-1,0 0 1,0-1-1,0 1 1,0-1-1,0 1 1,1-1-1,-1 1 1,0 0-1,0-1 1,0 1-1,1 0 1,-1-1-1,0 1 1,0 0-1,1-1 1,-1 1-1,0 0 1,1-1-1,-1 1 1,0 0-1,1 0 1,-1 0-1,1-1 1,6-4 165,-1-8-169,-2 5-92,1 1 0,0-1 1,1 1-1,0 0 0,0 1 1,0 0-1,1 0 0,7-5 1,24-23-39,124-128 695,-38 38-431,-107 108-144,1 1 1,0 1-1,2 0 0,20-11 1,11-7-7,-33 22 22,-1 1 0,2 0 1,-1 2-1,1 0 1,1 1-1,26-5 1,-25 6 54,-6 0-35,-1 2 0,1 0 0,0 1 0,0 1 0,0 0 0,25 2 0,0 6-110,-1 1 0,60 23 1,-85-26-37,-1 1 1,0 1-1,0 0 1,22 17-1,-12-8-930,12 13-2806,-22-23 1771,-12-6 1843,-1 1-1,1 0 1,-1 0 0,0 0-1,1-1 1,-1 1 0,0 0 0,0 0-1,0 0 1,0 0 0,0 0-1,0 0 1,0 1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0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7648,'11'-1'1840,"-7"1"-1558,-1 0-1,1-1 0,0 2 0,0-1 1,0 0-1,-1 1 0,9 1 0,-4 3-247,-7-4-18,0 0 0,1 0-1,-1 0 1,1 0 0,-1 0 0,1-1 0,0 1 0,-1-1 0,1 1 0,0-1 0,0 1 0,-1-1-1,1 0 1,3 0 0,39 0 636,-2 1-10,47-5 0,-65 1-558,16-2-11,41 0 0,114 5-271,-182-1 168,0 0 0,24-5-1,-24 3-251,1 1-1,25-1 1,-36 3 145,-1 0 0,1 0 0,0 0 0,-1 0 1,1-1-1,0 1 0,-1-1 0,1 1 1,-1-1-1,1 0 0,-1 0 0,1 0 0,-1 0 1,1-1-1,-1 1 0,3-3 0,-5 4-28,1-1 0,-1 1 0,1-1 0,-1 1 0,1 0 0,-1-1 0,1 1 0,0 0 0,-1 0 0,1 0-1,-1-1 1,1 1 0,0 0 0,-1 0 0,1 0 0,-1 0 0,1 0 0,0 0 0,-1 0 0,1 0 0,0 0 0,-1 0 0,1 1-1,-1-1 1,2 0 0,-2 0-167,3 0-1843,-3 0-108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0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4064,'0'1'53,"0"-1"1,0 1 0,0-1-1,0 1 1,0-1-1,0 1 1,0-1 0,0 0-1,0 1 1,0-1-1,0 1 1,0-1 0,0 1-1,0-1 1,1 1-1,-1-1 1,0 0-1,0 1 1,0-1 0,1 1-1,0 0 1,4-4 449,1 1-339,-6 2-158,0 0 0,0 1 0,1-1 0,-1 0 0,0 0 1,0 1-1,0-1 0,1 0 0,-1 0 0,0 1 0,0-1 1,0 0-1,0 1 0,0-1 0,0 0 0,0 1 0,0-1 1,0 0-1,0 1 0,0-1 0,0 0 0,0 1 0,0-1 1,0 1-1,0 1-140,0-2 76,0 0 415,0 0 22,0 0 207,0 0-143,0 14 442,0-11-581,0-3-42,0 2 276,0-1-510,0 0 0,1 0 0,-1 0 0,0 0 0,0-1 0,1 1 0,-1 0 0,1 0 0,-1-1-1,0 1 1,1 0 0,-1 0 0,1-1 0,0 1 0,-1-1 0,2 2 0,-1-1-8,0-1 1,-1 1-1,1 0 1,0-1 0,-1 1-1,1 0 1,0 0-1,-1-1 1,1 1-1,-1 0 1,1 0-1,-1 0 1,0 0 0,1 0-1,-1 0 1,0 0-1,0 0 1,1 0-1,-1 0 1,0 0-1,0 0 1,0 0 0,0 0-1,0 0 1,-1 0-1,1 0 1,0 0-1,0 0 1,-1 0-1,1 0 1,0 0 0,-1 0-1,0 1 1,-3 5 67,2-1 0,-1 1 0,1 0 0,0 0 0,-2 10 0,-2 6-35,-1-1 1,-14 31-1,-4 11 16,15-34 41,2 0 0,-6 40 1,10-43-81,3-10-15,-2 0 0,0-1 0,-5 17 0,3-14 198,1 1-1,1 0 1,0-1-1,2 1 0,1 25 1,0-43-144,0 1-1,0-1 1,1 1 0,-1-1-1,1 0 1,0 0 0,-1 1-1,1-1 1,0 0 0,0 0-1,1 0 1,-1 0 0,0 0 0,1 0-1,-1 0 1,1 0 0,0-1-1,3 4 1,0-1 68,1-1-1,-1 1 1,1-1-1,0 0 1,0 0 0,8 1-1,27 6 446,76 8 0,-103-16-573,134 1-970,-107-3-109,-39 0 843,0 0 0,1 0 1,-1 0-1,0-1 1,0 1-1,0-1 0,1 1 1,-1-1-1,0 0 1,0 0-1,0 0 0,0 0 1,0 0-1,-1 0 1,1 0-1,0-1 1,0 1-1,-1-1 0,1 1 1,-1-1-1,3-3 1,5-5-1115,7-6-3149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4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9792,'0'0'3648,"0"0"-2848,33 17-224,-17-17 64,32 16-480,17 0-640,0-16 256,16 0-4288,-17-16 2464,-15 0-2784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1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1278 146 3808,'0'-5'1227,"0"3"-1120,-2-14 189,2 16-274,0-1 0,0 1 0,-1-1 0,1 1 0,0-1 0,0 1 0,-1-1-1,1 1 1,0-1 0,0 1 0,-1 0 0,1-1 0,0 1 0,-1 0 0,1-1 0,-1 1 0,1 0 0,-1-1 0,1 1 0,0 0-1,-1 0 1,1 0 0,-1 0 0,1-1 0,-1 1 0,1 0 0,-1 0 0,1 0 0,-2 0 0,2 0 7,0 0 1,0 0 0,0 0-1,0 0 1,0 0 0,0 0-1,0 0 1,-1 0 0,1 0-1,0 0 1,0 0 0,0 0-1,0 0 1,0 0 0,0 0-1,0 0 1,0 0 0,0 0-1,-1 0 1,1 0 0,0 0-1,0 0 1,0 0 0,0 0-1,0 0 1,0 0 0,0 0-1,0 0 1,0 0 0,0 0-1,0 0 1,0-1 0,0 1-1,0 0 1,-1 0 0,1 0-1,0 0 1,0 0 0,0 0-1,0 0 1,0 0 0,0 0-1,0 0 1,0-1 0,0 1-1,0 0 1,0 0-1,0 0 1,0 0 0,0 0-1,0 0 1,0 0 0,0 0-1,0 0 1,0 0 0,0-1-1,1-3 459,-1 2-520,0-1 1,0 0-1,0 0 1,-1 0-1,1 0 0,-1 1 1,0-4-1,-3 0 4,0 1 0,0 0 0,0 0 0,-1 0 0,-7-5 0,-1-3-188,11 11 210,0 1 0,1-1 0,-1 1 0,0 0 0,0-1 0,-1 1 0,1 0 0,0 0 0,0 0 0,0 0 0,-1 1 0,1-1 1,0 1-1,-1-1 0,-2 1 0,-9-3 58,1 1-18,-4-2-10,0 1 1,-31-1-1,32 4-31,-4-1-46,0 1 0,-1 2 0,1 0 0,0 0 0,-27 9 0,8-1 39,22-7 22,-1 2 0,-29 12 0,37-11-4,0 0 0,0 0-1,-8 9 1,10-9-4,1-1 1,-17 10-1,-22 7-64,9 8 48,24-20 31,0 0 0,2 2 0,-1 0 0,1 0 0,1 1-1,0 0 1,1 0 0,-13 26 0,10-9 17,0 0 0,2 1 0,2 0 0,1 0 0,-6 54 0,12-63-88,0 1-1,1 0 1,2-1 0,4 25 0,24 83 1,-20-90 71,119 445 165,-92-319-268,-22-94 115,5 18 34,-5-29 123,9 82 0,-22-118-139,0 1 0,-2 0 0,-1 0-1,-1-1 1,-2 1 0,-7 30-1,-4 0 171,4-15 752,-1 0 0,-30 66 0,40-103-873,-1 1 0,1-1 0,0 0 0,-1-1 0,0 1-1,0 0 1,-4 3 0,5-5-53,0-1-1,0 1 1,-1-1-1,1 0 1,-1 0-1,1 1 1,-1-2-1,1 1 1,-1 0-1,0 0 1,1-1-1,-1 1 1,0-1-1,-5 0 1,-4 0 41,2 0-7,0 0 1,0 0-1,-13-3 1,3-2-17,-1-1 0,-34-15 1,-40-25 32,63 30-31,-82-46-217,68 40 11,11-5-37,28 22-19,-1-2 0,1 1 0,0-1 0,0 1 0,1-2 0,0 1 0,-10-17 0,14 21-4,0 0 0,0 0-1,1 0 1,-1 0 0,1 0 0,0 0-1,0-1 1,0 1 0,0 0 0,1-1-1,-1 1 1,1-1 0,0 1 0,0-1 0,0 1-1,1-7 1,13-22-3929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1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390 647 3648,'-38'-19'1643,"25"14"-1544,8 3 21,-1 0-1,1 0 1,-1-1-1,1 0 1,0 0-1,0 0 1,-4-4-1,4 3-55,1 0 0,-1 0 0,0 0 0,-7-3 0,6 3-60,-1 0 0,2 0 1,-1-1-1,-7-6 1,-1-2-16,0 2 0,-17-11 1,28 20 9,1 0 0,-1 0 0,0 1 0,0-1 1,0 1-1,0-1 0,0 1 0,0 0 0,0 0 0,0 1 1,0-1-1,0 1 0,-1-1 0,1 1 0,0 0 0,-6 1 1,-4-1-24,10 0 12,1 0 0,-1 0 0,0 0 0,1 0 0,-1 1 0,0-1 0,1 1 0,-1-1 0,1 1 0,-1 0 0,1 0 0,-1 0 0,1 1 0,0-1 0,-1 1 0,1-1 0,0 1 0,0 0 0,0-1 0,0 1 0,1 0 0,-1 0 0,0 1 0,1-1 0,-1 0 0,1 0 0,-1 4 0,0-3 9,-3 7 12,0 1-1,0 0 1,1 0-1,1 0 1,-3 12-1,3 24 394,3 70 0,0-65-256,0-43-163,1-1 1,0 1 0,0-1-1,0 1 1,1-1 0,0 0-1,1 0 1,5 12 0,3 9-115,-8-20 71,-3-8 54,0 1 0,1-1 0,-1 1 0,1-1 0,0 1 0,-1-1 0,1 1-1,0-1 1,0 1 0,0-1 0,0 0 0,0 0 0,0 1 0,0-1 0,0 0 0,1 0 0,-1 0 0,3 1-1,-3-1 18,1 0-1,0 0 0,0 0 0,-1 0 1,1 0-1,0-1 0,0 1 0,0-1 0,0 1 1,0-1-1,0 0 0,3 1 0,25-7 150,-6 0-90,-15 4-70,1-1 0,0 0 0,-1-1 0,0 0 0,0-1 0,0 0 0,0 0 0,-1-1 0,0 0 0,0 0 0,-1-1 0,0 0 0,7-9 0,9-12-47,-1-2 0,22-40-1,-17 24-18,-4 13-48,11-20-97,-18 18 9,22-63 1,-22 53 60,-1 4 155,-3 0 0,-1-1 0,-2 0 1,-1 0-1,2-68 0,-11 93 211,0 1 1,-1 0-1,-8-30 0,10 44-170,0-1 0,-1 1 0,1 0-1,-1-1 1,0 1 0,0 0 0,0-1-1,0 1 1,0 0 0,0 0 0,-1 0-1,1 0 1,-1 0 0,-1-2 0,0 2 100,1 7-28,-60 135 668,47-95-713,0-5 88,3 0 0,-11 64 0,15-53-47,-14 106-161,17-60-68,0-45 54,-4 71-126,8-89-322,-7 41 0,4-54-376,2 0 0,0-1 0,2 1 0,0 0 0,4 28 1,9-1-992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1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4224,'-16'13'1365,"8"-10"-1017,1 1-98,6 11 128,1-11-344,0-2-51,0 1 0,0-1 0,0 0 1,0 1-1,0-1 0,-1 1 0,1-1 1,-2 4-1,0-2-27,0-1 0,0 1-1,1 0 1,-1-1 0,1 1 0,0 0 0,0 0 0,1 0 0,-1 0 0,0 7-1,1-1 37,-1-1-1,0 1 0,-4 13 0,-1 8 194,4-2 32,1 38 0,1-39-54,0-15-131,1-1 0,0 1 0,1-1 0,0 1 0,1-1 0,4 13 0,7 24-48,-12-34 12,-2-10 4,1 0 0,0 1-1,0-1 1,2 5 0,1-2 11,1 1 0,0-1 0,10 12 0,-1-1 62,-12-16-61,1 0 1,0 0-1,-1 0 0,1 0 1,0-1-1,0 0 0,1 1 1,-1-1-1,0 0 0,1-1 0,-1 1 1,1-1-1,0 1 0,-1-1 1,1 0-1,0 0 0,0-1 1,0 1-1,-1-1 0,1 0 1,0 0-1,0 0 0,0 0 0,0-1 1,7-1-1,22-9 52,-15 7 5,-10 2-44,-1 0 1,1 0 0,0 0 0,7-5-1,-7 3-7,0 0 0,0-1-1,-1 0 1,0 0-1,0-1 1,0 0 0,0 0-1,-1 0 1,10-14-1,14-26 63,-27 39-134,-3 6 50,0 1-1,0-1 0,1 1 0,-1-1 1,0 1-1,0-1 0,0 1 0,1-1 1,-1 1-1,0-1 0,1 1 0,-1 0 1,0-1-1,1 1 0,-1 0 0,1-1 1,-1 1-1,1 0 0,-1-1 0,0 1 1,1 0-1,-1 0 0,1 0 0,-1-1 1,1 1-1,-1 0 0,1 0 0,-1 0 1,1 0-1,0 0 0,-1 0 0,1 0 1,-1 0-1,1 0 0,-1 0 0,1 0 1,0 1-1,-1-2 5,1 1 0,-1 0 0,1 0 0,-1 0 0,1 0 1,0 0-1,-1 0 0,1 0 0,-1 0 0,1 0 0,-1 0 0,1 0 0,-1 0 1,1 1-1,-1-1 0,1 0 0,0 0 0,-1 1 0,0-1 0,1 0 0,-1 0 1,1 1-1,-1-1 0,1 1 0,-1-1 0,0 0 0,1 1 0,-1-1 0,0 1 1,1-1-1,-1 1 0,0-1 0,1 1 0,-1-1 0,0 1 0,0-1 0,0 1 1,0-1-1,0 1 0,1 0 0,-1-1 0,0 1 0,2 5 5,3 8 4,12 20 0,6 16-75,-9-19 194,1 0 0,24 36 0,-39-66-129,3 4-25,-1-1-1,1 1 1,0 0 0,1-1 0,-1 0 0,1 0-1,0 0 1,0 0 0,0-1 0,0 1 0,1-1-1,-1 0 1,1 0 0,7 3 0,7 2 19,26 10 43,-40-17-4,-1 1 1,0-2-1,1 1 0,0 0 1,-1-1-1,1 0 0,-1 0 0,10-1 1,-10-1 13,1 1 0,-1 0 0,1-1 0,-1 0 1,0 0-1,0-1 0,0 1 0,0-1 0,0 0 1,-1 0-1,1 0 0,-1 0 0,5-6 0,-4 4 49,21-16 348,-19 3 3,-4 9-204,2 1-37,0-6 54,-12-18 87,4 12-241,3 9-38,-1 0 0,-1 0 0,-6-17 1,-13-38 4,-5-13-187,20 61 96,0 0 2,-8-25 0,9 14-53,1 13-12,3 13-14,1-1 1,0 1-1,0-1 0,0 1 0,0-1 1,1 1-1,-1-1 0,1-4 0,0 3-298,1 0 0,-1 0 0,1 1 0,1-1 0,-1 0 0,1 0 0,-1 0 0,1 1 0,1-1 0,-1 1 1,0 0-1,1-1 0,0 1 0,0 0 0,6-5 0,-5 6 42,-1 0 1,1 0 0,1 1 0,-1-1 0,6-2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16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5888,'29'57'1898,"-26"-53"-1809,-1 0-1,1-1 1,-1 1-1,1 0 0,0-1 1,1 0-1,-1 1 0,0-1 1,1 0-1,0-1 0,0 1 1,0-1-1,0 0 1,0 0-1,6 2 0,-1-1-63,1-2 0,-1 1 0,1-1 1,-1-1-1,15-1 0,-4 1-6,23 1-13,-4 0 250,52-5 0,-3-16 145,-60 13-557,-19 4 125,-6 3 11,0-1 1,0 1-1,0-1 0,0 0 1,0 0-1,0-1 0,0 1 1,0-1-1,3-1 1,-5 1 23,0 1 1,-1 0 0,1 0-1,0-1 1,0 1 0,-1 0-1,1-1 1,-1 1 0,1 0-1,-1-1 1,0 1 0,1-1-1,-1 1 1,0-1 0,0 1-1,0-1 1,0 1 0,0-1-1,0 1 1,-1-1 0,1 1-1,0 0 1,-1-1 0,1 1-1,-1-1 1,0 0 0,-3-7 6,-1 1-1,0 0 1,0 0 0,-1 0 0,0 1 0,0 0 0,0 0-1,-12-9 1,1-1-12,6 7 3,-1 0 0,1 0 1,-2 1-1,1 1 1,-1 0-1,0 1 0,-1 0 1,-14-5-1,-5-4-71,32 15 60,0 0 0,0 0 0,-1 0 0,1 0 0,0 1 0,-1-1 0,1 0 0,-1 1 0,1-1 0,-1 1 0,1-1 0,-1 1 0,0 0 0,1 0 0,-1-1 0,1 1 0,-1 0 0,0 1 0,1-1 0,-1 0 0,1 0 0,-1 1 0,0-1 0,1 1 0,-1-1 0,1 1 1,0-1-1,-1 1 0,1 0 0,-3 2 0,1-2 4,-6 3-14,6-2 17,-1 0-1,0 0 1,1 0 0,-1 0-1,1 0 1,0 1-1,0-1 1,0 1-1,0 0 1,0 0-1,-3 5 1,-6 11-12,1 0 0,1 1 0,1 0 0,1 0 0,0 1 0,2 0 0,-6 28 0,10-31-86,1 1 1,1 28-1,1-18 42,-1-2 55,1-1 1,2 1 0,1 0 0,0-1-1,2 0 1,11 28 0,-9-35 65,0 0 1,1-1-1,2 0 1,-1-1-1,2 0 1,1-1-1,0 0 0,0-1 1,19 16-1,-17-20-7,-1-1 0,2-1 0,-1 0-1,1-1 1,0-1 0,1 0 0,0-2-1,0 1 1,0-2 0,28 4 0,-35-8-75,0 0 1,0 0-1,0-1 0,0 0 1,0 0-1,0-1 1,0-1-1,-1 1 1,1-2-1,-1 1 0,10-6 1,-16 8 6,9-4 6,0 0-369,1-1 0,-1 0 0,0 0 0,0-1 0,14-12 0,23-27-862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1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0 5632,'0'1'86,"0"0"1,0 0-1,0-1 1,0 1-1,0 0 1,1 0-1,-1 0 1,0-1 0,0 1-1,1 0 1,-1 0-1,0-1 1,1 1-1,-1 0 1,1-1-1,-1 1 1,1 0-1,-1-1 1,1 1-1,0-1 1,-1 1-1,1-1 1,0 1-1,-1-1 1,1 1-1,0-1 1,0 0-1,1 1 1,-1 0-62,0-1 1,0 1-1,1-1 1,-1 1-1,0 0 0,0 0 1,0-1-1,0 1 1,0 0-1,0 0 1,-1 0-1,1 0 1,0 0-1,1 2 0,16 48 215,-12-37-218,0 1-1,-1-1 0,-1 1 1,-1 0-1,0 1 0,-1-1 1,0 1-1,-2-1 0,-1 28 1,-2-20 112,0 0 1,-2-1-1,0 1 0,-11 26 1,4-24 176,0-1 0,-29 40 0,28-47-161,-1 0-1,-1-1 1,0 0-1,-1-2 1,0 0-1,-1 0 1,-33 18 0,35-23-162,-1-1 0,0-1 0,-1 0 0,1-1 0,-1-1 0,-1-1 0,1 0 0,-1-1 0,-32 1 0,44-4 113,-12 0-490,1 0 0,0-2-1,-20-3 1,32 4 192,1 0 0,-1 0 0,1-1 0,-1 1 0,1-1 0,-1 0 0,1-1 0,0 1 0,0-1 0,0 1 0,0-1 0,1 0 0,-1-1 0,1 1 0,0-1 0,0 1 0,-4-7 0,3 0-526,0 0-1,0-1 1,1 0 0,-3-19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1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7232,'0'17'2656,"16"-1"-2048,0 0-192,-16 0-128,17 0-256,-17-16-2560,16 33 1376,0-1-3104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1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5152,'-2'0'127,"1"0"1,-1 0-1,1 1 1,-1-1-1,1 0 1,-1 0-1,1 1 1,-1-1-1,1 1 1,-1-1-1,1 1 1,-1 0-1,1 0 0,0 0 1,-1-1-1,1 1 1,0 0-1,0 0 1,0 1-1,0-1 1,0 0-1,-2 2 1,1-1-68,-11 13-151,-20 30 0,30-41 94,0 1 0,-1-1 0,1 1-1,-1-1 1,0 0 0,-7 5-1,6-6 6,1 1-1,0 0 0,0 0 0,0 0 0,1 0 1,-6 8-1,-9 20-73,-21 45 0,15-27-16,22-45 79,-8 13 16,1 1 0,1 1 0,-8 28-1,7-12 8,6-26-40,1 0 0,0 1 0,0 0 0,1 11 0,0-6-39,1-8 29,0 0 1,0 0-1,1 0 0,1 9 0,9 13-55,-9-24 57,3 5 46,-4-11-11,0 0-1,0 1 1,-1-1-1,1 0 1,0 0-1,0 0 1,0 0-1,-1 0 1,1 0-1,0 0 1,0 0-1,-1-1 0,1 1 1,0 0-1,0 0 1,-1-1-1,2 1 1,4-3 19,1 0 0,-1-1 0,0 0 0,0 0 0,-1 0 0,8-7 0,-2 1 41,-1-1 0,12-13 1,-14 12-22,5-6 154,2 0-1,16-15 1,-23 25-29,-5 5-101,1 0 0,-1-1 0,0 1 1,0-1-1,3-4 0,-1-3 53,-4 9-100,0-1 0,0 1 0,0 0-1,0 0 1,1 0 0,2-3 0,1 18-146,25 22 59,-17-12-23,-11-19 60,0 0 0,0 0 1,0 0-1,0-1 0,1 1 0,0-1 0,-1 1 0,1-1 0,0 0 0,1 0 0,-1 0 1,0-1-1,1 1 0,0-1 0,-1 0 0,6 2 0,3 0 55,0 0 0,1-1 1,-1-1-1,1 0 0,-1-1 0,1 0 0,0-1 0,-1 0 0,1-1 1,-1 0-1,1-1 0,-1-1 0,1 0 0,-1-1 0,0 0 0,0-1 1,15-8-1,37-32 46,-61 42-64,1 1-1,-2-1 0,1 1 0,0-1 0,0 0 0,-1 0 1,1 0-1,-1 0 0,0-1 0,2-3 0,-1 2 104,-1 1 0,1-1 1,0 1-1,6-7 0,-7 9-89,0 0 0,-1 0 0,1 0-1,-1 0 1,0 0 0,1 0 0,-1 0 0,0 0 0,0-1 0,-1 1-1,1 0 1,0-1 0,-1 1 0,0-1 0,1 1 0,-1-1 0,0 1-1,0-4 1,0 3-2,0 0-1,0 0 0,-1 0 0,1 1 0,-1-1 0,1 0 0,-1 0 1,0 0-1,0 1 0,0-1 0,-1 0 0,1 1 0,0-1 1,-1 1-1,-3-5 0,-8-12 147,8 7-142,4 10-21,0 0-1,0-1 1,-1 1 0,1 0-1,0 0 1,-3-3 0,3 5 3,1-1-1,0 1 1,-1 0 0,1 0 0,0-1 0,-1 1 0,1 0 0,0-1 0,0 1-1,-1-1 1,1 1 0,0 0 0,0-1 0,0 1 0,0-1 0,-1 1 0,1-1 0,0 1-1,0 0 1,0-1 0,0 1 0,0-1 0,0 1 0,0-1 0,0 1 0,0-1-1,-1-4-6,1 4-8,-1 1 0,1 0 1,-1-1-1,0 1 0,1 0 0,-1 0 1,0 0-1,1-1 0,-1 1 0,0 0 1,0 0-1,1 0 0,-1 0 0,0 0 1,-2 0-133,6 0-176,175 0 1371,-161-1-985,0-1-1,-1-1 0,26-7 1,25-4 10,-17 13-66,-37 1-13,0 0 0,21-4 0,-9-2-40,-19 4-23,0 0-1,0 1 0,1 0 0,11 0 1,-15 1-14,30-2-1357,-31 2 1160,0-1 1,0 1-1,0-1 0,0 1 0,-1-1 0,1 0 1,0 0-1,0 0 0,0 0 0,-1 0 0,1 0 1,2-2-1,-2-2-1781,-2-9-598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1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4992,'0'37'2218,"1"-15"-1992,0-4-10,-1 0 1,-5 35-1,-40 106 205,40-142-302,1 0 0,-3 29-1,5-28-43,-1-1 1,-9 30-1,8-32 12,0 0 0,1 1 0,0-1 0,1 1 0,1-1 0,1 1 0,1 22 0,3-11 115,0 0 0,2 0 0,12 37 0,-10-44-145,0-1-1,22 36 1,-26-49-60,-2 0-19,1-1 0,1 1 0,-1-1 0,1 0 0,0 0 0,0 0 0,1-1 0,-1 1 0,1-1 0,7 5 0,1-2-601,-1-1 0,1 0 0,0-1 0,14 3 0,-21-6-343,0-2-1,-1 1 0,11-1 0,-16 0 952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1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804 0 4576,'0'14'1450,"0"-12"-868,0 0-508,0-1 0,0 1-1,0-1 1,-1 1 0,1-1 0,0 1 0,-1-1 0,1 1 0,-1-1-1,0 1 1,-1 1 0,-5 15 64,3 2-76,4-15-44,-1 1 0,0 0 0,0 0 0,-1 0 0,0-1 0,0 1 0,0 0 0,-5 6 0,-45 77 519,3 1 0,-57 152-1,91-199-477,-10 28 152,-35 71-1,-1-27-108,-6-3-1,-4-2 0,-97 114 1,162-217-170,0 0 1,0-1-1,-1 1 1,-10 7-1,17-13 25,-1-1 0,0 1 0,0 0-1,0-1 1,0 1 0,0-1-1,0 1 1,0-1 0,-1 1-1,1-1 1,0 0 0,0 1 0,0-1-1,0 0 1,0 0 0,-1 0-1,1 0 1,0 0 0,0 0-1,0 0 1,0 0 0,-1-1 0,1 1-1,0 0 1,0-1 0,0 1-1,0-1 1,0 1 0,0-1-1,0 1 1,0-1 0,0 0 0,0 1-1,0-1 1,0 0 0,1 0-1,-1 0 1,0 0 0,-1-1-1,1-1-61,0 1-1,-1-1 1,1 1-1,0-1 0,0 1 1,0-1-1,0 0 1,1 0-1,-1 0 0,1 1 1,0-1-1,0-5 1,1-1-166,0-1 0,4-14 1,-2 10-63,14-64-2392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1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4160,'14'-24'667,"18"-22"-1,-28 42-602,-1 0 1,1 0-1,0 0 0,1 1 0,-1 0 0,1 0 1,-1 0-1,1 0 0,0 1 0,0 0 0,10-3 1,-13 4-36,1 0 52,1 0-1,0 0 1,0 1 0,0-1-1,4 1 1,-6 0 15,-1 0 1,1 0 0,-1 0 0,1 0 0,-1 0-1,0 1 1,1-1 0,-1 0 0,1 1-1,-1-1 1,0 1 0,1 0 0,-1-1 0,0 1-1,2 1 1,16 25 852,3-3-316,-16-19-513,-1 1-1,0-1 1,0 1-1,0 0 0,6 12 1,11 39 509,7-1-245,-20-40-293,12 28-1,9 54 14,-6-18-64,19 36-8,42 220 116,-84-330-141,21 81 43,13 63-57,-27-71-38,5 36-262,-6-78-195,-2-1 1,0 67 0,-5-102 358,0 1 0,0 0 0,0 0 0,0-1 0,-1 1 0,1 0 0,0 0 0,-1-1 0,0 3 0,-13 12-859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4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6144,'0'14'1978,"0"-12"-1199,2 1-347,-1-2-379,1 1 0,-1-1 0,0 0 0,1 0 0,-1 0 0,0 0 0,1 0 0,-1-1 0,1 1 0,0 0 0,-1-1 0,1 1 1,0-1-1,-1 1 0,1-1 0,0 0 0,2 1 0,-2-1 24,0 0 0,-1 0 0,1 0 0,0 1 0,0-1 0,0 1 0,-1-1 0,1 1 0,0 0 0,-1 0 0,1 0 0,1 1 1,-1-1 35,-1 0 0,1 0 0,0-1 1,-1 1-1,1 0 0,0 0 1,-1-1-1,1 1 0,0-1 0,0 0 1,0 1-1,1-1 0,1 0 81,-1 1 0,0-1 0,0 1 0,0 0 0,0 0 0,-1 0 0,1 0 0,0 1-1,0-1 1,-1 1 0,5 3 0,-4-3-59,0 0 0,1 0 0,-1 0 0,1 0-1,5 1 1,23 4 559,-21-5-513,0 1 0,13 4 0,-6-1 230,27 6-1,6 3 55,-43-12-414,0 0 0,0-1 1,0 0-1,0 0 0,1 0 1,-1-1-1,16 0 0,-17-1-30,0 0 0,-1 1 0,1 0 0,0 1 0,0 0 0,9 3 1,-9-3-4,16 8 58,-21-8-78,0-1-1,0 0 1,0 0-1,0 0 0,1 0 1,-1-1-1,0 1 1,0-1-1,1 1 0,3-1 1,-5 0-22,0 0 0,-1 0-1,1 0 1,-1 0 0,1 0 0,-1 0 0,1 0 0,-1 0 0,1 0 0,-1 0 0,1 0-1,-1 0 1,1 0 0,-1 1 0,1-1 0,-1 0 0,1 0 0,-1 1 0,1-1 0,-1 0-1,1 1 1,-1-1 0,0 0 0,1 1 0,-1-1 0,1 1 0,-1-1 0,0 0-1,0 1 1,1-1 0,-1 1 0,1 0 0,-2 0-46,1-1 0,0 1 0,0-1 0,-1 1 0,1-1 0,0 1 0,-1-1 0,1 0 1,0 1-1,-1-1 0,1 1 0,0-1 0,-1 0 0,1 1 0,-1-1 0,1 0 0,-1 0 0,1 1 0,-1-1 0,1 0 0,-1 0 0,1 0 0,-1 1 0,1-1 0,-1 0 0,1 0 1,-1 0-1,0 0 0,1 0 0,-1 0 0,1 0 0,-2-1 0,2 1-9,-1 0 1,1 0-1,-1 0 1,1 0-1,-1 0 1,1 0-1,-1 0 1,1 0-1,-1 0 0,1 0 1,-1 0-1,1 1 1,-1-1-1,1 0 1,-1 0-1,1 0 1,-1 1-1,1-1 1,-1 0-1,1 1 1,0-1-1,-1 0 0,1 1 1,-1-1-1,1 0 1,0 1-1,0-1 1,-1 1-1,-7 7-2379,5-7 2088,0-1-1,0 1 1,0-1 0,1 1 0,-1-1-1,-4 0 1,-12 0-4275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1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 6240,'-49'16'2304,"49"-16"-1792,0 0-160,0 0 320,0 0-448,17 0 128,15 0-224,0-16 160,17 16-192,-1 0 32,17-16-64,0 16-128,-1 0 32,-15 0-960,16 0 544,-17 0-2656,17 0 1760,0 0-1760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2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 6560,'-18'10'875,"14"-7"-686,-1-1-1,1 1 1,0 0-1,0 0 1,0 0-1,0 0 1,0 1-1,1-1 1,0 1 0,-5 6-1,-151 198 463,142-187-545,1 2 1,2 0 0,-22 44-1,8-4 56,-30 106-1,30-82-30,20-64-18,1 1 1,-5 31 0,8-3 24,3 74 0,1-64-89,0-41-34,-1 8-44,2-1-1,1 1 0,1-1 1,11 47-1,20 33-573,-22-73-106,-9-25 270,1-1 1,0 1-1,0-1 0,9 13 1,-12-20 245,1 0 1,0 1-1,-1-1 1,1 0-1,0 0 1,0 0 0,1 0-1,-1 0 1,0-1-1,1 1 1,-1-1-1,1 1 1,-1-1 0,1 0-1,0 0 1,-1 0-1,1 0 1,0 0-1,0-1 1,4 1 0,-4-1-67,0-1 1,1 0 0,-1 1 0,0-1 0,0-1 0,0 1 0,0 0 0,4-3 0,-7 4 250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2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65 6560,'-2'0'164,"0"0"1,0 0 0,1 0 0,-1 1-1,0-1 1,0 1 0,1-1-1,-1 1 1,1-1 0,-1 1-1,0 0 1,1 0 0,0 0-1,-1 0 1,1 0 0,-1 0-1,1 0 1,0 1 0,-2 1-1,3-3-167,-8 7 45,5-3-58,-1-1 0,1 0 1,0 1-1,0-1 0,-2 5 0,-14 27-91,13-24 49,0-1-1,1 1 1,-7 19-1,-8 19 213,14-38-165,1 1-1,0-1 0,1 1 0,-6 23 1,7-10-48,0-7 41,0-1 0,-6 20 1,3-16 17,2 1 0,1 0 0,0 0-1,2 0 1,1 33 0,0-28 22,0-23 6,0 0-1,1 0 1,-1 0-1,1-1 0,-1 1 1,1 0-1,0-1 1,1 1-1,-1 0 1,0-1-1,4 5 1,-4-6 5,1 4 32,-2-5-65,0 0 1,0-1-1,1 1 0,-1 0 0,0 0 1,0-1-1,1 1 0,-1 0 0,1-1 1,-1 1-1,0-1 0,1 1 1,0 0-1,0 0-18,0-1 1,-1 0 0,1 0-1,0 0 1,0 0-1,-1 1 1,1-1-1,0 0 1,0 0-1,-1 0 1,1-1 0,0 1-1,0 0 1,-1 0-1,1 0 1,0-1-1,-1 1 1,1 0-1,0 0 1,-1-1-1,2 0 1,2-1 22,0 0 0,-1-1 0,1 1 0,-1-1 0,0 0 0,0 0 0,0 0-1,0-1 1,0 1 0,-1 0 0,0-1 0,4-7 0,1-2 145,0 0 1,1 0-1,0 1 1,14-15-1,23-8 405,-43 33-532,0 0 1,0 1-1,1-1 0,-1 1 1,0 0-1,0 0 1,1-1-1,-1 1 1,1 1-1,-1-1 1,1 0-1,-1 1 0,4-1 1,35 0 194,-21 2-226,-11-1 14,-1 1-1,1 0 0,-1 1 1,0 0-1,0 0 0,0 1 1,0 0-1,10 6 0,-7-4-58,1 0 0,0-1-1,18 5 1,13-4 5,-19 1 248,-19-5-162,0 1 0,1-1 1,-1 0-1,0-1 0,0 1 0,1-1 1,-1 0-1,10-1 0,20-10-97,-17 7 20,-10 2 67,0 0 0,-1 0 0,1 0 0,8-5 1,4-2 56,-15 7-47,0 0-1,0 0 1,0 0 0,-1-1 0,1 1-1,-1-1 1,1 0 0,-1-1 0,0 1-1,-1-1 1,1 0 0,3-4 0,0-1 85,-3 3-31,0 1 1,0-1 0,-1 0 0,5-11-1,-3-10 202,4 8-54,-18 1 117,4-12-154,-6-2-171,9 19-31,1 9-17,0 0-1,0 1 1,0-1 0,-1 0 0,1 0 0,-1 1 0,0-1 0,-4-5 0,-42-72-774,44 74 387,1-1 1,-1 0-1,2 0 0,-1 0 0,1 0 0,-1-10 1,-8-24-2320,-6 4 477,1-8-747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2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7456,'0'17'2784,"33"-1"-2176,-1 49-160,16-17 192,1 33-448,16 16 608,-1 0-416,1 33 224,0 15-352,0 17 128,-17-16-224,-16 31 224,-48-15-256,-16 0-608,-33-33 256,-64 17-2592,-17 0 1536,-16-17-1856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2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6400,'-16'0'2368,"32"0"-1856,0 0-128,0 16-64,1 0-256,15-16 32,17 17-32,15 15 96,1-16-96,-16 17 192,15-1-160,-15 0-448,-1-16 160,17 17-896,-16-17 608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2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98 5568,'-1'1'150,"-1"1"0,1 0 0,-1 0 1,1 0-1,0 0 0,-1 0 0,1 0 0,0 0 0,0 1 1,1-1-1,-1 0 0,0 1 0,1-1 0,-1 0 0,1 1 1,0-1-1,0 1 0,0 4 0,-2-2 154,-3-1-229,1 0-167,0-1 0,1 1 0,-1 0 1,-3 7-1,-3 6-793,-1 0-1,0 0 1,-1-1 0,-1 0 0,-14 14-1,19-23 753,0-1 0,-1 1 0,0-2 0,0 1 0,0-1 0,0-1 0,-1 1-1,-17 4 1,-2 2 126,25-10 58,0 1-1,-1 0 1,1-1-1,-1 0 1,0 0 0,1-1-1,-1 1 1,0-1-1,1 0 1,-1 0 0,-5-1-1,5 0 55,-1-1-1,1 0 0,-1 0 1,1 0-1,0-1 0,0 0 1,0 0-1,-9-6 1,10 5-2,0 2 4,0-1 1,0 0 0,1 0 0,-1 0 0,1 0 0,0-1 0,0 1-1,0-1 1,0 0 0,1 0 0,-4-5 0,1-20 495,2 17-383,2 10-188,0 1 0,1-1 0,-1 1 1,1-1-1,0 1 0,0-1 0,-1 1 0,1-1 0,0 1 0,0-1 1,0 1-1,1-1 0,-1 0 0,0 1 0,0-1 0,1 1 0,-1-1 0,1 1 1,0-1-1,-1 1 0,1 0 0,0-1 0,0 1 0,0 0 0,1-2 0,0 1 5,4-8 51,0 1 0,1 0 0,0 0 0,11-9 0,-16 16-77,0 0 0,1 0 1,-1 0-1,1 0 0,0 1 1,0-1-1,0 1 0,-1 0 1,1 0-1,0 0 0,1 0 1,-1 0-1,0 1 0,0-1 1,0 1-1,0 0 0,0 0 1,0 0-1,1 0 0,-1 1 0,3 0 1,9 4 24,0 1 0,0 0 1,-1 1-1,21 15 0,-28-18 29,-1 1-1,0 0 1,8 9 0,5 3-31,2-1-92,1-1-1,48 22 0,-70-37 59,7 3 16,0 0-1,0-1 1,0 1-1,1-1 0,-1-1 1,0 0-1,1 0 1,0 0-1,-1-1 0,14-1 1,1 1 49,-5 1 26,-9-1-34,0 1-1,-1-1 1,1-1 0,0 1 0,11-4 0,3-6 295,5 4-16,-3-5 434,-23 10-718,0 1 0,-1-1 0,1 1 0,0-1 0,0 0 0,-1 1 0,1-1 0,0 0 0,-1 0 0,1 0 0,-1 0 0,1 1 0,-1-1 0,0 0 0,1 0-1,-1 0 1,0 0 0,0 0 0,1 0 0,-1-1 0,0-47 1191,0 47-1253,0 1 1,0-1-1,-1 0 1,1 1-1,0-1 1,-1 0-1,1 1 1,-1-1 0,0 1-1,1-1 1,-1 1-1,-2-3 1,2 2-43,0 0 0,0 1 1,0-1-1,0 0 0,1 0 1,-1 0-1,0 0 0,1 0 1,-1 1-1,1-1 1,0 0-1,0-4 0,-1-7-898,0 0 0,-5-21 0,0-1-216,4-24-2287,2 54 3104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2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16 5312,'0'-13'1701,"0"13"-1689,0 0 0,0 0 0,0 0 0,0 0 0,0 0-1,0-1 1,0 1 0,0 0 0,0 0 0,0 0 0,0 0 0,0 0 0,0 0-1,0 0 1,0 0 0,0 0 0,0 0 0,0-1 0,0 1 0,0 0 0,0 0 0,0 0-1,0 0 1,0 0 0,0 0 0,0 0 0,0 0 0,0 0 0,0 0 0,0 0-1,0 0 1,0-1 0,0 1 0,0 0 0,-1 0 0,1 0 0,0 0 0,0 0 0,0 0-1,0 0 1,0 0 0,0 0 0,0 0 0,0 0 0,0 0 0,0 0 0,-1 0-1,1 0 1,0 0 0,0 0 0,0 0 0,0 0 0,0 0 0,0 0 0,0 0 0,0 0-1,-1 0 3,0 1-1,0-1 0,0 0 0,0 1 0,0-1 1,0 0-1,0 1 0,0-1 0,0 1 0,0 0 1,0-1-1,0 1 0,1 0 0,-1-1 0,0 1 1,1 0-1,-1 0 0,0 0 0,1 0 0,-1-1 1,1 1-1,-1 0 0,1 0 0,0 0 0,-1 1 1,-9 34-197,7-25 150,-1 1-54,-1 0-1,0-1 1,0 0-1,-14 20 0,-2 5 4,15-25 85,2-1 13,0-1 0,-1 0 1,-1-1-1,1 1 0,-1-1 1,-9 9-1,-1-1 78,9-8-51,-1 0 0,0 0 1,-1-1-1,-11 8 1,-28 7-32,32-15-14,-28 10 19,10-11 70,17-4-31,-7 3 0,13-3-22,1 0 1,-20 0-1,25-2-29,-1 0-1,1-1 1,0 0 0,0 0 0,0 0-1,0-1 1,0 0 0,-8-4 0,4 2-33,-2-1-20,2 0 1,-13-9-1,19 12 26,-1-1-1,1 0 1,0 0 0,0 0 0,0-1-1,1 1 1,-1-1 0,1 0 0,-2-3-1,-6-12-60,7 14 55,0 1 1,0-1-1,1 0 1,0 0-1,0 0 1,0 0-1,0-1 0,1 1 1,0 0-1,-1-7 1,2 11 24,0 0 0,0 1 1,0-1-1,0 0 0,0 1 1,1-1-1,-1 1 0,0-1 1,0 0-1,0 1 0,1-1 1,-1 0-1,0 1 0,0-1 1,1 1-1,-1-1 0,1 1 1,-1-1-1,0 1 0,1-1 1,-1 1-1,1-1 0,-1 1 1,2-1-1,-1 0 5,0 1 0,0 0 0,1-1 0,-1 1 1,0 0-1,0 0 0,0 0 0,1 0 0,-1 0 0,0 0 0,0 0 0,0 0 0,2 1 1,2 0-6,-1 1 0,1 0 0,0-1 0,-1 2 0,1-1 0,6 6 0,24 18-347,11-4 160,-22-10 221,-5-2 114,35 14 0,-25-14 23,-18-5-142,0-2 0,0 1 0,0-1 0,1-1 0,-1 0 0,1 0 0,12-1-1,52-1 489,-73 0-415,0 0 0,1 0 0,-1-1 0,0 1-1,1-1 1,-1 0 0,0 0 0,0 0 0,6-3 0,1 0 236,-7 3-231,0 0 0,0 0 1,0 0-1,-1 0 0,1 0 1,0 0-1,-1-1 0,1 1 0,-1-1 1,4-2-1,-6 3-70,1 1 0,-1-1 0,0 0 0,1 1 0,-1-1 0,0 1 0,1-1-1,-1 0 1,0 1 0,0-1 0,0 0 0,1 1 0,-1-1 0,0 0 0,0 0 0,0 1 0,0-1 0,0 0 0,0 1 0,0-1 0,-1 0 0,1 1-1,0-2 1,-1 0 98,1-1-57,0 0 0,0 0 0,0 0 0,0 0 0,-1 0 0,0 0 0,1 0 1,-1 0-1,0 0 0,-2-3 0,-1 1-40,1 0-1,-1 0 1,0 1 0,-5-5 0,8 8-41,-8-8-33,7 8 8,0 0 1,0-1-1,1 1 1,-1-1-1,1 1 0,-1-1 1,1 0-1,-1 0 1,1 0-1,0 0 1,0 0-1,0 0 0,0 0 1,0 0-1,1 0 1,-1 0-1,1 0 0,-1-1 1,1 1-1,0-3 1,-11-57-2736,11 58 2283,1 1-1,-1 0 1,1 0 0,0-1 0,0 1 0,1 0 0,-1 0 0,3-3 0,-4 5 467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2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6816,'17'0'2528,"-1"16"-1984,16-16-128,-16 0 32,0 0-320,17 0 96,-1 0-128,1 0-192,-1 0 32,16 0 32,-15 0 32,-1 0 192,17 0-96,-17 17-672,17-17 320,-17 0-3360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2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5984,'0'32'2208,"0"-32"-1728,0 17-128,0-17 192,17 16-384,-1 0-224,16 0 32,1-16-288,31 16 192,-15-16-1440,32 33 864,0-33-1376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2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705 116 4800,'0'-41'1557,"0"41"-1532,0-1 0,0 1 0,0-1 1,0 1-1,0-1 0,0 1 0,0 0 0,0-1 0,0 1 0,0-1 0,0 1 0,0-1 1,0 1-1,0-1 0,0 1 0,0 0 0,-1-1 0,1 1 0,0-1 0,0 1 0,-1 0 1,1-1-1,-1 0 0,-2-2 32,0 0 105,0 0-1,0 0 0,0 0 0,-1 1 0,1-1 0,-1 1 0,1 0 0,-1 0 0,0 0 0,-7-2 0,-9-7 301,16 8-353,0 0 1,-1 0-1,1 1 0,-8-3 0,4 3-27,-1 1 1,0 0-1,0 0 0,1 1 0,-16 1 1,-6 0 15,9-1-60,1 0-78,-36 3-1,-6 8-39,61-11 79,-28 3 22,1 1-1,-1 1 1,1 2-1,-32 11 1,42-9 61,1 1 1,1 0 0,-30 24-1,40-30-79,1 0-1,1 1 0,-1 0 0,1 0 1,0 1-1,0-1 0,0 1 1,-4 9-1,2 0-75,-9 32 0,12-38 76,1 1 3,0-1 0,0 1 0,1 0 0,0-1 1,1 1-1,0 0 0,0 0 0,1 0 0,1-1 0,-1 1 1,6 16-1,5 3 34,0 1 0,23 38 1,-29-58-50,68 142-196,-19-37 128,16 20 56,63 137 351,-83-134-165,-37-103-167,15 48-60,-13-13 27,-7-29 54,15 56 189,-21-73-103,-1 0 0,-1 42 0,-2-32 23,1-32-124,1 8 55,-1 0 0,0 0-1,-1 0 1,0 0 0,-1 0 0,0 0 0,0 0-1,-1 0 1,-6 11 0,-3 2 145,-1-2 1,-24 30-1,33-46-315,-1-1-1,0 1 1,0-1-1,0 0 1,-1 0-1,0 0 1,1-1-1,-1 0 0,-1 0 1,1 0-1,0-1 1,0 0-1,-1 0 1,0-1-1,1 0 1,-1 0-1,-9 0 1,1-1-822,0 0 0,0-1 0,1-1 0,-1 0 0,1-1 0,-20-6 0,-4-7-1627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4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5472,'-13'13'1760,"12"-13"-1733,1 0 1,0 1-1,-1-1 0,1 0 1,0 1-1,0-1 0,-1 0 1,1 0-1,0 1 0,0-1 1,0 0-1,-1 1 0,1-1 1,0 0-1,0 1 1,0-1-1,0 1 0,0-1 1,0 0-1,0 1 0,-1-1 1,1 0-1,0 1 0,0-1 1,1 1-1,-1-1 1,0 0-1,0 1 0,0-1 1,0 1-1,0-1 0,1 1 1,-1 6 1015,3-7-477,9 1 32,-7-1-292,0 1 0,0-1 0,0 0 1,-1 0-1,1-1 0,0 1 1,0-1-1,6-2 0,-7 1-90,0 0 1,0 0-1,1 0 0,-1 1 0,1-1 0,-1 1 1,1 0-1,0 1 0,-1-1 0,1 1 0,0 0 1,8 1-1,-5-1-10,1 2 1,-1-1-1,0 1 0,16 5 1,-22-6-157,2 0 0,-1 0-1,0 0 1,1-1-1,-1 1 1,1-1-1,-1 0 1,4 0-1,14 2 25,-5 2-33,-9-2-26,0 0 1,0 0-1,-1-1 0,1 0 1,7 0-1,-8-1-17,0 0 0,0 1 0,-1 0 0,1 0-1,0 0 1,-1 1 0,1 0 0,-1 0 0,9 4 0,-12-5-51,0 1 1,-1-1-1,1-1 1,0 1 0,0 0-1,0 0 1,0-1-1,0 1 1,0-1-1,0 1 1,0-1-1,0 0 1,0 0 0,1 0-1,-1 0 1,0 0-1,0-1 1,0 1-1,0 0 1,0-1 0,0 0-1,0 1 1,3-3-1,-2 2-180,-1 1-1,1-1 0,-1 1 1,1-1-1,-1 1 1,1 0-1,3 0 0,0 0-2025,-6 0 249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2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6048,'-16'16'2240,"32"0"-1728,17-16-160,-17 0 608,32 0-608,1 0-704,32-16 160,-16-17-5024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2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1 7136,'-14'35'2519,"11"-26"-2234,0-1 0,0 0-1,-7 10 1,4-10-348,0 0-1,-1 0 0,0-1 0,-1 0 1,0 0-1,-15 10 0,9-7-851,-22 21-1,15-12-434,-44 35 1,52-45 1135,-1-1 0,0 0-1,0-1 1,-1 0 0,-24 7 0,15-6 310,12-4-4,-1 0 0,0 0-1,1-2 1,-24 3 0,28-5-82,0-1 0,0-1 0,0 0 1,0 0-1,-9-4 0,-23-5 9,30 9-4,7 2-6,0 0 1,0 0-1,0-1 1,0 1-1,1-1 1,-1 0-1,0 0 1,0 0-1,1 0 1,-1-1-1,0 1 1,1-1-1,-1 1 1,1-1-1,0 0 1,0 0-1,0 0 1,-1 0-1,2 0 1,-1 0-1,-3-5 1,-1-2 82,3 7-50,1-1-1,0 0 1,0 1 0,0-1-1,0 0 1,0-1-1,1 1 1,0 0-1,-1 0 1,1-1-1,0 1 1,0 0-1,1-1 1,-1 1 0,1-7-1,0 4 64,2-34 563,-2 39-640,0-1 1,1 0 0,-1 0 0,1 0 0,0 0 0,-1 1 0,1-1 0,0 0 0,0 1 0,0-1 0,0 1 0,0-1-1,0 1 1,1-1 0,-1 1 0,3-2 0,-2 2 3,1 0 0,-1 0 0,1 0 0,0 0 0,0 1 0,-1-1 0,1 1 0,0 0 0,0-1 0,0 2 0,0-1 0,-1 0 0,1 0 0,0 1 0,0 0 0,-1-1 0,1 1 0,3 2 0,3 0 19,0 1 1,-1 0-1,0 1 0,13 8 0,-13-6-34,-1 0 0,0 0 0,0 0 0,5 10 0,15 14 58,16 7 5,-6 5 5,-23-32 13,0 1 0,29 17 0,-19-14 83,-7-4-53,0-1 0,33 14 0,-40-20-41,1 0 1,0-1 0,-1 0-1,1-1 1,0 0 0,19 0-1,-24-2 26,0-1-1,1 1 1,-1-2-1,0 1 1,0 0-1,0-1 1,0 0-1,0-1 1,0 1-1,-1-1 1,10-6-1,-13 8-63,1-1-1,-1 0 1,0 0-1,0 0 1,0 0-1,0 0 1,0 0 0,0 0-1,-1-1 1,1 1-1,-1-1 1,1 1 0,-1-1-1,0 0 1,0 1-1,0-1 1,-1 0-1,1 0 1,-1 1 0,1-1-1,-1 0 1,0 0-1,0 0 1,0 0-1,0 0 1,-2-4 0,0-1-41,-1 1 1,0-1 0,0 1 0,-1 0 0,-8-13-1,-28-33-777,-1 1-877,6-10-338,3 11-2437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2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14 4640,'30'0'2762,"-31"0"-2758,0 0 1,-1 1-1,1-1 0,0 0 0,0 1 0,-1-1 0,1 1 0,0-1 0,0 1 0,0 0 0,0-1 0,0 1 0,0 0 0,0 0 0,0 0 0,0 0 0,0 0 0,0 0 0,1 0 0,-1 0 1,0 0-1,1 0 0,-1 0 0,0 2 0,-1 1-17,0 0 0,-1-1 1,1 1-1,-1-1 0,0 0 1,0 0-1,-5 4 0,-113 88-408,99-77 382,11-9 37,0 0 0,0-1-1,-18 10 1,13-10 54,-1-1-1,-31 10 1,44-16-54,0-1 1,0 0 0,-1 0-1,1 0 1,0 0 0,0 0-1,0-1 1,0 0 0,0 0-1,0 0 1,0 0 0,0-1-1,0 1 1,-6-5 0,6 4-1,1 1 0,0-1 1,0-1-1,0 1 0,0 0 0,0-1 1,1 0-1,-1 0 0,1 1 0,-1-1 1,1-1-1,0 1 0,0 0 0,1 0 1,-3-7-1,-2-22 2,3 21-1,-2-11-25,5 20 17,0 0 1,1 0-1,-1-1 0,1 1 0,-1 0 1,1 0-1,1-3 0,-1 2-13,0 0-1,0 0 0,0-1 1,0 1-1,-1 0 1,0 0-1,1-6 0,-1 7 6,0 0-1,0 0 0,0 0 0,1 0 0,-1 0 0,0 0 0,1 0 0,0 1 0,-1-1 0,1 0 0,0 0 0,0 0 0,0 1 0,0-1 0,0 0 1,0 1-1,1-1 0,-1 1 0,0 0 0,1-1 0,0 1 0,-1 0 0,1 0 0,2-1 0,19-18 8,-22 19 19,0 0-1,0 0 1,0 0 0,0 0 0,0 0 0,0 0-1,1 0 1,-1 0 0,0 0 0,0 1 0,1-1 0,-1 1-1,0-1 1,1 1 0,-1-1 0,0 1 0,3-1-1,-1 2 25,0 0-1,0 0 0,-1 0 0,1 0 0,-1 0 0,1 1 0,-1-1 1,5 4-1,0 0 58,-1 0 1,1 1 0,-1 0-1,0 0 1,0 1 0,7 9-1,8 8 27,1-1 0,38 31 0,55 34 204,-102-79-279,1-1-1,0-1 1,0 0 0,1-1-1,0 0 1,23 5-1,4 2 356,-31-9-300,-7-2-95,1 0 1,0 0 0,0-1-1,0 1 1,0-1 0,1-1-1,-1 1 1,0-1-1,0 0 1,1 0 0,8-1-1,-8-1 107,0 1 0,0-1 0,1 0 0,-1-1-1,0 1 1,-1-1 0,1-1 0,-1 1 0,6-5-1,-2 0 284,9-10 163,-18 17-529,1 0 1,0 0-1,-1 0 1,1 0-1,-1 0 1,0-1 0,1 1-1,-1 0 1,0 0-1,0 0 1,1 0-1,-1-1 1,0 1-1,0 0 1,0 0-1,-1-1 1,1 1 0,0 0-1,-1-2 1,-3-8-5,0 0 0,-1 0 1,0 0-1,-7-10 1,6 10-39,5 8 11,-1 0-1,1 1 0,-1-1 0,0 0 0,0 0 0,0 1 0,0 0 0,0-1 0,-1 1 1,-4-4-1,2 4-59,4 1 48,1 1 0,-1 0 0,0 0 0,1-1 0,-1 1 0,0 0 0,1-1 0,-1 1 0,1-1 0,-1 1-1,1-1 1,-1 1 0,1-1 0,-1 1 0,1-1 0,-1 1 0,1-1 0,0 0 0,-1 1 0,1-1 0,0-1 0,-3-3-141,2 4 79,1 0-1,-1 0 0,0 0 0,0 0 1,0 0-1,0 0 0,1 0 0,-2 0 0,1 0 1,0 1-1,0-1 0,0 0 0,0 1 1,-2-1-1,3 0-65,-1 1 0,0 0 0,0 0 0,1-1 1,-1 1-1,0-1 0,0 1 0,1-1 0,-1 1 0,1-1 1,-1 1-1,0-1 0,1 1 0,-1-1 0,1 0 0,-1 1 0,1-1 1,0 0-1,-1 0 0,1 1 0,0-1 0,-1 0 0,1 0 0,0 1 1,0-1-1,0 0 0,0 0 0,-1-1 0,1 1-6,0 0 0,0 0-1,0 0 1,0 0 0,0 1 0,0-1 0,1 0-1,-1 0 1,0 0 0,0 0 0,1 0-1,-1 1 1,1-3 0,0 3 7,0 0 0,-1-1 0,1 1 0,0 0 0,0-1 0,0 1 0,0 0 0,0 0 0,-1 0 0,1-1 0,0 1 0,0 0 0,2 1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2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1002 5312,'0'-116'4037,"-1"109"-3982,0-1 0,0 1 1,0 0-1,-4-9 0,0-1 80,3 5 33,1 8-96,0 0-1,0 0 0,0 0 1,-1 0-1,1 0 0,-1 1 1,0-1-1,-4-4 0,-58-103-145,61 106 78,0 1 0,0-1 0,0 1 0,-1 0 0,1 0 0,-1 0 0,-7-6 0,-32-19 41,25 17-42,14 9-21,0 1 0,-1-1 0,1 1 0,-1 0 1,-5-2-1,8 3-4,0 1 0,0-1 1,0 1-1,0 0 0,0 0 1,0 0-1,0 0 1,0 0-1,0 0 0,0 0 1,0 1-1,0-1 0,0 1 1,0 0-1,-3 1 0,2 0-19,1 0-1,-1 0 0,1 0 0,0 0 0,0 1 1,0-1-1,0 1 0,0-1 0,0 1 0,-2 6 0,-2 2-36,3-8 59,1 0 0,1 0 0,-1 0 0,0 1 0,1-1 0,-1 1 0,1-1 0,0 1 0,0 0 0,1-1 0,-1 1-1,1 0 1,0-1 0,0 1 0,0 6 0,0 1 9,0 7 7,0 21-15,1 0 0,2 0 0,10 49 0,-11-73-34,2 0-1,0-1 0,1 1 1,0-1-1,1 0 0,1-1 1,8 14-1,-5-11-28,-5-9 63,-1 0-1,1 0 1,0 0-1,11 10 1,-13-15 19,0 0 0,0 1 0,0-2 0,0 1 0,0 0 1,1-1-1,-1 1 0,0-1 0,1 0 0,-1 0 1,1 0-1,0-1 0,-1 1 0,1-1 0,4 0 0,-3 0-8,1 0 0,0-1-1,-1 1 1,1-1-1,0 0 1,-1-1-1,1 1 1,5-4 0,-3 1-14,-1 0 0,0 0 0,-1-1 0,1 0 0,-1 0 0,7-8 0,127-127-672,-118 117 634,-1-1 1,-1 0 0,-1-1-1,17-32 1,-13 14 148,-3 0 0,16-47 0,-20 40-2,-3 0-1,7-53 0,-13 58 208,3-76 1,-10 93 88,-2 1 0,-1-1 1,-12-52-1,13 75-316,0 0 0,0 0-1,0 0 1,-1 0 0,1 0 0,-7-7 0,8 10-70,0 1-1,0-1 0,0 1 1,0 0-1,0-1 1,-1 1-1,1 0 0,0 0 1,-1 0-1,1 0 1,-1 0-1,1 0 0,-1 0 1,1 1-1,-1-1 1,0 1-1,1-1 0,-1 1 1,0-1-1,1 1 1,-1 0-1,0 0 0,0 0 1,0 0-1,1 0 1,-4 0-1,-22 11-141,23-10 132,1 1 1,-1 0-1,0-1 0,0 1 1,1 1-1,-1-1 0,1 0 1,0 1-1,0 0 0,0-1 1,-5 7-1,1 1-21,1 0 0,0 0 0,-4 12 1,-1-1-17,2 0 38,1-1 1,-10 38-1,-6 51 101,21-96-68,-17 157-146,8-48-51,2-31 14,4 138 0,6-210 158,0 19-56,6 38 0,-3-58-83,0 0 0,1 0 1,1 0-1,9 20 0,-10-27-289,1 0 0,0-1 0,1 0 0,0 0-1,1 0 1,8 9 0,-11-16-65,0 0 0,0 0 0,0 0 0,0-1 0,6 3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2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5824,'-14'13'1866,"14"-12"-1846,0-1-1,0 0 0,0 0 1,0 1-1,0-1 0,0 0 1,-1 0-1,1 0 0,0 1 1,0-1-1,0 0 1,0 0-1,-1 0 0,1 1 1,0-1-1,0 0 0,-1 0 1,1 0-1,0 0 0,0 0 1,0 0-1,-1 0 0,1 1 1,0-1-1,0 0 0,-1 0 1,1 0-1,0 0 0,0 0 1,-1 0-1,1 0 0,0 0 1,-1 0-1,1 0 0,0 0 1,0-1-1,-1 1 0,1 0 1,0 0-1,0 0 0,0 0 1,-1 0-1,1-1 0,-3 2 260,-6 14-193,-2 4-176,5 11 4,-4 19-47,-5 61 0,14-94 101,-2 7-11,2 0 0,1 1 1,4 35-1,6-7-16,-7-34 52,-3-14 8,0 0-1,1 0 1,-1-1-1,1 1 1,0 0 0,0-1-1,1 1 1,-1 0 0,1-1-1,0 0 1,3 6-1,-4-7 5,1 1-1,-1-1 0,1 0 1,-1 0-1,1 0 0,0 0 1,0 0-1,0-1 0,0 1 0,0 0 1,3 1-1,0-2 13,0 1 0,0-2 0,0 1 0,-1 0 0,1-1 0,10 0 0,-10-1 15,0 0-1,0 0 1,0 0 0,0 0-1,0-1 1,0 0 0,0 0-1,-1 0 1,1 0 0,-1-1-1,1 0 1,-1 0-1,0 0 1,5-5 0,40-52 309,-46 57-304,0 0 0,0 0 0,-1 0 0,1-1-1,0 1 1,-1-1 0,0 0 0,0 0 0,0 0 0,-1 0 0,1 0 0,-1 0 0,1-7-1,4-12 200,0 7-102,-4 12-111,-1 1-1,0 0 1,0-1 0,0 1 0,0 0 0,0-6-1,-1 15-28,1 0-1,0 1 0,4 9 0,1 11-46,-3-13 33,2 15-45,-1-22 8,-1-1 0,1 1 0,9 11 0,9 14-104,-18-26 130,-1-1-1,1 1 1,0-1 0,0 0 0,10 8 0,13 3-37,-11-7 67,19 15 123,-14-18-52,-10-4-33,6 3 43,-10-3-33,0 0 0,0-1 0,0 1 0,10-1 0,-15-1-19,0 0 1,-1 0 0,1 0-1,0 0 1,0 0 0,-1-1-1,1 1 1,0-1 0,-1 1-1,1-1 1,-1 0-1,1 0 1,1-1 0,10-4 103,-1 3-41,-11 3-80,0 0 0,0 0 1,0 0-1,0-1 0,0 1 0,0 0 0,-1-1 0,1 1 0,0 0 0,0-1 0,0 1 0,0-1 0,0 1 0,-1-1 0,1 0 0,0 1 0,-1-1 0,1 0 0,0 0 0,-1 1 0,1-1 0,-1 0 0,1 0 0,-1 0 0,1 0 0,-1-1 0,5-6 179,-4 7-154,0-1 1,0 1-1,0-1 1,0 1-1,0-1 1,-1 0-1,1 1 0,-1-1 1,1 0-1,-1 1 1,0-1-1,1 0 0,-1 1 1,0-4-1,-1-2 67,1 1 0,-1-1 0,0 0 0,-3-7 0,1 5 31,1 0 0,0 0-1,1 0 1,0-14 0,1 1 15,1 2-97,-1 0 0,-4-26-1,-1 21-62,2 9 17,1-1-1,-2-19 1,4 28-21,-1-1 1,0 1 0,0 0 0,-4-12-1,3 13-124,0 0 0,1-1-1,0 1 1,-1-11 0,2 6-591,-1 9 429,1 0 0,0 0 1,-1 0-1,2 0 0,-1 0 1,0 0-1,0 0 0,1 1 1,0-1-1,1-4 0,11-9-4109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2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6304,'12'6'278,"0"-1"-1,0 0 1,0-1 0,0 0-1,1-1 1,0 0 0,0-1-1,-1-1 1,1 0 0,0 0 0,0-2-1,0 1 1,18-5 0,18-5-6,-24 6-287,-1 0-103,27-7 0,-23 3-200,11-2 232,-1-3 0,48-21 0,-78 30 188,-5 2-39,0 1 0,0-1 0,0 1 0,0 0 0,0-1 0,1 2 0,-1-1 0,0 0 0,1 1 0,5-1 0,-8 1 5,1 0 0,0 0 0,0-1 0,-1 1 0,1-1 0,0 1 0,0-1 1,-1 1-1,1-1 0,-1 0 0,1 0 0,2-2 0,-3 3-53,-1-1 1,1 1-1,0-1 0,-1 1 1,1-1-1,-1 0 0,1 1 1,-1-1-1,0 0 0,1 1 1,-1-1-1,0 0 0,1 1 1,-1-1-1,0 0 0,0 0 1,0 0-1,1 1 0,-1-1 1,0 0-1,0 0 0,0 1 1,0-1-1,0 0 0,-1 0 1,1 0-1,0 1 0,0-1 1,-1 0-1,1 0 0,-1 0 1,-1-3 85,-1 0 1,0 0 0,1 0-1,-2 1 1,1-1-1,0 1 1,-6-4 0,-28-19 288,28 20-633,2 1 161,-1 0-1,1 0 1,-14-6-1,16 9 77,1 1 0,0 0 0,-1 0 0,1 0 0,-1 1-1,1 0 1,-6 0 0,8 0 5,-3-1 3,0 1 0,0 0 0,0 0 0,0 0-1,0 1 1,-1 0 0,1 0 0,0 0 0,0 1 0,1-1-1,-1 1 1,0 0 0,1 1 0,-6 2 0,7-2-3,-13 8-106,1 1 1,-26 27 0,37-34 76,1 1 0,0-1 0,-5 11 0,2-2 27,-2 0 49,1-1-1,1 2 1,1-1 0,0 1 0,1 0-1,-5 28 1,8-15-9,1-1 1,2 1-1,0-1 0,9 39 1,-6-41-72,1 0 1,1 0 0,19 42 0,-20-53 39,1-2 1,0 1-1,1-1 1,0 0-1,1 0 1,0-1-1,1-1 1,11 10-1,-14-14 3,1 0 0,-1-1 0,1-1 0,0 1 0,1-1 0,-1-1 0,0 1 0,1-2 0,0 1 1,10 1-1,5-1-244,1-1 0,32-1 0,-36-1-8,-2 0-102,1-1-1,-1 0 1,1-1-1,-1-1 1,0-1-1,0-1 1,0-1-1,18-7 1,47-33-1095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2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0 7040,'0'14'2109,"-1"-11"-2023,1 0 0,0 0 1,0 0-1,0 0 1,1 0-1,-1 0 0,1 0 1,-1 0-1,1 0 1,0-1-1,0 1 0,0 0 1,1 0-1,-1-1 1,1 1-1,-1-1 0,4 4 1,2 6-111,-1 0 1,-1 0 0,1 1 0,-2-1 0,0 1 0,3 15-1,5 18 37,32 109 431,-12 6 536,-32-148-872,0 1 0,0-1-1,-2 1 1,1-1-1,-2 0 1,0 1 0,0-1-1,-1 0 1,-1-1 0,-7 15-1,9-21-104,-1-1-1,1 1 0,-9 8 1,5-5-87,2-3 11,0 1-102,-1-1 1,1 1-1,-11 7 0,13-11 145,0-1 0,-1 0 1,0 0-1,1 0 0,-1 0 1,0-1-1,0 1 0,0-1 0,0 0 1,-6 1-1,-11 0 258,1-1-1,-34-1 1,41-1-499,0 0 0,1-1-1,-1-1 1,1 0 0,-19-7 0,25 7-82,-1 0 0,1-1 1,0 0-1,0 0 0,1 0 0,-1-1 1,1 0-1,0 0 0,0 0 0,1-1 1,-1 0-1,1 0 0,-5-9 0,4 5-85,1-1-1,0 1 0,0-1 1,1 0-1,0 0 1,1 0-1,-2-14 0,4 8 7,0 0 0,2 0 0,4-29 1,-6 46 425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2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5152,'48'-81'1888,"-48"48"-1440,16 1-160,-16 32 992,17-16-768,-17 16 0,0 0-320,0-16-2816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2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28 7808,'0'86'3493,"0"-78"-3328,0 0 1,-2 14-1,-9 2 208,9-17-342,1 1-1,0-1 0,1 1 1,-1 0-1,2 12 0,0 0-4,0-2-80,1 0 0,1 0-1,0-1 1,1 0 0,1 1-1,1-1 1,1-1 0,0 1 0,1-1-1,11 17 1,-14-25-25,0 0-1,1-1 1,0 0 0,0 0-1,8 6 1,-11-10 17,0-1 0,1 0 0,-1 0 0,1 0-1,-1 0 1,1-1 0,0 1 0,0-1 0,0 0 0,0 0 0,0-1-1,0 1 1,0-1 0,4 0 0,7 0-285,-1-1 0,26-6 1,-33 6 223,1-1 0,-1 0 1,1-1-1,-1 0 1,0 0-1,0-1 0,8-5 1,1-7-105,-8 5 198,19-11 276,-22 18-174,1 0 0,-1 0 1,0 0-1,7-9 0,-7 6 70,0 1 9,-1 1 0,0-1 0,-1 0 1,1 0-1,3-9 0,-2-15 301,0 14-309,-3 10-46,0-1 0,0 0-1,-1 0 1,0 1 0,0-10 0,-1 5 254,0 20-320,3-1-91,12 27-36,10 21-100,-22-51 182,0 1 0,0-1 0,1 0 0,0 0 0,0 0 0,1-1 0,7 7 0,17 11-14,-7 5-90,-16-22 156,1 0 1,-1-1 0,1 1 0,10 4-1,-11-6 108,-1 0-1,1 0 0,10 8 1,-14-40 359,-2 25-474,0 1-1,-1 0 0,1-1 0,-1 1 0,0 0 1,0-1-1,0 1 0,-3-5 0,0-3 8,-18-70 351,16 65-231,5 13-124,0-1 1,-1 1-1,1 0 1,1-1-1,-1 1 0,0-1 1,1-5-1,0-42 1971,0 50-1998,-1 1 0,1-1 1,0 0-1,0 0 0,0 1 1,1-1-1,-1 0 1,0 0-1,0 1 0,0-1 1,0 0-1,1 0 1,-1 1-1,0-1 0,2-1 1,-2 2-6,1-1 0,0 1 1,0-1-1,0 1 1,0 0-1,0-1 0,0 1 1,1 0-1,-1 0 0,0 0 1,0 0-1,0 0 1,2 0-1,9 0 21,-2 1-11,0-1-1,-1-1 1,14-2 0,-10 1-25,4-2-25,0 1 0,31-1 0,-8 5-145,-16 0 31,0-1 0,33-5 0,-32 1 50,-8 0-361,-1 2-1,21-1 1,-30 2 225,0 1 0,0-1 0,-1 0 0,1 0 0,0-1 0,10-3 0,-11 2-8,6-1-571,0 0 0,14-9 0,-24 13 731,0-2-100,0 0-1,0 1 1,0-1-1,0 0 1,-1 0-1,1-1 1,0 1-1,-1 0 1,1 0-1,-1-1 1,0 1-1,0-1 1,1-4-1,0 2-112,0-1 1,0 0-1,-1 1 0,0-1 0,0-7 0,-1 11 187,0 1-1,0-1 0,0 0 1,-1 0-1,1 1 1,0-1-1,-1 0 1,1 1-1,-1-1 1,1 0-1,-1 1 0,0-1 1,0 1-1,-2-3 1,-2-4 40,4 5 181,0-1-1,-1 1 0,1 0 1,-1 0-1,0-1 0,0 1 1,0 1-1,0-1 0,-1 0 1,1 0-1,-1 1 0,0 0 1,-3-3-1,5 4-9,0 0 1,-1 1-1,1-1 1,0 0-1,0 1 1,-1-1 0,1 1-1,0 0 1,-1-1-1,1 1 1,-1 0-1,1 0 1,0 0-1,-2 0 1,-14-2 807,11 0-585,3 0-163,1 1 1,-1 0-1,0 1 0,0-1 1,0 0-1,-3 1 0,-24 5 803,24-4-665,0 1 0,0-1 0,-11 1 0,9-2-209,0 1 0,0 0 1,0 1-1,0 0 0,0 0 1,1 1-1,-1 0 0,1 0 1,0 1-1,0 0 0,0 0 1,0 0-1,1 1 0,-1 0 1,1 1-1,1-1 0,-1 1 1,1 0-1,-8 11 0,11-12-96,0-1-1,-1 1 1,2-1 0,-1 1-1,0 0 1,1 0-1,0 0 1,-1 10-1,2-7-7,-1 1 0,2 0-1,-1-1 1,3 13-1,-1-11 4,1 0 0,1-1-1,0 1 1,0-1 0,1 1-1,8 12 1,-2-5-8,5 10-23,1-2 0,1 1 1,1-2-1,40 39 0,-52-57 53,2 4-2,0-1 0,1 0 0,0 0 0,0-1 1,1-1-1,0 0 0,12 6 0,26 3-1407,-39-13 1075,-4-2 157,1 1-180,0 0 0,1 0-1,-1-1 1,15 1-1,-4-3-1052,1-1-1,19-5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3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4384,'0'16'2554,"-3"-16"-2447,-8 0-144,9 0-11,2 0 64,-3 0 117,2 0-89,0 0-1,1 0 1,-1 0 0,1 1-1,-1-1 1,0 0 0,1 0 0,-1 1-1,0-1 1,1 0 0,-1 1-1,1-1 1,-1 1 0,1-1-1,-1 1 1,1-1 0,-1 1-1,1-1 1,0 1 0,-1-1-1,1 1 1,0-1 0,-1 1-1,1 0 1,0-1 0,0 1-1,-1 0 1,1-1 0,0 1-1,0 0 1,0-1 0,0 1-1,0 0 1,0 33 1604,0-19-1538,1 43 653,-3 128 261,-1-133-966,-12 70 1,-1-42-38,-13 81 48,-35 111-484,47-209 217,-27 89-1047,-9 36-3366,36-124 1422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5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4283 922 6880,'0'1'95,"0"0"1,0-1-1,0 1 0,0-1 1,0 1-1,0 0 1,0-1-1,0 1 0,-1-1 1,1 1-1,0 0 0,0-1 1,0 1-1,-1-1 1,1 1-1,0-1 0,0 1 1,-1-1-1,1 1 1,-1-1-1,1 1 0,0-1 1,-1 1-1,1-1 1,-1 0-1,0 1 0,-18 1 1170,10-2-951,-374 0-799,357-1 495,-42-7 0,32 3 114,-3 1-3,-75-11 409,37 4-305,-68-13 232,-9-14-150,66 14-208,-84-24 281,69 18 104,-40-8 81,-151-56 848,-10 17-108,-7 15-203,276 55-1013,-189-29 209,-48-9-79,-8-3 32,268 46-240,-114-15 106,27-5 87,-18-2 24,-123-24 337,192 36-483,27 6-46,-1 1 0,1 1 0,-1 1 0,-24 0 0,35 3-31,-1 0 0,1-1 1,0-1-1,1 0 0,-1 0 1,-18-7-1,-6-4 0,6 7-122,23 4-119,0 0 1,1-1-1,0 0 0,-6-3 0,9 2-380,-1 0-1,1-1 1,0 1-1,-2-9 1,4 12 423,0 0-1,1 0 1,-1 0 0,0 0-1,1 0 1,-1 0 0,1 0 0,-1 0-1,1 0 1,0 0 0,0-1-1,4-4-659,13-26-1995,12-14-2304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3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162 155 4064,'0'-2'1307,"0"-2"-1213,0 0 0,0 0 0,1 0 0,-1 0 0,1 1 0,0-1 0,0 0 0,0 0 0,0 1 0,1-1 1,0 1-1,-1-1 0,4-4 0,12-3 178,2-13-139,-14 20-47,0-1 0,1 1-1,-1 1 1,1-1 0,0 1 0,13-5-1,42-12 696,-52 17-676,0 1 0,1 1 0,-1-1 0,1 1 0,-1 1 0,1 0 0,0 0-1,-1 1 1,1 0 0,-1 1 0,11 3 0,-18-5-90,24 7 126,1 1 0,-1 2 0,0 0 0,34 20 0,-47-23-143,0 0 343,0 1-1,0 0 1,-1 0 0,18 18-1,-17-13 99,-6-7-505,-1 0 0,1 1 1,-2 0-1,1 0 0,5 10 1,-9-13-45,0 0 1,-1 0-1,1 0 0,-1 0 1,0 1-1,-1-1 0,1 0 1,-1 1-1,1-1 0,-1 0 1,-1 1-1,1-1 1,-1 0-1,-1 6 0,-1 3-51,-1-1 0,-1 0 0,0 0 0,0-1 0,-1 1 0,-1-1 0,-14 19 0,4-9 2,-1 0 0,-34 29 0,33-35 245,-1 0-1,0-2 1,-1-1 0,-1 0-1,-26 9 1,-12 7 275,-50 21 497,106-48-850,0 0 0,1 0 0,-1 1 0,0 0 0,1 0 0,0 0 0,-1 0 0,1 0 0,0 0 0,0 1 0,0 0 0,1-1 0,-4 5 0,6-6-6,0-1 0,-1 1-1,1-1 1,0 1 0,0 0-1,0-1 1,-1 1 0,1 0 0,0-1-1,0 1 1,0-1 0,0 1-1,0 0 1,1-1 0,-1 1-1,0 0 1,0-1 0,0 1-1,0-1 1,1 1 0,-1 0 0,0-1-1,0 1 1,1-1 0,-1 1-1,1-1 1,-1 1 0,0-1-1,1 1 1,-1-1 0,1 0-1,-1 1 1,2 0 0,21 10 58,-20-9-39,23 8 136,126 47 1,20 15-266,-122-50 152,-10-4 85,44 21 80,-75-34-175,1 1-1,-2 0 0,1 1 0,-1 0 0,0 0 0,10 12 0,-10-10-4,0 0 0,-1 1 0,0 1 0,-1-1-1,1 1 1,-2 0 0,6 16 0,-9-20-63,-1 0 0,0 0 0,0 0 0,0 1 0,-1-1 1,0 0-1,-1 0 0,0 0 0,0 0 0,0 0 0,-1 0 1,0 0-1,0-1 0,-5 11 0,-1-1 115,0-1 1,-2 1-1,0-2 0,0 1 0,-19 18 1,-74 65 1078,94-90-1112,0-1 0,-1 0 0,0 0 0,-16 7 0,11-8 0,-24 6 0,14-5-16,7-2-12,-30 10 10,-66 10 0,68-18-817,-86 3 1,99-10 431,-55-1-2635,76 0 2448,0 0 0,1-1 0,0-1 0,-1 1 0,-14-7 0,13 3-438,1-1 0,-14-10 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3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0 6144,'0'3'267,"1"0"0,-2 0 0,1 0 1,0 0-1,-1 0 0,1 0 0,-1 0 1,0 0-1,0-1 0,-1 4 0,-2 0-165,0-1-1,0 0 1,0-1 0,-6 6-1,7-8-18,-22 24 28,-60 56-419,75-74 284,-73 65-18,67-56 253,0 1-1,-21 33 0,-1 10 80,3 1-1,3 2 0,-25 68 1,43-97-297,1 0 1,2 1-1,1 1 1,-7 54 0,10-27 264,3-1 1,4 100-1,3-133-206,0 0 0,2 0-1,1-1 1,2 1 0,1-2 0,1 1-1,25 50 1,-28-68-252,1 1-1,0-1 1,0 0 0,1-1-1,1 0 1,0-1 0,0 0-1,1 0 1,0-1-1,0 0 1,1-1 0,18 8-1,-17-9-458,-1-2-1,1 1 0,0-2 0,0 1 1,0-2-1,1 0 0,22 1 1,-18-4-190,0-1 1,27-6 0,-45 8 843,81-16-1408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3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17 178 6720,'0'0'2170,"-3"0"-1322,-7 0-474,7 0-294,6 0-192,-2 1 82,1-1 0,0 0 1,0 1-1,-1-1 0,1 1 1,0 0-1,-1-1 0,1 1 1,0 0-1,-1 0 0,1 0 1,-1 0-1,0 0 0,1 1 1,-1-1-1,0 0 0,0 1 1,1-1-1,-1 1 0,1 1 1,4 7 4,-1 0 0,6 13 1,-3-7 1,3 7 89,19 35-195,-26-52 99,0 0 0,0 0 0,0-1 0,1 1 0,0-1 1,9 7-1,9 6 48,-8-6 27,-1-1 1,31 15-1,-40-23-30,1 0-1,0-1 0,0 0 1,0 0-1,0-1 0,0 1 1,1-1-1,-1-1 0,0 1 1,9-1-1,-10-1-7,0 0 1,0 1-1,-1-2 0,1 1 0,-1 0 1,1-1-1,-1 0 0,1 0 0,-1 0 1,0 0-1,0-1 0,0 0 0,-1 0 1,6-5-1,9-8 198,-15 13-139,0 1 1,0-1-1,0 0 0,-1 0 0,1 0 0,-1-1 0,1 1 0,-1-1 0,0 1 0,0-1 0,-1 0 0,1 0 1,0-4-1,1 2 45,-1 1 0,1 0 0,0 0 1,0 0-1,0 0 0,7-7 0,-9 12-102,-1-1 0,0 1 0,1 0 0,-1 0-1,0-1 1,0 1 0,1 0 0,-1-1 0,0 1-1,0 0 1,1-1 0,-1 1 0,0 0 0,0-1 0,0 1-1,0-1 1,0 1 0,0 0 0,0-1 0,1 1-1,-1 0 1,0-1 0,0 1 0,0-1 0,-1 1-1,1 0 1,0-1 0,0 1 0,0-1 0,0 1 0,0-1-1,0 1-7,0 0 0,0 0 0,0 0-1,-1 0 1,1 0 0,0 0 0,0 0 0,0 0-1,0 0 1,0 0 0,0 0 0,0 0-1,0 0 1,0-1 0,0 1 0,0 0-1,0 0 1,0 0 0,0 0 0,0 0 0,0 0-1,0 0 1,0 0 0,0 0 0,0 0-1,0 0 1,0 0 0,0 0 0,0 0-1,1-1 1,-1 1 0,0 0 0,0 0 0,0 0-1,0 0 1,0 0 0,0 0 0,0 0-1,0 0 1,0 0 0,0 0 0,0 0 0,0 0-1,0 0 1,0 0 0,0 0 0,0 0-1,0 0 1,1 0 0,-1 0 0,0 0-1,0 0 1,0 0 0,0 0 0,0 0 0,0 0-1,0 0 1,0 0 0,0 0 0,0 0-1,0 0 1,0 0 0,0 0 0,0 0-1,1 0 1,-1 0 0,0 0 0,0 0 0,0 0-1,0 0 3,1 0-1,-1 0 1,0 1 0,1-1-1,-1 0 1,0 0-1,1 0 1,-1 0 0,1 0-1,-1 1 1,0-1-1,1 0 1,-1 0 0,0 1-1,0-1 1,1 0-1,-1 0 1,0 1 0,0-1-1,1 0 1,-1 1-1,0-1 1,0 0 0,1 1-1,4 15 37,-2-8-25,1 4-24,1 0 0,0-1 1,0 1-1,2-1 1,-1 0-1,1-1 0,1 0 1,0 0-1,18 18 1,0-7 12,-11-7 28,1-2 0,0 1 0,35 18 1,-25-25 83,-14-4-60,0 1-7,19 3 182,-28-7-139,1 1 0,-1-1 1,1 1-1,-1-1 0,5-2 1,2 0 154,3 1 11,-12 2-199,0 0 0,1 0 0,-1 0 0,1 0 0,-1 0 0,1 0 0,-1-1 0,0 1 0,1 0 0,-1-1 0,0 1 0,1-1 1,-1 0-1,0 1 0,0-1 0,0 0 0,1 0 0,-1 0 0,0 0 0,0 0 0,0 0 0,-1 0 0,1 0 0,0 0 0,0-1 0,1-1 0,-1-1 54,-1-1 0,1 1 0,-1-1-1,1 1 1,-1 0 0,0-1 0,-1 1 0,1-1 0,-1 1-1,0 0 1,0 0 0,0-1 0,-4-7 0,-4-8 129,-20-30 1,25 43-216,-1-1-9,-17-32 35,11 11-33,4 12-65,0 1 0,-1-1 0,-10-15 0,12 24-14,1 0 0,1 0 0,-8-16 0,4-11-399,6 24 121,-1 1 1,-6-18-1,6 20-156,0-1 0,1 1 0,-1-1 0,2 0 0,-1 1 0,1-1 0,0-9 0,1-15-3143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3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7040,'12'0'1609,"-6"0"-1295,-1 0 0,1 0-1,0 0 1,8-3 0,-3 0-152,10-2 87,1 10-135,-11-2-95,2 1 99,0 0 0,0 1 0,13 7 0,-2-2 98,23 10 54,-24-12-89,0 1 0,-1 2-1,0 0 1,27 19 0,-26-11 45,-1 1 0,-1 0 1,0 2-1,-2 0 1,26 39-1,-19-21 281,-2 2 0,31 74 1,-37-71-115,-2 2 1,19 87 0,-30-100-370,-1 0 0,-1 0 0,-2 1 0,-5 55 0,2-70-139,-2 0 0,0 0 0,-1 0 0,-1 0 0,0-1 1,-2 0-1,0 0 0,-2-1 0,0 0 0,0 0 0,-2-1 0,-16 19 1,4-6-734,-1-1 1,-2-1 0,0-2 0,-2 0-1,0-2 1,-56 34 0,40-34-769,-77 30 0,-42 0-1973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3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793 19 5056,'-14'0'1642,"14"0"-1630,0 0-1,0 0 0,0 0 0,0 0 1,0 0-1,0 0 0,0 0 0,0 0 1,0 0-1,-1 0 0,1 0 0,0 0 0,0 0 1,0 0-1,0 0 0,0 0 0,0 0 1,0 0-1,0 0 0,0 0 0,0 0 0,0 0 1,-1 0-1,1 0 0,0 0 0,0 0 1,0 0-1,0-1 0,0 1 0,0 0 1,0 0-1,0 0 0,0 0 0,0 0 0,0 0 1,0 0-1,0 0 0,0 0 0,0 0 1,0 0-1,0-1 0,0 1 0,-1 0 0,1 0 1,0 0-1,0 0 0,0 0 0,0 0 1,0 0-1,0 0 0,1 0 0,-1 0 1,0-1-1,0 1 0,0 0 0,0 0 0,0-11 416,0 9 346,0 2-405,-13 0-635,10 0 300,-6-1 249,7 0-213,1 1-1,-1 0 0,0 0 0,0 0 1,0 0-1,0 0 0,0 0 0,1 0 1,-1 0-1,0 1 0,0-1 1,0 1-1,1 0 0,-3 0 0,-58 29 162,54-26-258,-1 0 0,2 0 0,-1 1 0,0 0 0,1 0 0,0 1 0,-11 12 0,-1 3-166,-18 28 0,6-8 70,-138 204-275,162-234 430,-138 232 1355,142-238-1352,-9 18 70,-1-1 0,0 0-1,-2-1 1,-1 0 0,-28 29-1,14-23-375,30-27 249,0 1-1,-1-1 0,1 0 0,0 1 0,-1-1 0,1 0 1,0 0-1,-1 1 0,1-1 0,0 0 0,-1 0 0,1 0 1,-1 1-1,1-1 0,-1 0 0,1 0 0,0 0 0,-1 0 1,1 0-1,-1 0 0,1 0 0,-1 0 0,1 0 0,0 0 1,-1 0-1,1 0 0,-1 0 0,1 0 0,-1 0 0,1-1 1,0 1-1,-1 0 0,1 0 0,-1 0 0,1-1 0,0 1 1,-1 0-1,1-1 0,0 1 0,-1-1 0,0-1-55,0 0-1,1 0 1,-1 0 0,1 0-1,-1 0 1,1-1-1,0-1 1,-1-7-421,-13-35-2502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3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5824,'30'-57'1866,"-28"54"-1796,-1 1-1,1-1 1,0 0-1,0 1 1,0-1-1,1 1 1,-1 0-1,1 0 0,-1-1 1,1 2-1,0-1 1,-1 0-1,1 1 1,5-3-1,-2 2 105,5-1 610,-9 3-711,1 0-1,-1 0 1,1 0-1,0-1 0,-1 1 1,4-2-1,2-3 256,-8 5-321,0 0 0,1 0 0,-1 0 0,0 0 0,0 0-1,0 0 1,0 0 0,0-1 0,0 1 0,0 0 0,1 0 0,-1 0 0,0 0 0,0 0 0,0 0 0,0 0-1,0 0 1,1 0 0,-1 0 0,0 0 0,0 0 0,0 0 0,0 0 0,0 0 0,0 0 0,1 0 0,-1 0-1,0 0 1,0 0 0,0 0 0,0 1 0,0-1 0,0 0 0,1 0 0,-1 0 0,0 0 0,0 0 0,0 0-1,0 0 1,0 1 0,9 3 97,-8-3-90,0-1 1,0 1-1,0 0 1,0-1-1,0 1 1,1 0-1,-2 0 0,1 0 1,0 0-1,0 0 1,0 0-1,0 0 1,-1 0-1,1 0 1,0 1-1,-1-1 1,1 0-1,-1 0 1,1 0-1,-1 1 1,0-1-1,0 0 1,1 1-1,-1-1 1,0 0-1,0 1 1,0-1-1,-1 2 1,3 13 39,1-4-16,0-1 0,9 21-1,-1-4 10,24 86 209,-8-44-192,-5 21-32,8 14-26,2 28-54,-12-49-110,8 93 1,2 4 314,2 43-197,-26-108-45,-1-57 29,3 60-496,-8-100-427,-2 24 1,-1-31 505,1 0 0,-7 15 0,9-27 468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3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82 7232,'-65'0'2656,"49"-17"-2048,0 1-192,16 16 416,0 0-544,0-16-96,16 16-128,0-16-224,17 16 96,31 0-384,-15-16 224,15 16 64,17 0 64,-16 0-2176,16 0 1248,0 0-3392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3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1 5824,'0'1'82,"0"-1"0,0 1 0,0-1 0,0 1 0,0 0 1,0-1-1,0 1 0,0-1 0,0 1 0,0 0 0,0-1 0,-1 1 1,1-1-1,0 1 0,0-1 0,-1 1 0,1 0 0,0-1 0,-1 1 1,1-1-1,-1 0 0,1 1 0,-1-1 0,1 1 0,-1 0 0,-17 0 587,10-1-556,7 0-111,1 0-1,-1 0 1,1 0-1,-1 0 1,1 0 0,-1 0-1,1 0 1,-1 0-1,1 0 1,-1 0-1,1 0 1,-1 0 0,1 1-1,-1-1 1,1 0-1,-1 0 1,1 0-1,-1 1 1,1-1 0,-1 0-1,1 1 1,0-1-1,-1 0 1,1 1-1,-1-1 1,1 1 0,0-1-1,-1 1 1,-7 7-187,-19-3-471,-22 12 210,17-4 460,7-4 289,0 2 0,0 1 0,1 1 0,-36 25 0,53-33-165,1 1 1,-1 0-1,1 0 0,0 0 0,0 1 1,-5 7-1,-1 5 162,-13 28 0,8-12-152,1 2 0,2-1 0,-14 61 0,8 13 388,-9 166 0,26-191-991,3 1 1,4-1-1,25 141 0,-27-210-156,2-1-1,0 0 0,1-1 0,1 1 0,0-1 1,15 27-1,-18-37 385,-1 0 1,1-1 0,0 1-1,1-1 1,-1 1 0,1-1-1,-1 0 1,7 4 0,-1-3-562,1 1 0,17 5 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3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 5216,'-27'10'1546,"23"-9"-1451,-1 0-1,1 1 1,0-1 0,0 1-1,0 0 1,1 0-1,-1 0 1,0 0-1,1 1 1,-6 4-1,-2 20-264,9-25 154,0 0 1,0 0 0,0 0 0,0 0-1,0 0 1,-1 0 0,-2 1 0,-21 18 222,13-9-113,-36 40-33,34-34-75,1 0 119,-19 27 1,11-4 145,-7 13 522,23-45-678,1 0 0,0 0 1,0 1-1,1 0 0,-6 19 0,5-7-52,-2 34 1,3-16 7,-1-7 41,1-3 33,-1 34 0,5 30 168,0-92-320,0-1-1,0 1 1,0 0 0,0 0 0,0 0-1,1-1 1,-1 1 0,1 0-1,-1 0 1,1-1 0,-1 1-1,1 0 1,0-1 0,0 1 0,2 2-1,2 4-20,-3 2 122,-2-11-70,0 1 0,0 0 0,0 0-1,0-1 1,0 1 0,0 0-1,0-1 1,0 1 0,0 0 0,0 0-1,0-1 1,0 1 0,0 0 0,0 0-1,0-1 1,1 1 0,-1 0 0,0 0-1,0-1 1,0 1 0,0 0-1,0 0 1,1 0 0,-1-1 0,0 1-1,0 0 1,0 0 0,1 0 0,-1-1-1,14-7 173,-11 4-146,0-1-1,0 1 0,0-1 0,-1 0 1,0 0-1,3-9 0,9-17 113,13-6-83,-6-9-257,25-35 278,-42 73-36,-3 5-40,1-1 0,0 1 0,-1-1 0,1 1-1,1 0 1,-1 0 0,0 0 0,1 0 0,0 0 0,-1 1 0,6-5 0,-1 3-17,-4 1 1,0 0 1,1 1-1,-1-1 1,1 1-1,0 0 1,-1 0-1,1 1 1,0-1-1,6-1 1,-7 4 4,0-1 0,1 1-1,-1 0 1,0-1 0,0 1 0,0 1 0,0-1-1,1 0 1,-1 1 0,-1-1 0,1 1 0,0 0 0,0 0-1,2 3 1,6 6-36,19 22 1,-22-23 22,35 41-108,-5 9 53,-26-45 78,1 1 0,1-2 0,1 0 0,0 0 0,1-1 0,23 14 0,-35-25 7,0 1 0,0-1-1,0 0 1,0 0 0,1-1 0,-1 1-1,0-1 1,1 0 0,0 0-1,-1 0 1,8-1 0,-5-1 14,1 0-1,-1 0 1,1-1 0,-1 0 0,0 0-1,8-5 1,-6 4 1,-1 0 1,0-1-1,0 0 1,0-1-1,0 0 1,-1 0-1,0-1 1,11-10-1,0-1-5,-8 8 1,0 0-1,-1 0 1,-1-1-1,13-17 1,0-16 246,-6 20-134,-11 18-53,-1 0 1,1 0 0,-1-1 0,0 1 0,-1-1-1,1 0 1,-1 0 0,0 0 0,-1 0-1,0 0 1,1 0 0,-2 0 0,1-13 0,-2 8 49,-1-1 1,0 0 0,-1 1-1,0 0 1,-1 0 0,0 0-1,-9-18 1,-20-25 24,31 50-267,-1 0 1,1-1 0,-1 1 0,0 0 0,-1 0 0,1 1 0,-1-1 0,1 1 0,-1 0 0,0 0-1,-7-4 1,9 5-65,-1 0 0,0 0 0,1-1 0,0 1 0,-1-1 0,1 1 0,0-1 0,0 0 0,0 0 0,1 0 0,-1 0 0,1 0 0,0 0 0,-1 0 0,0-6 0,1 4-122,0-1-1,1 0 0,-1-9 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3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7808,'-3'6'349,"2"-3"-165,0-1 0,0 1 0,1-1-1,-1 1 1,0 0 0,1-1 0,0 1 0,-1 0-1,1 0 1,1 4 0,-1-5-122,1-1 1,0 1-1,0 0 0,1 0 1,-1-1-1,0 1 0,0 0 1,1-1-1,-1 1 0,1-1 1,0 0-1,-1 1 0,1-1 1,0 0-1,0 0 0,0 0 1,3 1-1,2 1-23,62 35 839,-61-32-796,0-1 1,0 1-1,0 1 0,-1-1 1,0 2-1,9 10 0,33 64-23,-12-18-91,2-5-17,30 49-89,-59-90 29,-1 1 0,-1 0 1,-1 0-1,7 33 0,-9-24 19,-1 0-1,-2 0 0,0 1 1,-2-1-1,-2 1 0,-9 54 1,0-19-236,-4-1 1,-2 0 0,-3-2-1,-43 93 1,29-88-397,-47 70 1,64-112 186,0-1 1,-1-1 0,-1-1-1,-2 0 1,0-2 0,-24 18-1,-6-2-1998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5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35 5152,'-40'14'1648,"29"-9"-987,0 6-192,11-11-410,-1 1-1,1-1 0,-1 1 1,0-1-1,1 0 1,-1 1-1,1-1 0,-1 0 1,0 0-1,1 1 0,-1-1 1,0 0-1,0 0 0,1 0 1,-1 0-1,0 0 1,1 0-1,-1 0 0,0 0 1,1 0-1,-1 0 0,0-1 1,0 1-1,-2 0 152,0 0-102,0 0 0,0-1 0,0 1-1,-1 0 1,1-1 0,0 0 0,0 1 0,0-1 0,-5-3-1,-26-7 575,23 8-521,0-1 0,-1 0 0,1-1 0,-17-9 0,25 12-113,-1-1-1,0 1 1,0 0-1,0 0 1,0 1-1,0-1 1,-1 1-1,1 0 1,0 0 0,-1 1-1,1-1 1,0 1-1,-1 0 1,1 0-1,-8 1 1,-16 0 162,12-2-91,11 0-81,-1 1 1,1 0-1,-1 0 0,1 0 0,0 0 0,-1 1 1,1 0-1,-1 0 0,-7 3 0,-20 21 154,28-22-138,0 1-1,0 0 1,0 0-1,1 0 0,0 1 1,-5 5-1,7-6-8,1-1-1,-1 1 0,1 0 1,-1 0-1,1-1 1,0 1-1,1 0 0,-1 0 1,1 0-1,0 0 0,0 6 1,0-4-11,0 0 0,1 0 0,0 1 0,0-1 0,1 0-1,-1 0 1,1 0 0,0-1 0,1 1 0,0 0 0,4 6 0,-1-3-27,1 0-1,0-1 1,1 0-1,0 0 1,0 0 0,11 7-1,15 7-299,61 31 0,-49-29-107,-19-9 316,21 11-1494,0-2 1,56 19 0,20-5-1255,-8 8-848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3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8480,'16'0'3136,"16"0"-2432,17 16-224,-17-16 32,0 0-384,17 0-544,16 0 224,-1 0-160,1 0 224,0 16-1280,-17-16 800,1 0-1600,-17 0 1248,-16 0-3040</inkml:trace>
  <inkml:trace contextRef="#ctx0" brushRef="#br0" timeOffset="1">130 211 8544,'16'16'3168,"17"-16"-2464,15 0-192,17 0-192,16 0-288,16 0-224,-16-16 96,0 0-2272,16 0 1280,-16-1-2368,0 1 1984,-1 0-1216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4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7040,'-12'0'2808,"24"0"-1750,-12 0-978,0 3-5,1 17-36,-1-11-26,0 0-1,0-1 1,0 1-1,-4 14 0,0-6 47,1 0 0,0 0-1,1 0 1,1 31 0,-1 15 114,-14 90 1,-24 63-291,33-181 63,3-14 75,-13 59-676,13-68 313,0 1-1,0-1 0,-1 0 1,-8 13-1,8-18-394,1-1-1,-2 0 1,-9 10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4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48 6656,'-1'-1'127,"0"1"-1,0-1 1,0 0 0,1 0 0,-1 0-1,0 0 1,0-1 0,1 1 0,-1 0 0,0 0-1,1 0 1,0 0 0,-2-3 0,3 3-83,-1 1 0,0 0 0,0-1 0,0 1 0,0-1 0,0 1 0,0-1 0,0 1 0,1 0 0,-1-1 0,0 1 0,0-1 0,1 1 0,-1 0 0,0-1 0,0 1 0,1 0 0,-1-1 0,0 1 0,1 0 0,-1 0 0,1-1 0,-1 1 0,0 0 0,1 0 0,0-1 0,5 0 148,-1-1-1,1 1 1,0 1 0,0-1-1,7 1 1,13-3 100,-10-2-253,-12 4-47,-1-1-1,0 1 1,1 0 0,-1 1-1,0-1 1,1 0 0,-1 1-1,1 0 1,-1 0 0,1 0-1,-1 0 1,5 1 0,27 10-115,11-5-122,2 4 58,-13-4 15,-12-3 24,-1 1 1,0 1-1,35 12 0,-48-13 100,0-1 0,0 1 0,0 1 0,-1 0 0,10 7 0,-17-11 20,0 0-1,0 0 0,-1 0 0,1 0 0,-1 0 0,1 1 0,-1-1 0,1 0 1,-1 0-1,1 1 0,-1-1 0,0 0 0,0 1 0,0-1 0,0 0 0,0 1 1,0-1-1,0 2 0,-1 0-134,1 0 0,-1 0 0,0 0 1,0 0-1,-2 5 0,-2 0-108,0-1-1,0 0 1,-1-1 0,0 1-1,-10 7 1,-3 5-405,-62 72 356,35-53 864,23-18 13,-51 38 1003,54-44-892,-25 21 0,40-30-638,0-1-1,0 1 1,1 0-1,-1 1 1,1-1 0,1 1-1,-1 0 1,1-1 0,-4 10-1,6-14-31,1 0 0,0 0 0,-1 0 0,1 0 0,0 0 0,0 1 0,0-1 0,0 0 0,0 0 0,0 0 0,0 0 0,0 0 0,1 1 0,-1-1 0,0 0 0,1 0 0,-1 0 0,0 0 0,1 0 0,0 0 0,-1 0 0,1 0 0,-1 0 0,1 0 0,0-1 0,1 2 0,4 7-2,-6-9 4,36 50-27,-32-45 20,1 0-1,-1-1 1,1 1 0,0-1-1,0 0 1,0 0 0,7 4-1,21 2 120,-10 8 339,-11-9-240,3 2 166,31 16 0,0 0 154,-44-26-501,-1 0 0,1 1 0,-1-1 0,1 0 0,-1 1 1,0-1-1,0 1 0,0-1 0,0 1 0,0 0 0,0-1 0,0 1 0,0 0 0,-1 0 0,1-1 0,-1 1 0,1 0 1,-1 0-1,0 0 0,1 0 0,-1 0 0,0 0 0,0 0 0,-1-1 0,1 1 0,0 0 0,-1 0 0,1 0 1,-1 0-1,1 0 0,-2 2 0,-3 6 112,0 1 1,-1-1-1,0 0 0,-8 9 1,6-7-42,-4 7 0,-1-1 0,-1-1-1,0-1 1,-2 0 0,1-1 0,-2 0 0,0-1 0,-1-1 0,0-1-1,-22 11 1,22-14 136,-91 43 638,87-44-1034,0 0 0,0-1-1,-28 4 1,42-10-108,0-1 1,1 0-1,-1 0 0,0 0 1,0-1-1,1 0 0,-1-1 1,0 0-1,1 0 0,-10-5 1,14 6 63,0 1 0,1-2 0,-1 1 0,1 0 0,-1-1 1,1 1-1,0-1 0,-1 1 0,1-1 0,0 0 0,0 0 1,0 0-1,0 0 0,1-1 0,-1 1 0,1 0 0,-1-1 1,1 1-1,0-1 0,0 1 0,0-1 0,0 0 0,0 1 1,1-1-1,-1 0 0,1 0 0,0 0 0,0 1 0,0-5 0,1-5-617,0 0-1,1 1 0,4-16 0,-5 27 814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4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0 7136,'-1'4'330,"1"-1"0,0 0-1,1 0 1,-1 1 0,1-1 0,0 4 0,7 2 520,-7-9-834,-1 0 0,0 0 1,1 1-1,-1-1 0,0 0 1,1 0-1,-1 1 0,0-1 1,1 0-1,-1 1 0,0-1 0,0 0 1,1 1-1,-1-1 0,0 0 1,0 1-1,0-1 0,0 1 1,1-1-1,-1 1 0,0-1 1,0 0-1,0 1 0,0-1 1,0 1-1,0-1 0,0 1 1,-3 5 68,-5 1-399,2 0 118,0 0 0,-1-1 0,-14 10-1,-12 1-429,22-12 515,1 0-1,-1 1 1,1 0-1,-12 11 0,-5 7 488,1 0-1,2 2 0,0 1 0,2 1 0,-33 54 0,36-50 22,-19 46 1,7 21 141,24-76-428,-11 40 492,-14 104 0,28-130-459,1-1 0,3 1 0,1 0 0,7 44 0,-3-42-201,3 0 1,18 55 0,-21-78-249,2 1-1,0-2 1,1 1-1,0-1 1,1-1 0,1 1-1,0-2 1,16 17-1,-13-17-496,25 20-1,-21-22-552,28 13 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4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29 1056,'-7'0'191,"5"0"36,3-1-222,-1 1 0,1 0 0,-1 0 1,1-1-1,-1 1 0,1-1 0,-1 1 0,1 0 0,-1-1 0,0 1 0,1-1 0,-1 1 0,0-1 0,1 1 0,-1-1 0,0 1 0,1-1 0,-1 1 0,0-1 0,0 0 0,0 1 0,0-1 0,1 1 0,-1-1 0,0 0 0,0-2-37,0 0 11,0-6 561,0 14 2321,0-3-2614,0 0-1,0 0 1,0 0-1,0 0 1,0-1-1,-1 1 1,1 0-1,-1 0 1,0 1-1,-6 2 14,7-5-250,-1 1 0,1-1 0,-1 0 0,1 0 0,0 0 0,-1 1 0,1-1 0,0 0 0,-1 1 0,1-1 0,0 0 0,-1 1 0,1-1 0,0 0 0,0 1 0,-1-1 0,1 0 1,0 1-1,0-1 0,0 1 0,0-1 0,0 0 0,-1 1 0,1-1 0,0 1 0,0-1 0,0 1 0,0-1 0,0 0 0,1 2 0,-4 3 225,2-4-196,-1 0 0,1 1 0,0-1 0,0 0 0,0 1 0,0-1 1,0 1-1,0-1 0,1 1 0,-1-1 0,0 1 0,1 0 0,-1-1 0,1 1 0,0 0 1,0-1-1,-1 4 0,1-4 0,0 1 0,0 0 0,0-1 0,-1 1 0,1-1 0,0 1 0,-1-1 0,0 1 0,1-1 1,-1 1-1,0-1 0,-1 2 0,-4 11 237,0 15-26,-4 6-143,5-5-82,2-13-59,-8 31 0,0-17 3,1 1 0,2 0 0,1 1 0,1 0 0,-1 46 0,6-25-72,0-32 36,1 0 0,5 44 0,-4-58 82,1-1 0,-1 0 0,1 0-1,1 0 1,-1 0 0,1-1 0,1 1 0,-1-1 0,6 8 0,-8-13-2,0-1 0,0 1 0,1 0 0,-1 0 0,0-1 0,1 1 0,-1-1 0,1 1 0,-1-1 0,0 0 0,1 1 0,-1-1 0,1 0 0,-1 0 0,2 0 0,1 0 40,0-1-1,0 1 0,0-1 1,0 1-1,4-3 1,-3 1-50,0-1 0,0 0 0,0-1 0,-1 1 1,1-1-1,-1 0 0,0 0 0,0-1 0,0 1 0,4-8 1,17-18-93,-5 11-26,-1 0 186,20-24 0,-20 16 89,-8 20-133,-11 6-27,0 1-1,1 0 1,-1 0 0,0 0-1,1-1 1,-1 1 0,0 0-1,1 0 1,-1-1 0,0 1-1,0 0 1,1-1-1,-1 1 1,0 0 0,0-1-1,1 1 1,-1 0 0,0-1-1,0 1 1,0-1 0,0 1-1,0 0 1,0-1 0,0 1-1,1-1 1,-1 1-1,0 0 1,0-1 0,-1 1-1,1-1 1,0-2-53,0 6-11,0 3 5,0 21 161,1 1 0,6 41 0,-5-60-60,0 0-1,1 0 1,0-1 0,0 1-1,1-1 1,0 0-1,0 0 1,1 0 0,0-1-1,0 0 1,12 12-1,-3-3-93,-9-11 74,0 1 1,0-1 0,1 0-1,-1 0 1,1-1-1,0 0 1,9 6-1,-10-9 52,-1 1-1,0-1 0,0 0 0,1-1 0,-1 1 1,1-1-1,-1 0 0,0 0 0,1 0 1,-1 0-1,0-1 0,1 0 0,-1 0 1,0 0-1,1-1 0,-1 1 0,0-1 0,0 0 1,0 0-1,-1 0 0,1 0 0,0-1 1,-1 0-1,0 0 0,5-4 0,18-18 613,-13 14-278,-1-1 0,21-26 0,-12 10 56,38-39 0,-59 67-464,4-3 12,-1 0 1,0 0 0,0-1-1,-1 1 1,1-1 0,-1 0-1,3-4 1,1-16 19,-6 20-7,1 1-1,0-1 1,0 0-1,0 0 1,0 0-1,1 1 1,0-1-1,0 1 1,2-5-1,3-1 42,-4 5-57,0 1 0,0-1 0,-1 0 0,0 0 0,1 0 0,-1 0 0,0-1 0,-1 1 0,1 0 0,1-9 1,-3 13-9,0-1 1,0 1-1,0-1 1,0 1-1,0-1 1,0 1-1,0-1 1,0 1-1,0-1 1,0 1-1,0-1 1,0 1-1,0-1 1,-1 1-1,1-1 1,0 1-1,0-1 1,0 1 0,-1-1-1,1 1 1,0-1-1,-1 1 1,1 0-1,0-1 1,-1 1-1,1 0 1,-1-1-1,1 1 1,0 0-1,-1-1 1,0 1-1,-6-5-172,3-1-378,3 5 508,1 1 1,0-1-1,0 1 0,-1-1 1,1 1-1,0-1 0,-1 1 1,1 0-1,0-1 0,-1 1 1,1 0-1,0-1 0,-1 1 0,1 0 1,-1 0-1,1-1 0,-1 1 1,1 0-1,-1 0 0,1 0 1,-1 0-1,1-1 0,-1 1 1,1 0-1,-1 0 0,1 0 1,-1 0-1,1 0 0,-1 0 1,1 0-1,-2 1 0,1-1-154,-1 0-1,0-1 0,0 1 0,1 0 1,-1-1-1,0 1 0,0-1 0,1 1 1,-1-1-1,1 0 0,-1 0 0,0 0 1,1 0-1,0 0 0,-1 0 1,1 0-1,0 0 0,-1 0 0,0-2 1,-14-14-4045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4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0 7552,'65'65'2816,"-33"-33"-2208,17 0-160,-1 1-672,1-1 32,15 1 448,17 47-128,-32 1 96,-1 33-128,-31-17 288,-50 0-192,-32 16 384,-15 33-320,-34-17-1248,-47-32 512,15 0-1568,33-48 1152,-17-33-3968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4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1 454 5056,'0'0'1642,"3"0"-1002,10 0 1142,-13 3-1665,0-3-112,0 1 0,0-1-1,0 1 1,1-1 0,-1 1 0,0-1-1,0 1 1,0-1 0,1 1 0,-1-1-1,0 1 1,0-1 0,1 0 0,-1 1 0,0-1-1,1 1 1,-1-1 0,0 0 0,1 0-1,-1 1 1,1-1 0,-1 0 0,1 0-1,-1 1 1,1-1 0,20 5 354,29-6 382,-35 0-685,247 1 1805,-251 0-1817,0 0 1,0-1-1,0-1 0,0 1 0,0-2 0,17-6 1,-17 5-13,-1 1 1,1 0-1,18-2 0,-9 1 4,18-6 1,5 4-26,-5-5 10,5 6-15,-2-6-44,-12 7-45,-7 2 21,37-11-1,-36 8 225,36-4-1,-32 5-133,42-10 0,-49 9-30,1 1-1,40-2 1,47 5-70,-81 1-30,-13 0 108,0 1 1,0 1 0,14 3-1,-15-2 57,-1-1 0,0 0-1,13-1 1,-4 0-2,37 6-1,-23-1-85,29-1-34,-31-1-2,-4 1-26,39-1 1,609-4 182,-665 0-120,1 1 0,-1 0 1,0 1-1,1 0 1,-1 1-1,13 5 0,7 0-126,55 9-1,-60-13 250,-2 0-35,-1 0 32,27 7 0,-28-6-34,47 5 0,-37-6-21,32 7-25,0-6-107,-32 0 52,-3-1 66,34 1 1,472-5 148,-513-1-182,39-7-1,-31 3 36,28 0 30,87-25 816,-124 25-748,41-5 1,-46 8-201,0 0-1,-1-1 1,30-10 0,21-14 52,49-5 70,-43 13 9,137-46 475,-189 58-472,20-9 1,-27 10-12,26-8 1,3 8 97,-21 4-72,84-20 127,-2 1-107,-42 15 5,-11-4-32,-5 4-31,-5-5-12,-12 7-21,-7 2-5,37-10 1,-14 2-63,88-7 0,-103 14-17,37 1-2,12-2 130,-46 0-22,-4 0 66,35-1 0,-43 4-80,-1 0-1,21-5 0,-7 1-54,31-1 47,-32 2 121,-5-1 43,43 1 0,40-4-180,-1-1-95,71 9 21,-155 0 36,37-8 0,-37 5 42,39-2 0,12 4 21,130 5 73,-151 7-92,-13-8-60,63-3 1,-47-1 155,-35 1-71,-5 0-6,38 3 0,5 8-78,5-6 0,9 6-58,-9-5 95,-33-1 111,-14-2-12,0 0-1,22-1 1,-20-1-23,31 6 1,-28-3-78,34 0-1,-35-3 47,34 6 0,-35-3 41,34 0 1,-22-4-14,73 3 52,-65 3-87,-16-3-6,32 2 0,-37-5-42,43 8 0,-46-5 269,37 2-1,203-5 671,-252 0-918,-1 0 0,1 1 0,0 0 1,0 0-1,10 4 0,-11-3-49,1 0 0,0-1 0,0 0 0,-1 0 0,12 0-1,-14-1 120,0 0-1,0 1 0,0 0 1,0 0-1,0 0 0,0 0 1,0 1-1,0-1 0,6 4 1,-4-2 32,-5-3-84,-1 0 1,1 0-1,-1 0 0,0 0 0,1 0 0,-1 0 0,1 1 0,-1-1 0,0 0 1,1 0-1,-1 0 0,1 0 0,-1 1 0,0-1 0,1 0 0,-1 0 1,0 1-1,1-1 0,-1 0 0,0 1 0,0-1 0,1 0 0,-1 1 0,0-1 1,0 0-1,0 1 0,0-1 0,1 1 0,-1-1 0,0 0 0,0 1 1,0-1-1,0 1 0,0-1 0,0 1 0,0-1 0,0 0 0,0 1 0,0-1 1,0 1-1,0-1 0,0 0 0,0 1 0,-1-1 0,1 1 0,0-1 1,0 0-1,0 1 0,-1-1 0,1 0 0,-1 1 0,1 0-40,-1 1-1,0-1 1,0 0-1,1 0 1,-1 0-1,0 0 1,0 0-1,0 0 1,0 0 0,-1-1-1,1 1 1,0 0-1,0-1 1,0 1-1,-1 0 1,1-1-1,0 0 1,-1 1-1,1-1 1,-2 1-1,-5 1-348,-14 8-1192,16-6 1049,-1-1 0,0 0 0,0-1 0,-9 3 0,10-4-212,0 0 0,0 0 0,0-1-1,-9 0 1,-10 0-2240,-5 0-335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4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5728,'-27'0'1840,"22"0"-1110,5 0-388,2 0-134,2 0-124,-1 0-60,-1 0 1,1 0-1,-1 0 1,0 0-1,1 0 0,-1-1 1,1 1-1,3-2 1,-3 0-47,1 0 1,0 0 0,-1 1-1,1-1 1,0 1 0,0 0-1,0 0 1,0 0 0,-1 1-1,9-1 1,58 1 629,442 0 987,-468 2-1449,55 10 1,-47-9 54,-44-3-385,-1 0 1,1 1-1,-1-1 1,1 1-1,-1 1 1,0 0-1,1 0 1,7 3-1,-15-5 137,0 0 0,0 0 0,0 0-1,1 0 1,-1 0 0,0 0 0,0 0-1,1 0 1,-1 0 0,0 1 0,0-1 0,0 0-1,1 0 1,-1 0 0,0 0 0,0 0-1,0 0 1,0 1 0,1-1 0,-1 0-1,0 0 1,0 0 0,0 1 0,0-1-1,0 0 1,1 0 0,-1 0 0,0 1-1,0-1 1,0 0 0,0 0 0,0 0 0,0 1-1,0-1 1,0 14-3782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4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4224,'-28'14'671,"-44"21"562,0-1 6,50-23-884,20-10 12,10-3-199,21-7 71,-19 7-65,1 1 0,14 1 1,-12 0 22,22-3 0,-19 1-57,8-3 46,0 2 1,25 0-1,61 11 77,-58-3-228,-11-2-29,96 13-1,-99-9 94,-1 0 7,-1 1-1,61 21 1,-63-10-130,-28-15-125,0 0 0,1 0 0,0-1 1,-1 0-1,11 3 0,13 0-747,-28-5 688,0 0 0,0 0 0,0 0 0,-1 0 0,1 0 0,0 0 0,-1 1 0,1-1 0,1 2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6:4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12 4896,'0'-3'1584,"1"-4"-1079,1 5-101,13 15 324,-14-11-685,4 2 35,0 2-36,0-1 0,0 0-1,8 4 1,162 121 790,-164-122-725,1-1-1,16 7 1,29 8 448,-31-4-278,-9-6-101,17 8 201,1-1 1,0-1-1,66 22 0,-73-31-196,38 20-1,-54-23-38,1 1 0,-1 1-1,0 0 1,-1 1-1,13 12 1,-22-19-76,-1-2-35,0 1 1,-1 0 0,1-1 0,0 1-1,0 0 1,0 0 0,-1 0 0,1-1-1,0 1 1,-1 0 0,1 0 0,0 0-1,-1 0 1,1 0 0,-1 0 0,0 1 0,1-1-1,-1 0 1,0 0 0,0 0 0,0 0-1,0 0 1,0 0 0,0 1 0,0-1-1,0 0 1,0 0 0,-1 2 0,-10 16 512,3 11-123,-16 5 144,19-26-473,1 1 0,-7 20-1,-7 15-184,-2-9 331,-3-1 1,-27 33-1,33-45-164,6-9 20,0 0 0,-24 23 0,4-12-22,-24 22-21,0 17-75,21-22-5,-77 74-66,20-22-29,45-44 23,8-6-1355,-59 51 0,0-25-277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1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6656,'0'0'2464,"32"0"-1920,1 0-160,-1 0-128,16-16-224,17 16 64,-16-16-64,15-1-1152,1-15 608,16 16-1408,-16-17 1088,-1 33-2560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5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4563 1 6144,'0'13'1978,"0"-13"-1964,-1 1 0,1-1-1,0 0 1,0 0 0,0 0-1,0 0 1,0 0 0,0 0-1,0 0 1,0 0 0,0 0-1,0 0 1,0 1 0,0-1-1,0 0 1,0 0 0,0 0-1,0 0 1,0 0 0,0 0-1,1 0 1,-1 0 0,0 0-1,0 0 1,0 1 0,0-1-1,0 0 1,0 0 0,0 0-1,0 0 1,0 0 0,0 0-1,0 0 1,0 0 0,0 0-1,0 0 1,1 0 0,-1 0-1,0 0 1,0 0 0,0 0-1,0 0 1,0 0-1,0 0 1,0 0 0,0 0-1,0 0 1,0 0 0,1 0-1,-1 0 1,0 0 0,0 0-1,0 0 1,0 0 0,0 0-1,0 0 1,11 0 311,-8 0-255,-3 0-102,0 0 48,0 0 144,0 0 437,0 0-64,-1 0-413,0 0-1,-1-1 0,1 1 0,0 0 1,0 0-1,0 0 0,0 0 0,0 0 1,0 1-1,-2-1 0,-161 0 457,149 1-716,1 0 1,-19 4-1,-8 2-81,-34-2-301,-6 6 100,53-9 230,-30 4-186,-53 18 47,-18-2 278,-179 40 602,-242 70 1227,356-73-880,-11-5-251,15 3-1,-40 10-242,-114 16-301,70-18 395,83-21-43,13-20 395,19 3-197,-106 21 533,209-39-1014,0-3 1,-74-2 0,22-1-150,49 3-50,-31 1-230,63-7 161,10 0-202,1 0 1,-23 3-1,16 3 15,18-4 106,1-1-1,-1 1 0,1-1 0,-1-1 1,0 1-1,1-1 0,-9 1 0,-11-1-710,13 2-369,-10 9 235,20-11 981,1 0 0,0 0 0,0 0-1,0 0 1,-1 0 0,1 0 0,0 0 0,0 0 0,-1 0 0,1 1 0,0-1-1,0 0 1,0 0 0,-1 0 0,1 0 0,0 0 0,0 1 0,0-1 0,0 0-1,-1 0 1,1 0 0,0 0 0,0 1 0,0-1 0,0 0 0,0 0 0,0 0 0,0 1-1,-1-1 1,1 0 0,0 0 0,0 1 0,0-1 0,0 0 0,0 2-267,1 0 1,-1 0 0,1 0-1,-1-1 1,1 1 0,-1 0-1,1-1 1,0 1 0,0 0-1,0-1 1,0 1 0,0-1-1,0 1 1,3 1 0,-2 0-3259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5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2266 3328,'-2'1'141,"-6"10"683,8-11-801,0 1-1,0-1 1,0 0-1,1 0 1,-1 1-1,0-1 1,0 0-1,0 0 1,1 1-1,-1-1 1,0 0-1,0 0 1,1 1-1,-1-1 1,0 0-1,0 0 1,1 0-1,-1 0 1,0 0-1,1 0 0,-1 1 1,0-1-1,1 0 1,-1 0-1,0 0 1,1 0-1,-1 0 1,0 0-1,1 0 1,-1 0-1,0 0 1,1-1-1,-1 1 1,0 0-1,1 0 1,-1 0-1,0 0 597,0 0-219,0-3-112,0 1-276,1 1 0,-1-1 0,0 0 1,1 1-1,-1-1 0,1 1 0,0-1 0,0 0 1,1-2-1,5-9 36,-5-2 57,-1 0 0,0 0-1,-2-26 1,0 19-145,0-9 19,1 20 63,-1 1-1,2 0 1,-1 0-1,4-18 1,3 0 81,13-57 95,-4-28-170,-14 84-10,-1-39-1,-2 42 14,5-43-1,0 38-23,0 8-16,1-36-1,-5 46 6,1 0 1,1 0-1,3-14 0,-2 14 45,-1-1 0,0 1 0,-1-16 0,0 8 249,6-33 0,-1 19-220,-1-12-114,9-49-96,0 4-39,-11 63 134,12-44 1,-12 61 20,1-3 49,1 0 0,0 0 0,13-26 0,9 4 61,-15 15-67,-7 13-14,-1 1-1,2-1 1,-1 1 0,1 0-1,7-6 1,149-148-14,-155 154-42,-1 0-1,0 0 1,0 0 0,6-13 0,-9 14 34,1 1 0,0-1-1,0 1 1,0 0 0,1 0 0,0 0 0,10-8-1,15-7 9,18-39 336,36-23 255,-77 76-713,0 1-1,0 0 1,1 0-1,8-4 0,6-4-76,24-15 678,-43 27-471,0 2-1,0-1 1,0 0 0,0 1-1,0-1 1,0 1-1,0 0 1,0 0-1,0 0 1,4 1 0,2 0 6,107-1-116,-109 0 84,-1 1 0,1 0-1,0 0 1,-1 1 0,1-1 0,-1 2 0,1-1-1,11 7 1,10 3-51,78 37 336,-102-47-245,1 1 0,-1 0 1,0 0-1,1 0 0,-1 0 1,-1 1-1,1 0 0,4 6 0,5 3-34,3 3-64,-2-2-46,18 21-1,-19-17 25,-4-5-2,20 21-1,8 5 145,-14-14 56,46 37 0,-51-48-102,-5-5-24,21 20 0,-5-4-83,39 28 0,-22-18 304,-39-28-200,0 0 0,-1 0 0,1 1 0,-2-1 0,1 1 0,-1 1 0,0-1 0,5 14 0,15 24-6,-7-19 29,26 57 0,12 26-119,-31-61 42,20 26 84,-36-62-34,0 1 0,-1 1 0,0-1 0,-2 1 0,9 25 0,-5-9-52,0-1 0,19 36 0,-18-40 146,17 56 0,-21-58 16,1 0 0,21 44 0,49 61-122,-56-96 122,0 0-1,33 35 1,-43-54-117,107 132-448,-79-98 378,-13 4 65,-16-35 33,0-1 1,2 0-1,0 0 1,15 13-1,-3 1 24,-20-24-64,-1 0 1,1-1-1,0 1 1,0-1-1,1 0 1,0 0 0,0-1-1,7 5 1,4 0-56,-13-6 63,1-1 1,-1 1-1,1-1 1,-1 0-1,1 0 1,0 0-1,0-1 1,0 1-1,0-1 1,0-1-1,0 1 1,0-1-1,0 1 1,0-2-1,6 1 1,9-5 43,-1 0 1,32-14 0,-40 14-46,0 0 1,0-1 0,-1 0 0,0 0 0,-1-1 0,12-10-1,17-26-48,-29 34 63,1 1 0,16-10 0,-15 11 4,0-1 0,13-13 0,2-7-103,-1-2 0,24-38 0,-21 27 0,-7 11 167,0-1-1,-3-1 1,21-45 0,-18 17-137,9-23 5,13-36 46,-5 12 16,-3 33 5,-14 30 17,20-56 0,-6-6-3,43-74-145,-18 57-190,-7 17-67,-19 28 945,27-98 0,-55 154-563,4-18-139,25-60 0,-1 28-152,13-34 221,-13 34 565,-20 45-274,-12 23-202,1 0 0,-1 0 0,0 0 0,1 0 0,0 1 0,0 0 0,0-1 0,0 1 0,0 0 0,1 1 0,5-4 0,-1 1-147,1 1 0,0 0 0,0 1 0,19-5-1,-13 3 93,-11 3 30,0 1 0,0-1 0,1 1 1,-1 0-1,1 1 0,-1-1 0,1 1 0,7 0 0,-3-1-4,-1 1-1,1 0 0,0 1 1,-1 0-1,1 1 1,-1 0-1,1 0 1,-1 0-1,9 5 1,-10-4 19,0-1 0,-1 1 0,1-1 0,12 1 0,13 5-50,-27-6 31,-1 1-1,0-1 1,-1 1 0,8 5 0,-2-1 1,20 14 23,-20-10-5,6 5-6,0-7-18,-11-7 7,0 0 0,-1 0 0,1 1 0,4 3 0,-5-2 2,0-1 1,-1 1-1,0-1 1,1 1-1,1 5 0,3 5 5,20 24 41,-22-29-18,0 1-1,6 20 0,6 15 89,10 6-38,6 49-32,-15-41-158,-5-17 50,-5-15 53,23 50 1,-15-50 64,-11-18-34,1 0 1,-1 0-1,-1 1 1,5 12-1,10 35-82,11 0 11,0 7 75,22 43-35,-40-86-1,0-1 1,28 34-1,-15-24 34,44 54 34,-19-22-38,-34-44-56,-2 0-1,22 35 0,-1 14 129,27 73 0,-15-37-26,0-1-28,-41-87-24,1-1 1,1 1-1,0-2 1,0 1-1,1-1 1,21 22-1,-6-5-14,-10-14-33,1 0 1,0-1-1,21 17 0,53 31 92,-80-57-43,4 3 24,-1 1 1,0 1-1,-1 0 1,16 19-1,11 12-47,-30-34-101,-1-1 0,1-1 0,0 1 0,1-1 0,16 9 0,-21-13 71,1 0 0,-1 0 0,0 1 0,0 0 0,5 4 0,0 2 124,-8-7-60,0-1-1,0 1 1,1-1 0,-1 1-1,1-1 1,-1 0 0,1 0-1,-1 1 1,1-1 0,0 0-1,-1 0 1,1-1 0,0 1-1,0 0 1,0-1 0,0 1-1,0-1 1,-1 1 0,1-1-1,0 0 1,3 0 0,-1 0-28,-1 0 0,1 0 0,-1 0 0,0 0 0,1-1 0,-1 0 0,1 0 0,5-2 1,-5 0-23,0 1 0,0-1 0,0-1 0,0 1 0,4-5 0,-3 2 9,1 0-5,-1 1 1,-1-2 0,1 1 0,-1 0 0,0-1-1,3-8 1,17-49 191,-21 53-97,7-14-1,18-36 1,2-1-135,60-126-54,-72 152 143,19-42-26,7 11-138,-32 45 94,16-21-30,26-19-38,-14 13 70,52-31 164,-78 67-182,0 1 0,30-19 0,-3 3 107,52-36-31,-21 15-48,138-113-117,-187 145 95,10-9 154,0 3-1,40-22 1,-27 24-132,-9-6 16,6 7 80,-7 5 64,-30 12-56,1 0 0,0 1 0,0 0 0,12-2 0,13-4 37,6-13-173,-30 19 44,0 0 0,0 0 0,0 1 0,0 1 0,1 0 0,13 1 0,1-1-32,-7 0 95,-1 0 0,1 1-1,-1 0 1,1 2 0,-1-1-1,19 7 1,47 24-27,-73-29 0,1 0 1,-1 1-1,1 1 1,-1-1-1,-1 1 1,1 1-1,-1-1 1,11 13-1,-1 0 151,-10-12-185,-1 0 1,0 0-1,-1 1 1,0 0 0,9 16-1,12 46-335,-17-45 382,13 29 0,16 14 45,64 85 0,-2-2-14,-85-127-58,116 179-79,-110-174-76,-1 1 0,20 40 0,-32-54 240,1 0-1,1 0 0,1-1 0,0 0 0,18 18 1,11 13-98,-13-14-453,-22-28 197,0-1 1,0 1-1,0-1 0,0 0 1,0 0-1,1 0 0,-1-1 1,1 0-1,0 0 0,0 0 1,0-1-1,0 0 0,7 1 1,7 0-1286,22-2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0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1892 5152,'3'0'1648,"9"0"-999,-7 1-611,0-1-1,0 1 1,0-1-1,0-1 1,-1 1-1,1-1 0,0 0 1,6-1-1,-5-1 54,0 0-7,0 0-1,1-1 1,-1 1-1,0-2 1,5-4-1,-3 1-45,-3 3 50,-1 1 0,1-1 0,8-5 0,-8 7-60,-1 0 0,0 0 0,0 0 0,0 0 0,-1 0 0,1-1 0,-1 0 0,0 0 0,0 0 0,0 0 0,3-7 0,27-43-7,-18 21 14,18-60-1,-27 72-2,1 1 0,1 1 0,20-35 0,-19 38 6,11-30-1,-13 27-21,-4 9-12,1 0-1,7-13 1,-6 14-14,2 1 0,10-13 0,-6 8-3,27-33 101,43-70 0,-48 66 24,25-45 5,23-78-69,19-43-37,-83 181 24,31-56 293,-37 74-303,0 1 0,0 0 1,23-22-1,-20 25-41,0-3 57,1 1-1,1 1 1,1 0-1,34-21 1,-32 26 207,35-10 0,-30 12-142,-12 2-91,1 2-1,0 0 1,0 1-1,0 0 0,0 0 1,1 2-1,-1 0 1,0 0-1,16 3 0,19 8-14,-34-9 68,-6-1-31,1 0-1,0 1 1,-1 0-1,0 0 1,1 1-1,-1 0 1,0 0-1,0 1 1,-1 0-1,10 7 1,-12-7-41,0 1-1,0-1 1,-1 1 0,7 9 0,11 13 25,40 24-165,-46-35 84,32 36 93,30 42 682,-68-82-676,-1 1 0,-1 1 1,0-1-1,8 21 0,4 7-230,13 14-26,12 22 7,52 103-115,-82-149 189,-1 1-1,11 40 1,2 1 60,37 100-202,-49-136 230,19 74 0,-27-83 70,2-1 0,18 40-1,-24-60-16,6 16-43,2-1 1,20 33 0,36 56 47,-23-57 54,-30-32-47,12 15 4,31 17-11,-6 2-74,-3-15 27,1 2 32,-3-5 15,-8 2 38,-32-35-48,1-1 0,0 0 0,1 0 0,12 4 0,10 5-80,-15-5 41,-8-4 29,0 0-1,1-1 1,-1 0 0,1 0-1,7 2 1,28 0 5,-19 0 5,-13-2 0,-1-1 0,1-1 0,17 2 0,-7-3 2,-10 1-7,-1-1 1,1-1-1,19-2 1,16-8-66,-25 8 48,-15 3 14,0-1-1,0 0 1,-1 0-1,1 0 1,-1-1-1,1 0 1,-1 0 0,1 0-1,6-5 1,5-2-17,-7 4 61,-1 0 0,0-1 0,0 0 0,-1 0 1,8-8-1,-2-3 15,0 0 0,-1-1 0,-1-1 0,-1 0 0,-1-1 0,10-26 0,22-81 110,-16 44-77,-10 34-132,-1 0 0,-3-1 0,7-64 0,-17 89 23,3-39-10,26-117-1,11 51-96,-9 31-109,-13 29 39,-9 29 81,1 1 0,31-68 0,1 27 89,-7 3 304,6 11-48,-5 5-54,54-51 1,-53 60-222,-13 18-235,25-45-1,-39 59 393,-2 1 18,2 1 0,0 0 0,1 1 0,25-28-1,-23 31-116,-7 6 51,0 1 1,0 0-1,0 1 1,12-8-1,14 0 115,-22 10-62,0 0 0,11-7 1,-22 12-111,6-5 41,1 0 0,0 1 0,0 0-1,1 1 1,-1-1 0,1 2 0,14-4 0,55-10-197,-63 12 86,-10 2 122,1 1 0,0-1 1,0 1-1,0 0 0,-1 1 1,1-1-1,0 1 0,11 1 1,3 6 172,-17-6-156,1 0 0,-1 0 1,0 0-1,0 0 0,1 0 0,-1-1 1,0 1-1,5-1 0,1 1 34,-1 0-1,0 0 0,1 1 1,14 6-1,-20-8-81,2 2 17,0 0 0,0 0 0,0 0 0,5 4 0,-8-5-32,-1 0 1,1 0 0,-1 1 0,1-1 0,-1 0-1,0 1 1,1 0 0,-1-1 0,0 1 0,0 0-1,0-1 1,-1 1 0,2 3 0,4 17 195,-4-14-160,0-1-1,0 1 1,5 9-1,-3-9-99,-1 0 1,0 0-1,-1 0 0,0 1 1,2 10-1,-2-8 78,0 0 0,1 0 0,5 12 0,56 155 155,-40-104-262,3 8 124,0-25-107,-17-28-17,5 37 0,-8-32-23,15 42 1,31 36 175,-11-27-188,6 38 101,3 7 158,-21-70-95,-15-31-49,16 44 1,-26-59-41,3 12-93,1-1-1,20 39 1,-11-33 12,26 52-120,-22-35-3,5-10 52,-6 5-84,25 22-54,-44-62 304,1 0 0,-1 0 0,1 0 0,0 0 0,0-1 0,0 1 0,0-1 1,0 0-1,0 1 0,5 1 0,-3-2-40,-1 1 0,1 0 1,-1 0-1,7 6 0,-8-6 29,1 0-1,0 0 1,0-1-1,8 5 1,7 5 52,-19-12 2,1 1-1,-1-1 0,1 0 0,0 1 0,-1-1 1,1 0-1,-1 1 0,1-1 0,0 0 0,-1 0 1,1 1-1,0-1 0,-1 0 0,1 0 0,0 0 1,0 0-1,-1 0 0,1 0 0,0 0 0,-1 0 1,1-1-1,0 1 0,0 0 0,2-1 44,-2 1-76,1 0-1,0 0 1,-1 0 0,1-1 0,0 1-1,-1 0 1,1-1 0,0 0 0,-1 1-1,1-1 1,-1 0 0,1 0-1,1-1 1,5-3-327,1 0 12,-1 2 196,-1-1 1,1 0 0,-1 0 0,0-1-1,9-8 1,-8 4 26,0-1 1,-1 0-1,0-1 1,-1 0-1,7-16 1,-5 11 201,0 1 1,13-19-1,6-1 99,-5-11-347,-10 23 72,-4 9 108,-1 0 1,-1 0 0,7-20-1,22-100-46,27-86 180,-48 161-113,-10 40-114,10-29-1,18-33-6,-27 67 63,0 0 0,-2-1 0,3-16 0,-3 15 123,8-26 0,-3 18-32,-1 6 25,7-37 0,-8 6 7,-3 29-29,1 0 0,0 0-1,2 1 1,0-1 0,2 1-1,0 1 1,15-27 0,-8 17-51,-11 21-33,-1 0 0,1 1 0,0-1 0,0 1 0,10-11 0,-11 14-81,0-1 1,0 0-1,0 0 0,3-8 1,6-7-1123,-9 17 239,-3-1-901,0-11-1077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1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0 4992,'-13'0'3525,"10"0"-3365,0 1-112,-1-1 0,0 1 0,1-1 1,-1 1-1,1 0 0,-1 0 0,1 0 0,-1 1 0,1-1 0,0 1 1,0 0-1,-4 3 0,1-2 66,0 1 0,0-1 0,-11 5 1,8-5-9,1 2 0,-1-1 0,-9 8 1,-17 9 76,16-11-187,11-7 21,1 0 0,0 1 0,0 0 0,0 1 1,0-1-1,1 1 0,-9 9 0,-29 22 176,-6 6-13,44-36-136,0-1 0,0 1 0,-12 6 0,5-4-1,9-6-43,0 0 0,0 0 0,0 0 0,1 1 0,-5 3 0,5-3-27,1 0 0,-1 1 0,1-1 0,-3 7 0,-4 4-89,-18 13-54,25-23 174,-1-1 1,1 1 0,1 0 0,-1-1 0,1 1-1,-1 0 1,1 0 0,0 0 0,0 0 0,1 0-1,-1 0 1,1 0 0,0 5 0,0-2-8,1 0 1,0 0 0,0-1-1,1 1 1,0 0-1,0-1 1,6 12 0,19 31-46,-21-37 46,-4-6 6,1 0-1,0 0 1,1 0-1,5 7 1,5 1 6,1 1 0,22 16 1,-9-8-5,-19-16 14,-1 0 0,2-1 0,-1 0 0,1-1 1,-1 0-1,1-1 0,1 0 0,-1 0 0,1-1 0,-1 0 0,1-1 0,14 1 0,8-2 70,1-1-1,46-7 1,-38 3-7,-5 1-25,-23 3-16,-1-1-1,1 0 0,-1-1 0,1-1 1,-1 0-1,14-6 0,27-18 114,0 8 69,-50 18-186,0-1 1,0 0-1,0-1 1,0 1-1,-1 0 1,1-1-1,-1 0 1,0 0-1,0 0 1,0 0-1,4-5 1,1-3 123,-6 9-133,0 0 0,0 0-1,0 0 1,-1 0 0,1-1 0,-1 1 0,0-1 0,1 1 0,-1-1 0,0 0 0,-1 1 0,1-1 0,0 0 0,-1 0 0,1 1 0,-1-1 0,0 0 0,0 0 0,-1-5 0,1 0-6,0 6-17,0 0 0,0 0-1,-1 0 1,1 0-1,-1 0 1,1 0 0,-1 0-1,1 1 1,-1-1 0,0 0-1,0 0 1,0 1-1,0-1 1,0 0 0,-1 1-1,1-1 1,0 1 0,-1 0-1,1-1 1,-1 1-1,1 0 1,-1 0 0,0 0-1,1 0 1,-4-1 0,-12-10-89,13 7-42,1 1 0,0-1 1,-1 0-1,1 0 0,-3-9 0,-9-13-1008,-7-11-1477,1 0 0,-27-75 1,29 46 374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1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32 6304,'-14'-27'2032,"14"27"-2010,0 0 1,0 0 0,0-1 0,0 1-1,0 0 1,0 0 0,0 0-1,0-1 1,0 1 0,0 0-1,0 0 1,-1 0 0,1-1 0,0 1-1,0 0 1,0 0 0,0 0-1,0-1 1,-1 1 0,1 0 0,0 0-1,0 0 1,0 0 0,0 0-1,-1 0 1,1-1 0,0 1-1,0 0 1,-1 0 0,1 0 0,0 0-1,0 0 1,0 0 0,-1 0-1,0 0 69,-1 0 1,1 0-1,0 0 0,-1 1 0,1-1 0,0 0 0,0 1 0,-1-1 0,1 1 0,0-1 1,0 1-1,0 0 0,-1-1 0,1 1 0,0 0 0,0 0 0,0 0 0,0 0 0,1 0 1,-1 0-1,0 0 0,0 0 0,0 1 0,-4 9 651,1 0-1,-4 15 1,4-14-652,0 0 0,-6 13 1,7-18-79,0 0 1,1 1-1,-1-1 1,2 0-1,-1 1 1,0 9-1,-1 3-19,-8 34-84,6 24 43,-8 22 110,-1 5 63,10-50 33,-11 106 201,8-112-291,-32 301 558,37-312-521,-4 37 94,-16 22 142,17-41-218,2-28-123,-2 16-99,1-20-143,0 35 1,4-41-196,-1-13 221,1 0 1,0 0-1,0 0 0,0 0 1,1 0-1,2 9 1,-3-14 158,0 0 0,0 0 0,0 1 0,0-1 1,1 0-1,-1 1 0,0-1 0,0 0 0,1 0 0,-1 0 1,0 1-1,1-1 0,-1 0 0,0 0 0,0 0 1,1 0-1,-1 0 0,0 0 0,1 1 0,-1-1 0,0 0 1,1 0-1,-1 0 0,0 0 0,1 0 0,-1 0 1,0 0-1,1 0 0,-1 0 0,0-1 0,1 1 1,-1 0-1,0 0 0,1 0 0,-1 0 0,0 0 0,0 0 1,1-1-1,-1 1 0,0 0 0,0 0 0,1 0 1,-1-1-1,0 1 0,0 0 0,1 0 0,-1-1 0,0 1 1,19-30-2462,11-16-1860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1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 7136,'0'51'3205,"1"-49"-3138,-1 0 0,0 1 0,1-1 1,0 0-1,-1 0 0,1 0 0,0 0 0,0 1 0,2 2 1,7 18 124,-8-17-183,1 0 30,-1-1 0,-1 1 1,1 0-1,-1-1 0,0 1 0,-1 0 1,1 0-1,-1-1 0,0 1 0,0 0 1,-2 6-1,-14 43 189,2-13-152,9-21-68,-1-1 1,-2-1 0,0 1-1,-16 27 1,-73 85-181,54-70 280,5 0 542,-2-11-180,16-5-124,10-26-235,-5 11-574,11-17 175,8-14 286,0 0-1,1 0 0,-1 1 1,0-1-1,0 0 1,0 0-1,0 0 0,1 0 1,-1 0-1,0 0 1,0 1-1,0-1 0,0 0 1,1 0-1,-1 0 1,0 0-1,0 0 0,1 0 1,-1 0-1,0 0 1,0 0-1,0 0 0,1 0 1,-1 0-1,0 0 1,0 0-1,0 0 0,1 0 1,-1 0-1,0 0 1,0 0-1,0 0 0,1-1 1,-1 1-1,0 0 1,0 0-1,0 0 0,0 0 1,1 0-1,-1 0 0,0-1 1,0 1-1,8-16 14,52-60 309,-15 27-414,-12 15 65,26-47 108,0 0-206,-18 32 53,-14 4 127,-20 37-41,0 1 1,0 0-1,1 0 1,0 1-1,17-11 1,-24 16-2,1 0 1,-1 0 0,0 0 0,1 1 0,-1-1 0,1 0 0,0 1 0,-1-1-1,1 1 1,-1-1 0,1 1 0,0 0 0,-1-1 0,1 1 0,0 0 0,-1 0 0,1 1-1,2-1 1,-2 1 30,0 0 0,1 0 0,-1 1 0,0-1-1,0 0 1,0 1 0,0 0 0,0-1 0,0 1 0,-1 0 0,1 0-1,0 0 1,-1 0 0,2 3 0,8 17 86,0-1 0,-1 2 1,-2-1-1,11 43 0,-13-45-108,0 4-41,5 39 1,4 20 365,-10-61-455,-1 0-1,0 0 0,-1 33 1,-2-43-98,-1-10 3,1 0 0,-1 1-1,0-1 1,1 0 0,-1 0 0,0 0 0,-1 0-1,1 0 1,0 0 0,-1 1 0,1-1 0,-1 0-1,0 0 1,1 0 0,-1 0 0,-2 3 0,-1-2-183,-1 0 1,1 0 0,0 0 0,-6 1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1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7808,'-17'0'2880,"17"0"-2240,17 0-160,-17 0 640,16 16-704,0-16 480,0 16-544,17 0-448,-1 1 32,0-17-1344,17 0 768,-1 0-3392,1 0 2240,16-17-2016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1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8480,'-81'80'3136,"81"-63"-2432,16 15-224,0 0 32,17-15-384,-1-1-32,17 0-64,-1 0-544,17-16 288,0 0-1728,-17 0 1056,1 0-1696,-17 0 1472</inkml:trace>
  <inkml:trace contextRef="#ctx0" brushRef="#br0" timeOffset="1">33 454 7968,'-32'48'2944,"32"-16"-2272,0-15-192,16-1-416,0 0-128,32 0 320,33-16-160,0 0-1344,0 0 672,0-16-2880,0 0 1920,32 0-1696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1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0 8064,'-25'24'1659,"-36"27"0,47-40-1361,-16 14 27,-8 7-248,-58 35 1,57-44-173,5-4-5,2 0-1,1 3 1,-52 44 0,69-52 96,0 1 1,1 1-1,1 1 0,0 0 1,-17 33-1,23-35 16,1 0 0,-4 24 0,7-32-16,0 4-18,-1 1-1,2 0 1,-1 0-1,2 0 1,-1 0-1,3 13 1,-2-20 18,1 0 1,1 1-1,-1-1 1,1 0-1,0 0 1,0 0-1,0 0 1,1 0-1,0-1 1,0 1-1,0-1 1,0 1-1,1-1 1,0 0-1,6 6 1,-3-5 29,0 0 0,1-1 0,-1 1 0,1-1-1,0-1 1,0 1 0,1-1 0,-1-1 0,1 0 0,-1 0 0,1 0 0,8 0 0,3-2 67,0 0 1,0 0 0,0-2 0,22-4-1,-24 2 23,0-1 0,-1 0 0,32-14 0,40-29 134,-32 15-158,-21 13-71,181-105 11,-202 115-307,26-22 1,-35 25 144,1 1 1,-2-1-1,1-1 1,-1 1-1,0-1 1,5-10-1,39-95-2429,-42 92 1793,0 0 1,-2 0-1,5-40 1,-8 37-128,-4-46-1,-11-14-1479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1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98 5056,'-43'-56'1642,"41"53"-1587,0 0 1,-1 0-1,1 1 0,0-1 0,-1 1 0,0-1 0,1 1 0,-1 0 0,0 0 0,0 0 0,-1 1 0,1-1 0,0 1 0,0 0 0,-1-1 0,1 1 0,-6 0 0,1-1 197,4 1 76,-1 0 0,1 0 0,-1 1 0,0-1 0,1 1 0,-10 1-1,4-1 103,6 0-268,-1 0 0,1 0 0,0 1 0,-1-1-1,1 1 1,0 0 0,-1 0 0,1 0 0,0 1-1,-5 2 1,-4 2 117,7-4-205,1 1-1,-1 0 1,1 0 0,-1 1-1,1 0 1,0 0 0,0 0-1,1 1 1,-1-1 0,1 1-1,0 0 1,1 0 0,-1 1 0,-4 8-1,2-5-37,-31 56-100,25-47 32,4-5 11,-13 24 0,13-16 40,2 1 0,0 0 0,1 0 0,-2 32 0,1-18-8,-3 56-73,2 153-1,7-182 55,0 10 3,-3 147 5,-7-60-38,8-112-7,-4 49-75,-34 100-472,20-116 112,-1 11 48,-39 201-2763,44-193 129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17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6976,'0'78'3861,"0"-71"-3857,0 0 0,0 0 0,-1 0-1,0 0 1,-4 12 0,-1 10-70,3-3 22,1-5-55,-2 1 0,-6 25 0,0-6 8,4-18 134,-13 37 0,-8-6 47,-8 54 70,16-57-394,3-24-1089,5-35 731,11 8 578,-1 0-1,1 0 1,0-1 0,0 1-1,0 0 1,-1 0 0,1-1-1,0 1 1,0 0-1,0-1 1,0 1 0,-1 0-1,1 0 1,0-1 0,0 1-1,0 0 1,0-1 0,0 1-1,0 0 1,0-1 0,0 1-1,0 0 1,0-1-1,0 1 1,0-1 0,0-72-136,1 69 209,-1-1-1,1 0 1,0 0-1,0 0 1,0 1-1,1-1 1,-1 0-1,1 1 1,1 0-1,3-7 1,5-13 241,-11 23-253,4-11 337,0 0 0,1 0 1,0 0-1,12-19 0,-15 28-346,0 0 0,0 1 0,1-1 0,-1 1-1,1 0 1,0 0 0,-1 0 0,1 0 0,0 0-1,0 1 1,0-1 0,0 1 0,0 0 0,0 0-1,5-1 1,6-2 61,67-29 323,-70 29-388,1 1 1,0 0-1,-1 0 1,1 1-1,0 1 1,0 0-1,0 1 1,15 1-1,0-1-19,-22 0-32,1 1 1,-1 0-1,0 0 0,0 0 0,0 1 1,0-1-1,-1 1 0,1 0 1,0 1-1,-1-1 0,1 1 0,-1 0 1,0 0-1,5 4 0,-8-4-44,0-1 0,0 0 1,0 0-1,-1 1 0,1-1 0,0 0 0,-1 1 0,0-1 0,1 1 0,-1-1 0,0 0 0,0 1 0,-1-1 1,1 1-1,0-1 0,-1 0 0,1 1 0,-3 3 0,0-1-4,-1 0-1,0 0 1,0-1 0,0 1 0,-1-1-1,1 0 1,-1 0 0,-8 5-1,-16 13 158,7 3 47,-2-17 207,18-1-180,4-4-113,0-1-45,1-1-8,0-1 0,1 1-1,-1-1 1,0 1 0,1 0 0,-1-1-1,0 1 1,1 0 0,-1-1 0,1 1-1,-1 0 1,1 0 0,-1-1 0,1 1 0,0 0-1,-1 0 1,1 0 0,0 0 0,-1 0-1,1-1 1,0 1 0,0 0 0,0 0-1,0 0 1,0 0 0,0 0 0,0 0-1,0 0 1,1 0 0,-1-1 0,0 1-1,0 0 1,1 1 0,0-1 2,-1-1 1,0 1-1,1-1 1,-1 0-1,0 1 1,1-1-1,-1 1 1,1-1-1,-1 0 1,1 1-1,-1-1 1,1 0-1,-1 0 1,1 1-1,-1-1 1,1 0-1,0 0 1,4 2 21,16 11 4,4 1-136,31 1 1,-43-13 207,0 1 1,0 1-1,-1 0 1,13 6-1,-24-10-78,0 1-1,0 0 1,0-1-1,0 1 1,0 0-1,0 0 1,0-1-1,0 1 1,0 0 0,0 0-1,0 0 1,0 0-1,-1 0 1,1 0-1,0 1 1,-1-1-1,1 0 1,-1 0 0,0 0-1,1 2 1,-1-1-3,1 0 1,-1 0 0,0 0 0,-1 0 0,1 0 0,0 0-1,-1 1 1,1-1 0,-1 0 0,1 0 0,-2 2-1,-3 6 183,0-1 0,-1 0 0,-13 16 0,11-16 295,-10 15 305,-29 31 1,40-48-735,-2 0 0,1-1 1,-1 0-1,1 0 0,-2-1 0,1 0 1,0-1-1,-1 0 0,0 0 1,-13 3-1,3-1-152,12-3-135,0-1 1,0 1-1,0-2 1,0 1-1,0-1 1,-12 0-1,16-1-85,1-1-1,-1 1 0,0-1 0,0 0 1,0 0-1,1-1 0,-1 1 0,0-1 1,1 1-1,-1-1 0,1 0 0,0-1 1,0 1-1,0-1 0,-5-4 0,-8-9-3913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5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9888,'1'8'2206,"-1"-4"-1791,0 0 1,0 0-1,0 0 1,0-1-1,0 1 1,-1 0 0,-1 7-1,-9-6-377,6 1-14,4-5-17,1 0-1,-1 0 1,0-1-1,1 1 1,-1 0-1,0-1 1,0 1 0,1 0-1,-1-1 1,0 1-1,0-1 1,0 0-1,0 1 1,0-1 0,0 0-1,1 1 1,-1-1-1,-2 0 1,-22 11 227,-38 20 1,25-11 298,28-15-436,1 1 0,0 0 0,1 0 0,-1 0 0,-9 11 0,16-15-108,0 1 1,0-1-1,0 0 1,0 1-1,1 0 1,-1-1-1,1 1 1,-1 0 0,1 0-1,0 0 1,0 0-1,0 0 1,1 0-1,-1 0 1,1 0-1,0 0 1,-1 0-1,1 0 1,0 0-1,1 0 1,-1 1-1,1-1 1,-1 0-1,1 0 1,2 4-1,0 2-53,1-1-1,0-1 1,1 1-1,0-1 0,0 1 1,1-1-1,11 11 0,-8-9-164,0 0 0,1-1 0,-1 0-1,2 0 1,-1-1 0,1-1-1,0 1 1,1-2 0,0 0-1,0 0 1,0-1 0,0-1-1,0 0 1,14 2 0,3-4-1072,0-1 1,1-1 0,52-10 0,-61 8 517,7 0-152,-1-2 0,34-11 0,-19 0-331,43-24 1,-85 39 1257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1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6560,'-48'48'2432,"32"-32"-1888,0 0-160,-17-32-5696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2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0 6240,'0'3'2005,"0"5"-1531,1-3-260,-1 0 0,0 0 0,0 0 1,-1 0-1,1 0 0,-3 6 0,-13 40 154,-13 59-69,19-65-331,-2-1 0,-18 43 0,-13 10 0,3 5 27,-30 44 5,18-41 0,44-87 0,-83 161-16,67-138-36,8-13-33,0-1-1,-2 0 0,-38 44 0,54-69-51,0 0 0,-1 0-1,1 0 1,-1-1 0,0 1 0,-4 2 0,6-4 101,1 0 1,0 0-1,0 0 1,-1 0-1,1 0 0,0 0 1,0 0-1,-1 0 1,1 0-1,0 0 1,0 0-1,-1 0 1,1 0-1,0 0 1,0 0-1,-1 0 1,1 0-1,0 0 1,0 0-1,-1 0 0,1 0 1,0 0-1,0 0 1,-1 0-1,1-1 1,0 1-1,0 0 1,0 0-1,-1 0 1,1 0-1,0-1 1,0 1-1,0 0 1,0 0-1,0 0 0,-1-1 1,1 0-179,0-1 0,0 1 0,0-1 0,0 1 0,0-1 0,1 1 1,-1-1-1,0 1 0,1-1 0,-1 1 0,1-1 0,0 0 0,23-58-2015,-5-18 325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2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6304,'0'0'71,"0"-1"1,0 1 0,0-1-1,0 1 1,0-1 0,0 1-1,0-1 1,0 1-1,0-1 1,0 1 0,0-1-1,0 1 1,0-1 0,1 1-1,-1-1 1,0 1-1,0-1 1,0 1 0,1-1-1,-1 1 1,0 0 0,1-1-1,-1 1 1,0-1-1,1 1 1,-1 0 0,0-1-1,1 1 1,-1 0 0,1 0-1,-1-1 1,1 1-1,-1 0 1,1-1 0,0 1-44,-1 1 0,1-1 0,-1 0 0,1 0 0,-1 0 0,0 1 0,1-1 1,-1 0-1,1 0 0,-1 1 0,0-1 0,1 0 0,-1 1 0,0-1 0,1 0 0,-1 1 1,0-1-1,0 1 0,1-1 0,-1 0 0,0 1 0,0-1 0,0 1 0,0-1 0,0 1 1,1-1-1,-1 1 0,0-1 0,0 0 0,0 1 0,0-1 0,0 2 0,2 3 1210,1-2-1079,-1 0 1,0 0 0,0 0 0,0 0 0,0 1 0,0-1-1,-1 1 1,1-1 0,0 6 0,9 45 8,-9-46-244,8 54 12,-5-10 173,-2-15 13,11 52-1,1-25 58,37 98 0,8-30-211,-2 16-4,0 1 98,-18-68-15,-21-43-30,143 334-790,-158-362 275,-1 1 1,0-1-1,0 1 1,-1 0-1,0 0 1,0 19-1,-2-11-4008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2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17 9888,'-65'16'3648,"65"0"-2816,-16-16-256,16 0-224,16 0-320,1 16-288,31-16 128,-16 0-320,33 0 288,0 0-160,16-16 192,16 16-224,0-16 224,-16 16-2336,0-16 1344,-17-1-3840,-15 17 2784,-17 0 448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2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7296,'4'-3'537,"0"0"1,0 0-1,0 0 1,0 1-1,6-4 1,11-6-9,31-23 53,69-60-508,-95 74-42,-12 9-7,0 0 1,1 1 0,0 1 0,30-15-1,-40 23-22,0 1 0,0 0 0,0 0 0,0 0-1,0 0 1,0 1 0,0 0 0,8 1 0,2-1 25,-8 1-5,-1-1 0,1 1 1,0 0-1,-1 0 0,1 1 1,-1 0-1,1 0 0,-1 1 1,0 0-1,0 0 0,0 0 1,9 7-1,2 3 50,0 2-1,23 26 1,12 11 299,-45-46-246,1 0 0,0 0 0,0 0-1,1-1 1,10 5 0,-3-4 51,0 0 1,1-1-1,-1 0 1,1-2 0,0 0-1,-1 0 1,1-2-1,0 0 1,24-2-1,-32 0-255,-1 0 0,1-1 0,-1 0 0,1 0-1,-1-1 1,0 0 0,0 0 0,0-1 0,0 0-1,0 0 1,-1-1 0,0 0 0,0 0-1,0-1 1,-1 0 0,0 0 0,0 0 0,0-1-1,-1 0 1,8-13 0,-3-2-2380,14-43 0,-23 63 2345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2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6656,'-41'54'2144,"33"-43"-1307,11-11-458,10 3-187,3 10-160,-8-5 14,-1 0 0,0 1 1,-1-1-1,0 2 0,0-1 0,-1 0 1,-1 1-1,1 0 0,-1 0 1,4 19-1,-2 3 279,-1 0 0,0 41-1,-3-36-95,27 227 1098,1 36-852,-24-141-395,5-14 27,-6-15-587,6-20-1936,-9-82 1745,-1-9-204,4 20 0,0-19-661,1 0 1,10 21 0,-16-41 1517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2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9632,'1'29'3070,"0"-12"-2531,-1-1 0,0 1 0,-4 19 0,-8 47-552,5-20-123,-17 48 29,2 10 182,-5 38 138,-15 323 1403,33-344-1077,-6 60-92,-19 462-334,32-499-220,-5-69-273,2-48-587,2 1 1,7 82-1,7-76-883,-6-24-1361,-4-27 3122,-1 0-1,1 0 0,-1 0 1,1 0-1,0 0 1,-1 0-1,1-1 1,0 1-1,-1 0 1,1 0-1,-1-1 0,1 1 1,-1 0-1,1-1 1,-1 1-1,1-1 1,-1 1-1,1 0 1,-1-1-1,1 1 0,-1-1 1,0 1-1,1-2 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2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9792,'-16'64'3648,"16"-31"-2848,16-1-224,0-16 64,16 0-480,1 1-352,15-1 96,1 0-1408,-1-16 864,17-16-2144,-16 16 1568,-17 0-1824</inkml:trace>
  <inkml:trace contextRef="#ctx0" brushRef="#br0" timeOffset="1">211 405 9792,'0'49'3648,"16"-17"-2848,33 0-224,-1-32-384,1 16-224,-1 1-320,17-34 192,0 1-3392,-1 0 1952,17 0-3712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2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 8224,'-16'32'3040,"16"-16"-2368,-16 17-160,-1-1-384,1 0-160,-16 1-544,0 32 320,-1 15-256,-15 50 320,15-1-128,1 17 192,-17-33 640,33 17-288,-16-17-1472,16-32 672,16-17-1312,-16-15 1088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2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7968,'0'0'2565,"3"0"-1546,1-1-815,-1 1-123,0 0 0,-1 0 0,1 0 0,0 1 0,0-1 1,0 1-1,3 0 0,29 29 36,-13-18-349,-17-10 162,1 1 0,-1 0 1,0 0-1,0 1 0,6 4 1,40 54-817,-41-52 671,-1 0 0,0 1-1,10 17 1,-17-25 143,0 0 0,0 0 0,0 0 0,0 1 1,-1-1-1,0 1 0,0-1 0,0 1 0,0 0 0,0-1 1,-1 1-1,1 0 0,-1 0 0,0-1 0,0 1 0,-1 0 1,0 4-1,-10 13-1214,7-3 616,4-15 505,0 0 1,-1 1-1,0-1 0,0 0 1,0 0-1,0 0 0,0 0 1,-1-1-1,1 1 0,-1 0 1,0-1-1,1 1 0,-5 3 1,-22 18-976,-1-1 0,-50 30 1,13-10 1528,45-28 314,-1-1 0,-1-1-1,-24 10 1,36-19-225,1 1 0,0 0 0,1 0 1,-1 1-1,1 0 0,0 1 0,0 0 1,-14 15-1,22-21-454,1-1-1,-1 1 1,0 0 0,1-1 0,-1 1 0,1 0 0,-1-1 0,1 1 0,-1 0-1,1 0 1,0-1 0,-1 1 0,1 0 0,0 0 0,0 0 0,-1 0 0,1-1-1,0 1 1,0 0 0,0 0 0,0 0 0,0 0 0,0 0 0,1 1 0,0 0-1,0 0 1,0 0-1,0 1 1,1-1-1,-1-1 1,1 1-1,1 2 1,5 6 81,-4-6-53,-1 1 0,1-1 0,0 0 0,0 0-1,0 0 1,0 0 0,1-1 0,0 0 0,-1 0-1,1 0 1,1 0 0,-1-1 0,9 3 0,48 22 433,0-5-74,-6 5 250,17-6-224,-3 6-186,3-5-118,-61-17-89,1 1 0,15 10 1,5 3 100,-29-18-98,0 2 0,0-1 1,0 0-1,-1 1 1,1-1-1,-1 1 1,0 0-1,0 0 1,4 6-1,-5-7-25,-1 0 0,0 0 0,0 0-1,0 0 1,-1 0 0,1 0 0,0 1 0,-1-1-1,1 0 1,-1 1 0,0-1 0,0 0 0,0 1 0,0-1-1,0 0 1,0 0 0,-1 1 0,1-1 0,-1 0 0,1 0-1,-3 4 1,-12 25 271,-30 46 0,43-74-276,-28 41 589,-59 65-1,65-82-387,13-13-98,1-2 73,-20 19 1,20-23-83,-20 11 1,14-8-47,-25 18 52,-5-7-261,34-15-131,2-2-30,1 0-1,-21 7 1,28-12 153,0 1 1,-1 0-1,1-1 1,-1 1-1,1-1 1,-1 0 0,1 0-1,-1 0 1,1 0-1,-1 0 1,0-1-1,1 1 1,0-1-1,-1 1 1,1-1-1,-1 0 1,1 0-1,-3-2 1,2 1-62,1 0 0,0 0 1,0 0-1,1-1 0,-1 1 0,0-1 0,1 1 1,-1-1-1,0-3 0,-14-26-4256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3915 0 6304,'14'0'2032,"-11"0"-1238,-3 0-330,0 0 134,0 0-268,0 0-122,0 0-32,0 3 171,0 24 234,-3-22-405,2-3-174,-1-1-1,1 0 1,0 0-1,0 1 1,0-1-1,0 1 1,0-1-1,0 1 1,1-1-1,-1 1 1,0-1-1,1 1 1,0 0-1,-1-1 1,1 1-1,0 0 0,-1 2 1,1-2-6,0-1-1,0 1 1,0-1 0,0 1 0,0-1-1,0 1 1,-1-1 0,1 0 0,-1 2-1,-3 3-31,0-1 1,0 1-1,0-1 0,0 0 0,-1-1 0,-9 8 1,7-6-41,0 0 0,0 1 0,1-1 1,-7 10-1,10-11 24,0 0-1,0-1 1,-1 1 0,0-1-1,0 0 1,0 0-1,-1 0 1,0-1 0,1 1-1,-8 2 1,-80 44-559,-23 14 262,83-44 344,-68 41-54,64-39 81,-52 44-1,53-38 32,-46 28 0,-17-2-15,-112 57 52,92-55-37,4-2 17,-23 0 26,-102 60 494,84-36 473,-260 132 1455,296-148-1377,24-20-534,-63 32 140,-85 39 507,183-87-634,-87 52 1,-46 45 502,170-107-1023,-72 43 204,12-16-123,31-9-144,24-14-231,-38 18-1,-43 24-1003,-8 5-2292,36-18-947,73-45 3759,1 0-1,0 0 1,0 0-1,-10 10 1,14-12-799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2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10 471 8800,'-9'11'2135,"9"-11"-2112,0 1-1,0-1 1,0 0-1,0 0 1,0 0-1,0 0 1,0 0-1,0 0 1,0 0-1,0 0 1,0 0-1,0 0 1,0 1-1,0-1 1,0 0-1,0 0 1,0 0-1,0 0 1,0 0-1,0 0 1,0 0-1,0 0 1,0 0-1,0 0 1,0 1-1,0-1 1,0 0-1,0 0 1,0 0-1,0 0 1,1 0-1,-1 0 1,0 0-1,0 0 1,0 0-1,0 0 1,0 0-1,0 0 1,0 0-1,0 0 1,0 0-1,0 0 1,0 0-1,1 0 1,-1 0-1,0 0 1,0 0-1,0 0 1,0 0-1,0 0 1,0 0-1,0 0 1,0 0-1,0 0 1,1 0-1,-1 0 1,0 0-1,0 0 1,0 0-1,2-1 77,0 1-1,0-1 0,0 0 1,0-1-1,0 1 1,0 0-1,0 0 0,0-1 1,2-2-1,8-7 88,-7 7-182,-1-1 0,0 1 0,1-1 0,-1 0 0,-1 0-1,6-10 1,13-45-382,-9 25 356,2 1 1,22-37 0,-30 60 63,18-19 0,-14 17-46,8-11-81,32-34-100,-43 51 182,-1 0 0,2 1 0,-1-1 0,1 2 0,12-7 0,-6 5 30,-1 1 0,2 0 1,27-5-1,-35 9-6,1 0 0,0 1 0,-1 0 0,1 1 0,0 0 0,0 0 0,14 3 0,-21-2-16,0 0 1,0-1-1,0 1 0,0 0 1,0 0-1,0 0 0,0 1 1,-1-1-1,1 0 0,-1 1 1,4 2-1,-5-4-5,12 12 55,-5-6-28,-1 0 1,0 0-1,0 1 0,0 0 0,-1 0 0,6 10 0,11 39 219,16 18 145,-17-37-41,-17-29-268,0 0 1,1 0-1,0-1 0,0 0 0,1 0 1,0 0-1,8 7 0,-9-9-46,1-1-1,0 0 0,0-1 1,0 1-1,0-1 0,0 0 0,1-1 1,12 4-1,-17-6-42,0 1 1,0-1-1,1 0 1,-1 0-1,0 0 1,0 0-1,1 0 1,-1 0-1,0-1 0,0 1 1,0-1-1,0 0 1,0 1-1,0-1 1,0 0-1,0 0 1,0 0-1,3-3 1,1 0-90,-1-1 1,1-1 0,8-10-1,-10 11 42,8-10-454,0 0 1,-2-1 0,1 0-1,-2 0 1,0-1-1,6-20 1,-8 15-124,-1-1 0,3-27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2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8544,'1'5'620,"0"-1"1,0 1 0,0-1 0,0 1-1,0-1 1,4 6 0,-2-1-534,29 72 1027,-22-57-1124,15 51-1,-14-24-9,-2-1 0,-3 1-1,1 59 1,-5-56 42,2 7-1,6 215-383,-10-186 238,3 197-131,1-187 194,5 143 74,7 59-610,-13-278 39,1 0 0,1 0-1,1 0 1,1-1 0,17 38 0,-22-55 277,1 0 0,0-1 1,1 0-1,-1 0 0,1 0 1,0 0-1,8 7 0,-7-8-264,0-1-1,1 0 1,-1 0-1,1-1 1,0 0-1,7 3 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26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8224,'-29'83'2645,"26"-76"-2405,0 0 1,-1-1-1,0 0 1,-5 8-1,8-13-196,-1 1 1,1 0-1,0 0 0,0 0 1,-1 0-1,1 0 0,1 1 1,-1-1-1,0 0 0,1 0 1,-1 1-1,1-1 0,-1 0 1,1 1-1,0-1 0,0 0 1,1 3-1,-2 5 69,0-1 0,0 0 1,-5 18-1,-4 18 218,-4 104 475,12-109-604,-9 95 795,7 245 1137,5-216-1473,-1-70-260,3 184 472,2-181-634,3 125 77,-8-189-331,0 135-910,0-57-2423,0-103 2600,0-1 0,0 0 0,-2 12 0,1-19 689,1 1 1,0-1-1,0 0 0,0 1 0,0-1 1,0 0-1,0 1 0,-1-1 0,1 0 0,0 1 1,0-1-1,0 0 0,-1 0 0,1 1 1,0-1-1,0 0 0,-1 0 0,1 1 0,0-1 1,-1 0-1,1 0 0,0 0 0,-1 0 1,1 1-1,0-1 0,-1 0 0,1 0 0,0 0 1,-1 0-1,1 0 0,-1 0 0,1 0 1,0 0-1,-1 0 0,1 0 0,0 0 0,-1 0 1,1 0-1,0 0 0,-1-1 0,1 1 0,0 0 1,-1 0-1,1 0 0,-1-1 0,-15-12-5119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31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681 1894 4896,'-38'-19'2192,"16"8"-1840,21 10-320,0 1 0,0-1 0,0 1 0,0 0 0,0-1 0,0 1 0,0 0 0,0 0 0,0 0 0,0 0 0,0 0 0,0 0-1,0 0 1,-1 0 0,1 0 0,0 0 0,0 1 0,0-1 0,0 0 0,0 1 0,0-1 0,0 1 0,0-1 0,0 1 0,0-1 0,0 1 0,1 0 0,-2 1 0,-8 4 171,-3-3-68,11-3-121,-1 1 1,1-1-1,-1 1 0,1 0 0,0-1 0,-1 1 0,1 0 0,0 1 0,0-1 0,0 0 1,0 1-1,0-1 0,0 1 0,-3 2 0,-5 9-54,-1 1 1,1 0-1,1 1 0,1 0 0,-9 21 1,4-11 16,-84 180-20,79-162 14,1 1-1,2 1 1,-8 47 0,18-73 39,-17 78 188,-5 3 10,-12 131 517,27-155-762,0 12 50,-11 61 496,6-67-247,-12 63-65,-35 292 86,42-252-169,14-111-106,4-24-52,4 61 0,1-40 26,-1 298 290,0-358-263,1 0 0,0 0 0,0 0 0,1 0 0,1 0 1,5 17-1,6 15-60,-13-37 41,0 0-1,1 0 1,0 0-1,0 0 1,0 0-1,1-1 1,0 1-1,0-1 1,0 0 0,1 0-1,5 6 1,2 1 63,-6-7-40,-1-1 0,1 1 1,0-1-1,0 0 1,9 5-1,18 2-77,-8 6 61,-18-13 99,0 1 1,0-1 0,1 0-1,11 5 1,14 2 104,-20-7-261,1 0 0,22 12 0,-19-5-80,16 13 0,4 3-81,-6-7 121,-17-12 159,1 0 0,-1 1 1,-1 1-1,0 0 0,0 1 0,11 13 1,-8-4 72,-8-10-58,1 0 0,0 0 0,0-1-1,13 10 1,-10-11-21,0-1 1,0 0-1,1-1 1,0 0-1,0-1 1,14 5-1,84 17 63,-88-22-99,162 21 179,-147-22-184,31 0 13,-49-4-6,-1 1 1,1 1-1,0 1 1,21 6-1,-21-5 159,1 0-1,37 3 0,43-6-185,-72-1-105,4 0 58,19 1-19,0-3 0,90-13 0,102-13 209,-224 26-121,92-1 55,2 1-31,180-25 84,-182 21-111,2-4-27,3 4-144,-54 1 96,100-3 96,21-1-91,-13 2-53,1302 7 603,-1292-8-458,4-1 153,-184 9-186,135 3 58,-59 2-142,91 4-82,1-1 154,-2 0 93,-103-8-58,141-3-121,-141-1 57,122-5 40,1128 9 182,-1099 9-54,-158-5-89,71 1 0,-11 6-124,-46-6 41,102 9 48,15 1 28,-117-11-25,46 7 26,-59-8-5,112 13 10,23-1-163,-131-12 151,16 3 109,78 2 148,14 0-98,-92-3-139,63 1 35,-11 5-64,-13-6-107,-65-1 55,146 6 30,-128-11 20,151 4 9,-158 1-14,170 6 126,-153-11-97,173 4-151,-103 8 12,2-5 42,19 4 33,-103-7-1,178 13-53,12 0 77,-177-13 11,13 2 16,157 4 32,-165-10-50,180 4 42,-173 2 7,143 4 87,282-9 2,-436 0-180,165-3-24,-170-1 56,196-5 3,-127 9 11,195-3 86,-247-2-50,110-4-1,34 1-175,-4 0 68,-15-1 121,-145 5-6,12-1-7,135-9 15,-75 0-35,-15 9-20,-9-6-6,20 8-8,1 1 48,42-20 153,-7 1-194,-107 17-37,114-11-138,-128 8 125,131-21-107,-140 19 129,83-28 1,139-70 194,-260 103-167,9-3-6,29-12-59,66-38 0,-73 32 22,82-45-104,215-91-134,-313 150 291,2 0 6,-1-1 0,0-1 0,37-27 0,8-22 38,-66 59-50,25-23 10,0-1 1,38-49-1,-66 75-11,174-205-399,32 11 296,-178 168 168,-1-2 0,-1-1 0,-2-1 0,33-53 0,66-146-12,-121 225-56,21-42 29,-3 0 0,-2-1-1,-1-2 1,13-66 0,-28 104 14,24-151 44,-22 82-177,6 11-63,-5-8-6,-2 37 9,5-80-221,0-31 89,-4 104 180,-3 0 0,-4-76 0,-9 43 140,5 0 33,-4 0 100,5 26-98,-9-68-170,5 69 54,-50-232 178,32 206-86,20 53-132,-10-27-168,-23-30 7,12 18 162,13 29 55,-26-46 0,-5 10-68,32 45 66,-12-19 28,-33-26 134,10 14-29,23 23-74,1-1 1,2-1-1,-27-62 0,26 22-119,-32-54 88,1 3 89,48 109-2,-2 0 0,0 1 1,-12-19-1,-41-53 57,24 36-33,-20-19-52,38 51-71,13 15 9,0-2-7,0 1 1,-1 1 0,0-1-1,-1 1 1,0 1-1,0 0 1,-13-8 0,-4 0 8,-45-35 0,66 46 7,-1 0-1,0 0 1,0 0-1,0 1 1,-11-5 0,-13 2-29,14 4 7,-7-3-15,12 2-34,0 1 1,0 1 0,-16-1-1,5 1-28,1 2 0,-1 0 0,1 1 1,-42 11-1,27-3 38,-135 45-110,-19 26 97,156-65 60,-103 52-78,-25 12 144,91-52-83,22-10-12,1 2 0,-73 43 0,79-36 10,-94 62 170,69-38-74,-76 52-166,63-57 49,-64 40 105,82-47-73,-1-3 0,-122 51 1,84-47-186,-151 84 0,221-105 178,-41 22 18,-49 13 141,2 5-65,-44 7-197,73-32 144,47-17 62,-133 47 319,158-59-367,-204 52 164,98-36-280,30 0 32,28-6 73,-84 9 0,87-20-14,-87 10-180,82-4-291,-88 10-348,59-15 1539,0 6-74,0-5-91,-3 4-326,-7-4-383,7 5 16,3-6 90,46 0 38,-79 3 10,-185 9 208,46 9-195,228-23-52,-15 1 10,-104 11 6,101-7 22,-119 14 50,81-17 5,49 0 8,-82 4 74,-240-9 435,238-9 176,19 2-267,75 6-375,0-2 0,-69-14 0,39 5-93,12 4-81,-90-19-101,59 0 154,-4 6 32,5-6-10,-122-25 192,74 21-83,47 11-70,-2-7-55,-6 6-155,12-1 94,-141-32 335,114 33-184,32 0-46,-25-4 23,85 21-54,-142-22 166,111 22-131,-96-11-156,88 5 49,13 2 82,-1 1 0,-71 0 0,91 7-73,-1-2 0,1 0 1,-42-10-1,11 0-9,-75-4-1,108 14 39,-58-3-38,38 0-4,13 1 122,0 1 1,0 2-1,-47 3 1,75-2-38,-28 3-109,1 2-1,0 0 1,-40 14 0,17 8-84,-47 24 122,-79 46-1028,141-79 1418,1-1 0,-50 13 0,76-27-324,0 1 0,-16 8 1,-12 15-29,19-17-34,-1-1 0,1 0-1,-2-2 1,-24 7 0,38-13 87,-6 1 56,0 1 1,1 1-1,-13 4 1,-4 4-99,0-2-1,-1-1 1,-41 6 0,45-12 60,5-1-29,-1 2 0,-25 6 0,20-3-32,3 0-34,-38 14 1,35-9 10,-57 22-70,61-25 95,1 1 0,-29 17 1,-17 8 30,-30 4-78,-44 22 22,102-41 29,-79 38 58,42-22-24,-57 22-4,-270 58-24,332-97 8,38-10 24,-60 9 0,44-15-35,-54-2-1,29-2-113,-162 1 345,214-1-263,1 0 0,-1-2-1,-39-8 1,3-1 118,-120-6 1,110 12-109,-28-4 14,65 8 3,-31-4-34,-6-13-98,49 13 98,1 1 1,-40-6 0,-40 6 137,-242-39-238,218 26 133,40 7 57,-80-13 441,120 16-382,-54-9 20,-35 7-187,45-6 7,45 7 41,-265-30 153,193 27 10,81 8-130,-360-24 218,315 27-303,-38 0 66,-178 22-1,120 7 265,-181 54 0,93-20-63,-18 6-370,-205 91-1145,467-153 1068,-112 44-2234,-2 26 515,132-76 1952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1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17 2720,'-14'-14'891,"11"12"-545,3 2-84,1 16 562,-1-6-733,0-1 1,-1 1-1,-1 12 0,-1-8-28,-1 2 26,1 0-1,1 1 0,0 17 0,2 594 1048,-1-573-1134,-14 101 1,2-42 237,7-53-91,-5 4 198,9-43-235,2-18-88,0-1-1,0 1 0,-1 0 0,1 0 0,-1 0 1,0 0-1,0 0 0,0 0 0,-1-1 1,1 1-1,-1 0 0,0-1 0,-3 4 0,5-7-18,0 1 1,-1-1-1,1 0 0,-1 1 0,1-1 0,0 1 0,-1-1 0,1 0 0,-1 0 0,1 1 0,-1-1 0,0 0 0,1 0 0,-1 0 0,1 0 0,-1 1 0,1-1 0,-1 0 0,1 0 0,-1 0 1,0 0-1,1 0 0,-1-1 0,1 1 0,-1 0 0,1 0 0,-1 0 0,1 0 0,-1-1 0,1 1 0,-1 0 0,1 0 0,-2-1 0,1 0 13,-1-1-1,1 1 1,-1-1-1,1 0 1,0 1-1,-1-1 1,1 0-1,0 0 1,-1-1-1,-1-6-11,0 0 1,0 0-1,1-1 0,0 1 1,-1-15-1,0-1-65,2 15 60,-5-28-580,0-65-1,16-94-317,-7 146 744,-1 1 47,-2 31 31,1 0 1,1 0-1,0 0 0,1 0 0,12-35 0,0 15 116,3 2-1,1 0 1,2 1-1,30-39 1,-42 62 16,2 1 0,0 0-1,0 0 1,1 1 0,0 0 0,1 2 0,0-1 0,1 1 0,0 1 0,0 1 0,1 0-1,0 0 1,0 2 0,19-5 0,-8 4 20,0 1 0,1 1 0,-1 1 0,1 1 0,0 2 0,37 4 0,-56-3-61,0 1 1,0 0 0,0 0-1,-1 1 1,1 0-1,-1 0 1,0 1 0,0-1-1,0 2 1,0-1-1,-1 1 1,1 0-1,-1 0 1,-1 1 0,1 0-1,-1 0 1,5 7-1,-7-9-80,-1-1-1,0 1 0,0 0 0,0 0 0,0 0 1,-1 0-1,1 0 0,-1 0 0,0 0 0,0 0 1,0 7-1,-1-4-74,0 1-1,-1-1 1,0 0 0,0 0 0,0 0 0,-4 9 0,-3 5-253,-1-1 1,0 1 0,-18 24 0,23-38 332,-9 13-44,-1 1 0,-1-2 0,-1 0 1,-1 0-1,-1-2 0,0 0 0,-25 17 1,13-14 382,-2 0 1,1-2 0,-2-2-1,-43 16 1,64-28-2,-1 0 0,0-1-1,0-1 1,-18 2 0,-53-2 986,56-2-954,25 0-309,0 0-1,-1 0 1,1 0 0,0-1-1,0 1 1,-5-2-1,0-6-47,8 8 42,-1-1 0,1 1 0,0 0 0,0-1 0,-1 1 0,1 0 0,0-1 1,0 1-1,-1 0 0,1-1 0,-1 1 0,1 0 0,0 0 0,-1 0 1,1-1-1,0 1 0,-1 0 0,1 0 0,-1 0 0,1 0 0,0 0 1,-1 0-1,1-1 0,-1 1 0,1 0 0,-1 0 0,0 1 0,1-1 3,0-1-1,0 1 0,0 0 0,0 0 1,0 0-1,0 0 0,0 0 0,0 0 0,0 0 1,-1 0-1,1 0 0,0 0 0,0 0 1,0 0-1,0 0 0,0 0 0,0 0 0,0 0 1,0 0-1,0 0 0,0 1 0,-1-1 1,1 0-1,0 0 0,0 0 0,0 0 0,0 0 1,0 0-1,0 0 0,0 0 0,0 0 1,0 0-1,0 0 0,0 0 0,0 0 0,0 0 1,0 0-1,0 1 0,0-1 0,-1 0 1,1 0-1,0 0 0,0 0 0,0 0 0,0 0 1,0 0-1,0 0 0,0 0 0,0 0 1,0 1-1,0-1 0,0 0 0,0 0 0,1 0 1,-1 0-1,0 0 0,0 3-12,1 0 0,0 0 1,0 0-1,1 0 0,-1 0 0,0 0 0,1-1 1,0 1-1,0-1 0,-1 1 0,1-1 0,1 1 1,-1-1-1,3 2 0,15 19 130,-1 14 27,-11-21 47,18 28 0,35 30 217,-11-16 2,6 24-8,4 6 265,-1-18-181,-8 3 176,-5-16-245,-8-1-80,3-15-96,-38-37-186,0 1-1,-1 0 0,1 0 1,3 10-1,-4-10-21,-1-1 0,1 1 0,0-1 0,1 1 0,-1-1 0,1 0 0,5 6 0,-5-7-195,0-1 0,1 0 0,-1 0 0,0 0 0,1-1 0,-1 1 0,1-1 1,0 0-1,0 0 0,-1 0 0,1 0 0,6 0 0,-6-1-144,-1 1 1,1-1 0,-1 0-1,1 0 1,-1-1-1,1 1 1,-1-1-1,1 1 1,-1-1 0,0 0-1,1-1 1,-1 1-1,0 0 1,5-4-1,-3 0-167,0-1-1,-1 0 1,0 0-1,0 0 0,0 0 1,5-13-1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1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82 6656,'0'6'452,"-1"-4"-368,1-1 0,0 1 1,0 0-1,0-1 0,0 1 1,0 0-1,0-1 0,0 1 1,1 0-1,-1-1 0,1 1 0,-1-1 1,1 1-1,-1-1 0,1 1 1,0-1-1,0 1 0,0-1 1,0 0-1,0 1 0,0-1 1,0 0-1,0 0 0,1 0 0,-1 0 1,0 0-1,1 0 0,-1 0 1,2 1-1,13 5 91,-6-2-111,1 0 1,14 10-1,51 31 117,-64-39-118,0-1 0,1 0-1,23 7 1,-26-10-47,-2 0-6,1 0 0,-1-1 0,1 0 1,-1 0-1,1-1 0,-1 0 0,1 0 0,0-1 0,14-2 0,39-8 22,-35 7-28,-11 1-1,1 0 0,-1-1 0,21-6 0,-12 1-30,-3 1 30,23-11 0,-40 16 51,-1-1 0,0 0 0,1 0 0,-1 0 0,0 0 0,0-1 0,-1 0 0,1 0 0,-1 0 0,5-7 0,-7 10-45,-1-1-2,1 1 1,-1-1-1,1 0 1,-1 1-1,1-1 1,-1 0-1,0 1 1,0-1-1,1 0 1,-1 0-1,-1 1 1,1-1-1,0 0 1,0 1-1,-1-1 1,1 0-1,-1 1 1,1-1-1,-1 1 1,1-1-1,-1 1 1,0-1-1,0 1 1,0-1-1,-2-1 1,-1-5 26,2 5-18,0 0-1,0-1 1,0 1 0,-1 0 0,1 0-1,-1 0 1,0 0 0,0 1 0,0-1-1,0 1 1,0 0 0,0-1 0,-1 2-1,1-1 1,-8-3 0,-2-1 15,-11-7 46,16 8-48,-1 0 0,0 1 0,0 0 0,-1 0-1,-18-4 1,11 6-37,1 1 0,-24 1 0,13 0 6,4 2-61,0 0 1,0 1 0,0 1 0,1 2 0,-1 0-1,1 1 1,1 1 0,-36 19 0,46-21 29,0 1 0,0 0 1,1 1-1,0 0 1,1 1-1,-1 0 0,2 0 1,-1 1-1,1 0 0,-10 17 1,9-8 140,0 0-1,2 1 1,0-1 0,1 2 0,-6 30 0,9-33 97,0 0-1,0 27 1,3-36-153,0 0 0,1 0-1,0 1 1,1-1-1,0 0 1,7 17 0,5 6-8,29 46 1,28 33 32,-29-47-30,-30-45-155,1 0 0,1-1 0,28 26 0,-37-38-141,0-1-1,0 0 1,1-1 0,0 1-1,0-1 1,0 0 0,1-1-1,-1 1 1,1-1 0,0-1-1,13 4 1,42 11-3468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1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1052 193 2400,'-1'0'68,"-1"0"1,0 0-1,1 0 1,-1-1-1,0 1 1,1 0-1,-1-1 0,0 0 1,1 1-1,-1-1 1,1 0-1,-1 0 1,1 0-1,0 0 1,-1 0-1,1 0 0,-2-2 1,0 0 112,0 0-95,1 1-81,1 0 1,-1 0 0,1 0 0,-1-1 0,1 1 0,0-1 0,0 1 0,0-1 0,0 1 0,0-4 0,-1 1 57,1 0 1,-1 0 0,0 0 0,0 1 0,-4-7 0,3 6 16,0 1 0,0 0 0,0 0 0,0 0 0,-1 1 0,1-1 0,-1 1 0,0 0 0,0 0 0,0 0 0,-7-3 0,-22-15 473,28 16-397,-1 1 0,0 0 1,-11-5-1,12 7-93,0 1-1,0 0 1,0 0-1,-6 0 1,-4-1 56,-10-3 68,17 3-144,0 0 0,0 1 1,0 0-1,0 0 0,0 1 1,0 0-1,-8 1 0,4 0-5,1 1-1,-1 1 0,1 0 1,0 1-1,0 0 0,0 0 1,0 1-1,1 0 0,0 1 1,0 1-1,0-1 0,1 1 1,-17 17-1,-11 12 103,-36 37 2,59-58-116,2 1-1,0 0 1,-12 22-1,6-5 110,-15 42-1,26-56-93,0 0 0,2 0-1,-6 40 1,8-14-2,3 0 1,10 88-1,-6-97-34,-1 5-23,12 77-18,18 11 186,-27-103-128,-1 1 1,-1 0-1,-2 0 1,0 0-1,-4 40 0,1-6 126,1-48-86,0-1 0,-1 1 0,0 0-1,-1 0 1,-1 0 0,-6 20-1,8-30-54,-1 0 0,1 0-1,0 0 1,-1 0-1,0 0 1,0-1 0,0 1-1,0-1 1,0 1 0,0-1-1,-1 0 1,1 0-1,-1 0 1,1 0 0,-1 0-1,0 0 1,0-1-1,-4 2 1,3-2 1,-1 0-1,0 0 1,1 0-1,-1-1 1,0 1-1,0-1 1,0 0-1,0-1 1,0 1-1,1-1 1,-6-1-1,-4-3 16,1 1 0,-1-2 0,1 1 0,1-2 0,-1 0 0,1 0 0,-14-12 0,17 11 40,0-1 0,1 1 0,-11-16 0,-3-3 16,4 11-99,14 13 3,0-1 0,1 1 1,0-1-1,-1 1 0,1-1 1,1 0-1,-1 0 0,-2-5 0,-8-11-89,11 17 55,0-1 1,-1 1-1,1 0 0,0-1 1,1 1-1,-1-1 0,0 0 0,1 0 1,-1-6-1,2 10 36,-1-1 0,1 0 0,0 0 0,0 1-1,0-1 1,0 0 0,0 0 0,0 1 0,1-1 0,-1 0 0,0 0-1,0 1 1,0-1 0,1 0 0,-1 1 0,0-1 0,1 0 0,-1 1 0,0-1-1,1 1 1,-1-1 0,1 0 0,-1 1 0,1-1 0,0 1 0,-1-1-1,1 1 1,0-1 0,2 1-1,-1 0 0,1 0 1,-1 0-1,1 0 0,0 0 0,-1 0 0,1 1 0,-1-1 1,4 2-1,10 2 44,-1 0 0,0 2 0,0-1 0,0 2 0,-1 0 0,0 1 0,23 16 0,-24-13 14,-1 2-1,1-1 1,-2 2 0,0-1 0,-1 2 0,0-1 0,-1 1 0,-1 1 0,0-1 0,-1 2-1,-1-1 1,0 1 0,6 30 0,-8-18-31,0 1 1,-2-1-1,-2 0 1,0 1-1,-2-1 0,-1 1 1,-12 47-1,-23 70 485,-83 204 0,116-338-441,-10 24 92,1 0 0,-11 52 0,19-33 38,4-29-93,1-17-68,-1 5 5,0 1-1,1 0 0,1 0 1,0 0-1,1-1 0,1 1 1,6 26-1,-2-25-79,0 0-1,1 0 1,16 28 0,-17-35 21,1-1 0,0 1 1,0-1-1,1-1 0,0 1 1,0-1-1,13 8 0,-9-8 234,0-1-1,1 0 1,0-1-1,0 0 1,15 3-1,-2-1-245,45 6-1,-60-13-325,0-1 0,0 0 0,0 0-1,-1-1 1,1 0 0,0-1 0,18-6-1,-18 5-119,54-13-1336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1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1003 16 3072,'-5'0'421,"2"0"411,3-1-822,0 1-1,0-1 1,0 1-1,0 0 0,0-1 1,0 1-1,0 0 1,1-1-1,-1 1 1,0-1-1,0 1 1,0 0-1,-1-1 1,1 1-1,0-1 1,0 1-1,0 0 1,0-1-1,0 1 1,0-1-1,-1 1 1,1 0-1,0-1 1,0 1-1,0 0 1,-1-1-1,1 1 1,0 0-1,0 0 1,-1-1-1,1 1 1,0 0-1,-1 0 1,1-1-1,-1 1 1,-2-3 278,0 6-155,-16 9-157,15-10 86,0 0 1,0 1-1,0-1 0,-6 7 1,-17 17 362,7-8-266,1 1 0,1 1 1,1 1-1,-25 39 0,1 18 38,21-47-52,8-13-9,-10 20-1,-2 22 52,5-13-54,-18 29 133,18-38-137,-26 54 129,19-35 59,-3-1 1,-52 76 0,47-85-116,-2 0 1,-2-3 0,-48 44-1,82-85-177,-33 30-138,-65 44-1,70-58 71,14-9-115,17-10 110,0 0-1,0 0 1,1-1 0,-1 1 0,0 0-1,0 0 1,0 0 0,0-1 0,1 1 0,-1 0-1,0-1 1,0 1 0,0-1 0,-5-2-202,2 1 6,3 2 196,1 0 1,-1 0-1,1 0 0,-1-1 0,0 1 1,1 0-1,-1-1 0,1 1 0,0 0 1,-1 0-1,1-1 0,-1 1 0,1-1 0,-1 1 1,1 0-1,0-1 0,-1 0 0,0-2-353,0 0-1,1-1 1,-1 1-1,1 0 1,0 0-1,0-5 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2656,'1'-2'69,"1"1"0,-1 0 0,0-1 0,1 1 0,-1 0 0,1 0 0,-1 0 0,1 0 0,0 0 0,-1 0 0,1 1 0,0-1 0,0 0 0,0 1 0,-1-1 0,4 1 0,0 2 91,-4-1-139,0 1-8,0-1 0,1 0 0,-1 0 0,0 0 1,0 0-1,1 0 0,-1-1 0,1 1 0,-1 0 0,0-1 0,1 1 0,-1 0 0,1-1 0,0 0 0,-1 1 1,1-1-1,-1 0 0,1 0 0,3 0 0,-4 0-34,1 0 93,0-1-1,1 1 0,-1 0 1,0 0-1,0 1 1,0-1-1,1 0 0,-1 1 1,4 1-1,-1 11 489,-1-6-378,1-1 0,-1 0-1,2 0 1,-1-1 0,0 1-1,7 4 1,12 11 242,12 23-56,6 7 112,-22-29 151,30 42 1,-7-7-226,-32-44-331,-3-5-7,-1 0-1,10 17 1,-12-16 0,-1 1 1,4 11 0,2 6 34,11 22 9,-5-12-72,20 66 0,-28-69-29,0 1 64,2-2-1,15 40 1,-10-38-372,-3 0 0,10 38 0,-4 24 186,-1-11 1406,-11-69-1087,-5-14-151,0 1 0,1-1 0,-1 0 0,-1 0 1,1 0-1,0 7 0,-1-10-63,0 0 1,0 0-1,0 1 1,0-1-1,0 0 1,0 0-1,0 0 1,1 0-1,-1 0 1,0 0-1,0 0 1,0 0-1,0 0 1,-1 0-1,1 1 1,0-1-1,0 0 1,0 0-1,0 0 1,0 0-1,0 0 1,0 0-1,0 0 0,0 0 1,0 0-1,0 0 1,0 0-1,0 1 1,0-1-1,0 0 1,0 0-1,0 0 1,0 0-1,0 0 1,-1 0-1,1 0 1,0 0-1,0 0 1,0 0-1,0 0 1,0 0-1,0 0 1,0 0-1,0 0 1,0 0-1,0 0 1,-1 0-1,1 0 0,0 0 1,0 0-1,0 0 1,0 0-1,0 0 1,0 0-1,0 0 1,0 0-1,-11 0-1967,8 0 512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2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4640,'-13'-11'1504,"10"15"-907,3-11-234,0 5 175,16 2-143,-13 2-112,-2 0-244,0-1 1,1 0 0,-1 0 0,0 0-1,1 0 1,-1 0 0,1 0-1,-1 0 1,1-1 0,-1 1-1,1 0 1,-1-1 0,1 1 0,0-1-1,0 0 1,-1 1 0,4-1-1,-2 0 17,0 0-1,0 1 1,0-1-1,1 1 1,-1 0-1,0 0 1,5 2-1,13 3 125,-1-3-21,0-2 0,0 0 0,21-2-1,3 0 61,6 2-18,-20 0-30,0-1 0,38-5 0,-8-5 80,-12 4 245,-13-5-192,27-5-240,-43 14 10,-18 2-86,1 0-1,-1 0 0,1 0 0,-1-1 0,1 1 1,-1 0-1,0 0 0,1-1 0,1 0 1,11-10-788,-12 9 346,-2 4-612,0 11-4006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5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9376,'-27'86'3034,"20"-54"-2095,6-26-766,-1 1 0,1-1-1,-1 0 1,-6 12 0,-25 63-50,-32 35-3279,1-5 2621,47-74 1444,1 0 1,2 1-1,-17 71 0,30-106-906,1-1 0,0 1-1,-1 0 1,1-1-1,0 1 1,0 0 0,1 0-1,-1-1 1,1 1 0,-1 0-1,1-1 1,0 1-1,0-1 1,0 1 0,0-1-1,0 1 1,1-1 0,-1 0-1,1 1 1,-1-1 0,1 0-1,0 0 1,0 0-1,0 0 1,2 1 0,2 2-24,-3-2-12,0 0 0,0 0 0,0 0-1,1-1 1,0 1 0,-1-1 0,1 0 0,5 3-1,1-3-76,0 1 0,17 1 0,-12-1-49,-2-1-17,0-1-1,14 1 1,-1-3-130,28-6-1,-37 4 131,-2 1-16,96-17-1387,32-24 342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2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3712,'0'0'1221,"3"0"-757,-1 0-379,0 0-1,-1-1 1,1 1-1,0-1 1,0 0-1,0 1 1,-1-1-1,1 0 1,0 0-1,2-2 1,4-1-60,1-2-33,1 1-1,1 0 1,-1 1 0,1 1-1,-1-1 1,1 2 0,0-1-1,19 0 1,-20 2 56,1 0 0,-1 0 0,18-6 0,-9 3 75,159-28 1114,-161 29-1116,-1 2 0,1 0 1,28 2-1,-8 0 178,-25-2-204,-9 1-76,0-1 0,0 1 0,0 0 0,0 0 0,0 0 0,0 1 0,0-1 0,0 1 0,0-1 0,4 3 0,9 7 18,-11-7-25,-1 1 0,1-1 0,-1 0-1,0 1 1,0 0 0,0 0 0,-1 0-1,5 7 1,16 17 133,-21-24-160,0-1 0,0 1 0,0 0-1,-1 0 1,3 6 0,8 12 330,-7-12-209,-5-7-94,0-1-1,0 0 0,0 1 1,0-1-1,1 0 0,-1 0 1,1 0-1,0 0 1,-1 0-1,1 0 0,0-1 1,0 1-1,0 0 0,0-1 1,4 2-1,12-1 26,-15-2 32,1 0-1,-1 0 1,0 0 0,1 0 0,-1 1-1,1 0 1,3 1 0,-3-1-21,1 1 0,0-1 1,0 0-1,0-1 1,1 1-1,-1-1 0,5 0 1,42-9 96,-36 6-112,-4 1-160,0-2 0,0 0 0,0 0 0,0-1 0,0 0 0,-1-1 0,0 0 1,-1-1-1,15-12 0,21-13-641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2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11 4640,'-3'0'1504,"1"0"-1416,0-1 0,0 1 0,0-1 0,0 0 1,0 1-1,0-1 0,-3-2 0,-3-1 49,3 12-121,4-7-16,0-1-1,0 1 1,1-1-1,-1 0 0,0 1 1,0-1-1,0 0 1,0 0-1,1 0 0,-1 1 1,0-1-1,0 0 1,0 0-1,-1-1 0,-14 4 122,13-1-110,0 1-1,0 0 0,1-1 1,-1 1-1,0 0 0,1 0 0,0 1 1,0-1-1,0 0 0,0 1 1,1-1-1,-1 1 0,0 4 0,-47 103 465,39-90-284,0 1-1,2 0 1,-12 45 0,-6 35 105,-13 71-208,30-92 152,2 110 0,6-172-203,2-1 0,0 1 1,2-1-1,-1 0 0,8 23 1,3 15-81,-12-52-3,-1 0 1,1-1-1,0 1 0,0 0 0,0-1 0,0 1 1,0-1-1,1 1 0,3 5 0,-3-8-128,-1 0 0,1 1-1,0-1 1,0 0 0,-1 0-1,1 0 1,0 0-1,0 0 1,0-1 0,0 1-1,0-1 1,1 1 0,-1-1-1,0 0 1,0 1 0,0-1-1,0 0 1,3-1-1,25-2-1718,2-10-320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2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3392,'-14'0'1088,"11"0"-651,3 0-122,0 0 239,0 0-250,-29 0-186,26 0-86,0 0-6,2 0-17,0 1-1,-1-1 1,1 0-1,0 0 1,-1 0-1,1 1 1,0-1-1,0 1 0,-1-1 1,1 1-1,0-1 1,0 1-1,0 0 1,0 0-1,0-1 1,0 1-1,0 0 0,0 0 1,0 0-1,0 0 1,0 0-1,1 0 1,-2 2-1,-3 10 77,1-11-55,-3 4 36,6 2 11,-1 0 0,2-1 0,-1 1-1,1 0 1,1 10 0,-1 1 134,0-6-163,0 0 0,1 0 0,1 0 0,0 0 0,0 0 0,8 19 0,-1-9-84,-3-10 31,-1 0-1,4 19 0,-8-26 43,1 0 0,-1 0-1,1 0 1,1 0 0,-1 0-1,1-1 1,6 10 0,6 13-59,-14-26 23,0-1 0,0 1-1,0 0 1,0 0 0,0-1 0,0 1-1,1 0 1,-1-1 0,0 0 0,1 1 0,0-1-1,-1 0 1,3 2 0,-3-3 4,0 0 0,0 1 0,0-1 0,0 0 1,1 0-1,-1 0 0,0 0 0,0 0 0,0 0 0,0 0 0,0-1 1,0 1-1,0 0 0,0 0 0,0-1 0,0 1 0,0-1 0,0 1 1,0-1-1,0 0 0,0 1 0,0-1 0,0 0 0,0 1 0,-1-1 0,1 0 1,1-1-1,0 0 3,1-1 1,-1 1-1,1-1 0,-1 0 1,0 0-1,0 0 1,0 0-1,0 0 1,-1 0-1,1-1 0,-1 1 1,0 0-1,0-1 1,0 1-1,0-1 0,0 1 1,-1-1-1,0-5 1,0 5 15,1-1 1,-1 0 0,1 0 0,0 0-1,0 1 1,0-1 0,0 0 0,1 1-1,0-1 1,4-7 0,-3 9-26,-1-1 1,0 0-1,0 0 0,0 0 1,-1 0-1,0 0 1,2-4-1,0-5-32,-2 10 15,0 1-1,0 0 0,0 0 0,1 0 1,-1 0-1,0 0 0,1 0 0,-1 0 0,1 1 1,0-1-1,0 1 0,-1-1 0,1 1 0,0-1 1,0 1-1,0 0 0,1 0 0,-1 0 1,0 0-1,0 0 0,1 1 0,2-1 0,1 3-39,10 23 391,-3-1-197,-1-2-104,-9-17-30,0 1 0,0-1 0,0 0-1,0 0 1,6 6 0,36 24-2,-41-32 35,0 1 0,-1-2 0,1 1 1,0 0-1,1-1 0,-1 0 0,0 0 0,1 0 1,7 2-1,-11-4-10,0 0 0,0-1-1,0 1 1,0 0 0,0-1 0,-1 1 0,1-1 0,0 1 0,0-1 0,0 1-1,0-1 1,-1 0 0,1 1 0,0-2 0,-1 2-25,1 0 31,-1-1 0,0 1 1,0 0-1,1-1 0,-1 1 0,0 0 0,1-1 0,-1 1 0,1 0 1,-1 0-1,0 0 0,1-1 0,-1 1 0,1 0 0,-1 0 0,0 0 1,1 0-1,-1 0 0,1-1 0,-1 1 0,1 0 0,-1 0 1,1 0-1,-1 0 0,0 1 0,2-1 0,3-1 264,-5-1-243,1 1 0,-1 0-1,1 0 1,-1-1 0,1 1 0,-1 0 0,0-1-1,1 1 1,-1 0 0,0-1 0,0 1-1,0-1 1,0 1 0,-1-2 0,-2-18 520,-14-17 335,16 34-884,-1 0 0,-1 1 0,1-1-1,0 1 1,-1-1 0,0 1 0,1 0 0,-1 0 0,-1 0 0,1 1-1,0-1 1,-1 1 0,-4-3 0,7 4-23,-1 0-1,1 0 1,0 0 0,-1-1 0,1 1-1,0 0 1,0-1 0,0 1-1,0-1 1,0 1 0,0-1 0,0 1-1,1-1 1,-1 0 0,0 1 0,1-1-1,0 0 1,-1 0 0,1-2-1,-3-7-36,-8 0-48,7-3-43,3 12 90,1-1 1,-1 1-1,0 0 0,0-1 0,0 1 0,0 0 0,0 0 0,0-1 0,-3-2 0,3 4-16,1 0 0,-1 1-1,1-1 1,0 1 0,-1-1 0,1 1-1,0-1 1,-1 0 0,1 1 0,0-1-1,0 0 1,0 1 0,0-1-1,0 0 1,0 0 0,0 1 0,0-1-1,0 0 1,0 1 0,0-1 0,0 0-1,0 1 1,1-2 0,-1 0-340,0-31-4272,0 17 1434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2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3392,'0'0'4,"7"-4"250,0 1-1,1 0 1,-1 0-1,1 1 1,9-2-1,-2-1-157,-11 3-82,0 0-1,0 1 0,1 0 1,-1 0-1,1 0 0,-1 1 1,1-1-1,-1 1 0,6 0 1,15 0-16,-2-1 200,1 1 0,26 4-1,-36 0 23,-1 0 0,1 1 0,-1 0-1,16 9 1,-22-10-155,-1 0-1,-1 0 1,1 0 0,0 0-1,-1 1 1,0 0 0,0 0-1,-1 0 1,1 1 0,-1-1-1,6 12 1,1 5 24,-1 0 1,8 26-1,-11-30-50,8 24 18,1-1-27,15 60 0,-24-61 8,-1 0 0,1 56 0,-11 92 179,2-162-173,-1 1 0,-2-1 0,0 1 1,-2-2-1,-1 1 0,-11 24 0,-27 37 207,36-66-199,-2-1-1,0 0 1,-2 0 0,0-1 0,-1-1 0,-21 20-1,9-14-448,-37 24 0,55-42 79,-1 0 0,0-1 0,0 0 0,-1 0 0,0-1 0,1 0 0,-17 2 0,-10-3-2850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2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59 243 5056,'-2'7'367,"0"0"0,0 0-1,-1 12 1,2-16-308,1-1-1,0 1 0,1-1 0,-1 1 0,0-1 1,1 1-1,-1-1 0,1 1 0,0-1 1,0 1-1,0-1 0,0 0 0,2 4 0,8 9 164,-8-10-131,1 0 0,-1 0 0,0 0 1,3 9-1,-5-11-76,-1 0 1,1 0 0,0 0 0,1-1-1,-1 1 1,0 0 0,1 0-1,0-1 1,-1 1 0,1-1-1,0 1 1,0-1 0,0 0 0,1 0-1,-1 0 1,1 0 0,4 3-1,7 1-79,-10 0 35,-4-5 28,1-1 1,-1 1 0,0-1-1,0 1 1,1-1-1,-1 0 1,0 1 0,1-1-1,-1 0 1,0 1-1,1-1 1,-1 0 0,1 1-1,-1-1 1,1 0-1,-1 0 1,0 1-1,1-1 1,-1 0 0,1 0-1,-1 0 1,1 0-1,-1 0 1,1 1 0,-1-1-1,1 0 1,-1 0-1,1 0 1,0-1 0,-1 1-1,1 0 1,2 0 6,-1 0 1,1 0-1,-1-1 1,1 1-1,-1 0 1,1-1-1,-1 0 1,1 0-1,-1 0 1,0 0-1,0 0 1,1 0-1,-1 0 1,0-1-1,2-1 1,-1 0 7,1 1-1,-1 0 1,0 0 0,1 0 0,7-3-1,1 1 11,-9 4-18,0-1 0,-1 1 0,1-1 0,-1 0 0,1 0 0,-1 0 0,1 0 0,-1-1 0,1 1 0,-1-1 0,0 1 0,0-1 0,0 0 1,0 0-1,0 0 0,0 0 0,-1 0 0,1 0 0,-1-1 0,1 1 0,-1 0 0,0-1 0,0 1 0,0-1 0,0 1 0,1-5 0,7-13 53,-6 14-41,0 0-1,0 0 1,-1 0 0,0-1 0,3-9-1,-5 6-15,1-1-1,-1 1 0,-1 0 0,0-1 0,0 1 1,-1 0-1,0 0 0,-6-16 0,3 10-38,1-1-1,-2-21 1,2 12-32,3 22 69,0-1 1,0 1 0,0 0 0,-1 0-1,0-1 1,0 1 0,0 0 0,0 1-1,0-1 1,-1 0 0,0 1-1,0-1 1,0 1 0,0 0 0,0 0-1,-1 0 1,1 0 0,-1 1 0,0-1-1,0 1 1,-5-2 0,8 3-15,0 1 0,0 0 0,-1-1 0,1 1 0,0 0 0,0 0 0,-1 0 0,1 0 0,0 0 0,-1 0 0,1 0 1,0 0-1,0 0 0,-1 1 0,1-1 0,0 0 0,0 1 0,0-1 0,-2 2 0,-17 12-65,17-10 82,-1 1-1,1 0 0,0 0 1,0 0-1,1 0 0,0 0 0,-1 0 1,0 6-1,-8 17 41,-15 15 78,17-30-39,1 0 1,-9 18-1,-4 31 590,6-28-368,10-24-273,0 0 1,1 1-1,0-1 0,1 1 0,-4 22 0,1 42 38,2-44 56,0 19 124,6-23-123,1 0 0,1-1 1,8 27-1,-6-27-18,-4-17-81,0 0-1,1 0 1,0-1 0,0 1-1,1-1 1,0 0 0,0 0-1,1 0 1,0-1 0,1 0-1,-1 0 1,14 12 0,-9-8 2,-3-3-16,1 0 0,0-1-1,0 0 1,1 0 0,0-1-1,0 0 1,0 0 0,16 6 0,6-3-36,0-1 1,0-1 0,0-2 0,1-2 0,47 0-1,-57-3-452,0-1-1,0-1 0,0-2 0,22-5 1,21-7-2229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2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34 3712,'-9'-2'1011,"9"-4"-522,16-10-208,-10 10-78,-5 6-177,-1-1 0,1 1 1,-1 0-1,1-1 0,0 1 1,-1 0-1,1-1 0,0 1 1,-1 0-1,1 0 0,0 0 1,-1-1-1,1 1 0,0 0 1,-1 0-1,1 0 0,0 0 1,-1 0-1,1 0 0,0 0 1,0 1-1,-1-1 0,2 0 1,0 1 2,12-2-250,-10 1 176,0 0 0,0 0 0,0 0 0,0 0 0,4 2 0,-6-2 34,-1 1-1,1-1 1,-1 1 0,1 0-1,-1 0 1,1 0 0,-1 0-1,1 0 1,-1 0 0,0 0 0,0 0-1,1 1 1,-1-1 0,0 0-1,1 3 1,0 0 17,1 1-1,-1 0 1,0 0-1,0 0 1,-1 1-1,0-1 1,0 0-1,0 1 1,0 5-1,2 10 63,8 30 134,-6 8 284,-2-39-346,2 14 120,-7-18-61,0-1 1,-1 0 0,-1 0 0,-9 26-1,10-32-99,1-2 24,-1 1-1,0-1 0,0 0 1,0 0-1,-1 0 0,0 0 0,0-1 1,-1 1-1,0-1 0,0 0 1,-1-1-1,1 1 0,-1-1 0,0 0 1,-1 0-1,-8 4 0,-3-2-70,0 0 0,0-2-1,-1 0 1,1-1 0,-1-1-1,0-1 1,-22 0 0,33-1-192,0-2 0,0 1 1,0-1-1,-14-3 0,6-2-113,-30-15 0,46 21 250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2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1408,'32'33'512,"-32"-17"-384,32 0-64,-16 0-1056,1-16 512,-1 16 96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2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2976,'-30'27'971,"20"-21"-735,10-6-218,-1 1-1,0-1 1,1 0 0,-1 1-1,1-1 1,-1 1 0,1-1 0,-1 1-1,1-1 1,-1 1 0,1-1-1,-1 1 1,1 0 0,-1-1 0,1 1-1,0 0 1,-1 1 0,-1 2 77,-14 22 700,12-22-755,1 1-1,0 0 0,0 0 0,0 0 0,0 1 0,1-1 0,0 1 0,0-1 0,1 1 0,-1 0 0,0 10 0,2 3-8,2 61-75,-2-69 34,2 0 0,-1 0 0,1 0-1,7 19 1,-5-20 42,1 0 0,-1 1 0,2-2-1,-1 1 1,2 0 0,-1-1 0,10 10 0,-13-16 11,0-1 0,0 1 1,0-1-1,0 1 1,1-1-1,-1 0 1,1 0-1,0 0 0,-1-1 1,1 0-1,0 1 1,0-1-1,0 0 1,0-1-1,0 1 0,0-1 1,0 0-1,0 0 1,0 0-1,0 0 1,0-1-1,8-1 0,-4-1 36,0 1 0,0-2-1,-1 1 1,1-1 0,-1 0-1,0 0 1,0-1-1,0 0 1,10-10 0,-4 1 60,0 0 1,-1 0-1,11-19 0,-21 30-117,0 1 0,0-1-1,0 1 1,0-1 0,0 1 0,0 0-1,1 0 1,-1 0 0,1 0-1,-1 0 1,1 1 0,0-1-1,0 1 1,0 0 0,0 0-1,4-2 1,-5 3 1,1 0 1,-1 0-1,0 0 0,1 0 1,-1 0-1,0 0 0,1 1 1,-1-1-1,0 1 0,1-1 1,-1 1-1,0 0 0,0 0 1,0 0-1,0 0 0,0 1 1,0-1-1,0 0 0,0 1 1,3 3-1,-1 0-49,0 1 1,0 0-1,0 0 0,0 0 0,3 11 1,1-1-29,17 44-130,-19-44 179,1 1 1,1-1-1,10 18 0,-11-24 57,17 19 0,-21-25-17,1 0 1,0-1-1,0 0 1,0 0-1,1 0 1,5 2-1,-7-4 1,0 0-1,0 0 1,0-1-1,0 1 0,0-1 1,1 1-1,-1-1 1,0 0-1,0-1 0,4 0 1,-2 1 54,-4 0-72,-1 0-1,0 0 0,1 0 0,-1 0 1,0 0-1,1 0 0,-1 0 0,0 0 0,1 0 1,-1 0-1,0 0 0,1 0 0,-1 0 1,0 0-1,1 0 0,-1-1 0,0 1 1,0 0-1,1 0 0,-1 0 0,0-1 0,0 1 1,1 0-1,-1 0 0,0-1 0,4-3 108,0-1-1,-1 1 1,0-1-1,0 0 1,0 0-1,0-1 1,-1 1-1,2-6 1,1-5 259,5-28-1,-8 21-228,0-1 0,-3-33 0,0 12-177,1 30-5,-1 6 84,1-1 1,0 0 0,1 0 0,2-11-1,4 7-236,-7 13 152,1 0-1,0-1 1,0 1 0,0-1 0,-1 1-1,1-1 1,-1 1 0,1-1 0,-1 0 0,0 1-1,0-1 1,0-1 0,0 2 18,0 1 0,0-1 0,0 1 0,0-1 0,0 1 0,0-1 0,0 1 0,0-1 0,0 1 0,0-1 0,0 1 0,0-1 0,0 1 1,1-1-1,-1 1 0,0-1 0,0 1 0,1-1 0,-1 1 0,0 0 0,0-1 0,1 1 0,-1-1 0,0 1 0,1 0 0,-1-1 0,1 1 0,-1 0 0,0-1 0,1 1 0,0 0 0,6-5-141,-7 5 131,0-1 1,0 1 0,1-1 0,-1 1 0,0-1 0,0 1-1,0-1 1,0 1 0,0 0 0,0-1 0,0 1 0,0-1 0,0 1-1,0-1 1,0 1 0,0-1 0,0 1 0,0 0 0,-1-1-1,1 1 1,0-1 0,0 1 0,0-1 0,-1 1 0,1 0-1,0-1 1,-1 1 0,1 0 0,0-1 0,-1 1 0,1 0-1,0-1 1,-1 1 0,1 0 0,0 0 0,-1-1 0,0 1-35,0-1 1,0 0 0,1 1 0,-1-1-1,1 0 1,-1 1 0,0-1-1,1 0 1,-1 0 0,1 1 0,0-1-1,-1 0 1,1 0 0,-1-1 0,1 2 45,1 0-1,-1 0 1,0 0 0,0 0 0,0 0 0,0-1 0,0 1 0,0 0 0,0 0 0,0 0-1,0 0 1,0 0 0,0 0 0,0 0 0,0 0 0,0 0 0,0-1 0,0 1 0,0 0-1,0 0 1,-1 0 0,1 0 0,0 0 0,0 0 0,0 0 0,0 0 0,0 0 0,0 0-1,0 0 1,0 0 0,0-1 0,0 1 0,0 0 0,0 0 0,0 0 0,0 0 0,-1 0-1,1 0 1,0 0 0,0 0 0,0 0 0,0 0 0,0 0 0,0 0 0,0 0 0,0 0-1,0 0 1,0 0 0,-1 0 0,1 0 0,0 0 0,0 0 0,0 0 0,0 0 0,0 0-1,0 0 1,-11 0-190,11 0 196,0 0 0,0 0 0,0 0 0,0 0-1,-1 0 1,1 1 0,0-1 0,0 0 0,0 0 0,0 0 0,0 0 0,0 0-1,0 0 1,0 0 0,0 0 0,0-1 0,-1 1 0,1 0 0,0 0 0,0 0-1,0 0 1,0 0 0,0 0 0,0 0 0,0 0 0,0 0 0,0 0 0,0 0-1,0 0 1,0 0 0,-1 0 0,1 0 0,0 0 0,0 0 0,0 0 0,0-1-1,0 1 1,0 0 0,0 0 0,0 0 0,0 0 0,0 0 0,0 0 0,0 0 0,0 0-1,0 0 1,0 0 0,0-1 0,0 1 0,0 0 0,0 0 0,0 0 0,0 0-1,0 0 1,0 0 0,0 0 0,0-11 38,0 8-15,0 3-65,421 0 854,-412 0-781,0 0 0,16 3 0,-1 8 184,-19-10-332,0 0 0,0 0 0,0-1 0,0 0 0,0 0 0,0 0 0,6-1 0,-11 1-2874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2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4736,'-13'13'1530,"10"-10"-932,3-3-252,1 0-319,-1 0-1,1 0 0,-1 0 0,1 0 0,-1 0 0,1 0 1,-1 0-1,1 0 0,-1 0 0,1 0 0,-1 0 0,1 0 0,-1 0 1,1 0-1,-1 1 0,1-1 0,-1 0 0,1 0 0,-1 1 0,1-1 1,-1 0-1,0 1 0,1-1 0,-1 0 0,0 1 0,1-1 1,-1 0-1,0 1 0,1 0 0,7 6 171,3-3-108,-9-4-93,0 0 0,0 0 1,-1 1-1,1-1 1,0 1-1,0-1 0,-1 1 1,1 0-1,-1 0 0,1-1 1,-1 1-1,1 0 0,-1 0 1,1 1-1,-1-1 0,0 0 1,1 0-1,-1 1 0,1 1 1,7 10-47,-3-4 82,0-1 0,0 1 1,-1 0-1,0 1 0,4 10 1,-4 13 25,-3-25-49,2 4 32,-2-1 0,0 1 0,0 0 0,0 16 0,-3-3-1,-6 32 1,3-29-82,0 40 1,4 40 82,-1-106-41,1 1 0,0-1 0,1 1 0,-1-1 0,0 1 0,1-1 1,-1 1-1,1-1 0,0 0 0,0 0 0,0 1 0,0-1 0,2 3 0,0-1 7,1-1 0,-1 0 0,1 0 0,-1 0 1,9 4-1,1 1 24,-9-5-100,0-1-1,0 0 0,1 0 1,-1-1-1,1 1 0,-1-1 1,1 0-1,0 0 0,-1-1 1,1 1-1,0-1 0,0 0 1,-1 0-1,1-1 0,5 0 1,38-13-620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2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923 49 3712,'0'-3'1221,"0"3"-1194,0-1-1,0 0 1,0 1-1,0-1 1,0 0-1,0 1 0,1-1 1,-1 0-1,0 1 1,0-1-1,1 1 1,-1-1-1,0 1 1,1-1-1,-1 0 1,1 1-1,-1-1 1,1 1-1,-1 0 1,1-1-1,-1 1 1,2-1-1,-2 1-7,1-1 0,-1 1-1,1-1 1,-1 1 0,1 0 0,-1-1-1,1 1 1,-1-1 0,1 1-1,-1-1 1,0 0 0,1 1 0,-1-1-1,0 1 1,1-1 0,-1 0 0,0 1-1,0-1 1,0 0 0,1 1 0,-1-1-1,0-1 1,0 0 168,2 2-1,0 0-162,-1 0-1,1-1 0,-1 1 0,1 0 0,-1-1 0,1 1 0,-1-1 0,0 1 0,1-1 0,-1 0 0,3-1 0,-3 1 8,1-1 0,0 1-1,0 0 1,0 1 0,0-1 0,0 0 0,0 0 0,0 1-1,0-1 1,0 1 0,1 0 0,2 0 0,1 0-8,1 0 1,-1 1-1,1 0 1,-1 1-1,11 3 0,18 4 359,-29-6-359,1-1-1,0 1 0,-1 0 0,1 1 0,-1 0 0,0 0 1,0 0-1,0 0 0,-1 1 0,0 0 0,0 0 1,0 1-1,0 0 0,-1-1 0,0 1 0,0 1 0,0-1 1,3 10-1,0 2-13,-1 0 0,-1 0 0,0 1 1,-1 0-1,-1 0 0,-1 0 0,-1 1 0,0-1 1,-2 0-1,0 1 0,-8 36 0,1-22 41,-1-1 0,-2 0 0,-2-1 0,-1 0 0,-32 55 0,-49 88-66,80-142 22,-2 0-1,-32 46 0,38-62-3,1 1-1,-11 23 1,12-22-28,8-18 22,-2 4 28,1 1 1,-1-1-1,1 1 0,0-1 1,-1 7-1,3-11-11,0 0 0,0 0-1,0 0 1,0 0 0,0 0-1,0 0 1,0 0 0,1 0-1,-1 0 1,0 0 0,0 0-1,1 0 1,-1 0 0,1 0-1,-1 0 1,1 0 0,-1 0 0,1 0-1,0 0 1,-1 0 0,1-1-1,0 1 1,0 0 0,0 0-1,-1-1 1,1 1 0,0-1-1,0 1 1,2 0 0,-2 0 2,0-1 1,0 0 0,0 0-1,-1 1 1,1-1-1,0 0 1,0 0 0,0 0-1,0 0 1,0 0 0,0 0-1,0 0 1,0 0-1,0-1 1,0 1 0,0 0-1,-1 0 1,1-1 0,0 1-1,0-1 1,0 1-1,0-1 1,-1 1 0,1-1-1,0 1 1,-1-1-1,1 0 1,0 1 0,0-2-1,3-3-76,-1 1 0,0-1 0,5-9 0,-3 6-126,-1 2 90,0 0 0,1 1 0,6-7 0,-7 9 72,0-1 0,-1 0 1,0 0-1,4-6 0,2-7-51,-1 0-1,8-24 1,-15 34 33,0 1 0,0-1 1,-1 1-1,0 0 0,-1-8 1,-1 27-86,-19 32 36,9-22 77,-15 36 20,20-37 9,-10 21 20,-23 30 25,25-36 18,-16 72 0,7-21-7,3-24 5,-37 131 79,-39 226 33,68-297-91,7-25 53,-24 47 667,42-133-637,0 0-1,-2-1 0,1 0 0,-1 0 1,-1 0-1,0-1 0,-1 0 1,0 0-1,-1-1 0,0 0 0,-1 0 1,0-1-1,-13 9 0,19-14-132,-1 0 0,0-1-1,0 0 1,-1 0 0,1 0-1,0-1 1,-1 1 0,0-1-1,1-1 1,-1 1 0,0-1-1,0 0 1,0 0 0,0-1-1,-9 0 1,-122-5 16,121 3-442,-1 0-1,0-1 0,1-1 0,0 0 1,0-1-1,-16-8 0,24 8 124,1 0-1,-1 0 0,1-1 0,0 0 1,-10-10-1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5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3042 1 3488,'0'0'1115,"0"0"-673,0 0-100,0 0 329,0 0-175,0 0 80,-3 0-160,-8 0 102,9 0-134,2 3 128,-1-3-478,1 1 0,0 0 0,0 0 0,0 0 0,-1-1 0,1 1 0,0 0 1,-1 0-1,1-1 0,-1 1 0,1 0 0,-1-1 0,1 1 0,-1 0 0,0-1 0,1 1 1,-1-1-1,1 1 0,-1-1 0,-1 1 0,-21 12 513,19-11-491,-1 0 0,0 0 1,1 1-1,-1 0 0,-3 3 0,-4 6 6,-22 25 25,12-7-71,-7-6-11,-6 19-69,-92 105-96,107-124 148,-1-2 0,-1 0 0,-28 21 0,-28 14-181,-103 83 120,-29 35-71,113-97 199,-130 100 599,-13-13 477,165-110-533,-1 0-194,-18 2 111,38-25-50,-80 62 1,53-21-157,4-16-122,13-1-62,-16 12 64,-14-2-22,-53 38 50,97-65-249,-69 65 0,8 22-205,-3 4-507,86-101 283,18-20 160,2 2 1,-1-1-1,1 2 1,1-1-1,0 1 0,-13 23 1,21-33 319,-2 5-547,0-1-1,-1 0 1,-7 9 0,11-14 458,0-1-1,-1 0 0,1 1 0,0-1 0,-1 1 1,1-1-1,0 1 0,-1-1 0,1 0 0,-1 1 1,1-1-1,-1 0 0,1 1 0,-1-1 0,1 0 0,-1 0 1,1 1-1,-1-1 0,1 0 0,-1 0 0,1 0 1,-1 0-1,1 0 0,-1 0 0,0 0 0,1 0 1,-1 0-1,1 0 0,-1 0 0,1 0 0,-1 0 1,1 0-1,-1-1 0,0 1 0,1 0 0,-1 0 1,1-1-1,0 1 0,-1 0 0,1-1 0,-1 1 0,1 0 1,-1-1-1,1 1 0,0-1 0,-1 1 0,1 0 1,0-1-1,-1 1 0,1-1 0,0 1 0,0-1 1,-1 1-1,1-1 0,0 0 0,-1-1-253,1 1 1,-1-1-1,1 1 0,0 0 1,0-1-1,-1 1 0,1-1 0,0 1 1,0-3-1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2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5984,'0'0'2208,"16"0"-1728,1-16-128,-1 16 672,0 0-640,0 0 416,16-16-480,1 16-2144,-17 0 992,16-16-3424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2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6240,'-33'17'2304,"49"15"-1792,1-16-160,-1 0 384,0 1-480,16 15-160,-16-32-96,33-16-1344,16 0 736,16-17-3840,16 1 2464,-16 16 576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2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4576,'-1'1'94,"-1"-1"-1,1 1 1,0-1 0,-1 1-1,1-1 1,-1 1 0,1 0-1,0 0 1,-1 0 0,1 0-1,0 0 1,0 0 0,0 0 0,0 0-1,0 0 1,0 1 0,0-1-1,0 0 1,1 1 0,-1-1-1,0 0 1,1 1 0,-2 2 0,0 2 9,-2 1-48,1 1 1,0 0-1,1 1 0,0-1 1,0 0-1,1 1 0,-1 14 1,-1 2-62,-37 191 294,2-20-251,30-139-86,-14 110-990,20-126 759,-1-2 639,-10 59 0,-6 2 1059,5-60-484,14-118-604,0 47-325,3-86-324,42-130-1714,-44 243 1986,9-41-556,17-50 0,16 4-337,-29 63 665,2-5 14,22-39 10,-25 54 444,0 0 1,2 1-1,0 0 1,0 1 0,2 1-1,0 1 1,1 0-1,0 2 1,30-17-1,-45 27-155,6-3 79,-1 0 1,1 1 0,-1 0 0,1 0-1,11-2 1,-17 5-92,1 1-1,-1-1 0,1 1 1,-1 0-1,0 0 1,1 1-1,-1-1 1,1 1-1,-1 0 0,0-1 1,1 1-1,-1 1 1,0-1-1,0 0 0,0 1 1,0 0-1,0-1 1,4 5-1,-2-3-63,-1 1 0,1 0 0,-1 1 0,1-1 0,-1 1 0,-1 0 1,1 0-1,-1 0 0,0 0 0,0 1 0,4 10 0,-2-1 84,-2 1 0,0-1 0,2 20 0,-4-24 22,2 9 20,-1-8 4,1 23 0,-3-18 41,-5 20-1,2-18-39,3-11-64,-1 1 0,-1-1 1,1 0-1,-1 0 0,-1 0 1,1 0-1,-1 0 0,-1 0 1,1-1-1,-1 1 0,-6 6 1,3-3-20,-1-1 1,0-1 0,-1 0-1,0 0 1,0 0 0,-1-1-1,0-1 1,-1 0 0,1 0-1,-1-1 1,-1 0 0,-19 7-1,-83 22 305,88-28-73,-37 6-1,12-3-287,50-10 45,-1 0-1,1 0 0,0 1 1,-1-1-1,1 1 0,0-1 0,-1 1 1,1-1-1,0 1 0,0 0 1,0 0-1,0 0 0,-1-1 1,1 1-1,0 0 0,-1 2 0,2-2 9,-1 0 0,1 0 1,0 0-1,0 0 0,0 0 0,0 1 0,0-1 0,0 0 0,0 0 0,0 0 0,0 0 0,0 0 0,1 0 0,-1 0 0,0 0 0,1 0 0,-1 0 0,1 0 0,0 2 0,15 18 287,72 78 417,-35-41-468,111 120 221,-147-162-410,1-1-1,0-1 0,1 0 1,39 21-1,-52-32-80,1 0 0,-1-1 1,1 1-1,0-1 0,14 1 0,41 0-2031,-17-3 896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2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33 129 5984,'0'0'8,"-4"8"435,1-1 0,0 0 0,0 1 0,1 0 0,-2 8 0,-1-1-268,3-11-73,1 1-1,-1-1 1,1 0-1,0 1 1,1-1-1,-1 0 0,1 1 1,0 7-1,-1-8-69,1 0-1,0-1 1,0 1 0,1 0-1,-1-1 1,1 1-1,0 0 1,0-1-1,0 1 1,0-1-1,1 1 1,-1-1-1,1 0 1,0 1-1,0-1 1,0 0-1,0 0 1,1 0 0,-1-1-1,1 1 1,-1-1-1,5 3 1,1 1 4,1-1 1,17 8-1,-22-11-28,-1-1 0,1 0 0,-1 0 0,1 0 0,-1 0 0,1-1 0,0 0 0,-1 1 0,1-1 0,0 0 0,0-1 0,3 0 0,4-2 5,-1 0-1,1-1 1,-1 0-1,0-1 1,0 0-1,-1 0 1,1-1 0,-1-1-1,-1 1 1,1-1-1,-1-1 1,0 0-1,12-15 1,-2-1 33,-6 10 122,-2-1-1,17-29 1,-24 39-134,-1 1-1,0 0 0,0-1 0,-1 0 1,1 1-1,1-10 0,-3 11-34,0 0 0,-1 0 0,1 0 0,-1 0 0,1 0 0,-1 0 0,0 0 0,0 1 0,0-1 0,0 0 0,-1 1 0,1-1 0,-4-3 0,-3-6-107,-18-20 0,23 28 62,0 1 1,-1-1-1,0 1 1,1 0-1,-2 0 0,1 1 1,0-1-1,0 1 1,-6-2-1,9 3 38,1 1 1,-1 0-1,0-1 0,0 1 1,0 0-1,0 0 0,0 0 1,0 0-1,0 0 0,0 0 1,0 0-1,1 0 1,-1 0-1,0 0 0,0 1 1,0-1-1,0 0 0,0 1 1,0-1-1,1 0 0,-1 1 1,-1 0-1,-8 6 19,1 0 0,1 1 0,0 0-1,0 0 1,0 1 0,1 0 0,0 1 0,1-1 0,0 1 0,-7 16-1,7-12 63,1 0 1,0 1-1,1 0 0,0-1 0,1 1 0,1 1 0,-1 24 0,8 15 114,-2-32-139,-1-2-17,-1-11-22,0 0 0,3 14 0,11 9-15,-5-12-30,1 8-61,-7-18 65,1 1 0,0-1 0,0 0 0,1 0 1,9 11-1,-9-13 145,0-1 0,1 0 0,0 0 0,1-1-1,-1 0 1,2 0 0,-1-1 0,0 0 0,1-1 0,16 8 0,-21-11-40,1 0-171,0 0 1,0 0-1,0 0 1,1-1-1,-1 0 1,0 0-1,1 0 1,-1 0 0,1-1-1,-1 0 1,1 0-1,7-2 1,-3 0-392,0-1-1,13-6 1,17-6-1734,-4 1 594,-2-1 0,1-1-1,33-23 1,-3-7 733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2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1021 189 5408,'0'-2'122,"0"0"-1,0 1 1,0-1 0,0 0 0,0 0-1,1 0 1,-1 0 0,0 1-1,1-1 1,1-2 0,-2 3-59,1 1 0,0-1 0,-1 0-1,1 0 1,0 1 0,0-1 0,0 1 0,-1-1 0,1 1 0,0-1 0,0 1-1,1-1 1,13-7 191,-12 6-187,0-1 0,-1 0 0,1 0 0,0 0-1,-1 0 1,1 0 0,-1 0 0,0-1-1,0 1 1,-1-1 0,1 0 0,-1 1-1,1-1 1,-1 0 0,0 0 0,-1 0 0,1 0-1,-1 0 1,1 0 0,-1 0 0,-1 0-1,1 0 1,0 0 0,-2-5 0,1 6-79,0 0 1,0 1 0,0-1 0,0 0-1,0 1 1,0-1 0,-1 1 0,0-1-1,1 1 1,-1 0 0,0 0 0,0 0-1,0 0 1,0 0 0,0 0 0,-1 0-1,-2-1 1,-31-3-48,24 4 53,1 0-12,0 0 1,-14 0 0,8 4 18,-1 0 0,1 0 0,0 2 0,0 0 0,1 1 0,-1 1 0,1 0 0,0 1 0,-27 17 0,9 1-24,1 1 1,1 2-1,-39 44 0,28-29 56,28-28-23,1 1 1,1 0 0,0 1-1,1 0 1,-15 29 0,-4 17-105,4 1-1,-29 98 1,47-130 53,3-16 159,2 0 0,0 0 0,0 1 0,-1 31 0,5 66-331,0-112-38,0-2-314,0 0 10,-13 1-968,7-2 1302,0 1 120,0-1-1,0 1 0,0-1 0,0-1 0,1 1 0,-1-1 0,0 0 0,-9-5 0,10 4 127,0 1-1,-1 0 1,1 0-1,-1 0 1,1 1-1,-1-1 1,0 1-1,1 1 1,-11-1 0,8 0 86,0 1 1,1-1 0,-1-1 0,-9-2 0,9 2 70,0 0 1,1 0-1,-1 1 1,-10 0-1,-44 1 613,60 0-838,1 0 40,1 1 1,0-1-1,0 1 0,0-1 0,0 1 0,0-1 0,0 1 0,0-1 0,0 1 0,0-1 0,0 1 0,0-1 0,0 1 0,0-1 0,1 0 0,-1 1 0,0-1 0,0 1 1,1-1-1,-1 1 0,0-1 0,0 1 0,1-1 0,-1 0 0,0 1 0,1-1 0,-1 0 0,0 1 0,1-1 0,-1 0 0,1 0 0,0 1 0,9 6 36,0 7 11,0-1 0,-1 1 0,10 21 0,-16-30-37,-1 0 0,1 0-1,-1 0 1,-1 0 0,1 1-1,-1-1 1,0 1 0,0-1-1,-1 1 1,1-1 0,-1 7-1,0 284 122,-1-274-173,0 0-1,-1 0 0,-1 0 0,-7 25 0,4-11 312,1 0 0,1 0 0,3 62 0,1-77-242,1-9 69,1 0 1,0 0-1,1 0 0,1 0 1,6 18-1,-2-10 126,-5-10-44,-3-9-180,0 0 1,0 0-1,0 0 1,1 0-1,-1 0 1,0 0-1,1 0 1,-1 0-1,1 0 1,-1 0-1,1 0 1,0 0-1,-1 0 1,1 0 0,0 0-1,0 0 1,0-1-1,0 1 1,-1 0-1,1-1 1,0 1-1,0 0 1,0-1-1,0 1 1,2 0-1,27 4-187,10 9 10,-33-11 148,0 0 0,1-1 1,0 0-1,-1 0 1,1-1-1,0 1 0,0-2 1,10 1-1,-3-1-465,0-1 1,0-1-1,-1 0 0,1-1 1,19-5-1,14-6-1389,-35 13 718,23-1-1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2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405 147 2240,'10'-11'310,"15"-14"185,-24 24-470,1-1-1,0 1 0,-1 0 1,1 0-1,0 0 1,0 0-1,0 0 0,0 0 1,0 1-1,0-1 0,0 1 1,0-1-1,3 1 1,-3 0-22,0 0 0,-1-1 0,1 1 1,0 0-1,-1-1 0,1 1 0,0-1 1,-1 1-1,1-1 0,-1 0 0,1 1 1,-1-1-1,1 0 0,-1 0 0,0 0 1,1 0-1,1-3 0,-3 4 26,-1 0-1,1 0 1,-1-1-1,1 1 0,-1 0 1,1 0-1,-1 0 1,1 0-1,-1 0 1,1 0-1,-1 0 1,1 0-1,-1 0 0,1 0 1,-1 0-1,1 0 1,-1 0-1,1 0 1,0 1-1,-2-1 1,-3 14 216,3-11-132,-1 0 0,1 1-1,-1-1 1,1 0 0,-1-1 0,0 1 0,0 0 0,-1-1-1,-6 4 1,-17 16 529,-41 60 493,39-43-728,-36 31 126,-10 19-320,55-69-104,12-12 72,0 0-1,-10 7 1,11-10-16,1 0 1,0 0-1,0 0 0,1 0 1,0 1-1,-9 12 0,13-17-156,0 1 0,0-1 0,-1 1 0,1-1 0,-1 1-1,1-1 1,-1 0 0,1 0 0,-1 0 0,0 0-1,1 0 1,-1 0 0,0 0 0,0-1 0,0 1 0,0-1-1,1 1 1,-1-1 0,0 0 0,0 0 0,0 0 0,0 0-1,0 0 1,-3 0 0,2 0-64,5-3 172,9-8 102,-8 6-97,-3 3-119,0 0 0,1 0-1,-1 0 1,1 0-1,0 1 1,0-1-1,-1 0 1,1 0 0,0 1-1,0-1 1,1 1-1,-1-1 1,0 1-1,0-1 1,3-1 0,9-14-55,-8 6 78,-4 9-27,0 0-1,0-1 1,1 1 0,-1 0 0,0 0 0,1 0 0,0 0 0,1-2 0,3-2-77,-3 3 62,0 0 1,0 1-1,-1-1 0,1-1 0,-1 1 1,0 0-1,0 0 0,0-1 0,0 0 1,0 1-1,1-8 0,27-53 208,-8 3-94,10-24 263,-26 71-316,0 1 1,1 1-1,17-24 0,-18 28-50,1 0 1,-1 0-1,1 1 1,1 0-1,-1 1 1,1 0-1,1 0 1,-1 0-1,1 1 1,0 0-1,0 1 1,11-4-1,4 0 130,1 0 0,0 2 0,40-5 0,-56 10-111,-1 1 0,1 0 0,-1 0 0,1 1 0,-1 0 0,0 1 0,1-1 0,-1 1 0,0 1 0,0 0 0,0 0 0,0 1 0,-1 0 0,14 9 0,-16-9 5,0 1 0,-1-1 1,1 1-1,-1 0 1,0 1-1,-1-1 1,1 1-1,-1 0 0,4 10 1,1 0 52,-4-7-47,3 4 73,0 0 0,-1 1 0,-1 0 0,0 0 0,4 19 1,-7-13-91,0-1 1,-2 0-1,0 1 1,-4 32-1,3-48-6,0 0-1,0 1 1,0-1-1,0 0 1,0 0-1,-1 0 1,0 0-1,0 0 1,0 0-1,-1-1 1,1 1-1,-1-1 1,1 1-1,-1-1 1,0 0-1,-1 0 1,1 0-1,0-1 1,-1 1-1,0-1 1,1 0-1,-1 0 1,0 0-1,-5 1 1,2 0 65,-17 5 183,-1-1-1,-29 5 1,-8-7-96,28 0-189,-56 4-122,63-9 56,22 1 85,-1-1 0,0 0 0,1 0 0,-1 0 0,0-1 0,1 0 0,-1 0 0,1 0 0,-1-1 0,1 0 0,-10-5 0,14 7 2,0-1 0,-1 1 0,1-1 0,-1 1-1,1-1 1,0 1 0,-1 0 0,1-1 0,-1 1 0,1 0 0,-3 0 0,4 0-3,-1 0 0,1 0 0,-1 0 1,1 1-1,-1-1 0,1 0 0,0 0 0,-1 0 1,1 1-1,-1-1 0,1 0 0,-1 0 1,1 1-1,-1-1 0,1 0 0,0 1 1,-1-1-1,1 0 0,0 1 0,-1-1 0,1 1 1,0 0-1,-1 0-1,1 0 0,0 0 0,0 0-1,0 0 1,0 0 0,0 0 0,1 0 0,-1 0 0,0 0 0,0 0 0,1 1-1,-1-1 1,1 0 0,-1 0 0,1-1 0,-1 1 0,1 0 0,-1 0 0,1 0-1,0 0 1,0 0 0,-1-1 0,1 1 0,0 0 0,0-1 0,0 1 0,0 0 0,0-1-1,1 1 1,81 50-227,-41-24 205,-2 1 1,-1 3 0,-1 0-1,38 44 1,-6 9-34,22 23 135,-85-100-10,0 0 1,-1 0-1,0 0 0,0 1 1,0-1-1,-1 2 1,-1-1-1,1 0 0,-1 1 1,4 14-1,-7-21-35,-1-1 0,0 1 0,1 0 0,-1-1 1,0 1-1,0 0 0,0-1 0,-1 1 0,1 0 0,0-1 0,-1 1 0,1-1 0,-1 1 1,1-1-1,-1 1 0,0-1 0,1 1 0,-1-1 0,0 1 0,0-1 0,0 0 0,0 1 1,0-1-1,-1 0 0,1 0 0,0 0 0,0 0 0,-1 0 0,1 0 0,-1 0 1,-1 0-1,-4 2 33,0 0 0,0 0 0,-1-1 0,1 0 0,-15 2 0,-8-1 102,-46-3-1,39 0-43,-12-2-63,1-2 1,0-2 0,1-3 0,-66-19 0,90 21-143,1-2 0,-1 0 0,2-1 0,-36-23 0,41 23-37,9 6-89,1 0 0,-1-1-1,1 0 1,0 0 0,1-1-1,-1 0 1,-6-9 0,2 1-742,2-1 0,-8-17 0,5 11-359,-5-11-2169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3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3488,'-27'0'1115,"27"0"-1107,0 0 0,0 0 0,0 0 0,0 0 1,0 0-1,-1 0 0,1 0 0,0 0 0,0 0 1,0 0-1,0-1 0,0 1 0,0 0 0,-1 0 0,1 0 1,0 0-1,0 0 0,0 0 0,0 0 0,0 0 1,-1 0-1,1 0 0,0 1 0,0-1 0,0 0 1,0 0-1,0 0 0,-1 0 0,1 0 0,0 0 1,0 0-1,0 0 0,0 0 0,0 0 0,0 0 1,0 0-1,0 1 0,-1-1 0,1 0 0,0 0 1,0 0-1,0 0 0,0 0 0,0 0 0,0 1 1,0-1-1,0 0 0,0 0 0,0 0 0,0 0 1,0 0-1,0 1 0,0-1 0,0 2 60,-1 0 0,1-1 0,0 1 0,-1 0 0,0 0 0,1-1 0,-1 1-1,0 0 1,0-1 0,0 1 0,0-1 0,0 1 0,0-1 0,-3 3 0,-1 4 460,2-1-262,-1 1 1,2-1 0,-1 1-1,-1 11 1,-11 32 386,6-22-360,2 1-1,-5 35 1,8-30-127,2-5 39,-11 48 0,1-14 160,5-18-154,-4-11-110,6-5-53,-7-5-10,4-17-643,8-8 550,0 0 0,0 0 0,-1 1 0,1-1 0,0 0 0,0 0 1,-1 0-1,1 0 0,0 0 0,0 0 0,0 0 0,-1 0 0,1 0 0,0 0 0,0 0 0,-1 0 0,1 0 0,0 0 0,0 0 0,-1 0 0,1 0 0,0 0 0,0 0 0,-1 0 0,1-1 0,0 1 1,0 0-1,0 0 0,-1 0 0,1 0 0,0-1 0,-1 1-49,1-1 0,0 0 0,-1 0 0,1 0 0,0 1 0,-1-1 0,1 0 0,0 0 0,0 0 0,0 0 0,0 0 0,0 0 0,0-1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3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1 358 5568,'16'-14'1786,"-14"13"-1710,0 0 0,0 0 0,0-1 0,0 1-1,0-1 1,0 1 0,0-1 0,0 0 0,-1 0-1,1 1 1,-1-1 0,3-4 0,-3 3-38,1 0 1,0 0-1,0 1 1,1-1-1,-1 1 1,0-1 0,1 1-1,-1 0 1,4-2-1,16-8 80,-16 10-95,-1-1 0,1 0 0,-1 0 0,0-1 0,6-4 0,10-19 120,-17 22-64,0-1 0,1 1 0,-1 0 1,9-7-1,5-1 95,-5 4 32,20-20 0,-20 17-150,1 0 0,0 1 0,23-14 0,51-22-112,-76 41 38,37-24 140,-46 29-96,0 1-1,0-1 1,0 0-1,0 1 1,0 0-1,0-1 1,0 1 0,0 1-1,0-1 1,0 0-1,0 1 1,0-1-1,4 2 1,-5 0-25,1-1 1,-1 1 0,0 0-1,1 0 1,-1-1 0,0 1-1,0 1 1,0-1 0,0 0-1,-1 0 1,1 1 0,-1-1-1,1 1 1,-1 0 0,0-1-1,0 1 1,1 4 0,0-2 0,22 69 78,3 8 181,0-31-90,-13-21-30,-10-20-106,0-1 0,1 1 0,7 8 0,-9-14 48,0 0 1,1 0-1,0 0 0,0-1 1,0 1-1,0-1 0,0 0 1,0-1-1,7 4 0,3 1 143,-8-3-152,-1-2 0,1 1 0,0 0-1,-1-1 1,8 1 0,-11-2-63,0-1 0,0 0 0,1 0-1,-1 0 1,0 0 0,0 0 0,1-1 0,-1 1 0,0-1-1,0 1 1,0-1 0,0 0 0,0 0 0,0 0 0,0 0 0,0 0-1,4-3 1,-3 2-8,13-10-13,-1 0 0,26-26 1,-37 32-48,-1 1 1,0 0 0,5-11 0,-1 2-45,24-40-609,-21 38-100,-1 0-1,0-1 1,10-26-1,-17 35 263,1 1-1,0-1 0,0 1 0,1 0 0,0 0 0,0 0 1,1 1-1,0-1 0,0 1 0,8-8 0,33-31-1312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3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4800,'0'0'1557,"0"0"-954,0 3-299,0-1-265,1 0 15,-1 0-1,0 0 1,0 0-1,0-1 1,0 1 0,0 0-1,-1 0 1,1 0-1,-1 0 1,1 0-1,-1 0 1,1-1-1,-1 1 1,-1 2-1,-23 28 305,4 17 196,-105 259 860,92-214-1211,-27 127-1,53-171-188,2-1 0,1 100 1,5-138-15,0-1-160,0 1 0,1 0 0,0 0 0,1-1 0,0 1 0,1-1 1,0 0-1,1 0 0,0 0 0,6 12 0,-6-16-20,-1-1 0,1 0 0,0 0 0,1 0 0,-1 0 1,1-1-1,0 0 0,0 0 0,0 0 0,0 0 0,1-1 0,0 0 0,-1 0 0,1-1 0,0 0 0,1 0 0,10 3 0,-11-5-144,-1 1-1,1-1 1,0 1-1,-1-2 1,1 1-1,6-1 1,36-13-1847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3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113 292 4800,'-2'-1'174,"0"1"0,1 0 1,-1 0-1,0-1 0,0 1 0,1-1 0,-1 1 1,0-1-1,1 0 0,-1 1 0,1-1 1,-1 0-1,-1-1 0,-4-3-171,-7 0 152,9-6-144,-2 7-56,2 0 6,3-10-53,-1 4 10,3 9 79,-1 1 0,1 0 0,0 0 1,0 0-1,0-1 0,0 1 0,-1 0 1,1 0-1,0 0 0,0 0 1,0-1-1,-1 1 0,1 0 0,0 0 1,0 0-1,-1 0 0,1 0 0,0 0 1,0 0-1,-1 0 0,1 0 0,0 0 1,0 0-1,-1 0 0,1 0 1,0 0-1,0 0 0,-1 0 0,1 0 1,0 0-1,0 0 0,-1 0 0,1 0 1,0 0-1,0 1 0,0-1 0,-1 0 1,1 0-1,0 0 0,0 0 0,0 0 1,-1 1-1,1-1 0,0 0 1,0 0-1,-16 30-104,15-28 109,0 1 0,0-1 0,0 1 1,1-1-1,0 1 0,-1-1 0,1 1 0,0-1 0,0 5 0,-1 15 30,1-18-30,-4 12 21,0 1-1,2 0 1,0-1 0,1 1-1,1 0 1,2 22-1,15 36-50,-14-65-10,0 0 0,1 1 0,0-1 0,11 17 0,-14-26 51,0 1 0,-1-1 0,1 0 0,0 0 0,0 0 1,0 0-1,0 0 0,0 0 0,0-1 0,0 1 0,0 0 0,0 0 1,1-1-1,-1 1 0,0-1 0,0 1 0,1-1 0,-1 1 0,0-1 0,3 1 1,-1-2 12,0 1 0,0 0 1,-1-1-1,1 1 0,0-1 1,0 0-1,3-2 0,8-1 16,-3 1-10,10-3 5,-3-4 59,-1-2 0,-1 0 0,0-1 0,14-15 0,49-50 1152,-77 75-1205,1 0-1,1 1 1,-1 0 0,0-1-1,7-2 1,-9 4-36,-1 1 1,1 0-1,-1-1 1,1 1-1,0 0 1,-1-1-1,1 1 1,0 0-1,-1 0 1,1 0-1,0 0 1,-1 0-1,1 0 1,0 0-1,-1 0 1,1 0-1,0 0 1,-1 0-1,1 0 1,0 0-1,-1 0 1,1 1-1,0-1 1,-1 0-1,1 0 1,0 1-1,-1-1 1,1 1-1,-1-1 1,1 0-1,-1 1 1,1-1-1,-1 1 1,1-1-1,-1 1 1,1 0-1,7 24 105,16-4-48,-17-14-55,-1 1-1,-1-1 0,9 17 1,6 6-5,-12-21 32,2 0 0,-1-1 0,1 0 1,0-1-1,1 0 0,0 0 1,0-1-1,0 0 0,24 8 0,-33-14-23,-1 0-1,0 1 0,0-1 0,0 0 0,1 0 1,-1 0-1,0 0 0,0 0 0,0 0 0,1 0 1,-1 0-1,0 0 0,0-1 0,0 1 0,0-1 1,1 1-1,-1 0 0,0-1 0,2-1 0,15-15 309,-10 8-198,-6 7-90,-1-1 0,1 1-1,0 0 1,-1-1-1,1 1 1,-1-1 0,0 1-1,0-1 1,0 0 0,0 0-1,-1 1 1,1-1-1,0-4 1,0-5 59,-2-25 1,0 13-9,0 13-39,-1 0 0,0 0 1,0 0-1,-1 0 1,-1 1-1,-8-20 0,6 14 16,-43-113-119,43 116-101,0 1 1,-8-13 0,-3-6-231,9-4-737,3 18 656,3 10-147,0 1-1,0-1 0,1 0 1,0 0-1,0-7 0,1-18-1504,0-1-102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5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5408,'0'20'2792,"1"-16"-2376,-1 1-1,0-1 1,0 1-1,-1-1 1,1 1-1,-3 7 1,-10-1 43,10-8-391,1 0 0,0 1 0,0-1 0,1 0 0,-1 1 0,1-1 0,0 1 0,0 0 0,0 0 0,-1 5 0,1-2 61,-1 0 1,0 0-1,0 0 1,-1-1-1,-4 10 1,-69 124 1363,25-10-874,24-74-492,-8 20 130,13-11-60,8-29-32,8-24-144,1 0 0,1 0 0,0 0-1,0 1 1,1-1 0,1 1 0,0 0-1,0 16 1,2-22-31,0 0-19,0 0 0,1 0 0,1 8 0,-2-13 11,1 1 1,-1-1-1,1 0 1,0 0-1,0 0 1,0 0-1,0 0 0,0 0 1,0 0-1,1 0 1,-1 0-1,1 0 1,-1-1-1,4 4 1,0-2-38,1 1 0,0-1 0,-1 0 1,1 0-1,0-1 0,1 0 0,-1 0 0,0 0 1,1-1-1,-1 0 0,0 0 0,1 0 0,-1-1 0,1 0 1,0-1-1,11-1 0,2-2-414,1-2 1,-1 0-1,-1-1 1,24-11-1,-13 3-613,40-24-1,54-50-4298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3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6400,'3'3'346,"0"-1"1,0 0-1,1 1 1,-1-1-1,1 0 1,-1-1 0,7 3-1,-7-3-274,0 0 0,1 1 0,-1-1 1,0 1-1,0 0 0,0 0 0,4 3 0,14 25 643,-9-16-461,20 19 0,5 6-58,58 77 152,-63-76-184,31 46 72,-54-72-198,-1 0 0,-1 1 0,0 0 0,7 25 0,-7-13-32,-2 0-1,-1 0 0,-1 0 1,0 55-1,-4-59-21,-1 0 0,-1 0 0,-1 0 0,-1 0 0,-1-1 0,-11 28 0,5-24 70,-19 28 1,17-31-15,-4 9 8,-21 33 43,22-39-80,-2-1-1,-1 0 1,-2-2 0,0 0-1,-39 30 1,25-28-534,-1-2 1,0-2-1,-58 23 0,-2-9-2239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3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252 293 5312,'19'12'1197,"-14"-9"-961,0 0 0,-1 0 1,1 0-1,8 3 0,14-1 138,-18-2-220,-8-2-136,0-1 0,0 0 0,0 1 0,-1-1 0,1 0-1,0 1 1,0-1 0,0 0 0,0 0 0,0 0 0,0 0 0,0 0 0,0 0 0,0 0 0,0 0 0,0-1 0,0 1 0,0 0-1,0 0 1,0-1 0,0 1 0,-1-1 0,1 1 0,0-1 0,0 1 0,1-2 0,-2 2-16,3-1 16,0 0-1,0 0 1,0 1 0,0-1 0,0 1 0,0 0 0,0 0 0,0 0-1,0 0 1,4 1 0,2-1-1,-5 0-2,0 0-1,0-1 1,0 1 0,0-1-1,0 0 1,-1 0-1,1-1 1,0 1 0,-1-1-1,1 0 1,-1 0 0,7-5-1,0-1 254,1-2 1,11-13-1,-4 4 268,-16 17-489,-1 0 1,1 0-1,-1 0 1,1 0 0,-1 0-1,0 0 1,0 0-1,0 0 1,0 0 0,0-1-1,-1 1 1,2-4-1,-1-28 94,-2 18-148,1 8 2,-1 0 0,0 1 0,0-1 0,-1 1 0,0-1 0,-1 1 0,-3-8 0,0 1-3,-2-1 0,-10-15 0,15 27-2,1 0 0,0 0 0,-1 1 0,1-1 0,-1 1 0,0 0 0,0 0 0,0 0 0,0 0 0,0 0 0,-1 0 1,1 1-1,0 0 0,-1-1 0,1 1 0,-1 1 0,-5-2 0,-1 1-22,0 1-1,0 0 1,0 0-1,0 1 1,-10 2-1,12-2 41,0 2 0,-1-1 0,1 1-1,1 0 1,-1 1 0,0 0 0,1 0-1,-14 10 1,2 2 42,-27 27-1,36-33-52,-13 16-2,2 0 1,0 1 0,-26 47 0,30-46 31,8-13 16,2-1 0,0 1 0,0 1 0,-5 20 0,-11 64 241,20-86-292,0 2-35,1 0 1,0 0-1,1 0 0,1 1 1,0-1-1,1 0 0,6 30 1,-5-36 75,1-1 0,0 0 0,0 0 0,0 0 0,1 0 0,1 0 1,0-1-1,6 9 0,-6-11-11,0-1 1,0 1 0,1-1 0,-1 0-1,1 0 1,1-1 0,-1 0-1,1 0 1,-1 0 0,1-1 0,8 3-1,12 3-117,0-2 0,0-1 0,1-1-1,0-1 1,0-1 0,31-2 0,-43-1-339,1-1 1,-1-1 0,1 0-1,-1-1 1,0-1 0,0-1-1,26-10 1,120-63-4441,-78 43 3247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3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4384,'16'0'1632,"16"16"-1248,0 33-128,-15-33-64,-1 33-160,0-1 64,0 1-64,0-1-96,-16 1 32,-16-1 320,0 1-192,-16-17 352,-17 1-256,1-17-192,-17 0 0,0-16-416,0-16 192,17 0-3744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3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6048,'0'16'2240,"16"-16"-1728,16 16-160,-16-16 32,1 0-288,-1 0-4960,16 0 2656,17 16 512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3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49 6464,'0'0'2090,"0"0"-1263,0 0-379,-3 0 53,1 1-466,-1-1 0,1 1 0,-1 0-1,0 0 1,1 0 0,-1 1-1,1-1 1,0 1 0,0-1 0,-1 1-1,1 0 1,0 0 0,0 0 0,0 0-1,-1 2 1,-2 1-20,0 3-122,-7 15 24,2 0-1,0 1 1,2 0-1,1 1 1,-5 28-1,6 9-60,0-27-6,3-16 53,-3 37 0,6-51 101,0 1 0,0-1 0,1 0 1,0 0-1,0 0 0,0 0 0,0 0 1,1 0-1,0 0 0,0 0 0,5 7 1,25 37 315,-30-47-293,0 0 0,0 0 0,0 0 1,0 0-1,0 0 0,0-1 1,0 1-1,1 0 0,-1-1 0,1 0 1,2 1-1,27 8 157,-28-9-167,-1 0-5,1-1 0,-1 1 0,1-1 1,-1 0-1,1 0 0,-1-1 0,1 1 0,-1-1 1,1 0-1,-1 0 0,0 0 0,4-1 1,10-3 30,-7 3-20,-8 1-19,0 1-1,0-1 0,0 1 0,0-1 0,0 1 0,0-1 0,3-2 0,17-21-40,40-27 117,-55 44-82,0-1 0,-1 0 0,0 0 0,0-1 0,-1 1 0,0-1 0,-1-1 0,0 1 1,0 0-1,4-19 0,-6 19-49,-1 3 6,1-1-1,0 1 1,3-8 0,-5 13 43,1 0 0,-1 0 0,1 0 0,-1 0 0,1 0 0,0 0 0,-1 0 0,1 0 0,0 0 0,0 1 0,0-1-1,-1 0 1,1 0 0,0 1 0,0-1 0,0 1 0,0-1 0,0 1 0,0-1 0,0 1 0,1-1 0,-1 1 0,0 0 0,2-1 0,-3 1 2,1 0 0,-1 0 0,1 0 1,-1 1-1,1-1 0,-1 0 0,1 0 0,-1 0 0,1 0 0,-1 0 0,1 1 1,-1-1-1,1 0 0,-1 0 0,0 1 0,1-1 0,-1 0 0,0 1 1,1-1-1,-1 0 0,0 1 0,1-1 0,-1 1 0,6 14-79,-3-6 6,5 22-36,-4-17 71,0-1-1,10 23 1,-7-19-65,18 28-178,-12-26 94,-11-15 229,1 0 1,-1-1-1,1 1 0,0-1 1,-1 0-1,1 1 0,1-1 1,-1-1-1,0 1 0,1 0 0,-1-1 1,1 0-1,0 0 0,5 2 1,-7-3 28,1 0 1,0 0 0,0-1 0,0 1 0,0-1-1,0 0 1,1 1 0,-1-1 0,0-1 0,4 0-1,1 1-7,-2 0-62,-1-1 1,0 0-1,0 0 0,0 0 0,1-1 1,-1 1-1,-1-1 0,1 0 1,0-1-1,0 1 0,4-4 1,10-5 76,-13 9-39,-1-1 1,0 0-1,0-1 1,0 1 0,0-1-1,0 0 1,-1 0 0,6-7-1,-3 0 79,0 0-1,10-21 0,-14 27-118,5-10-7,11-24-72,2-33-49,4 8-46,-15 42 102,-2 0 1,8-32-1,-14 47 103,-1 0 0,1-1 0,0 1 0,1 1 1,4-10-1,-7 14-17,1 1 0,0 0 1,-1-1-1,0 1 1,1 0-1,-1-1 1,0 1-1,1 0 0,-1-1 1,0 1-1,0-1 1,0 1-1,0 0 0,0-1 1,-1 1-1,1-1 1,0 1-1,-1 0 0,1-1 1,-1 1-1,1 0 1,-1-1-1,0 1 1,1 0-1,-1 0 0,0 0 1,0-1-1,0 1 1,0 0-1,0 0 0,0 1 1,0-1-1,0 0 1,0 0-1,-1 0 0,1 1 1,0-1-1,0 0 1,-1 1-1,1 0 0,-1-1 1,1 1-1,0 0 1,-1-1-1,1 1 1,-3 0-1,2 0 10,0 0 0,0-1 0,0 1 0,0-1 0,0 1-1,0-1 1,0 0 0,1 0 0,-4-1 0,-3-2 116,3 12-87,-4-4-44,23-5 297,180 1 414,-171-1-884,36-7 0,-27 4-122,-15 1 178,60-11-40,-68 13-177,1 0 0,-1 0 0,13 2 0,-10-1-737,-12 0 1017,0 0 1,0 0-1,0 0 1,1 0-1,-1 0 0,0 0 1,0 0-1,0 0 1,0 0-1,0 0 1,0 0-1,0 0 1,0 0-1,0 0 1,0 0-1,1 0 1,-1 0-1,0 0 0,0 0 1,0 0-1,0 0 1,0 0-1,0 0 1,0 0-1,0 0 1,0 0-1,0 0 1,0-1-1,1 1 1,-1 0-1,0 0 1,0 0-1,0 0 0,0 0 1,0 0-1,0 0 1,0 0-1,0 0 1,0 0-1,0 0 1,0 0-1,0-1 1,0 1-1,0 0 1,0 0-1,0 0 0,0 0 1,0 0-1,0 0 1,0 0-1,0 0 1,0 0-1,0-1 1,0 1-1,0 0 1,0 0-1,0-13-1704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3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4160,'0'12'1624,"0"-24"-912,0 12-632,0 0-96,0 0 58,0 2 262,0 9-16,0-8 144,3 0-138,-2-2-259,1 0 0,-1 1 0,0-1 0,0 1 0,0 0 0,0-1 0,-1 1 0,1 0 0,0-1 0,-1 1 0,1 0 0,0 3 0,1 30 818,-3-30-721,1 346 2246,0-348-2371,0 0-1,0 0 1,0-1-1,1 1 1,-1 0-1,1 0 1,-1 0-1,1 0 1,0-1-1,2 6 1,-1-7-4,-1 1 0,0-1 0,1 1 0,0-1 0,-1 1 0,1-1 0,0 0 0,0 0 0,-1 0 0,1 0 0,0 0 0,0 0 0,0 0 1,3 0-1,1 1-28,1 0 0,-1 0-1,1 0 1,0-1 0,0 0 0,0 0 0,0 0 0,0-1 0,12-1 0,6-5-532,-1 0-1,0-1 1,44-20 0,-1-6-4243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4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1079 1 5216,'-6'0'820,"4"0"-651,0 0 1,0 0-1,0 0 0,0 0 1,0 0-1,0 0 0,1 0 1,-1 1-1,0-1 0,-2 2 0,-2 11 87,4-9-234,0-1-1,0 1 1,-1-1-1,0 0 0,-5 5 1,5-4-13,-1-1 0,1 0 0,0 1 0,1-1 0,-1 1 0,-2 4 0,-14 39 60,12-28-21,-1-1 0,-15 28 1,-79 113 4,-3 5-5,-84 136 640,27-21 250,92-151-356,-73 109 239,122-207-706,-33 34 0,19-23-46,2-1-400,33-39 233,-1 0 0,0 0 0,0-1 0,0 1 0,0 0 0,0 0 0,0-1-1,0 1 1,-1-1 0,1 1 0,0-1 0,0 0 0,0 1 0,0-1 0,-3 0 0,4 0 48,-1 0 0,1 0 0,-1 0 0,1 0 1,-1 0-1,1 0 0,0 0 0,-1-1 1,1 1-1,-1 0 0,1 0 0,0 0 0,-1-1 1,1 1-1,-1 0 0,1 0 0,0-1 1,-1 1-1,1 0 0,0-1 0,0 1 0,-1 0 1,1-1-1,0 1 0,0-1 0,0 1 1,-1 0-1,1-1 0,0 1 0,0-1 1,0 1-1,0-1 0,0 1 0,0 0 0,0-1 1,0 1-1,0-1 0,1-11-879,1 0-1,1 0 1,4-12 0,26-70-1498,12-17 982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4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4480,'29'0'2437,"-29"0"-2422,1 0 0,-1 0 0,0 0 0,0 0 0,0 0-1,0 0 1,0 0 0,0 0 0,0 0 0,0 0 0,0 0 0,0 0 0,1 0-1,-1 0 1,0 0 0,0 0 0,0 0 0,0 0 0,0 0 0,0 0 0,0 0-1,0 0 1,0 1 0,0-1 0,1 0 0,-1 0 0,0 0 0,0 0 0,0 0-1,0 0 1,0 0 0,0 0 0,0 0 0,0 0 0,0 0 0,0 0 0,0 0-1,0 0 1,0 1 0,0-1 0,0 0 0,0 0 0,0 0 0,0 0 0,0 0-1,0 0 1,0 0 0,0 0 0,0 0 0,0 1 0,0-1 0,0 0 0,0 0-1,0 0 1,0 0 0,0 0 0,0 1 12,0-1 0,0 1 0,0-1 0,0 1 0,0-1 0,0 1 0,0-1-1,0 1 1,0-1 0,0 1 0,1-1 0,-1 1 0,0-1 0,0 1 0,0-1 0,1 0 0,-1 1 0,0-1 0,1 1-1,-1-1 1,0 0 0,1 1 0,-1-1 0,1 0 0,-1 1 0,0-1 0,1 0 0,-1 1 0,1-1 0,-1 0 0,1 0 0,-1 0-1,1 0 1,-1 1 0,1-1 0,-1 0 0,1 0 0,-1 0 0,1 0 0,-1 0 0,2 0 0,3 2 325,-2 3-247,0-1 1,0 1 0,0 0 0,-1 0 0,4 11-1,4 6-46,38 62 362,33 43 299,-51-84-512,-1 1 0,-3 1 0,35 82 0,-59-122-198,95 230 373,-18 10 323,-66-162-445,-8-42-90,6-3-27,5 24-69,-14-58-216,-2 0 0,1 1 0,0-1 1,-1 0-1,0 1 0,0-1 1,0 5-1,-1 0-1512,1-7 716,-3-4-217,-7-9-2440,7 6 1215,3-8 582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4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98 5824,'-16'16'2144,"16"-16"-1664,16 0-128,0 0 160,16 0-352,17 0 352,16 0-288,-1-16 384,17 0-352,-16 0 32,32-1-192,0 1-192,-16 0 32,-16 0-800,-1 16 448,-31 0-1504,-1 0 1088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4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32 550 6816,'-27'43'2197,"26"-42"-2149,1 0 0,-1 0 0,1 0 0,0 0 0,-1 0 0,1 0 1,0 0-1,-1 0 0,1 0 0,0 0 0,0 0 0,0 0 0,0 0 0,0 2 0,6 2 285,0-2-150,-3-1-134,-3-1-46,1 0 1,-1 0-1,1-1 0,0 1 0,-1 0 1,1-1-1,0 1 0,0 0 1,0-1-1,-1 1 0,1-1 1,0 1-1,0-1 0,0 0 1,0 1-1,0-1 0,0 0 1,0 1-1,0-1 0,0 0 1,0 0-1,0 0 0,0 0 0,0 0 1,0 0-1,0 0 0,0-1 1,0 1-1,0 0 0,0 0 1,1-2-1,23-11 136,-19 10-136,0 0 1,0 0-1,-1 0 0,1-1 1,-1 0-1,1 0 1,-1 0-1,-1-1 1,1 0-1,-1 0 0,1 0 1,-1 0-1,4-9 1,-1 1-18,2-3-3,13-17 0,43-45 37,-9 13-30,-35 39-59,0 1 0,2 1-1,1 1 1,1 1 0,0 1-1,49-30 1,-48 38 24,46-19 0,-13 7 130,-39 15-73,-3 1 146,-1 1 0,22-6 1,-31 12-100,-1 0 0,1 1 0,1 0 0,-1 0 0,0 1 0,0 0 0,0 0 0,13 2 0,-12 0-41,1 0 0,-1 1 0,0 0 0,0 0 0,0 1 0,0 0 0,0 0 0,-1 1 0,0 0 0,0 0 0,0 1 0,6 6 0,8 10 268,-2 1 0,19 30 0,-12-17 68,48 52 130,-64-77-442,1-1 0,0 0 0,1-1 0,0-1 0,20 12 0,-20-15 79,0 0 1,19 5-1,-24-8-69,-1 0-12,1 0 0,-1-1 1,1 0-1,-1 0 0,1 0 1,-1-1-1,1 1 1,-1-2-1,1 1 0,0-1 1,-1 0-1,1 0 1,11-4-1,-12 3-18,4-1-31,-1 0 1,1 0 0,14-8 0,-11 2-303,0-2-1,-1 1 1,0-1-1,-1-1 1,0 0-1,12-18 1,0 1-1151,-12 16 980,-4 5-15,0 0 0,9-14-1,11-40-2712,4 13 1506,-19 30 1227,37-59-1470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5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1505 10 4480,'0'0'1445,"0"0"-885,0 0-288,0-3-139,1 3-131,-1 0 0,0 0 0,0 0 0,0 0 0,0-1-1,0 1 1,0 0 0,0 0 0,0 0 0,0-1-1,0 1 1,0 0 0,0 0 0,0 0 0,0-1-1,0 1 1,0 0 0,0 0 0,0-1 0,0 1 0,0 0-1,0 0 1,0 0 0,0 0 0,-1-1 0,1 1-1,0 0 1,0 0 0,0 0 0,0 0 0,0-1-1,-1 1 1,1 0 0,0 0 0,0 0 0,0 0 0,0 0-1,-1 0 1,1 0 0,0-1 0,0 1 0,0 0-1,-1 0 1,1 0 0,0 0 0,0 0 0,-1 0-1,-8 7 168,6-4-3,-4-3-17,6 0-150,1 0 0,-1-1 1,0 1-1,0 0 1,0 0-1,0 0 1,0 0-1,0 0 0,0 0 1,0 1-1,0-1 1,0 0-1,0 0 0,0 1 1,0-1-1,0 0 1,0 1-1,1-1 1,-1 1-1,0-1 0,0 1 1,0-1-1,1 1 1,-1 0-1,0 0 1,1-1-1,-1 1 0,1 0 1,-1 0-1,1-1 1,-1 1-1,1 0 1,-1 0-1,1 0 0,-1 1 1,0 0-18,0 0 0,-1-1 1,1 1-1,-1-1 1,1 1-1,-1-1 0,0 0 1,1 1-1,-1-1 0,0 0 1,0 0-1,-3 1 0,2-1-22,0 1 0,0 0 0,0 0 0,0 0 0,-4 3 0,-2 4-19,-4 3 145,1 1-1,0 1 1,1 0-1,-15 23 0,-9 15 480,16-24 60,-22 41-1,21-23-106,8-19-116,-23 40 0,24-49-273,-19 29 140,-23 52 0,42-74-221,-32 64 101,-27 35-63,10 0-145,-12 29 6,-1 12 69,-24 25 150,21-43 222,-293 562 247,285-528-1451,3-6 80,67-145 571,11-26 90,1 0 0,0 1 0,0-1-1,0 0 1,0 1 0,1-1-1,-1 1 1,1 0 0,0 6 0,1-8-923,3-3 1,10 0-1072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4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4576,'0'0'1450,"0"0"-868,0 3-204,0 48 860,-1-27-1156,-2-1 1,-9 41-1,-1 11 87,-4 126 759,12-124-736,0-17-94,-3 90 193,7-107-226,0-12-7,5 54 0,7-34-170,-8-31-136,-2-12-8,0 1-1,1-1 1,0 1-1,5 13 1,-4-17-2288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4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33 260 4992,'0'-14'1589,"0"11"-960,0 3-298,0 0 16,0 0-155,0 0-6,0 3-31,0-1-127,0-1 0,-1 1-1,1-1 1,0 1 0,-1-1 0,1 0 0,-1 1-1,0-1 1,1 1 0,-2 1 0,-5 11 93,1 19 65,1-9-116,2 0-1,-2 38 0,7 28 2,-1-75-71,1 0-1,0 0 1,7 23 0,-7-33-14,-1 0 0,2 0 1,-1 0-1,0-1 0,1 1 0,0 0 1,0-1-1,1 0 0,-1 0 0,5 4 1,-1-2 23,1 0 0,0 0 0,15 6 0,7 6 74,-27-16-74,-1 0 0,1-1 0,-1 1 0,1-1 0,-1 0 0,1 0 1,0 0-1,0 0 0,0 0 0,0 0 0,-1-1 0,1 0 0,5 1 0,-3-2 4,-1 0 0,1 0 0,0-1 1,-1 1-1,1-1 0,8-5 0,-7 5 3,0-1-1,0 0 0,-1-1 1,1 1-1,-1-1 1,0 0-1,0-1 1,0 1-1,-1-1 1,8-9-1,5-9 46,9-16 63,-15 7 211,13-3-21,-21 29-210,0-1 1,0 1-1,-1 0 1,3-10 0,-5 13-106,1 1 0,0-1 1,-1 0-1,1 0 1,0 1-1,0-1 1,0 0-1,1 1 0,-1-1 1,1 1-1,-1 0 1,1-1-1,0 1 1,0 0-1,4-3 0,2-3-92,-6 6 58,0 0-1,0 0 1,0 1-1,0-1 1,0 1-1,1-1 1,-1 1-1,0 0 1,1 0-1,-1 0 1,1 0-1,-1 0 1,1 0-1,-1 1 1,1-1-1,0 1 1,-1 0-1,1 0 1,0 0-1,-1 0 1,4 1-1,9-1-11,-8 1 45,0 0 0,0 0 0,0 0-1,9 4 1,2 0 55,-6-3-23,-8-1-30,0 0 0,0 0 1,-1 0-1,1 1 0,0-1 1,-1 1-1,1 0 0,5 3 1,3 3 7,0-2-1,23 10 1,-10-6 91,-22-8-66,1-1 0,-1 0-1,0 0 1,1 0 0,-1 0 0,1 0-1,-1-1 1,1 1 0,5-1 0,-4-3 94,-1-1-95,-1 2-2,0 0 0,-1 0-1,0-1 1,1 1-1,-1-1 1,0 0 0,0 0-1,2-5 1,-3 4 12,0 1 1,0-1-1,-1 1 0,0-1 1,1 0-1,-2-6 1,1-9 351,-2-3-51,-1 0 0,-9-32 0,-1-5-54,8 14-199,-6 9-11,8 22-62,1 6 8,0-1-1,0 1 1,-1 0 0,0-1 0,-1 1 0,1 1 0,-2-1 0,-6-10 0,6 11-25,-1 1 0,0-1 0,0 1 0,0 0 1,-1 1-1,-11-8 0,15 11-11,0 0 0,0 1-1,0-1 1,-1 0 0,1 1 0,-1 0-1,1 0 1,-1 0 0,1 0-1,-1 1 1,1 0 0,-1-1 0,0 1-1,1 0 1,-1 1 0,0-1-1,1 1 1,-5 0 0,2 2-73,0 0 0,0 0 0,0 1 0,-9 6 0,6-3-51,-15 7-617,-1 2-1778,27-15-2123,-2-1 4558,1 0 1,0 0 0,-1 0 0,1 0 0,0 0 0,-1-1 0,1 1 0,0 0 0,-1 0 0,1 0 0,0-1 0,-1 1 0,1 0-1,0-1 1,-1 1 0,2-1 0,1-3-330,0 0-1,-1-1 1,1 1-1,2-6 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4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6464,'0'1'132,"0"0"-1,0 1 1,1-1 0,-1 0-1,0 1 1,1-1 0,-1 0 0,1 0-1,0 1 1,-1-1 0,1 0 0,0 0-1,0 0 1,0 0 0,0 0 0,0 0-1,0 0 1,0 0 0,0 0 0,2 1-1,30 14 125,-18-9 76,-7-3-244,0 1-1,0 0 1,-1 1-1,0-1 0,0 1 1,-1 0-1,11 13 0,-1 3-54,17 29 0,-1-2-14,38 43-88,-38-51 138,54 88 1,-34-19 47,-42-86-80,0 0 1,10 44-1,-16-42 45,-2 0 0,-1 0 0,-1 0 0,-1 0 0,-1 0 0,-1-1 0,-9 31 0,5-31 36,-1-1 0,-1-1 1,-1 1-1,-1-2 0,-20 31 0,13-21 10,-2 4-29,-14 23 121,-60 83 0,69-111-266,-1-1 0,-1-1 0,-1-1 0,-61 45 1,-39 6-972,65-42-377,-18 12 93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4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7552,'16'16'2816,"0"-16"-2208,16-16-160,1 16 128,-1 16-416,16-32-928,-15 16 416,-1 0-224,17 0 352,-17 0-2496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4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6144,'-16'65'2272,"16"-33"-1760,0-15-160,16-1-96,1 0-224,-1 0-96,16 0 32,17-16-128,-1-16 96,33 0-2432,-16 16 1376,0-16-2112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4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712 0 4800,'-2'3'1557,"-9"8"-954,8-9-161,0 1 428,-7 7-450,1-2-316,0 2-1,-11 13 0,-26 42 11,-21 29 12,60-86-117,-46 65 57,32-38-34,-14 22 16,-21 8-7,38-45-12,1 0 0,-30 45 0,-6 35 49,6-9 89,6-9-14,19-35 61,-28 43 1,44-82-230,0 0-1,-1 0 1,-11 10 0,7-6-527,-6 4-2583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4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5472,'2'2'1760,"9"9"-1051,-8-8-346,0 0-11,7 7-150,-7-7 33,-2-3-227,-1 0 0,1 0 1,0 0-1,0 0 0,-1 0 0,1 1 1,0-1-1,-1 0 0,1 0 0,0 0 1,-1 1-1,1-1 0,-1 0 0,1 1 0,0-1 1,-1 1-1,1-1 0,-1 1 0,1-1 1,-1 1-1,1-1 0,-1 1 0,0-1 0,1 1 1,-1-1-1,1 1 0,-1 0 0,0-1 1,0 1-1,1 0 0,-1-1 0,0 1 0,0 0 1,0-1-1,0 1 0,0 0 0,0 0 1,0-1-1,0 2 0,2 9 84,9 13 298,-6 22-108,12 33 6,-4-29-176,54 209 70,9 43 522,-25-92-454,-32-139-244,-8-47-396,-11-24 360,0 0-1,0 0 0,0 0 0,0 1 1,0-1-1,1 0 0,-1 0 0,0 0 0,0 0 1,0 1-1,0-1 0,0 0 0,0 0 1,0 0-1,0 1 0,1-1 0,-1 0 1,0 0-1,0 0 0,0 1 0,0-1 1,0 0-1,0 0 0,0 0 0,0 1 1,0-1-1,0 0 0,-1 0 0,1 1 1,0-1-1,0 0 0,0 0 0,0 0 1,0 0-1,0 1 0,0-1 0,0 0 0,-1 0 1,1 0-1,0 0 0,0 1 0,0-1 1,-11 11-1544,8-9-2292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4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5472,'0'-2'1760,"0"1"-1716,0 0 1,0 0-1,1 0 1,-1 0-1,0 0 1,1 0-1,-1 0 1,1 1-1,-1-1 1,1 0-1,-1 0 1,1 0-1,0 1 0,-1-1 1,1 0-1,0 1 1,0-1-1,-1 1 1,1-1-1,0 1 1,0-1-1,0 1 1,1-1-1,15-11 195,-14 10-238,0-1 0,0 1 0,1 0 0,-1 0 0,1 0 0,-1 0 0,1 1 0,0-1 0,-1 1 0,1 0 0,5 0-1,-3-1 4,1 0 0,-1 1 0,9-5 0,-14 5 5,7-3 112,0-1 1,1 1-1,-1 0 0,1 1 1,0 0-1,0 1 1,0 0-1,1 0 0,-1 1 1,18-1-1,-11 1 310,30-6-1,-31 4-44,32-2-1,-17 4-25,-19 1-280,-1-1 1,1 1 0,-1 1-1,18 3 1,-12 1-32,-13-4-15,0 1-1,0-1 1,0-1-1,0 1 1,0 0-1,0-1 1,0 1-1,0-1 1,1 0-1,-1 0 1,0 0-1,6-1 1,7-5 120,-13 4-163,0 1 1,1 0-1,-1 0 0,0 0 1,1 0-1,-1 1 1,6-1-1,-8 1-27,0 0 0,-1 0 0,1 1-1,0-2 1,0 1 0,0 0 0,-1 0-1,1 0 1,0 0 0,0 0 0,0 0-1,-1-1 1,1 1 0,0 0 0,-1-1-1,1 1 1,0-1 0,-1 1 0,1-1-1,0 1 1,-1-1 0,2 0 0,-2 0-168,1-1 0,-1 1 1,0-1-1,0 1 0,1 0 1,-1-1-1,0 1 0,0 0 1,0-1-1,-1-1 0,1-6-839,0-7-3554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4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2080,'0'14'667,"0"-12"-411,0-2-43,0 0 256,0 3-63,-1 38 1704,0-5-1131,5 52 1,7-7-618,-7 186-20,-5-149-598,1-43 127,-3 155 530,-8-90-71,9-101-247,-4 41 69,-11 1-48,10-52-64,-41 163 275,27-116-148,14-44 30,-17 40-1,24-71-200,-11 23-27,10-23-79,1-1 0,-1 1 0,0 0 0,1 0-1,-1-1 1,0 1 0,1-1 0,-1 1 0,0 0-1,0-1 1,1 1 0,-1-1 0,0 0 0,0 1-1,0-1 1,0 0 0,1 1 0,-1-1 0,0 0-1,0 0 1,-1 0 0,-1 0-1463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4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0 4320,'0'79'2288,"0"-76"-2199,-1 0 1,1 1-1,0-1 1,-1 0-1,0 1 1,1-1-1,-1 0 1,-3 6-1,-2 7 140,1 16 427,2-23-545,0 3 174,1-1 0,0 1 0,0-1 0,0 18 0,2 475 3603,-16-202-3898,5-132 55,-13 97 134,0-127-67,13-21 85,-16 5-31,11-57-33,12-50-319,-1 0 1,0 0-1,-1-1 1,-14 27 0,14-33-251,0 0 1,-1-1-1,0 0 1,0 0-1,-1 0 1,0-1-1,-16 12 1,20-17 212,1-1-1,0 0 1,-1 0 0,1 0-1,-1-1 1,0 1 0,-4 0-1,3 0-778,-1-2 0,0 1 0,-9-1 0,15 0 984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5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8128,'-3'9'424,"0"0"1,0 1 0,0 0-1,1 0 1,1 0 0,0 0 0,0 0-1,1 0 1,1 12 0,-1-3-235,0-9-161,-1-1-1,0 1 1,-4 13 0,-1 9 16,0 32 30,3-35-3,-7 101 384,9-49 644,5 108 1042,-1-161-1837,3-1-1,10 37 1,-12-51-254,-2-6-65,0-1-1,0 0 0,0 0 1,1 0-1,0 0 0,0-1 1,0 1-1,1-1 0,0 0 1,0 0-1,0 0 0,7 5 1,-8-8-54,0 0 1,0 0 0,0-1-1,0 1 1,0-1 0,0 0-1,0 0 1,1 0 0,-1 0-1,1-1 1,-1 1 0,0-1-1,1 0 1,-1 0 0,1 0-1,-1 0 1,0-1 0,1 1-1,-1-1 1,0 0 0,1 0 0,-1 0-1,0-1 1,0 1 0,4-3-1,4-2-159,-1 0 0,0 0-1,0-1 1,0-1-1,-1 1 1,0-2 0,0 1-1,12-17 1,0-6-783,29-56 0,-45 77 868,8-13-353,36-73-1548,9-40 225,-48 113 1481,68-166-3284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4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0 551 5312,'4'-2'158,"0"0"1,-1 0 0,1 0-1,-1-1 1,0 1-1,0-1 1,1 0-1,-2 1 1,1-2 0,0 1-1,-1 0 1,1 0-1,-1-1 1,4-7-1,4-5-14,1-1-1,1 2 0,0 0 0,1 0 0,27-23 1,-9 9 100,-7 4-111,-7 8-380,0-1 0,25-17 0,68-32-601,-91 55 887,1 1-1,23-9 1,5-2 197,-44 20-278,0 0-1,1 0 0,-1 0 0,1 0 0,0 1 1,9-2-1,-11 3 163,0 0-1,0 0 1,0 1 0,0-1-1,-1 1 1,1 0 0,0-1-1,0 1 1,0 1 0,-1-1-1,1 0 1,-1 1 0,4 2-1,-1-1 48,-1 0-1,0-1 0,0 2 0,0-1 0,-1 0 1,1 1-1,-1 0 0,0 0 0,0 0 1,0 0-1,3 7 0,59 132 1274,-63-139-1412,-2-1-5,1 0-1,0-1 1,0 1-1,0 0 0,1-1 1,-1 1-1,1-1 1,-1 1-1,1-1 1,0 0-1,0 0 0,0 1 1,0-1-1,0-1 1,0 1-1,0 0 1,5 2-1,-3-3 3,0 0 0,0-1 0,0 1 0,0-1 0,0 0 0,0 0 0,0 0 0,0-1 0,-1 0 0,1 1 0,0-1 0,0-1 0,0 1 0,-1 0 0,1-1 0,0 0 0,-1 0 0,6-4 0,5-6-357,0-1-1,-1-1 1,-1 0 0,0 0 0,12-20 0,19-24-1926,-15 26 74,-5 5 353,21-30 1,4-21-202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4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163 318 5312,'4'4'219,"1"0"-1,-1-1 1,1 1 0,0-1 0,0-1 0,0 1-1,1-1 1,-1 0 0,1 0 0,-1 0-1,8 1 1,-4-1-123,0 1-1,18 7 1,-22-8-92,1 1 1,-1-1-1,0-1 1,1 1-1,0-1 1,-1 0-1,1 0 1,0-1-1,-1 1 1,1-1-1,0-1 1,0 1-1,5-2 1,6-2-163,1-1 1,29-13-1,-3 2-142,-33 11 401,0 1-1,0-1 1,-1-1-1,0 0 1,18-14-1,1 3 287,-24 15-331,0-1 1,0 1-1,-1-1 0,0 0 1,6-5-1,12-19 195,-12 18-192,-8 7-27,-1 1-1,1 0 1,-1 0 0,0-1 0,1 1-1,-1-1 1,0 1 0,0-1 0,0 0-1,0 1 1,0-1 0,0 0 0,0 0-1,-1 0 1,1 1 0,0-1 0,-1 0 0,0 0-1,1 0 1,-1 0 0,0 0 0,0-3-1,0-7 84,0 3-15,0 0-1,-1 0 0,1 1 0,-3-11 0,1 15-118,1-1-1,-1 1 0,0 0 1,0-1-1,-1 1 0,1 0 1,-1 0-1,0 1 0,0-1 1,-6-5-1,1-1-57,-24-20 12,30 28 70,-1 0 0,1 0 0,-1 1 1,1-1-1,-1 1 0,0 0 0,1 0 0,-1 0 1,0 0-1,0 0 0,0 0 0,-5 0 0,3 1 13,1 1 1,-1-1-1,1 1 0,0 0 0,-1 0 0,-6 3 0,-35 18 47,-102 65-178,107-61 274,10-6-85,0 2 0,2 1 0,-52 52 0,67-57-46,1 0 0,1 1 0,1 0 0,0 0 0,1 1 0,2 1 0,-13 42 0,15-37 68,1-1 1,1 1-1,2 0 0,0 47 0,2-59-24,1 0 1,0 1-1,0-1 0,2 0 0,0 0 1,1 0-1,0 0 0,1 0 1,0-1-1,1 0 0,1 0 0,0 0 1,16 21-1,-14-24-8,0 0-1,0 0 1,1-1-1,0 0 1,1 0 0,-1-1-1,2-1 1,-1 0-1,25 11 1,39 14 89,-61-26-136,-1 0-10,0-1 1,15 5 0,15-4-62,-21-4 18,42 6-328,-21-13-503,-21 2 391,12-1-100,-19 3 73,0 0 1,1-2-1,-1 0 0,19-7 1,28-17-1228,-10 9-1824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5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12 3136,'-1'-12'1269,"5"24"-831,4 2-5,-5-9-301,0 0-1,0 0 0,0 0 0,-1 1 1,3 8-1,0 29 231,8 11 479,-8-38-568,4 27 0,-6-12 24,-3 36 0,0-38-107,0-17-12,-1 1-1,0-1 1,-1 0 0,0 1-1,-1-1 1,0 0-1,-1 0 1,0-1 0,-1 1-1,-7 12 1,6-16-43,1 1 1,-1-1 0,-1 0-1,0 0 1,0-1 0,0 0-1,-1 0 1,0-1 0,0 0-1,0 0 1,-1-1 0,-16 7-1,-58 16 169,9-4-16,67-21-387,0-1 0,0 1-1,-1-1 1,1-1 0,-9 2-1,14-3-15,0 0 0,-1 0 0,1 0 0,-1 0-1,1-1 1,-1 1 0,1-1 0,0 1 0,-1-1 0,1 0 0,0 0-1,0 0 1,0 0 0,0 0 0,0-1 0,0 1 0,0-1 0,-3-2-1,2 0-579,0 0 0,0 0 0,1 0 0,-1 0 0,-2-6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7232,'0'0'2656,"32"32"-2048,-16-16-192,1 1 288,-1-1-480,16 0-448,-32 0 128,16-16-5504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5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3392,'7'5'336,"-5"-4"-277,-1 0 1,1 0-1,0 0 0,-1 0 1,1 0-1,0 0 1,0 0-1,0-1 1,0 1-1,-1-1 1,1 1-1,0-1 1,0 0-1,0 0 1,0 0-1,0 0 1,0 0-1,0 0 1,4-1-1,3-4 146,3-2-74,-3 5 2829,-71 2-2043,57 1-923,1 0 0,-1 1 0,1-1 0,-1 1 0,1 0 0,0 0 0,0 0 0,0 1 0,0-1 0,-6 6 0,1-1 14,-8 3 50,14-9-47,1 1 0,-1-1 0,1 1 0,-1-1 0,1 1 0,0 0 0,0 0 0,0 0 0,0 0 0,0 0 0,0 0 0,0 1 0,1-1 0,-1 1 0,1-1 0,0 1 0,-2 4 0,-8 13 80,8-16-11,0 0 0,0 0 0,1 1 0,-3 7-1,4-8-52,0 0-1,0 1 0,0-1 1,1 1-1,0-1 0,0 1 1,1 8-1,8 32-116,-4-27 81,-3-8 11,0 5 1,2 0 0,9 27 0,-11-38 2,-1 0 1,1 0-1,0-1 0,1 1 1,-1-1-1,1 1 0,0-1 1,-1 0-1,1 0 0,1 0 1,-1-1-1,0 1 0,1-1 1,5 4-1,8 3 101,-13-7-82,0 1 0,1 0 0,-1-1 1,1 0-1,0 0 0,-1 0 0,1-1 0,0 0 0,0 0 0,0 0 0,0 0 0,0-1 0,0 0 0,0 0 0,7-1 0,1-2 30,-1 0 0,1-2 0,-1 1 0,0-2 0,0 1 0,0-2 0,12-8 0,38-31 330,-59 44-366,-1 1 0,1-1 0,-1 0 0,0 0-1,0 0 1,0 0 0,0 0 0,0 0 0,0-1 0,-1 1 0,1-1 0,-1 1 0,1-1 0,-1 1 0,0-1 0,0 0 0,0 0 0,-1 1 0,1-1 0,-1 0 0,1 0 0,-1 0 0,0 0 0,0 0 0,0 0 0,-1 0 0,1 1 0,-1-1 0,1 0 0,-1 0 0,0 0 0,0 1-1,0-1 1,-1 0 0,1 1 0,0-1 0,-4-3 0,3 3-50,0 1 0,1-1 0,-1 0 0,0 0 0,1 0 0,0 0 0,0 0 0,0-1 0,0 1 0,0 0 0,1 0 0,-1-7 0,1 8-104,-1-1 0,1 1 0,-1 0 0,0-1 0,0 1 0,0 0 0,0-1 0,0 1-1,0 0 1,0 0 0,-1 0 0,1 0 0,-1 0 0,0 0 0,1 0 0,-1 1 0,0-1 0,-2-1 0,1 1-233,0-1 1,0 1 0,1-1 0,-1 0 0,1 0 0,-3-4 0,5 5 25,-1 1 1,1-1 0,-1 1-1,1-1 1,0 1-1,0-1 1,-1 1 0,1-1-1,0-1 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5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35 2656,'0'-29'1173,"0"26"-757,0 3 816,0-3-277,0 4-916,0-1 1,0 0-1,0 1 1,-1-1 0,1 0-1,0 1 1,0-1-1,-1 0 1,1 1-1,0-1 1,0 0-1,-1 0 1,1 0-1,0 1 1,-1-1 0,1 0-1,0 0 1,-1 0-1,1 0 1,0 1-1,-1-1 1,1 0-1,-1 0 1,1 0-1,0 0 1,-1 0 0,1 0-1,0 0 1,-1 0-1,1 0 1,-1 0-1,1 0 1,0 0-1,-1-1 1,1 1-1,0 0 1,-1 0 0,1 0-1,0 0 1,-1-1-1,1 1 1,0 0-1,-1 0 1,1-1-1,0 1 1,0 0-1,-1 0 1,1-1 0,0 1-1,0 0 1,0-1-1,-1 0 1,-2 7 200,2-4-206,-1 0 0,1 0 0,0 0 0,-1 0 1,1 1-1,0-1 0,0 0 0,1 1 0,-1-1 0,0 1 1,0 4-1,-2 7 68,-1 1 43,1 0 0,0 0 0,2 1 0,-1 22 0,-6 78 428,0 11-341,3-49-111,-18 99-1,18-146-115,-27 174-27,17-101 154,11-71-104,2-20-13,-1-1 0,-7 21-1,-2 6-90,11-29-233,0-1-1,0 0 0,1 14 0,0-12-1043,0-8-300,0-3-1968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53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146 130 3904,'-14'0'1253,"11"0"-762,3 0-225,0 0 49,0 0-150,0 0-74,0 0-70,-2 0-85,1 0 64,1 0-1,-1-1 0,1 1 1,-1 1-1,0-1 0,1 0 0,-1 0 1,1 0-1,-1 0 0,1 0 1,-1 0-1,1 1 0,-1-1 0,1 0 1,-1 0-1,1 1 0,-1-1 1,0 1-1,1-1 7,-1 1 0,1 0 1,0 0-1,-1 1 0,1-1 1,0 0-1,-1 0 0,1 0 1,0 0-1,0 0 0,0 0 1,0 0-1,0 2 0,0 48 421,0-44-393,0 0 1,-1 0-1,0 0 0,0 1 1,0-1-1,-1 0 0,0-1 1,-6 13-1,5-12-27,0 0-1,1 0 0,0 1 1,0-1-1,-1 11 1,3-12 0,-1 0 0,0-1-1,0 1 1,-1-1 0,0 1 0,0-1 0,0 0 0,-4 8 0,0-3 205,0 0 0,-6 17 0,6-12 11,6-14-202,-1 0 0,1 0 0,-1 1 0,1-1-1,-1 0 1,0 0 0,1 0 0,-1 0 0,0 0 0,0 0 0,0 0 0,0-1 0,0 1-1,0 0 1,-1 1 0,-1 0 24,3-2-39,-1 0 0,1 1 0,-1-1 1,1 0-1,0 1 0,-1-1 0,1 0 0,-1 0 1,1 0-1,-1 1 0,1-1 0,0 0 0,-1 0 1,1 0-1,-1 0 0,1 0 0,-1 0 1,1 0-1,-1 0 0,1 0 0,-1 0 0,1 0 1,-1 0-1,1 0 0,-1 0 0,1 0 0,-1-1 1,1 1-1,0 0 0,-1 0 0,1-1 0,-1 1 1,1 0-1,0 0 0,-1-1 0,1 1-5,-1-1 2,1 1 0,0 0 1,0-1-1,0 1 0,-1 0 1,1-1-1,0 1 0,0-1 1,0 1-1,0 0 0,0-1 0,-1 1 1,1-1-1,0 1 0,0 0 1,0-1-1,0 1 0,0-1 1,0 1-1,1 0 0,-1-1 1,0 1-1,0-1 0,0 1 0,0 0 1,1-1-1,6-12 95,-3 7-35,5-15-57,-8 17-35,0 1-1,0 0 0,1 0 0,-1-1 0,1 1 1,3-4-1,22-29-93,-5-7 176,5 3-5,-6-19-90,25-52 207,-39 94 55,12-22 1,-17 35-162,0 0-1,1 0 1,-1 1 0,1-1 0,0 1 0,0 0 0,0 0 0,1 0-1,-1 0 1,8-4 0,-11 7-54,0-1-1,1 1 1,-1 0 0,1 0-1,-1-1 1,0 1 0,1 0 0,-1 0-1,1 0 1,-1 0 0,1 0-1,-1 0 1,0-1 0,1 1-1,-1 0 1,1 0 0,-1 0-1,1 1 1,-1-1 0,1 0-1,-1 0 1,1 0 0,-1 0 0,0 0-1,1 1 1,5 10 122,-4-5-83,14 36 67,-10-26-76,0 1 0,0-1 0,3 20 0,-4 12 45,6 1-27,-7-22-10,-3-18-23,0 0-1,1 0 1,0 0-1,0 1 1,5 9-1,-5-16-13,0 1 1,0 0-1,0 0 0,0 0 0,-1 0 0,1 0 0,-1 1 0,0-1 1,-1 0-1,1 1 0,-1-1 0,0 1 0,0 5 0,0-4-97,0 1-30,0-5-131,1 0 0,-1 1-1,0-1 1,-1 0-1,1 0 1,0 0-1,-1 1 1,1-1-1,-2 3 1,-11 11-1204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5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5056,'0'0'1888,"0"0"-1472,17 0-128,-1 0 480,0 0-480,16 0 544,1 0-512,15 0-64,-15-17-160,-1 17-224,0-16 64,1 0-1856,-17 16 1024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5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 8384,'17'64'3104,"-17"-31"-2400,16-1-224,-32-16 192,16 17-480,-33-1-1280,-31 0 576,-34 17-2336,1-17 1568,-16 1-1920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5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4384,'0'0'1424,"2"0"-854,9 0-186,-8 0 315,-3 0-198,0 0 75,1 0-537,0 0-1,0 0 0,0 1 0,0-1 0,1 0 0,-1 1 1,0-1-1,0 1 0,0-1 0,0 1 0,0-1 0,0 1 1,-1 0-1,1-1 0,0 1 0,0 0 0,0 0 0,-1 0 1,1 0-1,0-1 0,-1 1 0,1 0 0,-1 0 0,1 0 1,-1 0-1,1 2 0,2 5 154,-1-1 1,3 17-1,-3-15-93,28 121 376,-16-9-152,-10-67-214,0-28-49,1 32 66,-10 2-48,1-26-60,1 15-14,-12 96 3,2-82 123,-4 36 103,14-76-183,1-2 92,-8 31 0,9-46-222,-1 0 0,0 0 1,0-1-1,-1 1 0,1-1 0,-1 0 0,-1 0 0,1 0 0,-1 0 1,-4 4-1,8-9 47,0 0 0,0 0 0,0 0 0,0 0 0,0 1-1,0-1 1,0 0 0,0 0 0,0 0 0,0 0 0,0 0 0,0 0 0,-1 0 0,1 0 0,0 0 0,0 1 0,0-1 0,0 0 0,0 0 0,0 0 0,0 0 0,-1 0 0,1 0 0,0 0 0,0 0 0,0 0 0,0 0 0,0 0 0,0 0 0,0 0 0,-1 0 0,1 0 0,0 0 0,0 0 0,0 0 0,0 0 0,0 0 0,0 0 0,-1 0 0,1 0-1,0 0 1,0-1 0,0 1 0,0 0 0,0 0 0,0 0 0,0 0 0,0 0 0,0 0 0,-1 0 0,1 0 0,0 0 0,0-1 0,0 1 0,0 0 0,0 0 0,-1-1-123,0 0 0,0-1 0,0 1 0,0 0 0,0-1 0,0 1 0,0-1 0,1 1 0,-1-1 0,0 1 0,0-3 0,0-5-1088,0 0-1,1-16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5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7712,'-16'17'2880,"16"-17"-2240,0 0-192,0 16-736,0-16 64,0 16-32,0 0 128,0 0 96,0-16 32,16 16 0,-16 1 0,17-1-224,-1-16 128,0 0-1728,0-16 1024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5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3 129 4800,'-1'-12'691,"1"9"-557,-1 0-1,1 0 1,0 0-1,0 0 1,0 0-1,0 0 1,1 0-1,-1 0 1,1 0-1,1-4 1,2 0-35,-3 3 77,1 1 0,-1-1-1,1 0 1,0 1 0,1 0-1,-1-1 1,0 1-1,1 0 1,5-5 0,6 2 13,0 1 0,1 0 1,-1 1-1,1 1 0,21-3 0,-15 3-39,-10 2-60,0 0-1,-1 1 1,1 1 0,0 0 0,-1 0-1,1 1 1,17 6 0,-17-6-51,-5 0-13,23 4 101,-1 2 0,0 1 0,0 1 0,35 19 0,-56-25-142,1 1 1,-1 0 0,0 1-1,0-1 1,-1 1 0,0 1-1,0-1 1,6 9-1,-8-9-51,-1 0-1,1 0 0,-2 0 0,1 0 0,-1 1 0,0-1 0,0 1 0,0 0 0,-1-1 0,0 1 0,0 13 0,-1-17 63,0 2 8,0 0 0,0 0 0,0 0 0,0 0 0,-1 0 1,0 0-1,0 0 0,-1 0 0,1 0 0,-1-1 0,0 1 0,0-1 1,-5 9-1,0-5-10,-1 1 1,0-1-1,0 0 1,-1 0 0,0-1-1,-11 6 1,-62 32 173,74-41-154,1-1-3,-1 0 1,1-1 0,0 1 0,-12 0-1,-11 5 43,25-7-64,1 0 1,0 1 0,0 0-1,0 0 1,0 0 0,1 0-1,-1 0 1,0 1 0,1 0-1,0 0 1,-4 3 0,7-5 2,-1 0 0,1-1 0,0 1 1,0 0-1,-1-1 0,1 1 0,0 0 0,0 0 1,0-1-1,0 1 0,0 0 0,0 0 1,0-1-1,0 1 0,0 0 0,0-1 0,1 1 1,-1 0-1,0 0 0,0-1 0,1 2 1,12 13-28,-10-12 30,8 6 4,-1-1 1,1 0-1,0-1 1,22 10-1,18 13-7,-2 0-38,55 24 1,-79-41 111,15 4 193,81 24-1,-58-21-138,4 1-192,28 9 729,-92-28-584,1-1 0,0 1 0,0 0 0,-1 1-1,0-1 1,1 0 0,-1 1 0,0 0 0,0 0 0,0 0 0,0 0 0,-1 0 0,1 1-1,2 4 1,-4-6-35,0-1 2,0 1 0,0-1 0,0 0 0,-1 1 0,1 0 1,0-1-1,-1 1 0,1-1 0,-1 1 0,1 0 0,-1-1 1,0 1-1,0 0 0,0-1 0,0 1 0,0 0 1,0-1-1,0 1 0,0 0 0,-1-1 0,1 1 0,-1-1 1,-1 4-1,-1 0 72,0 1 1,-1-1-1,0-1 1,0 1 0,-8 6-1,3-2-28,-12 9 113,-1-1-1,-1 0 1,-38 20-1,-1 1 139,13-6 22,-74 36 0,93-54-314,0-2 1,-1-1-1,-1-2 1,-34 7-1,21-8-42,4 1-136,-1-2 0,-51 1 0,67-8-94,12 1-279,1-1 0,-26-3 1,34 2 221,1 0 1,0-1 0,-1 1-1,1-1 1,0 0-1,0 0 1,0 0 0,0 0-1,0-1 1,0 0 0,1 0-1,-5-3 1,6 4 26,1 0 0,-1 0-1,1 0 1,-1 0 0,1-1 0,0 1 0,-1 0-1,1-1 1,0 1 0,1-1 0,-1 1 0,0-1-1,1 1 1,-1-4 0,1 0-438,0-1-1,0 0 1,1 0 0,2-12 0,10-27-1427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5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2 325 5216,'0'27'1696,"-1"-27"-1684,1 0 0,0 0 0,0 1 0,0-1 1,0 0-1,0 0 0,0 0 0,0 0 0,0 0 0,0 0 0,0 1 1,0-1-1,0 0 0,0 0 0,0 0 0,0 0 0,0 0 0,0 1 1,0-1-1,0 0 0,0 0 0,0 0 0,0 0 0,0 0 0,0 0 1,0 1-1,0-1 0,0 0 0,0 0 0,0 0 0,0 0 1,0 0-1,1 0 0,-1 1 0,0-1 0,0 0 0,0 0 0,0 0 1,0 0-1,0 0 0,0 0 0,0 0 0,1 0 0,-1 0 0,0 0 1,0 0-1,0 0 0,0 0 0,0 0 0,1 0 0,-1 0 0,0 0 1,0 0-1,2 1 42,0-1 0,0 1 0,1 0 0,-1-1-1,-1 1 1,1 0 0,3 2 0,3 0 101,-2-11-32,10 3 26,-6 0-77,0 0 0,-1-1 0,0 1 0,1-2 0,-2 0 0,1 0 0,-1 0 0,0-1 0,-1 0 0,0-1 0,8-12 0,0 2 29,1 0 0,0 1-1,1 1 1,1 0 0,22-16-1,-16 13-16,70-47 162,-78 53-190,-12 11-42,-1 0 1,1-1-1,0 1 1,-1 1-1,2-1 1,-1 0-1,0 1 0,0 0 1,1 0-1,-1 0 1,6-1-1,0 2 32,-1-1 0,0 2 0,19-1 0,-25 1-30,0 1-1,0-1 1,0 0-1,0 1 1,0 0-1,0 0 1,0-1-1,0 2 1,0-1 0,0 0-1,-1 1 1,1-1-1,-1 1 1,1 0-1,-1 0 1,1 0-1,1 2 1,10 23 71,-6-11-57,19 35 34,-9-5-26,-11-24 20,19 35 1,25 42 368,-47-92-368,-1 0 1,2-1 0,-1 0 0,10 11-1,16 8 448,-18-12-318,-9-9-106,1 0-1,-1-1 1,1 1 0,0-1-1,7 5 1,-9-7-57,0 0 0,1 0 1,-1 0-1,0-1 0,0 1 0,1-1 0,-1 1 1,1-1-1,-1 0 0,0 0 0,1 0 0,-1 0 1,1 0-1,-1 0 0,0-1 0,3 0 1,5-2 90,-1-1 0,1 0 1,-1 0-1,15-11 0,-21 13-153,0 0 1,0 0-1,-1-1 0,1 1 0,-1-1 0,4-4 1,7-15-650,-1 1 0,-2-1 0,13-35 0,-3 9-362,12-20-2046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5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 2656,'-13'0'837,"10"0"-501,-2 0-143,1 1 0,-1 0 0,0 0-1,1 0 1,0 1 0,-6 2 0,1-1-76,7-3-82,0 1 0,1 0 0,-1-1 0,0 1-1,0 0 1,1 0 0,-1 0 0,1 0 0,-1 0 0,1 0 0,-1 0 0,1 1 0,-1-1 0,1 1 0,0-1 0,-2 3 0,-7 8 165,-52 40 888,52-42-850,1 2-1,0-1 0,1 1 1,0 1-1,-12 26 0,5-8-13,2 0-1,1 1 0,2 0 0,-10 57 1,6-27-55,6-29-76,-8 42 123,10-6-102,4-35-100,-9 76-89,6 4 38,2-82 58,1-14-5,0-1 0,1 1 0,1-1 0,1 1 0,1 0 0,0-1 0,6 22 0,-4-25-68,1 1-1,0-1 0,1 0 1,1-1-1,0 1 0,1-1 1,15 19-1,-16-23-163,0 0-57,-1-1 0,1 0 0,1 0 0,0-1 0,0 0 0,0-1 0,16 10 0,-8-9-709,0-1-1,1 0 1,-1-1 0,30 4-1,11-7-528,-52-2 1385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5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4064,'0'0'1307,"0"0"-801,3 3-229,0 0-239,0 1 0,-1-1-1,0 1 1,1 0 0,-1 0-1,-1 0 1,1 0 0,2 7-1,-2-2-70,0-1-1,-1 1 0,1 0 1,-1 12-1,0-4-15,0-1-1,6 20 1,-3-11 16,-1-6 14,-1-8 18,-1-1-1,2 1 0,0-1 1,4 13-1,0-3 170,-6-15-135,1 1 1,-1-1 0,1 0 0,0 1-1,1-1 1,-1 0 0,1 0 0,0-1-1,0 1 1,1-1 0,-1 1 0,1-1-1,7 6 1,-5-6-31,-1 0-1,1 0 0,0-1 1,-1 0-1,1 0 1,1-1-1,-1 1 1,0-1-1,1-1 0,9 3 1,-14-4 12,-1 0 1,1 0-1,0-1 0,-1 1 1,1 0-1,0 0 0,-1-1 1,1 1-1,-1-1 1,1 1-1,0-1 0,-1 0 1,1 0-1,-1 0 0,0 1 1,3-3-1,5-4 44,2 0 47,-6 5-50,0-1 0,-1 0 0,1 0 0,-1-1 0,0 1 0,0-1 0,0 0 0,0 0 0,5-7 0,0-10 341,-7 16-270,0 0 0,0 0 0,1 0 0,0 0 0,0 1 1,0-1-1,5-5 0,-7 10-120,0 0 1,0 0 0,0 0-1,0 0 1,0 0 0,0 0-1,0 0 1,0 0 0,0 0-1,-1 0 1,1 1 0,0-1-1,0 0 1,0 1 0,1 0-1,7 4-14,-1 0-1,15 12 1,-18-12-74,2 0 0,-1 0 0,1-1 1,12 6-1,-11-8 85,0 0 0,0 0 0,0-1 0,1-1 1,-1 0-1,15-1 0,-1 1 223,-14 0-164,8 1 35,0-1-1,0-1 1,0 0-1,0-1 1,-1-1 0,25-7-1,-28 5 90,-1 0-1,0 0 0,16-11 1,-24 14-113,0-1 1,0 1 0,0-1 0,0 0-1,-1 1 1,1-1 0,-1 0 0,0 0-1,0-1 1,0 1 0,0 0 0,0-1-1,-1 1 1,2-6 0,-1 1 9,-1 1 0,-1-1 0,1 0 0,-1 1 0,0-1 0,-1 0 0,0 1 0,-3-15 0,-1 6 6,0 0-1,-1 0 1,-8-15 0,8 21-123,0 1 0,-13-16 0,-10-15-231,14 6-268,11 25 178,1 0-1,-10-14 1,11 20 62,1 1 0,-1-1 0,0 0 0,1 0-1,-1 1 1,1-1 0,0 0 0,0 0 0,0-1 0,1 1-1,-1 0 1,1 0 0,-1-5 0,1 3-3356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5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4640,'5'-1'306,"1"1"0,-1-1 0,1 0 0,-1 0 0,8-3 0,-8 2-205,1 0 0,-1 1 0,1 0 0,-1 0 0,9-1 0,-10 2-12,0 0 0,1 1-1,-1-1 1,8 2-1,12 9 205,-10-9-160,13 4 102,13 18 144,20 1 346,-46-18-567,-1 2-1,0 0 0,0 0 0,-1 1 0,0 1 1,20 23-1,-7-4 213,35 58-1,-43-60-272,-1 1 0,-2 1 0,-1 0 0,-1 1 0,10 42 0,-13-33-30,-2-1 0,-2 1 0,-1 0 0,-2 0 0,-2 1 0,-8 62 0,3-67-55,-11 43 0,12-63 0,-1 0 0,-1 0 0,-1-1 0,0 0 0,-10 16 0,-16 16 201,-61 67 1,78-96-565,-1 0 0,-1-1 1,0-1-1,-1-1 0,-1-1 1,0-1-1,-44 22 0,13-16-3403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5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7232,'0'16'2656,"48"-16"-2048,1 0-192,-17 0 768,17 0-736,-17-16-448,0 16-32,1 0-2720,-17 0 1504,-16 0-2144</inkml:trace>
  <inkml:trace contextRef="#ctx0" brushRef="#br0" timeOffset="1">17 211 5408,'-17'16'1984,"17"16"-1536,0-16-128,0-16 256,17 17-384,-1-1 64,16-16-160,0-16-2112,33-1 1120,0 17-2688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5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5312,'0'3'1701,"1"-1"-1605,-1 0-1,1 0 1,-1-1-1,1 1 0,-1 0 1,1 0-1,0 0 1,0-1-1,0 1 1,0-1-1,0 1 1,0-1-1,1 1 1,-1-1-1,2 2 1,11 15 899,5 33 391,-15-39-1410,0 1 0,-1 0 0,-1 0 0,2 22 0,-2-19 107,18 89 875,0-7-460,-14-23-367,-4-37-107,29 177-77,-2-12 143,-24-109-138,1-42-282,2 42-1,-8 70 480,0-161-864,0-3-309,0 0 166,0-3-481,0-13 171,0-14-1029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5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5472,'2'-2'157,"0"0"1,1 0-1,-1 1 0,1-1 1,-1 1-1,1 0 0,-1 0 1,1 0-1,0 0 0,0 0 1,0 0-1,-1 1 0,1-1 1,0 1-1,0 0 0,0 0 1,0 0-1,5 1 0,0-1-21,-6 0-133,0 0 0,0 0 1,-1 0-1,1 1 0,0-1 0,0 1 0,-1-1 0,1 1 1,-1-1-1,1 1 0,0 0 0,-1 0 0,0 0 1,1 0-1,-1 0 0,1 0 0,-1 0 0,0 1 0,2 1 1,-3-3-4,3 4 81,1 1-1,-1-1 1,0 1-1,-1 0 1,1 0-1,-1 0 1,0 0-1,2 6 1,2 7 277,-2-5-204,0-1-1,-1 0 1,-1 1 0,0 0 0,0 22 0,0-1 80,60 379 443,-54-353-594,-2 0 1,-4 86-1,-2-105-237,0 56-3670,0-96 3765,0-1 0,0 0-1,0 0 1,0 0 0,0 0 0,0 0-1,1 0 1,-1 0 0,0 0-1,0 0 1,0 0 0,0 1-1,0-1 1,0 0 0,-1 0-1,1 0 1,0 0 0,0 0-1,0 0 1,0 0 0,0 0-1,0 0 1,0 0 0,0 0-1,0 1 1,0-1 0,0 0-1,0 0 1,0 0 0,0 0 0,0 0-1,0 0 1,0 0 0,0 0-1,-1 0 1,1 0 0,0 0-1,0 0 1,0 0 0,0 0-1,0 0 1,0 0 0,0 0-1,0 0 1,0 0 0,0 0-1,-1 0 1,1 0 0,0 0-1,0 0 1,0 0 0,0 0-1,0 0 1,0 0 0,0 0 0,0 0-1,-1 0-89,0 0 0,0 0-1,1 0 1,-1 0 0,0 0-1,1 0 1,-1 0 0,0 0-1,1-1 1,-1 1 0,0 0-1,1 0 1,-1-1 0,0 0-1,0 1 44,1-1-1,0 0 0,-1 0 1,1 0-1,0 1 0,-1-1 1,1 0-1,0 0 0,0 0 1,0 0-1,0 0 0,0 1 1,0-3-1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8:5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5472,'28'-17'1394,"55"-25"1,-80 40-1377,0 1 0,0 0-1,0 0 1,1 1 0,-1-1 0,0 1-1,1-1 1,-1 1 0,7 1 0,7-1 23,0 2 44,0 1 0,0 1 1,-1 0-1,0 1 0,23 10 1,-15-4 107,47 28 0,-53-27-147,-6-5-46,-1 0 0,0 1 0,20 18 0,-28-22-91,0-1 0,0 1 1,0 0-1,-1 0 0,0 0 1,1 0-1,-1 1 0,-1-1 1,1 1-1,-1-1 0,1 1 1,-1-1-1,0 7 0,-1-11 98,0 1-1,0 0 0,0 0 0,0-1 0,0 1 0,0 0 0,0-1 0,-1 1 0,1-1 0,0 1 0,0 0 0,-1-1 0,1 1 1,0 0-1,-1-1 0,1 1 0,-1-1 0,1 1 0,0-1 0,-1 1 0,0-1 0,1 0 0,-1 1 0,1-1 0,-1 1 1,1-1-1,-1 0 0,0 0 0,1 1 0,-1-1 0,0 0 0,1 0 0,-2 0 0,-13 8-181,6-2 120,5-3 2,0 0-1,-1 0 0,1-1 1,-1 0-1,1 0 0,-1 0 1,0 0-1,1-1 0,-1 1 1,-9 0-1,-172 25 443,167-25-142,-1-1-1,-30-1 1,10-1 539,38 2-644,4 1-12,1 1-86,0 0 0,1 0 0,0-1-1,-1 0 1,1 1 0,0-1 0,0-1 0,5 3 0,37 8 281,-4-1-64,-28-6-263,-1 2 0,-1-1 0,1 2 0,-1-1 0,12 11 1,15 9-89,-25-18 85,-1 0 1,-1 1 0,13 12 0,11 9 10,-25-23-2,9 7-66,18 17-1,-31-25 46,-1 0 0,0 1 0,0-1-1,-1 1 1,9 16 0,-1-2 63,-10-19-7,-1 1 0,0 0 0,0 0 0,0 0-1,0 0 1,0 0 0,1 6 0,-3-8-7,0 0 0,0 0 0,0 0 0,0 0 0,-1 0 0,1 0 0,0 0 0,-1 0 0,0 0 0,1 0 0,-1 0 0,0-1 0,0 1 0,0 0 0,0 0 0,0-1 0,0 1 0,-1-1 0,1 1 0,-3 2 0,-7 7 121,4-3 90,-1 0 0,0-1 0,-10 7 1,-3 2 49,-1-2 0,0 0 1,-42 18-1,35-22-183,-1-2 0,-35 6 1,39-10-26,9-2-43,0 2 1,-20 5 0,27-5-104,0-1 1,0-1 0,0 1-1,0-2 1,-21 2-1,24-3-148,-26-1-1283,32 1 1352,0 0-1,1 0 1,-1 0-1,0 0 1,0 0-1,0 0 1,1 0 0,-1 0-1,0-1 1,0 1-1,1 0 1,-1-1-1,0 1 1,1 0-1,-1-1 1,0 1 0,1-1-1,-1 1 1,1-1-1,-1 1 1,0-1-1,1 1 1,-1-1-1,1 0 1,0 1 0,-1-1-1,1 0 1,-1 1-1,1-2 1,8-6-2479,-7 4 2180,-1 1-1,1 0 0,-1 0 1,1-1-1,-1 1 1,-1-4-1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0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12 197 5472,'-4'6'441,"-3"12"639,7-18-1051,0 0-1,0 1 1,0-1-1,0 0 1,0 1-1,0-1 1,0 0-1,0 1 0,0-1 1,0 0-1,0 1 1,1-1-1,-1 0 1,0 1-1,0-1 1,0 0-1,1 1 0,-1-1 1,0 0-1,0 0 1,1 1-1,-1-1 1,0 0-1,0 0 1,1 0-1,-1 0 0,0 1 1,1-1-1,-1 0 1,0 0-1,1 0 1,-1 0-1,0 0 1,1 0-1,-1 0 0,0 0 1,1 0-1,-1 0 1,1 0-1,-1 0 1,0 0-1,1 0 1,0 0-1,-1 0 63,2 0-102,11 1 8,-9-1 6,1 1 1,0-1-1,0 0 0,0 0 1,0-1-1,0 1 0,0-1 0,5-2 1,9-8 140,-6 8-84,-10 3-31,-1 0 0,0-1-1,1 0 1,-1 1 0,0-1-1,1 0 1,-1 0 0,0 0-1,0-1 1,0 1 0,0 0-1,0-1 1,0 0 0,3-2-1,38-32 848,8-6 222,-42 34-1211,0 1 1,0 0-1,1 0 1,11-6-1,-11 8 105,-1-1 0,0 0 0,0-1 0,9-8 0,-9 5 47,-8 8-32,0 1 0,1-1 0,-1 0 0,0 1 1,1-1-1,0 1 0,-1 0 0,1-1 1,0 1-1,0 0 0,-1 0 0,1 0 0,0 0 1,0 0-1,0 1 0,0-1 0,1 1 0,-1-1 1,0 1-1,0 0 0,4-1 0,0 1 15,-3-1-25,0 1 0,0 0 0,-1 0 0,1 0 0,0 0-1,0 0 1,0 0 0,-1 1 0,1-1 0,0 1 0,3 1-1,-1 14-22,-3-11 33,0 2 10,1 1 1,-1-1-1,-1 0 1,1 0-1,0 14 1,-2-13 30,1 0 0,0 0 1,0 0-1,3 8 0,-1-8 37,-1 0 0,-1 0 0,0 0 0,1 9 0,-2-13-40,-1-1-3,1-1-1,0 0 1,0 0 0,0 1-1,1-1 1,-1 0-1,1 0 1,-1 1 0,1-1-1,-1 0 1,1 0-1,0 0 1,0 0 0,0 0-1,0 0 1,1 0-1,-1 0 1,1 0 0,-1-1-1,1 1 1,2 2-1,1 1 60,-4-3-74,1 0 0,0 0 0,-1 0 0,1 0 0,0-1 0,0 1 0,0-1 0,0 1 0,0-1 0,0 0 0,1 0 0,-1 0 0,0 0 0,0 0 0,1 0 0,-1-1 0,4 1 0,-1-1 23,-3 1-41,0-1 0,0 0 0,-1 0 0,1 0 0,0 0 0,0 0 0,0 0 0,-1-1 0,1 1 0,0-1-1,0 1 1,-1-1 0,1 1 0,0-1 0,-1 0 0,1 0 0,0 0 0,-1 0 0,0 0 0,1 0 0,-1 0 0,0-1 0,1 1 0,-1 0 0,2-4 0,6-10-937,0-2 0,-1 1 0,-1-1 0,8-31 0,2-14-704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5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6976,'-19'67'3141,"11"-43"-2725,22-5-187,-8-15-438,-1 0-32,-3 10 51,-2 129 793,1-137-504,0 0 0,0 0 0,0 1 1,1-1-1,0 0 0,0 0 0,4 8 0,-3-7 30,0 0-1,0 0 0,2 12 1,11 107 601,-10-68-560,7 49 34,3 79-151,-13-130-85,8 93-21,-9-94 52,4 57 18,15 88 84,-15-67 119,-4-67-104,12 138 141,-1 10 9,-7-9-96,5-24-4,-6-17-76,6-8-100,-9-103 0,15 140-274,15-31-1092,-19-114 315,-10-35 320,1 10-659,-4-23 1339,0 1-1,0-1 1,0 1 0,1-1-1,-1 1 1,0-1-1,0 1 1,0-1-1,1 0 1,-1 1-1,0-1 1,1 1 0,-1-1-1,0 0 1,1 1-1,-1-1 1,0 1-1,1-1 1,-1 0-1,1 0 1,-1 1-1,1-1 1,-1 0 0,1 0-1,-1 1 1,1-1-1,0 0 1,1-4-1423,-4-8-67,-12-34-507,-2-16 335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0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3968,'0'0'40,"0"-1"-1,0 1 1,0-1 0,0 1 0,0-1 0,0 0-1,0 1 1,0-1 0,0 1 0,0-1 0,0 1 0,0-1-1,1 0 1,-1 1 0,0-1 0,0 1 0,1-1-1,-1 1 1,0-1 0,0 1 0,1-1 0,-1 1-1,1 0 1,-1-1 0,0 1 0,1-1 0,-1 1-1,1 0 1,-1-1 0,1 1 0,-1 0 0,1 0-1,-1-1 1,1 1 0,-1 0 0,1 0 0,0 0-1,-1 0 1,1 0 0,-1 0 0,1 0 0,-1 0-1,1 0 1,0 0 0,0 0 0,3 1 83,0 0 0,0 0 0,0 1 0,-1-1 0,6 4 1,-4-2 218,-3-3-269,0 1 0,0 0 0,0-1 0,1 1 0,-1-1 0,0 0 0,0 0 0,1 0 0,-1 0 0,3-1 0,-3 1-32,0 0-1,-1 0 0,1 0 1,0 0-1,0 0 1,-1 0-1,1 1 1,0-1-1,-1 1 0,3 0 1,32 29 791,-32-28-758,0 1 1,0 0 0,0 0-1,0 1 1,-1-1 0,1 1-1,-1-1 1,0 1 0,0 0-1,0 1 1,3 5 0,6 14 276,22 49 194,-12-8-33,5 3-128,-6 12 128,6 20-96,-5 27 245,-15-87-503,10 63 111,-10 8-100,-6-77-136,26 271 170,-27-43-38,-11-152 1,9-80-19,0 11 31,-2 0 0,-2-1-1,-17 67 1,-23 9-199,42-105-116,-1 0 1,1-1-1,-2 1 1,-7 11-1,11-20 20,0 0 0,1 1 0,-1-1 0,0 0 0,0 0 0,0-1 0,0 1 0,-1 0 0,-3 2 0,5-4 29,0 0 0,0 1 1,0-1-1,1 0 0,-1 0 1,0 0-1,0 0 0,0 1 0,0-1 1,0 0-1,0-1 0,0 1 0,0 0 1,0 0-1,0 0 0,1-1 1,-1 1-1,0 0 0,0-1 0,0 1 1,0 0-1,1-1 0,-1 1 1,0-1-1,0 0 0,1 1 0,-2-2 1,-14-14-1465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0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5152,'13'14'1648,"-2"-9"-987,-2-2-547,0 1 0,-1-1-1,1 1 1,-1 1 0,8 6 0,-12-9-93,1 0 0,-1 0 0,0 0 0,0 0 0,1 0 0,-1-1 0,1 0 0,-1 0 0,1 0 0,0-1 0,8 0 0,4-1 20,0 0-1,17-5 0,-2 0 67,5 2-37,-13 1-52,39-8 0,34-22 276,-86 28-197,-1 0 0,0 0 0,-1-2 0,1 1 0,8-8 0,11-8 99,-27 20-187,0 0 0,0 1 0,-1-1 0,1 0 0,0 0 0,-1 0 0,0 0 0,1 0 0,-1 0-1,0 0 1,0 0 0,0 0 0,-1-1 0,1 1 0,0 0 0,-1-1 0,0 1 0,1-1 0,-1 1-1,0 0 1,0-1 0,0 1 0,-1-4 0,0-2 147,-1 1-1,1-1 1,-2 1-1,1-1 1,-7-13-1,-2-3-84,4 9-4,-14-23 0,19 35-60,0 1 1,0-1-1,0 0 1,0 0-1,-1 1 0,1 0 1,-1-1-1,0 1 1,1 0-1,-1 0 1,0 0-1,0 1 1,-4-2-1,5 2-15,0 1 0,0-1 0,0 1 0,0 0 0,0 0 0,-1 0 0,1 0 1,0 0-1,0 1 0,0-1 0,0 1 0,0-1 0,0 1 0,0 0 0,0-1 0,0 1 0,1 0 0,-1 0 0,0 1 0,0-1 0,-1 2 0,-1-1-3,-2 2-22,1 1-1,-1-1 1,1 1 0,-1 0 0,1 1 0,1-1 0,-1 1 0,-5 10 0,-8 9-459,13-18 502,0 0-1,0 0 0,1 0 0,-1 1 0,2 0 1,-1 0-1,1 0 0,0 0 0,1 0 0,-2 10 1,-2 24 344,-1 62 1,8-77-241,2 1 0,1-1 0,1 0 0,2-1 0,0 1 0,2-1 0,14 29 0,-17-42-85,1 0 0,1 0 0,-1 0 0,2-1 0,0 0 0,1-1 0,0 0 0,0 0 0,1-1 0,1 0 0,-1-1 0,2-1 0,-1 0 0,1 0 0,20 8 0,23 3 238,-51-18-231,1 2-103,0-1 0,0 0 0,1 0 0,-1-1 0,1 1 0,-1-1 0,1-1 0,-1 1 0,1-1 0,0-1 0,6 0 0,0-1-355,0 0-1,0-1 1,0 0 0,0-1 0,0 0 0,22-13 0,-20 8-179,0-1 0,17-17 0,33-35-2577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0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4640,'0'0'1504,"3"0"-912,-2 0-564,0 0 0,0 0 1,0 0-1,0 1 0,0-1 0,0 0 1,0 0-1,0 0 0,0 1 0,0-1 0,0 1 1,0-1-1,0 1 0,-1-1 0,1 1 1,0-1-1,1 2 0,8 15 426,-6-8-387,4 6-261,-4-7 150,0 0-1,0 0 1,-1 1-1,4 13 1,26 133 668,-27-113-349,3 76-1,-9-97-170,-1 53 290,0-64-264,-1 0 0,1 0 0,-2 0-1,-5 17 1,6-22-55,0-1 0,0 0 0,-1 1 0,1-1 0,-1 0 0,0 0 0,-1-1 0,1 1 1,0-1-1,-1 1 0,0-1 0,0 0 0,0-1 0,-8 5 0,0 2 42,10-8-160,0 0 1,0 0 0,-1 0 0,1 0-1,0 0 1,0 0 0,-1-1 0,1 1-1,0-1 1,-1 1 0,1-1 0,0 0-1,-1 0 1,1 0 0,0 0 0,-1 0-1,1-1 1,0 1 0,-1-1 0,1 1-1,0-1 1,0 0 0,-1 0 0,1 0-1,-3-2 1,-28-14-2795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0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7392,'0'0'2720,"16"17"-2080,0-1-224,0-16 160,1 0-416,-1 16-4640,16 0 2432,17-16-1184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0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2 6720,'-12'-1'963,"9"1"-776,0 0 0,0-1 0,0 1-1,0 0 1,0 1 0,0-1 0,1 0 0,-1 1 0,0 0 0,-4 1-1,-1 3 29,6-4-142,1 0-1,-1 0 0,1 0 0,-1-1 0,1 1 0,-1 0 0,1-1 0,-1 1 0,0-1 0,0 1 0,1-1 0,-1 0 0,0 0 0,-2 0 0,-1 0-35,1 0-1,0 1 0,0-1 0,-1 1 0,1 0 0,0 0 1,0 0-1,0 0 0,0 1 0,0-1 0,0 1 1,1 0-1,-6 4 0,-11 9-30,6-6-47,1 1 0,0 1 1,0 0-1,-11 14 1,8-7-6,2 1 0,1 1 0,0 0 0,-12 27 0,19-35 129,-12 22 0,14-27-66,-1 0 0,2 0 1,-4 10-1,0 16-2,5-18-41,-3 13-96,2-11 30,0 1 1,-1 24-1,4-37 81,0 1 0,0-1-1,0 0 1,1 0 0,0 0 0,0 0-1,1 0 1,-1-1 0,1 1 0,0 0-1,1-1 1,-1 1 0,4 4 0,-1-2 21,0-1 1,0 0 0,0 0-1,1 0 1,0-1 0,0 0-1,1 0 1,0-1 0,-1 1-1,1-1 1,1-1 0,-1 1-1,0-2 1,1 1 0,0-1-1,0 0 1,8 1 0,0 0-7,0-2 1,0 0-1,0-1 1,0-1 0,0 0-1,17-4 1,-8-3-5,-1-1 0,40-20 0,-57 25 27,-1 1 1,0-1 0,0-1-1,0 1 1,-1-1-1,8-9 1,25-35 300,-11 13-220,-20 26-159,0 0 1,-1 0-1,0-1 0,0 1 1,-1-1-1,-1 0 0,0-1 1,4-14-1,3-11-346,-8 29 252,0-1 0,-1 1-1,0 0 1,0-1 0,-1 1 0,0 0 0,0-1 0,-1 0 0,-1-13 0,-10-26-1119,9 35-571,1-22 0,1 34 1820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02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 7040,'-14'-13'2282,"44"10"310,-17 3-2633,-9-1 48,0 1-1,0 0 1,0 0-1,0 0 1,0 1-1,0-1 0,6 3 1,3 2-30,-1 1 0,22 12 0,-31-15 1,0-1-1,0 0 1,-1 0 0,1 1 0,-1 0 0,4 4 0,1 3-36,-1 0 0,-1 0 0,1 1 0,-2 0 1,1-1-1,3 17 0,13 77-10,-2-14 109,-10-58 11,6 22 61,-9 11-35,-4-32-65,1-3-16,8 177-90,-11 181-1614,-1-366 1057,-1-1-1,-7 38 0,7-53 427,1-1-414,0 1-1,0-1 1,1 1-1,-1 0 1,2 9-1,0-1-63,-1 18-1095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0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6720,'3'0'2170,"1"0"-1723,15 1 339,-19-1-788,0 1-1,1-1 0,-1 0 0,1 0 0,-1 0 1,0 1-1,1-1 0,-1 0 0,0 0 0,0 1 1,1-1-1,-1 0 0,0 0 0,0 1 0,1-1 1,-1 0-1,0 1 0,0-1 0,0 0 0,1 1 1,-1-1-1,0 1 0,0-1 0,0 0 0,0 1 0,0-1 1,0 1-1,0-1 0,0 0 0,0 1 0,0-1 1,0 1-1,0-1 0,0 0 0,0 1 0,0-1 1,0 0-1,-1 1 0,1-1 0,0 1 0,0-1 1,0 0-1,-1 1 0,1-1 0,0 0 0,-2 3-34,1 0 3,-1 1 0,0-1 1,1 1-1,-1-1 0,1 1 0,0-1 1,1 1-1,-1 0 0,0 0 0,1 0 0,0 5 1,1 39 249,0-11-169,-6 53-1,0-50-88,1-24 7,2 1 0,0-1-1,1 1 1,1 0 0,0-1 0,4 20 0,2-11 171,-4-19-69,-1 0-1,1 0 1,-1 1 0,0 11-1,-1-15-8,0 0 0,0 0 0,0 1 0,1-1 0,-1 0 0,2 5 0,6 0 220,-8-8-264,0 0 1,1 1-1,-1-1 1,1 0-1,-1 0 1,0 1-1,1-1 0,-1 0 1,0 1-1,0-1 1,1 0-1,-1 1 1,0-1-1,0 0 1,0 1-1,1-1 0,-1 1 1,0-1-1,0 0 1,0 1-1,0-1 1,0 1-1,0-1 1,0 1-1,0-1 0,0 0 1,0 1-1,0 2 200,3-6-225,0 0 20,0-2 0,-1 1 1,1 0-1,-1-1 0,3-7 0,7-14 43,-8 20-60,1 0 1,0 0-1,9-8 1,3-5-65,-11 11 13,-1 1 0,1 0-1,1 0 1,-1 1 0,1 0-1,0 0 1,14-9 0,-14 11 32,0 1 0,1 0 1,-1 0-1,0 1 0,1 0 1,0 1-1,-1-1 0,1 1 1,0 1-1,0-1 0,0 1 1,0 1-1,-1 0 0,1 0 1,8 2-1,-11-2 53,1 1 0,-1-1 0,1 1 0,-1 1 0,0-1-1,0 1 1,0 0 0,0 0 0,0 0 0,0 1 0,-1-1 0,0 1 0,0 0 0,0 1 0,4 5-1,13 12 73,-6-9-267,-13-11 141,1 0 1,-1 0-1,0 0 1,0 0-1,0 0 1,0 0-1,0 1 1,0-1-1,0 1 1,-1-1 0,1 1-1,-1 0 1,0-1-1,1 4 1,-2-5 27,4 23-70,-3-23 81,-1 0 0,0 1 0,0-1 0,0 1 0,-1-1 0,1 0 0,0 1 0,0-1 0,-1 0 0,1 1 0,-1-1 0,1 0 0,-1 0 0,0 1 0,1-1 0,-3 2 0,-5 3 220,-1 0 1,0-1-1,0 0 1,-1 0-1,1-1 1,-1 0-1,0-1 1,0 0-1,-16 2 1,-36 0 360,27 0-175,18-2-272,0 0 0,-1-1-1,1-2 1,0 1-1,-24-4 1,-36-13-1278,22 0-5729,52 15 6480,0 0 0,0-1 0,1 1 1,-1-1-1,0 1 0,1-1 0,-3-2 0,4 4 258,1-1 1,-1 0-1,1 1 1,-1-1-1,1 0 1,-1 0-1,1 0 1,0 1-1,-1-1 1,1 0-1,0 0 0,0 0 1,-1 1-1,1-1 1,0 0-1,0 0 1,0 0-1,0-1 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0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6464,'16'81'2400,"32"-32"-1856,49-1-160,-16-16 224,0-15-416,0-1-96,0-32-32,0 16-768,0-33 384,16 1-1440,-16-17 992,0 17-704,-17 0 864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0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1440 49 6816,'0'-13'1100,"1"-12"962,-1 25-2034,0-1 0,0 1 0,0-1-1,0 1 1,0-1 0,1 1 0,-1-1 0,0 1-1,0-1 1,1 1 0,-1-1 0,0 1 0,1-1-1,-1 1 1,0 0 0,1-1 0,-1 1 0,1 0-1,-1-1 1,1 1 0,-1 0 0,1 0 0,-1 0-1,1-1 1,-1 1 0,1 0 0,-1 0 0,1 0-1,-1 0 1,1 0 0,-1 0 0,2 0 0,-6 0-22,0 1 1,1-1 0,-1 1-1,0 0 1,1 0 0,-1 0 0,1 1-1,-1 0 1,1-1 0,0 1-1,0 0 1,0 0 0,0 1 0,0-1-1,-4 5 1,-19 13-50,14-12 34,3-3 8,0 1 1,0 0-1,-11 12 1,10-7 14,0 1 0,2-1-1,-16 26 1,-20 50 168,24-45-67,-145 240 643,90-160-428,-119 186 955,2 13-1098,28-27-118,139-254-47,-58 88 51,59-95-91,-55 57 0,-18 20 98,60-70-180,26-28-136,9-11 111,1 0 1,0 1-1,-1-1 0,1 0 0,-1 0 1,1 0-1,-1 0 0,0 0 1,1 0-1,-1-1 0,0 1 0,0 0 1,-2 0-1,3-1 3,0 0 0,0 0-1,0-1 1,0 1 0,1 0 0,-1 0 0,0 0-1,0-1 1,0 1 0,0 0 0,0-1-1,1 1 1,-1-1 0,0 1 0,0-1 0,1 1-1,-1-1 1,0 1 0,1-1 0,-1 0 0,0 1-1,1-1 1,-1 0 0,1 0 0,-1 1 0,1-1-1,-1-1 1,0 0-334,1 1-1,-1-1 1,1 1-1,0-1 0,-1 1 1,1-1-1,0 1 1,0-1-1,0-1 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1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1083 0 4064,'-29'0'2186,"29"0"-2173,0 0-1,0 0 0,-1 0 1,1 0-1,0 0 0,0 0 0,0 0 1,0 0-1,0 0 0,0 0 0,0 0 1,0 0-1,0 0 0,0 0 0,-1 0 1,1 0-1,0 0 0,0 0 0,0 0 1,0 0-1,0 0 0,0 0 0,0 0 1,0 0-1,0 0 0,0 0 0,-1 1 1,1-1-1,0 0 0,0 0 0,0 0 1,0 0-1,0 0 0,0 0 0,0 0 1,0 0-1,0 0 0,0 0 0,0 0 1,0 0-1,0 1 0,0-1 1,0 0-1,0 0 0,0 0 0,0 0 1,0 0-1,0 0 0,0 0 0,0 0 1,0 0-1,0 0 0,0 1 0,0-1 1,0 0-1,0 0 0,0 1 15,0-1 1,0 1-1,0 0 1,-1 0-1,1-1 0,0 1 1,0 0-1,-1-1 0,1 1 1,0 0-1,-1-1 0,1 1 1,0 0-1,-1-1 0,1 1 1,-1-1-1,1 1 0,-1-1 1,0 1-1,0 0 0,-19 9 223,17-9-239,0 0 1,-1 1-1,1-1 0,0 1 1,0 0-1,0 0 1,0 0-1,1 0 1,-1 1-1,-4 4 0,-8 14 61,-2 0-1,-32 31 0,-4 9-92,23-25-108,-4 2 39,6-8 103,-37 53 0,29-25 179,-41 92 0,65-122-150,-2 0 0,-1-1 0,-1 0 0,-1-1-1,-25 29 1,-61 54 363,-147 119 1,243-222-427,-1 0 0,1 0 0,-1 0 1,0-1-1,0-1 0,-1 1 1,1-1-1,-10 3 0,17-7 3,0 0-1,0 1 1,-1-1-1,1 0 0,0 0 1,0 1-1,0-1 1,0 0-1,0 0 1,-1-1-1,1 1 1,0 0-1,0 0 1,0 0-1,0-1 1,0 1-1,0 0 1,0-1-1,0 1 1,-2-2-1,2 1-7,0 0 0,1 0 0,-1 0 0,0 0 0,1 0 0,0 0 0,-1 0 0,1 0 0,-1 0 1,1 0-1,0 0 0,0 0 0,0 0 0,0 0 0,-1 0 0,1 0 0,1-3 0,0-3-157,0 0 1,1 1-1,0-1 1,0 0 0,1 0-1,3-7 1,2 1-236,0 0 0,11-15 0,41-47-2568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1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8224,'-27'0'2645,"26"0"-2627,1 0 0,0 0 1,0 0-1,0 0 0,0 0 0,-1 0 1,1 0-1,0 0 0,0 0 0,0 0 1,0 0-1,-1 0 0,1 0 0,0 0 1,0 0-1,0 0 0,0 0 0,-1 0 1,1 0-1,0 0 0,0 0 0,0 0 1,0 1-1,-1-1 0,1 0 0,0 0 1,0 0-1,0 0 0,0 0 0,0 0 1,0 0-1,-1 1 0,1-1 0,0 0 1,0 0-1,0 0 0,0 0 0,0 0 1,0 1-1,0-1 0,0 0 0,0 0 1,0 0-1,0 0 0,0 1 0,0-1 1,0 0-1,0 0 0,0 0 0,0 1 1,0-1-1,0 0 0,0 0 0,0 0 1,0 0-1,0 1 0,0 74 430,-1 3-753,5 122 2,0-155 304,5 137-823,-9-121 551,3 131-498,8-81 385,-8-68 70,0 0-209,10 46 0,0-33-1147,-7-12 167,-6-43 1280,1 1 1,-1 0 0,1 0 0,0-1-1,0 1 1,0-1 0,0 1 0,0 0 0,0-1-1,0 0 1,3 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5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7808,'0'4'363,"-1"-1"-196,1-1 0,0 0 0,0 0 0,0 1 0,1-1 0,-1 0 0,0 0 0,1 1 0,0-1 0,-1 0 0,1 0 0,0 0 0,0 0 0,0 0 0,0 0 0,1 0 0,-1 0 0,0 0 0,1-1 0,-1 1 0,3 1 0,14 14 378,-8-8-200,0 0 0,-1 0 1,-1 1-1,1 0 0,-2 1 0,1 0 0,8 17 1,0 13 409,2 0 1,31 52-1,-5-28-211,-42-61-507,11 17 183,0-1 0,2 0 0,25 28 0,-19-26-92,-6-6-5,30 24 0,-40-37-124,0 0 0,0-1 0,0 0 0,0 0 0,0 0 0,1 0 0,-1-1-1,0 0 1,1 0 0,-1 0 0,1-1 0,0 0 0,9-1 0,-5 1-54,-8 0 46,-1 0-1,0 0 0,1 0 0,-1 0 0,0-1 0,1 1 0,-1 0 1,0-1-1,0 1 0,1-1 0,-1 1 0,0-1 0,0 0 0,0 1 1,0-1-1,0 0 0,0 0 0,0 0 0,0 0 0,0 1 0,0-2 1,0 1-1,-1 0 0,1 0 0,0 0 0,-1 0 0,2-3 0,5-7-82,-1 4 47,-3 3 8,-1 1 0,1-1 0,-1 1 0,0-1 0,0 0 0,2-5 0,-2 1-94,0 0 0,-1 0 0,1-9 0,0-4-102,-1 4 130,11-147-2658,-5-8-714,-1-68-2058,-19 93 2181,13 145 3318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1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2816,'10'-3'261,"0"-1"1,0 2-1,1-1 0,-1 2 1,20-2-1,-29 3-190,1 0 1,0 0-1,0 1 1,-1-1-1,1 0 1,0 1-1,-1-1 1,1 1-1,-1 0 1,1 0-1,-1-1 1,1 1-1,1 1 1,5 3 143,3 0 124,-10-5-316,0 0 1,0 1 0,0-1 0,0 0 0,0 1 0,0-1 0,0 1 0,0-1 0,-1 1-1,1-1 1,0 1 0,0 0 0,0 0 0,-1-1 0,1 1 0,0 0 0,-1 0-1,1 0 1,-1 0 0,1 0 0,-1 0 0,1 0 0,0 1 0,0 4 125,0 0 1,0 0-1,0 0 1,-1 0-1,0 8 1,1 23 259,10 25 295,-6 5-202,0-32-224,-1 0 76,1 44 0,-3-13-154,3 1 0,3-1 0,25 98 0,81 198 248,-98-312-493,16 75 0,-22-86 76,25 65 0,-34-101-29,3 9 28,-1 1 1,0-1 0,1 16 0,-3-17 5,1 0 0,0-1 1,0 0-1,1 1 1,8 16-1,2 0-793,-10-21-342,-6-9-1658,2 2 2577,0 0 0,0-1 0,0 1 0,0 0 0,0-1 0,0 1 0,1 0 0,-1-1 0,0 1 0,1-1 0,-1-2 0,-1-5-727,1 1 1,1-18-1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2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4800,'-16'13'1557,"9"-9"-1213,7-4-326,-1 0 0,1 0 1,-1 0-1,1 0 0,-1 0 1,1 1-1,-1-1 0,1 0 1,0 0-1,-1 1 0,1-1 1,-1 0-1,1 0 0,0 1 0,-1-1 1,1 1-1,0-1 0,-1 0 1,1 1-1,0-1 0,0 1 1,-1-1-1,1 0 0,0 1 0,0-1 1,0 1-1,0-1 0,0 1 1,0-1-1,-1 1 0,1-1 1,0 1-1,0-1 0,0 1 0,1 0 1,-1 1 658,0-2-314,0 3-289,0-2-74,0-1 0,0 1-1,0-1 1,0 1-1,0-1 1,0 1 0,0-1-1,0 1 1,0-1-1,0 1 1,0-1-1,1 1 1,-1-1 0,0 1-1,0-1 1,1 0-1,-1 1 1,0-1 0,1 1-1,-1-1 1,0 0-1,1 1 1,-1-1 0,1 0-1,-1 1 1,0-1-1,1 0 1,-1 0 0,1 1-1,-1-1 1,1 0-1,0 0 1,20 0 11,-18 0 18,0 0 0,0-1 0,0 1 0,0 0 0,0 1 0,0-1 0,0 0 0,-1 1 0,6 1 0,2 2 149,0-1 1,-1-1-1,1 0 0,0 0 0,0-1 0,0 0 0,0-1 0,14-1 0,35 3 235,6 9 78,-3-5-150,-11 4 6,-2-4-96,-46-6-234,14 3 98,1 0 0,-1 1 0,1 1 0,22 9 0,-19-5-98,-16-7-6,0 0 0,0 0 0,-1 0 1,1 0-1,-1 1 0,1 0 0,6 5 0,-9-6-35,0 0 0,1 0-1,-1 0 1,1-1-1,0 1 1,4 2 0,-6-4-50,0 0 0,0 1 0,-1-1 0,1 0 0,0 1-1,0-1 1,0 0 0,0 0 0,0 0 0,0 0 0,0 0 0,0 0 0,0 0 0,0 0 0,-1 0 0,1 0 0,0 0 0,0-1 0,0 1 0,0 0 0,0-1 0,0 1 0,-1 0 0,2-2 0,4-11-1841,10-6 81,14-11-1942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2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4384,'0'-2'1424,"0"0"-1359,1 0 0,-1 0-1,0 1 1,1-1 0,-1 0 0,1 1 0,0-1 0,0 0 0,0 1 0,1-3-1,4-5 81,-2-2 50,-3 9-170,0 0 0,1-1 1,-1 1-1,0 0 0,1 0 0,-1 0 0,1-1 1,1 0-1,5-5 56,-5 4-37,0 1 1,1 0-1,-1-1 0,1 1 0,4-2 0,5-1 372,-8 0-249,-4 5-181,-1 1-1,1-1 1,0 0-1,-1 0 1,1 1 0,0-1-1,0 1 1,-1-1 0,1 0-1,0 1 1,0-1-1,0 1 1,0 0 0,0-1-1,0 1 1,0 0 0,0 0-1,1-1 1,8-2-81,-6 1 104,0 0-1,0 1 1,0-1-1,1 1 0,-1 0 1,0 0-1,1 1 1,-1-1-1,0 1 1,1 0-1,-1 0 0,1 1 1,-1-1-1,7 3 1,4 2 5,0 2 1,0 0 0,-1 1-1,0 1 1,-1 0 0,1 1-1,-2 0 1,1 1 0,-2 0-1,1 1 1,12 18 0,12 24 19,9 13 92,23 17 620,-64-79-658,1 0-1,0-1 1,0 1-1,0-1 0,0 0 1,1-1-1,0 1 0,0-1 1,0 0-1,0-1 1,0 1-1,0-1 0,1 0 1,-1-1-1,9 2 1,-8-3-6,0 1 0,0-1 1,0 0-1,0 0 1,0-1-1,0 1 1,0-2-1,0 1 0,0-1 1,0 0-1,-1-1 1,1 1-1,-1-1 1,9-5-1,6-9 82,-1-1 0,0-1 1,-2-1-1,21-27 0,-11 14-110,-27 31-64,10-10-118,0-1 0,-1 0 0,0 0-1,-1-1 1,-1 0 0,10-21 0,17-84-6032,-19 44 3067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21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4320,'-27'27'1392,"26"-27"-1369,1 0 1,0 0 0,-1 0-1,1 1 1,0-1 0,-1 0-1,1 1 1,0-1 0,0 0-1,-1 0 1,1 1 0,0-1-1,0 1 1,-1-1 0,1 0-1,0 1 1,0-1 0,0 0-1,0 1 1,0-1 0,0 1-1,-1 0 1,1 125 1512,0-116-1505,-1 1 0,0-2 0,-5 17 1,1-1 13,0 35 99,-13 78 330,-8 85 210,21-88-380,-16 95-11,-1 1-144,20-187-123,-4 47 34,-16 49 68,16-54-70,4-43-31,-4 27 27,-1 52-268,7-71-1130,0-16 347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2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1 4896,'-1'2'169,"1"0"0,0 0 0,0 0 1,-1 0-1,1 0 0,-1 0 0,0-1 0,0 1 1,1 0-1,-1 0 0,-2 2 0,2-2-124,0-1-1,0 0 1,0 1 0,1-1-1,-1 1 1,0-1-1,1 1 1,-1 0-1,1-1 1,0 1 0,-1 1-1,-1 3 516,0-5-515,1 0 0,0 1-1,0-1 1,0 1 0,0-1 0,0 1 0,0 0-1,0-1 1,0 1 0,1 0 0,-1 0 0,0-1-1,1 1 1,-1 3 0,-1 3 94,-3 1-118,-1 2 38,1 1-1,0 0 1,0-1 0,-2 15-1,5-20 36,0 1 0,0-1 0,-1 1 0,-4 7 0,-2-1 243,7-9-206,-1-1 0,1 1 1,0 0-1,-1 0 1,0 5-1,-8 47 557,-3-22-546,4-14-113,3-1-50,-8 33 0,-1 7-124,-2-9 76,6-19 110,1 1-1,-7 41 1,-4 75 34,-5 8-70,6 33-26,-8-1 12,-2 15 71,10-3 200,1-53-102,-6 59 16,-23 123-843,35-250 119,12-45-2819,2-32 2227,3-7 41,10-22-1920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2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469 294 4640,'19'-68'2096,"-17"62"-2020,0 0-36,0-1 0,0 0 1,0 0-1,-1 0 0,0 0 0,0-8 0,-1 7 66,0-1 1,0 1-1,-1-1 0,-3-9 0,3 14-23,0 0 0,-1 0 0,0 0 1,0 0-1,0 0 0,0 1 0,-1-1 0,0 1 0,1-1 0,-5-3 0,-42-41 1469,47 46-1463,-1 0 0,1 0 0,-1 0 0,0 1 0,0-1 0,1 1-1,-1 0 1,0 0 0,0 0 0,-1 0 0,1 0 0,0 1 0,-5-1-1,1 1-59,0 0-1,0 0 0,0 0 0,0 1 0,-10 2 1,-1 3-258,-24 10 1,24-8 151,6-3 61,1 0-1,-1 1 0,1 1 1,1 0-1,-1 0 1,1 1-1,0 0 0,1 1 1,0 0-1,0 0 0,1 1 1,1 0-1,-1 1 1,2 0-1,-1 0 0,-7 20 1,-6 14 12,-23 81 0,38-106-7,0 1 0,2-1 0,0 0 0,2 1 0,0 0-1,3 33 1,0-42 48,1 0-1,0 0 0,1-1 1,0 0-1,1 1 1,0-1-1,11 17 0,-12-21 9,3 3 88,-1 0 0,2 0 0,0-1 0,0 0-1,0-1 1,1 1 0,15 9 0,-24-17-118,10 7-50,1 0 0,-1-1 1,1-1-1,1 1 0,15 5 1,-20-9-37,-1-1 0,1 1 1,-1-2-1,1 1 0,0-1 1,0 0-1,0 0 0,7-1 1,-2-1 42,1-1 0,-1 0 1,18-7-1,0 1 74,8-2 56,-1-2 0,49-22 0,-53 17-27,-2-1 0,40-30 0,-56 37-35,-1-1 1,0-1-1,0-1 0,-2 0 0,0 0 0,12-20 1,0-4 185,36-83 1,-30 59 264,-30 62-502,1-1 0,-1 0 0,0 1-1,1-1 1,-1 0 0,0 0 0,0 1 0,1-1 0,-1 0 0,0 0 0,0 1 0,0-1 0,0 0 0,0 0 0,0 0 0,0 0 0,-3-2-62,3 3 51,-1 0 9,1 1-1,-1-1 1,0 0 0,1 0 0,-1 1-1,1-1 1,-1 0 0,1 1-1,-1-1 1,1 0 0,-1 1 0,1-1-1,-1 1 1,1-1 0,0 1 0,-1-1-1,1 1 1,0-1 0,-1 1-1,1-1 1,0 1 0,0 0 0,-1-1-1,1 1 1,0-1 0,0 1 0,0 0-1,0 0 1,-8 18-130,-1-2 109,1-3 12,0 1 0,2 0 0,-6 18-1,6-10-180,-3 41-1,5-27 169,0-18 99,0 16 128,4-18-378,2 0 1,0 0 0,7 26-1,-6-33 94,1-1 0,0 1 0,7 10 1,-3-4 272,-7-14-154,0 0 0,0 0 0,0 0 0,0 0 0,0 0 0,1 0 1,-1 0-1,1-1 0,-1 1 0,1 0 0,0-1 0,0 0 0,-1 1 0,1-1 1,0 0-1,0 0 0,0 0 0,0 0 0,1 0 0,-1 0 0,4 0 0,0 1 38,11 5 118,-15-5-163,1-1 0,-1 0 0,0 0 0,1 0 0,-1-1 0,1 1-1,-1-1 1,1 1 0,-1-1 0,1 0 0,0 0 0,-1 0 0,1 0 0,-1 0 0,1 0 0,-1-1 0,1 1-1,-1-1 1,4-1 0,7-5-254,1 0 0,22-17 0,-24 16 195,-5 3 239,-1 0 0,0 0-1,0 0 1,0-1 0,-1 0 0,8-10-1,-13 15-194,6-8 19,0-2 0,0 1 0,-1-1 0,0 0 0,-1 0 0,5-21 0,1-2-224,-2 11 75,0 1 51,6-32 1,-12 47 87,-1-1 0,0 0 0,-1 0 1,0 0-1,0 0 0,0 0 0,-1 1 0,-2-10 1,-8-15 155,6 2-116,3 24-102,-1 1 1,1-1 0,-1 1-1,0-1 1,0 1 0,0 0-1,-8-8 1,9 11 50,0 1 0,0-1 1,0 1-1,0-1 0,0 1 0,0 0 0,-1 0 1,1 0-1,0 0 0,0 0 0,-6 0 0,-4-3 39,1-7-15,4 10-62,0 0-1,0 0 1,0 0 0,0 1 0,-13 1 0,2-1-405,15 0 216,3 0-37,3 0 127,28 1 75,-7 0-28,-1-2 0,26-2 0,-24-2 45,-9 2 19,0 0 0,24 0-1,-14 2 128,42-7-1,-38 4-59,31-4 15,61-17-1,-90 23 31,-27 2-81,-1 0 0,0 0-1,1-1 1,7-1 0,1-4-76,6-2-49,-18 7 116,0 1-1,-1 0 1,1 0 0,0 0 0,-1 0 0,1 0-1,0 0 1,0 0 0,-1 0 0,1 0 0,0 0-1,-1 0 1,1 0 0,0 1 0,-1-1-1,1 0 1,0 0 0,-1 1 0,1-1 0,0 0-1,-1 1 1,2 0 0,3 10 22,6-5-11,-10-6-10,0 1 1,0-1-1,0 0 0,-1 1 0,1-1 1,0 1-1,0-1 0,0 1 1,0-1-1,0 1 0,-1 0 0,1-1 1,0 1-1,-1 0 0,1 0 1,-1 0-1,1 0 0,0-1 0,-1 1 1,0 0-1,1 2 0,5 18-47,-4-13 36,0 0 0,0-1 0,5 11 1,-4-11 18,0 0 1,0 0-1,-1 0 0,0 0 1,-1 1-1,2 13 1,-1-2-26,9 32 25,24 68 0,-31-108 46,-1 0-1,0 1 1,-1-1-1,0 1 0,-1 0 1,0-1-1,-1 18 1,0-19-12,0 5 121,1-8-82,-1-1-1,0 1 0,-1 0 0,1-1 1,-3 8-1,-7 7 400,7-8-312,3-11-131,0-1 0,-1 1 0,1 0 0,0 0 1,-1 0-1,1-1 0,-1 1 0,0 0 1,0-1-1,1 1 0,-1-1 0,0 1 0,0-1 1,0 1-1,-1-1 0,1 0 0,0 1 1,0-1-1,-1 0 0,-1 1 0,0 0 30,-1 0 1,0 0-1,1 0 0,-1-1 0,0 1 0,0-1 1,1 0-1,-8 1 0,-35-1 403,35-1-451,2 1-296,1-1 0,-1 0 0,0-1 0,0 0 1,1-1-1,-1 0 0,1 0 0,0 0 0,-9-5 1,-3-5-785,16 9 661,-1 0 0,0 0 0,0 0 0,-8-3-1,9 6-129,0-1 0,-1 0 0,1 1 0,-8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2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661 1 2720,'2'0'891,"9"0"-545,-8 0-106,-3 0 208,0 0-96,0 0 155,0 0-54,-14 0 944,14 0-1387,0 0-1,0 0 0,0 0 0,0 0 0,0 0 0,0 0 1,0 0-1,0 0 0,0 0 0,0 0 0,-1 0 0,1 0 1,0 0-1,0 0 0,0 0 0,0 0 0,0 0 0,0 0 1,0 0-1,0 0 0,0 0 0,0 0 0,-1 0 1,1 0-1,0 0 0,0 0 0,0 0 0,0 0 0,0 0 1,0 0-1,0 0 0,0 1 0,0-1 0,0 0 0,0 0 1,0 0-1,0 0 0,0 0 0,0 0 0,0 0 0,0 0 1,0 0-1,0 0 0,0 1 0,0-1 0,0 0 0,0 0 1,0 0-1,0 0 0,0 0 0,0 0 0,0 0 0,0 0 1,0 0-1,0 0 0,0 1 0,0-1 2,0 1 0,0-1 0,0 1 0,0-1 0,0 1 0,0-1-1,0 1 1,0-1 0,0 1 0,-1-1 0,1 0 0,0 1 0,0-1 0,0 1 0,-1-1 0,1 1 0,0-1-1,0 0 1,-1 1 0,1-1 0,0 1 0,-1-1 0,1 0 0,0 1 0,-1-1 0,1 0 0,-1 0 0,0 1-1,-14 0 98,13-2-91,0 1 1,-1 0 0,1 0 0,0 0-1,0 0 1,-1 1 0,1-1 0,0 1-1,0-1 1,-3 2 0,-23 13 59,0 1 0,2 2 1,-1 1-1,2 0 0,-38 39 1,-58 86-250,83-96 184,-63 91 331,86-114-289,1 0 1,1 1-1,-19 56 0,-33 201 228,58-231-185,2 2 0,2-1 0,3 0-1,2 1 1,2-1 0,21 100 0,-18-127-64,0 1 1,12 27 0,10 6-2,-15-33-21,-3-5-5,0 2 8,25 37 0,-28-51-20,-1-1 1,1 0-1,0-1 0,1 0 1,0 0-1,16 11 0,-18-15-47,1 1 0,0-1 0,0 0 0,0-1-1,0 0 1,0 0 0,1 0 0,13 1-1,-16-3-154,1-1 0,-1 0 0,0 0 0,1 0 0,-1-1 0,0 0 0,0 0 0,1-1 0,-1 1 0,0-2 0,0 1 0,0 0 0,8-6-1,32-22-3465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2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34 2304,'0'0'752,"0"0"-453,0 0-11,0 0 400,-2-3-219,-9-8-128,8 9-42,-10-12 885,12 14-1154,0-1 1,1 1-1,-1 0 0,1-1 1,-1 1-1,0 0 0,1-1 1,-1 1-1,1 0 0,-1 0 1,0-1-1,1 1 0,-1 0 1,0 0-1,0 0 1,1 0-1,-1 0 0,0 0 1,1 0-1,-1 0 0,0 0 1,1 1-1,-2-1 0,0 1 84,-1-1-32,0 0 0,1 1 0,-1-1-1,0 1 1,1 0 0,-1-1-1,1 1 1,-1 1 0,-2 1-1,-18 6 137,20-8-166,-1 1 0,1-1 1,0 1-1,-1-1 0,1 1 0,0 0 0,0 0 1,0 0-1,0 1 0,0-1 0,1 1 0,-1 0 1,-2 4-1,-9 13 65,1-2-18,2 1 1,-19 37 0,14-21-32,7-17-43,1 1 1,1 0 0,-9 36-1,10 5 0,3-29-18,-3 25 10,-3 57-79,9-101 41,1 0 0,0 1 0,0-1 0,1 0 0,1 0 0,7 21 0,-4-18 76,1 0 1,13 20-1,-19-33-41,1 0 0,-1-1 0,1 1 0,0 0 1,0-1-1,0 1 0,0-1 0,0 0 0,0 0 0,0 0 1,0 0-1,1 0 0,-1 0 0,0 0 0,0-1 0,1 1 1,-1-1-1,1 0 0,-1 1 0,0-1 0,1 0 0,-1-1 1,4 0-1,2 0-5,-1 0 0,1-1 0,-1 0 0,1 0 0,13-7 0,-15 5-18,0 1-1,-1-1 0,1 0 0,-1-1 0,0 1 1,0-1-1,0 0 0,-1 0 0,5-8 0,-1 3 7,-2 3 2,4-5 22,0 0 1,0-1-1,-2 0 1,1-1-1,-1 0 1,-1 0-1,6-19 1,-4 7 42,0-3 117,22-46 0,-1 0-117,-28 69-250,-2 9 133,-1-1 0,1 1 1,0-1-1,0 1 0,0-1 1,0 6-1,1 7 16,-1 8 1,-1-1 3,5 44 1,7-4-85,-9-42 86,-2-10 23,2-1 1,2 14-1,1-10 13,1 0 0,0-1 0,1 0 0,0 0 0,1 0 0,0-1 0,1 0-1,1 0 1,-1-1 0,1 0 0,13 8 0,-18-15 61,0 0-1,1 0 1,-1-1 0,1 0 0,0 0-1,0 0 1,-1-1 0,1 0-1,0 0 1,9 0 0,-4 0 47,0-1 1,-1-1-1,1 0 1,15-3 0,-24 4-97,0-1-1,0 0 1,0 0 0,0 0 0,0 0 0,-1 0 0,1 0 0,0 0 0,-1-1 0,1 1-1,2-4 1,4-2 88,-1-1-1,0-1 1,-1 1-1,0-1 1,0 0-1,-1 0 1,0-1 0,-1 1-1,4-13 1,8-27 385,14-71 1,-25 68-443,0 27-74,-2 9-6,0-1 0,0-19-1,-3 18-63,-1 14 4,1 0 0,0-1-1,0 1 1,0 0 0,0 0-1,1 0 1,0 0 0,0-1-1,0 1 1,0 0 0,1 1-1,0-1 1,-1 0 0,1 0-1,3-3 1,2-6-1748,-1-1 0,8-26 0,-11 31 1264,-1-10-2581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2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3968,'2'2'1285,"9"9"-768,-8-8-127,-3-3 447,13 13 614,-12-12-1409,-1-1 0,1 1 1,-1-1-1,1 0 0,0 1 0,-1-1 1,1 0-1,0 1 0,-1-1 1,1 0-1,0 0 0,-1 0 0,1 0 1,0 1-1,-1-1 0,1 0 0,0 0 1,-1 0-1,1-1 0,0 1 1,-1 0-1,1 0 0,0 0 0,2-1 122,0 1-89,1 0-1,-1-1 1,0 1 0,1-1-1,-1 0 1,0 0-1,0 0 1,3-2-1,11-2 167,63-12 357,-64 16-512,1-1 0,31 3 0,-32 0-44,0-1 0,1-1 0,15-2 0,-6-2-40,-16 2-14,0 1-1,0 1 1,15-1-1,70 2-285,-90-3-1681,6-11-16,-11 13 1609,1 0-1,-1-1 0,1 1 0,-1-1 1,0 1-1,0-1 0,0 1 0,0-1 1,0-1-1,0 3 372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2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5984,'-9'11'1429,"11"-6"-501,-1-5-895,-1 1-1,1-1 1,-1 1-1,1 0 1,-1-1-1,1 1 1,-1 0-1,1-1 1,-1 1-1,0 0 1,1 0-1,-1-1 0,0 1 1,0 0-1,0 0 1,1-1-1,-1 1 1,0 0-1,0 0 1,0 0-1,0 0 1,0 1 9,0 0 0,0-1 0,0 1 0,1-1 1,-1 1-1,1 0 0,-1-1 0,1 1 0,-1-1 0,1 1 1,0-1-1,1 2 0,4 10 82,-5-9-98,0-1 0,0 1 1,-1 0-1,0-1 0,1 1 0,-2 6 1,1 10-9,0-3-27,1 4-10,-5 35-1,-7-1 346,-22 68 1,19-75 630,1 1 1,-7 62 0,17 11-1661,3-85 504,1-7-69,8 48-1,-6-57 241,0 1 25,-3-17 7,0-1 0,0 1 1,1-1-1,0 1 0,0-1 1,0 1-1,1-1 0,-1 1 1,1-1-1,0 0 1,0 0-1,4 5 0,3 1-205,2 1-1,-1-2 1,1 1-1,23 14 0,-31-22 75,-1 0-1,0 0 0,1-1 0,-1 0 1,1 1-1,0-1 0,0 0 0,-1 0 1,1 0-1,0-1 0,3 2 0,-3-3-42,0 1 0,0-1 0,0 0 0,0 0 0,-1 0 0,1 0 0,0 0 0,-1-1 0,1 1 0,-1-1 0,3-2 0,25-12-2123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5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6144,'-10'12'1767,"10"-12"-1747,0 0 1,0 0-1,0 1 0,0-1 0,1 0 0,-1 0 1,0 0-1,0 1 0,0-1 0,0 0 0,0 0 1,0 0-1,0 1 0,0-1 0,0 0 0,1 0 1,-1 0-1,0 0 0,0 0 0,0 1 0,0-1 1,0 0-1,1 0 0,-1 0 0,0 0 0,0 0 1,0 0-1,1 0 0,-1 0 0,0 1 0,0-1 1,0 0-1,0 0 0,1 0 0,-1 0 0,0 0 1,0 0-1,1 0 0,-1 0 0,0 0 0,0 0 1,0 0-1,1-1 0,-1 1 0,0 0 0,0 0 1,0 0-1,1 0 0,-1 0-13,0 0 0,0 0 1,0 0-1,0 0 0,0 0 0,0 0 0,0 0 1,0 0-1,1 0 0,-1 0 0,0 0 1,0 0-1,0 0 0,0 0 0,0 0 0,0 0 1,0 0-1,0 0 0,0 0 0,1 0 0,-1 0 1,0 0-1,0 0 0,0 0 0,0 0 0,0 0 1,0 0-1,0 0 0,0 0 0,0 0 0,0 0 1,0 0-1,0 1 0,0-1 0,0 0 0,0 0 1,1 0-1,-1 0 0,0 0 0,0 0 0,0 0 1,0 0-1,0 0 0,0 0 0,0 1 0,0-1 1,0 0-1,0 0 0,0 0 0,0 0 1,0 0-1,0 0 0,0 0 0,0 0 0,0 0 1,-1 1-1,1-1 9,0 1 0,0-1 0,0 1 1,0-1-1,0 1 0,0-1 0,0 1 1,1-1-1,-1 1 0,0-1 1,0 1-1,0-1 0,0 1 0,1-1 1,-1 0-1,0 1 0,0-1 0,1 1 1,-1-1-1,0 0 0,1 1 0,-1-1 1,0 1-1,1-1 0,-1 0 0,1 0 1,-1 1-1,1-1 0,-1 0 0,1 0 1,-1 1-1,0-1 0,1 0 0,-1 0 1,1 0-1,-1 0 0,1 0 0,-1 0 1,1 0-1,0 0 0,0 0 0,-1 0-12,0 0-1,0 0 0,0 0 1,0 0-1,0 0 1,0 0-1,1 0 0,-1 0 1,0 0-1,0 0 0,0 0 1,0 0-1,0 0 1,0 0-1,0 0 0,0 0 1,0 0-1,1 0 0,-1 0 1,0 0-1,0 0 0,0 0 1,0 0-1,0 0 1,0 0-1,0 0 0,0 0 1,0 0-1,0 0 0,0 1 1,0-1-1,0 0 1,1 0-1,-1 0 0,0 0 1,0 0-1,0 0 0,0 0 1,0 0-1,0 0 0,0 0 1,0 0-1,0 1 1,0-1-1,0 0 0,0 0 1,0 0-1,0 0 0,0 0 1,0 0-1,0 0 0,0 0 1,0 0-1,0 0 1,0 1-1,0-1 0,0 2 34,0-1 0,0 1-1,1 0 1,-1 0 0,1-1 0,0 1-1,-1 0 1,1-1 0,0 1-1,0 0 1,0-1 0,0 1-1,0-1 1,0 0 0,1 1 0,-1-1-1,2 1 1,13 17 316,-5 0 21,12 27 0,10 19 419,-19-42-601,1 0 0,1-2 0,0 1 0,20 18 0,-15-19-110,56 53 49,108 96-271,-132-116 160,59 77-1,-75-81 44,77 97 71,147 194 478,12 14 1054,-213-285-1362,71 86 175,-34-34-63,-15-32-188,12 17-93,24 30-24,-39-48-62,45 39-435,-70-75-1622,-54-52 1931,15 11-1018,-15-12 1042,0 0 0,1 1 0,-1-1 0,0 0 0,1 0 0,-1 0 0,0 1 0,1-1 0,-1 0 0,1 0 0,-1 0 0,0 0 0,1 0 0,-1 0 0,0 0 0,1 0 0,-1 0 0,1 0 0,-1 0 0,0 0 0,1 0 0,-1 0 0,1 0 0,-1 0 0,0 0 0,1 0 0,-1 0 0,0-1 0,1 1 0,-1 0 0,0 0 0,1 0 0,-1-1 0,0 1 0,1 0 0,-1 0 0,0-1 0,0 1 0,1 0 0,-1-1 0,0 1 0,1-4-251,0 1-1,0-1 0,0 0 1,-1 1-1,1-1 0,-1 1 1,-1-8-1,-3-32-2554,-9-21 433,-3-15-182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2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0 308 7712,'17'0'2880,"15"0"-2240,16 16-192,-15-16 192,-1-16-448,17 16-576,-17 0 192,17 0 640,-1 0-256,-16-16-96,17-1-96,-17 17-224,1-16 128,-1 16-1664,-16-16 992,17 16-1728,-33 0 1408,32-16-2432</inkml:trace>
  <inkml:trace contextRef="#ctx0" brushRef="#br0" timeOffset="1">389 0 6816,'-3'2'317,"0"-1"0,0 1 0,0 0 0,0-1 0,-4 5-1,7-6-286,-1 1-1,1-1 1,0 0-1,0 1 1,0-1-1,-1 1 1,1-1-1,0 1 1,0-1-1,0 0 1,0 1-1,0-1 0,0 1 1,-1-1-1,1 1 1,0-1-1,0 1 1,1-1-1,-1 1 1,0-1-1,0 1 1,0-1-1,0 0 0,0 1 1,0-1-1,1 1 1,-1-1-1,0 0 1,0 1-1,1-1 1,-1 1-1,0-1 1,0 0-1,1 1 1,-1-1-1,1 0 0,-1 1 1,1-1-1,-1 0-12,0 1 0,1-1 0,-1 0 0,0 0 0,0 1 1,0-1-1,1 0 0,-1 0 0,0 1 0,0-1 0,0 0 0,0 1 0,0-1 0,1 0 0,-1 1 0,0-1 0,0 0 0,0 0 0,0 1 0,0-1 0,0 0 0,0 1 0,0-1 0,0 0 0,-1 1 0,1 201 623,1-177-582,6 40 0,-1-22-62,-2 165 89,-5-131 75,1-16-1798,0-38-1465,0-21 2025,2-4 92,12-12-1563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2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80 5408,'3'-1'192,"-1"0"0,1 0 0,-1 0 0,0-1 0,1 1 0,-1-1 0,0 0 0,3-3 0,-4 5-166,-1-1 1,0 1-1,0-1 1,0 1-1,0-1 1,0 1 0,0-1-1,0 1 1,0-1-1,0 1 1,0-1-1,0 1 1,0-1-1,0 1 1,-1-1-1,1 1 1,0-1 0,-1 0-1,0-5 152,3-5 49,-2 11-214,1-1 1,-1 1-1,0 0 0,0-1 0,1 0 0,-1 1 1,0-1-1,0 1 0,0-1 0,0 1 0,0-1 1,0 1-1,0-1 0,0 1 0,0-1 0,0 1 1,0-1-1,0 0 0,0 1 0,-1-1 1,1 1-1,0-1 0,0 1 0,0-1 0,-1 1 1,1-1-1,0 1 0,-1 0 0,1-1 0,0 1 1,-1-1-1,1 1 0,-1 0 0,1-1 0,0 1 1,-1 0-1,1-1 0,-1 1 0,1 0 0,-1 0 1,1 0-1,-2-1 0,-5-2 112,4 1-93,0 0-1,0 0 1,0 1 0,-1-1 0,1 1 0,0 0 0,-1 0 0,1 0 0,-1 1-1,1-1 1,-1 1 0,1 0 0,-1 0 0,1 0 0,-7 1 0,-12 5 185,0 0-1,0 2 1,1 0 0,0 2 0,1 0 0,0 1 0,0 1 0,-33 28 0,-160 154 631,200-181-816,0 0 1,2 1-1,-13 18 1,19-23-23,0 0-1,1 0 1,0 0 0,0 0 0,1 1-1,0-1 1,-3 19 0,5-13 37,0 0 0,2 26 0,-1-33-10,1 0 0,0 1 0,1-1 0,0 0 0,0 0 0,5 10 0,-6-16-35,1 1 0,-1-1 0,1 1 0,0-1 0,0 0 0,0 0 1,0 0-1,0 0 0,0 0 0,1 0 0,-1-1 0,1 1 0,-1-1 0,1 0 1,-1 1-1,1-1 0,0 0 0,0-1 0,3 2 0,-2-2 7,-1 1 0,0-1 0,0 1 0,0-1 0,0 0 0,0 0 0,0-1 0,0 1 0,0-1 0,0 1 0,0-1 0,4-2 0,2-1 3,1 0 0,11-9-1,11-5-29,14 0-22,-24 10-58,34-18 1,58-38-895,-98 54 524,1-1 1,-2 0-1,1-1 1,-2-1-1,0 0 1,0-1-1,-1-1 1,11-16-1,-20 24-202,0 0-1,-1-1 1,1 1-1,2-12 1,-6 19 657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2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49 4736,'-2'-3'115,"2"1"-3,-1 0 0,0 0 0,0 0 0,0 0-1,-1 0 1,1 0 0,-1 0 0,1 0 0,-1 1-1,1-1 1,-1 0 0,0 1 0,0-1 0,0 1-1,0 0 1,0 0 0,-4-2 0,-7-8 341,10 8 464,1 6-341,-12 8-240,9-9-285,4-1-35,1-1 0,-1 0 1,0 0-1,1 1 0,-1-1 0,0 0 0,1 1 0,-1-1 0,1 1 1,-1-1-1,1 1 0,-1-1 0,1 1 0,-1-1 0,1 1 0,0 0 1,-1-1-1,1 1 0,0-1 0,-1 1 0,1 1 0,-3 3 69,-26 30 336,26-31-388,1 1-1,0 0 0,0-1 1,0 1-1,0 0 0,1 0 1,0 0-1,0 5 0,-2 7 83,-14 106 181,4-23-203,5-51-48,-19 94 123,-35 54 488,61-194-656,-34 119-157,-59 138 0,43-144-393,27-70-628,16-14-332,7-30 1109,0 0 0,0 0 0,0 0 0,0 0 0,0-1 0,-1 1 0,1 0 0,0-1 0,-3 2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2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7392,'0'15'1303,"0"-7"-899,0 0 0,0 0 0,0 0-1,-3 9 1,-8 16 2,7-16-299,1-4-104,-9 24-1,0-3-135,3-11-3,-21 44-1,3-29 95,6 8 127,-25 32 278,44-75-327,-1 0 1,1-1-1,-1 1 1,1 0-1,-1-1 1,0 0-1,0 0 1,-6 4-1,-4 3 137,6 1-71,8-17-268,2 1-15,2 2 73,0-1 34,0 0-1,0-1 1,5-6-1,5-10-124,2 1 0,31-30 0,-42 45 256,0 0 0,-1-1 0,0 1 0,-1-1 0,1 0 0,-1 0 0,-1 0 1,1-1-1,3-12 0,-5 12 1,1 0 0,0 1 0,1-1 0,0 1 0,0 0 0,0 0 1,1 0-1,0 1 0,9-10 0,35-33 38,-48 48-85,0 0-1,0 0 1,0-1-1,0 1 1,1 0 0,-1 0-1,0 0 1,1 0 0,-1 1-1,0-1 1,1 0-1,-1 1 1,1-1 0,-1 0-1,1 1 1,-1 0 0,1-1-1,0 1 1,-1 0 0,1 0-1,-1 0 1,1 0-1,0 0 1,-1 0 0,1 1-1,-1-1 1,1 0 0,-1 1-1,1-1 1,-1 1-1,2 0 1,1 2 18,-1-1 0,0 1-1,0 0 1,-1 0 0,1 0 0,-1 0 0,1 1 0,-1-1-1,0 0 1,0 1 0,0 0 0,1 4 0,45 116 173,-29-81-271,-12-27 35,0 0 0,6 25 1,-7-11-282,-3-20-186,-2-10 436,-1 1 0,0 0 0,1-1 0,-1 1 0,0-1 0,1 1 0,-1 0 0,0-1-1,0 1 1,0 0 0,0-1 0,0 1 0,1 0 0,-1-1 0,0 1 0,-1 0 0,1 0 0,0-1 0,0 1 0,0 0 0,0-1 0,0 1 0,-1-1 0,1 1 0,0 0 0,-1-1 0,1 1 0,0-1 0,-1 1 0,1 0 0,-1-1 0,1 1 0,-1-1-1,1 0 1,-1 1 0,-2 2-4745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2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6816,'0'16'2528,"16"-16"-1984,0 0-128,0 0 320,0 16-480,17-16 32,-1 0-160,0 0-288,17 0 64,-1 0-1216,1 0 704,-17-16-2272,17 0 1600,-17 0-1792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2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5728,'97'159'3050,"-87"-143"-2833,1 0-1,0 0 0,1-1 1,1-1-1,17 16 0,-9-10 159,35 44 0,-18-10-57,45 86-1,20 79 62,-69-133 38,-5 1 0,-3 2 1,28 177-1,-46-201 291,0 117 1,-9-137-407,-3 0-1,-2-1 1,-15 61 0,15-81-201,-2-1 1,0 0-1,-1 0 0,-17 29 0,12-29-151,-1-1 0,-2-1 0,0 0-1,-22 20 1,8-13-408,0-1 1,-42 25-1,20-18-833,-2-3 0,-2-3 0,-80 30-1,-27-8-884,150-46 2022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3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4224,'0'0'1365,"0"0"-826,3 0-113,4-1 227,-2 1-233,0 0-1,0 0 1,0 0-1,0 0 1,0 1-1,6 1 1,23 8 484,29 10 293,-53-17-1088,-1 0 0,1-1 0,11 2-1,26 6 113,15 11-77,-25-14-35,-27-6-83,0 0-1,0 2 0,0-1 0,13 6 0,53 21-1007,-73-28 575,-1 0 20,1 0-1,-1-1 1,1 1-1,-1 0 1,0 0-1,1 1 0,-1-1 1,0 0-1,0 1 1,0-1-1,0 1 1,3 2-1,11 12-3425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3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6976,'-16'16'2592,"16"0"-2016,16-16-160,-16 32-96,32-15-256,-15 15 320,31-16-192,1 16-96,15-15-64,-15-1 576,16 0-320,-17 0-1728,1-16 768,-17 0-1728,17 0 1344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3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7296,'0'0'2368,"-3"0"-1440,2 0-908,1 0 0,-1 0 1,0 0-1,1 1 1,-1-1-1,1 0 0,-1 0 1,0 1-1,1-1 1,-1 0-1,1 1 0,-1-1 1,1 0-1,-1 1 1,1-1-1,-1 1 0,1-1 1,0 1-1,-1-1 1,1 1-1,-1-1 0,1 1 1,0 0-1,0-1 0,-1 1 1,1-1-1,0 1 1,0 0-1,0-1 0,0 1 1,0 0-1,0 0 1,-2 32-13,1 0-108,-7 1 94,-3 47-1,0 3 100,3-23 280,0 100 1,0 43 69,0-4-481,8-195 31,0 109 117,-16 126 0,14-227-88,-61 383 468,57-373-1018,-1 0 0,-10 24-1,1-5-1235,13-25-1739,3-15 2329,0-2-1658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3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5632,'-5'3'361,"-12"6"866,15-6-705,7-2-88,-2-1-98,-3 6-171,0 13-134,1-3 23,-1 0-1,-4 30 1,-23 126-97,22-102 86,-6 22-107,8-50 32,0-3 59,-10 55-1,2-30 26,9-45-79,-1 0-1,-1 0 0,-8 22 1,9-34-84,0 0 0,1 0 1,0 0-1,0 0 0,0 0 1,1 0-1,0 9 0,1 3-1659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5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6720,'-13'14'2170,"13"-14"-2135,-1 0-1,1 0 1,0 1-1,-1-1 1,1 0 0,0 1-1,0-1 1,-1 0-1,1 0 1,0 1-1,0-1 1,0 0-1,-1 1 1,1-1-1,0 1 1,0-1-1,0 0 1,0 1-1,0-1 1,0 0-1,0 1 1,0-1-1,0 1 1,0-1-1,0 0 1,0 1-1,0-1 1,0 0 0,0 1-1,0-1 1,0 1-1,1 0 1,-1 6 132,0-7-140,0 1-1,0-1 1,0 0 0,-1 1-1,1-1 1,0 1 0,0-1-1,0 1 1,0-1-1,0 1 1,0-1 0,0 1-1,0-1 1,0 1 0,0-1-1,0 1 1,1-1 0,-1 1-1,0-1 1,0 0 0,0 1-1,1-1 1,-1 1-1,0-1 1,0 1 0,1-1-1,-1 0 1,0 1 0,1-1-1,-1 0 1,0 1 0,1-1-1,-1 0 1,1 0 0,-1 1-1,1-1 1,-1 0-1,0 0 1,1 0 0,-1 0-1,1 1 1,0-1 0,4 3 310,11 26 1289,3 20-212,-15-39-1270,0 0 1,-1 0 0,0 0 0,0 1 0,1 15 0,7 29 138,18 50 62,39 127 451,-64-222-635,-1 0 0,0 0-1,-1 0 1,0 0 0,0 21 0,-2 33 1284,0-62-1417,1-1-1,-1 0 1,-1 1 0,1-1-1,0 0 1,0 0-1,0 1 1,-1-1-1,1 0 1,-1 0-1,1 1 1,-1-1-1,1 0 1,-1 0-1,0 0 1,1 0-1,-1 0 1,0 0-1,0 0 1,0 0-1,-1 1 1,1-1-64,-1-1 0,0 1 0,0 0 0,1-1 0,-1 1 0,0-1 0,0 1 0,1-1 0,-1 0 0,0 0 0,0 0 0,0 0 0,-2 0 0,-4-1-467,-1-1 1,0 0 0,1 0-1,-14-6 1,7 2-513,0-1 1,0-1-1,1 0 1,-24-17-1,19 11 67,-62-48-2162,0-2-1284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3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96 5568,'-6'0'443,"4"0"-337,1 0-1,0 0 1,0 0-1,-1 0 1,1 0-1,0 0 1,0 0-1,0 0 0,-1-1 1,1 1-1,-2-1 1,3-5 461,10-5 79,-6 7-401,24-22 598,-16 18-792,1 1-1,-1 0 0,18-6 1,-23 10-55,0 1 1,-1 0-1,1 1 0,0-1 1,0 1-1,0 1 1,0-1-1,0 1 0,10 1 1,155 34-131,-123-24 124,-12-3 10,-1 2 0,0 1 0,46 22 0,-46-16 12,-27-14 7,-1 1 0,1 0 1,-1 1-1,0 0 0,11 8 1,-18-12-15,0 0 0,-1-1 1,1 1-1,0-1 0,-1 1 0,1 0 1,-1-1-1,0 1 0,1 0 1,-1 0-1,1-1 0,-1 1 1,0 0-1,0 0 0,1 0 0,-1 0 1,0-1-1,0 1 0,0 0 1,0 0-1,0 0 0,0 0 0,0-1 1,0 1-1,0 0 0,-1 0 1,1 0-1,0 0 0,0-1 0,-1 1 1,1 0-1,-1 0 0,1-1 1,-1 1-1,1 0 0,-1-1 1,1 1-1,-1 0 0,0 0 0,-2 2-34,-1 0-1,1-1 0,-1 1 0,0-1 0,-5 3 1,9-5 22,-35 19-120,26-13 128,0-1 1,-19 8 0,-5-7 27,17-4 0,-17 5 83,-42 16 0,63-19-102,6-2-6,-1 1 0,1-1 0,-1-1 0,0 1 0,1-1 0,-13 0 0,17-1-13,-1 0 0,1-1 0,-1 1 0,1 1 1,-1-1-1,1 0 0,-1 1 0,1-1 0,-1 1 1,1 0-1,0 0 0,-1 0 0,1 0 1,0 0-1,0 0 0,0 1 0,0-1 0,0 1 1,-2 1-1,-10 11 25,14-14-17,0 0 1,0 0-1,0 0 0,0 0 1,-1 0-1,1 0 1,0 0-1,0 0 1,0 0-1,0 0 1,0 0-1,0 1 0,0-1 1,0 0-1,0 0 1,0 0-1,-1 0 1,1 0-1,0 0 0,0 0 1,0 0-1,0 1 1,0-1-1,0 0 1,0 0-1,0 0 1,0 0-1,0 0 0,0 0 1,0 1-1,0-1 1,0 0-1,0 0 1,0 0-1,0 0 0,0 0 1,0 0-1,0 1 1,0-1-1,0 0 1,1 0-1,-1 0 1,0 0-1,0 0 0,0 0 1,0 0-1,0 0 1,0 0-1,0 1 1,0-1-1,0 0 1,0 0-1,1 0 0,-1 0 1,0 0-1,0 0 1,6 5-63,0 0 1,0-1-1,1 0 1,-1 0 0,1-1-1,0 0 1,10 3-1,15 9-83,20 12 56,-2-8 117,26 13 95,-67-28-95,16 7 11,-1 2 0,0 1 1,-1 0-1,-1 2 0,32 28 0,-48-39 68,-1 1 0,1 0 0,-1 0 0,-1 1 0,1-1 0,-1 1 0,4 9 0,-7-15-53,-1 0 1,0 0-1,0 0 0,1-1 1,-1 1-1,0 0 0,0 0 1,0 0-1,0 0 0,0 0 1,0 0-1,0 0 0,0 0 1,-1 0-1,1-1 0,0 1 1,0 0-1,-1 0 0,1 0 1,-1 0-1,1 0 0,-1 1 1,-7 9 217,0 0 0,-1 0 0,0-1 0,0 0 0,-16 12 0,9-12-186,0-2 0,-1 0 0,-1-1 0,-19 6 0,-26 11-14,16-2-27,16-7 91,-1-1 0,-36 11-1,-13-4 80,55-11-167,-18 5 12,-6-9-36,25-4-62,-15 3-139,27-2 26,0-1 0,0-1 0,-1 0 0,-23-3 0,-11-8-1731,12 7 534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3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16 405 6464,'-13'11'2090,"13"-11"-2070,-1 0-1,1-1 0,0 1 0,0 0 1,0 0-1,0 0 0,0 0 0,-1 0 0,1-1 1,0 1-1,0 0 0,0 0 0,0 0 1,0-1-1,0 1 0,0 0 0,0 0 0,0 0 1,0-1-1,0 1 0,0 0 0,0 0 1,0-1-1,0 1 0,0 0 0,0 0 0,0 0 1,0-1-1,0 1 0,0 0 0,0 0 1,0 0-1,0-1 0,0 1 0,1 0 0,-1 0 1,0 0-1,0 0 0,0-1 0,0 1 1,0 0-1,1 0 0,12-6 360,1-1-351,-1-2 0,0 0 0,-1 0 0,0-1 0,0-1 0,-1 0 0,15-20 0,10-12-428,-14 22 228,-15 15 170,0 0 0,0-1 0,-1 0 0,0 0-1,0 0 1,8-15 0,-6 5 29,-6 11-13,1 0-1,0 1 0,0-1 0,1 0 1,-1 1-1,1 0 0,0-1 1,1 2-1,7-9 0,18-8-2,-21 11-48,-8 8 24,1-1 0,0 1 0,0 0 0,1 0 0,-1 0 0,3-2 0,-4 4 11,-1 0 1,1-1-1,0 1 1,0 0 0,0 0-1,0-1 1,0 1-1,-1 0 1,1 0-1,0 0 1,0 0 0,0 0-1,0 0 1,0 0-1,0 0 1,-1 1-1,1-1 1,0 0-1,0 0 1,0 1 0,0-1-1,-1 0 1,1 1-1,0-1 1,0 2-1,21 22 66,8 0 118,-4 7 258,15 16 160,-25-31-394,1-1 0,0 0 0,0-1 1,2-1-1,0-1 0,0-1 0,1-1 0,28 11 1,-26-13-19,-12-4-107,-1-1 1,0 0-1,1 0 1,0-1-1,17 2 1,-9-5 102,1-2 1,-1 0 0,0-1-1,35-12 1,-48 14-242,0 0 0,-1-1 0,0 0 0,1 0 1,-1 0-1,0 0 0,-1-1 0,1 1 0,0-1 1,-1 0-1,3-4 0,-1 1-202,-1 0 0,0-1 0,0 1 1,-1-1-1,5-13 0,-6 12-365,-1 0 1,2-14-1,-1 2-305,11-46-1428,3-11-1323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3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11 4160,'-10'0'1315,"18"-3"-785,-5-4-212,-4 17 553,-1-10-663,-9 0-48,8 0 123,3 0 10,0 0 214,0 0-160,0 0-86,0 0-64,0 2 113,0 33 127,0 284 603,0 241-917,-16-282-273,1-76 332,11-132-129,-7 46 102,6-19-203,-6-16-582,6-16-100,-11 19-2300,2-52-708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3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276 517 4480,'-1'0'68,"0"0"1,0 0-1,1 0 1,-1 0-1,0 0 1,0 0-1,0 0 1,1 0-1,-1-1 1,0 1-1,0 0 1,0-1-1,1 1 1,-1 0-1,-1-1 1,2 0-35,0 1 1,0 0-1,-1-1 0,1 1 1,0 0-1,0-1 0,0 1 1,0 0-1,0-1 1,0 1-1,0 0 0,0-1 1,0 1-1,0 0 0,0-1 1,0 1-1,0 0 0,0-1 1,0 1-1,0 0 1,0-1-1,0 1 0,0 0 1,0-1-1,1 0 0,1-3 226,1 0 0,-1 0 0,1 1 0,6-7 0,2-3 301,-2 0-586,-2 4-9,-1 1 0,-1-1 0,0 0 0,0-1 0,4-10 0,-4-13 87,6 1 91,-5 0 6,-3 17-6,-1 9-91,0 1 1,-1-1-1,0 0 0,0 0 0,0 0 1,-1 1-1,0-1 0,-1-12 1,-9-19 218,6 16-186,3 14-44,0-1-1,0 0 1,-1 1 0,0 0-1,-6-14 1,3 12-14,0-1 21,0 0 1,-8-11-1,10 17-45,0 1 1,0 0-1,0 0 0,0 0 0,-1 0 0,1 1 1,-1-1-1,1 1 0,-5-2 0,3 1-39,-1 1-1,1-1 1,-1 1-1,1 1 1,-1-1-1,0 1 1,0 0 0,-6 0-1,8 1 20,1 0 0,-1 1 0,0-1 0,0 1 0,0-1 0,1 1 0,-1 1 0,0-1 0,1 0 0,-1 1 0,1 0-1,-1 0 1,-4 3 0,0 1 16,1-1-1,0 1 0,1 1 0,-1-1 1,1 1-1,1 0 0,-1 1 0,1-1 1,1 1-1,-1 0 0,1 0 0,0 1 0,-3 13 1,0 4 0,0-2 0,-14 39 0,15-51-1,1 1-28,-8 24 0,6 8-145,5-23 87,-1 6 2,-7 101 212,10-89-28,-1-6-35,5 36 0,-3-57-40,2 0 0,-1 0 0,2-1 0,0 1 0,0-1 0,7 13 0,-8-20-18,0-1 1,0 1-1,0-1 1,1 1-1,0-1 1,-1 0-1,2-1 1,-1 1-1,0-1 1,1 0-1,-1 0 0,1 0 1,0 0-1,0-1 1,0 0-1,0 0 1,0 0-1,1-1 1,-1 1-1,0-1 1,1-1-1,5 1 0,3 0 2,0-1-1,-1-1 1,1 0-1,0-1 1,-1 0-1,1-1 1,25-9-1,-20 4-38,-1-1-1,0 0 1,28-21-1,44-41 83,-64 48 111,-2-1 0,0-1 0,-2-1-1,-1-1 1,24-39 0,-38 54-86,-1 0 0,5-14 0,-7 16 16,1 0 0,0 0 1,8-13-1,-10 19-62,-1 0-1,0-1 1,0 1 0,0-1-1,-1 1 1,0-1-1,0 0 1,0 0-1,0 1 1,0-10 0,-1 14-32,0 0 0,0 0-1,0 0 1,0-1 0,0 1 0,0 0 0,0 0 0,0 0 0,0 0 0,0 0 0,0 0 0,0 0 0,0 0 0,0 0 0,0-1 0,0 1 0,0 0 0,0 0 0,0 0-1,0 0 1,0 0 0,0 0 0,0 0 0,0 0 0,-1 0 0,1 0 0,0 0 0,0-1 0,0 1 0,0 0 0,0 0 0,0 0 0,0 0 0,0 0 0,0 0 0,0 0-1,0 0 1,0 0 0,-1 0 0,1 0 0,0 0 0,0 0 0,0 0 0,0 0 0,0 0 0,0 0 0,0 0 0,0 0 0,0 0 0,0 0 0,-1 0 0,1 0 0,0 0-1,0 0 1,0 0 0,0 0 0,-1 0-29,0 0 0,0 0 0,0 0-1,0 0 1,0 0 0,-1 0-1,1 1 1,0-1 0,0 0 0,0 1-1,0-1 1,0 0 0,1 1 0,-1-1-1,0 1 1,0 0 0,0-1-1,0 1 1,0 0 0,1-1 0,-1 1-1,-1 1 1,1 1 1,0-1 0,0 1 0,0-1 0,0 1 0,1 0 0,-1-1 0,0 4 0,-1 9-104,-3 1-64,3-9 130,0-1-1,0 1 1,1 0 0,0 0-1,0 13 1,1 133 196,0-142-170,1-1 1,0 0-1,1 0 0,5 17 0,-4-16-16,-3-9 63,0 0 0,1 1 0,-1-1 0,1 1 0,0-1 0,-1 0 0,1 0 0,0 1 0,1-1 0,-1 0 0,0 0 0,1 0 0,-1 0 0,1 0 0,2 2 0,-3-3-2,9 8 92,-10-9-91,0 0 0,0 0 1,1 0-1,-1 0 0,0 0 1,0 0-1,0 0 0,1 0 1,-1 0-1,0 0 0,0 0 1,0 0-1,0 0 1,1-1-1,-1 1 0,0 0 1,0 0-1,0 0 0,0 0 1,1 0-1,-1 0 0,0 0 1,0-1-1,0 1 0,0 0 1,0 0-1,0 0 1,0 0-1,1 0 0,-1-1 1,3-3 82,11-4 31,-10 3-98,0 0 1,0-1-1,-1 0 0,0 1 1,0-1-1,0-1 1,0 1-1,-1 0 1,0 0-1,-1-1 1,2-6-1,9-25 31,-9 29-49,1 1 0,-2-1 0,1 1-1,-1-1 1,-1 0 0,1-14 0,-1 7-172,-2 0 0,0 0 1,0 0-1,-2 1 0,-8-30 0,2 22-27,-1 1 0,-19-31-1,-1 2 492,27 44-241,3 7-54,0 0 0,0-1 0,0 1 0,-1-1 0,1 1 0,0-1 0,0 1 1,0-1-1,-1 1 0,1 0 0,0-1 0,-1 1 0,1-1 0,0 1 0,-1 0 1,1-1-1,0 1 0,-1 0 0,1 0 0,0-1 0,-1 1 0,1 0 0,-1 0 1,1 0-1,-1-1 0,1 1 0,-1 0 0,1 0 0,-1 0 0,1 0 0,-1 0 1,1 0-1,-1 0 0,1 0 0,-1 0 0,-2 0-100,6 0-97,-2 0 198,1 0 0,-1 1 0,1-1 0,-1 0-1,1 1 1,-1-1 0,1 1 0,-1-1 0,0 1-1,1 0 1,1 1 0,-1-1 24,0 0 1,0 0-1,0 0 1,0 0-1,0 0 0,0 0 1,0-1-1,0 1 1,0-1-1,0 1 0,0-1 1,3 0-1,21 1 32,-7-1-28,0 0-1,25-3 1,-6-8-7,-18 7 21,-12 4-15,0-2 0,-1 1-1,1-1 1,-1 0 0,13-6 0,-6 2 78,-1 1 0,24-5-1,-6 1-40,-27 8-11,0 0-1,1 0 0,-1 1 0,0 0 0,1-1 0,-1 1 1,5 1-1,0 0 10,-9-2-65,0 1 1,0 0-1,1 0 0,-1 0 0,0 0 0,0 0 0,0 0 0,0 0 0,0 0 0,0 0 0,0 0 1,0 0-1,0 0 0,0 0 0,1 0 0,-1 0 0,0 0 0,0 0 0,0 0 0,0 0 0,0 0 1,0 1-1,0-1 0,0 0 0,0 0 0,0 0 0,0 0 0,1 0 0,-1 0 0,0 0 0,0 0 1,0 0-1,0 0 0,0 0 0,0 0 0,0 0 0,0 0 0,0 1 0,0-1 0,0 0 0,0 0 1,0 0-1,0 0 0,0 0 0,0 0 0,0 0 0,0 0 0,0 0 0,0 0 0,0 1 0,0-1 1,0 0-1,0 0 0,0 0 0,0 0 0,0 0 0,0 2-22,0-1 0,1 1 0,-1-1 0,0 1 0,1-1 0,-1 1 0,1-1 0,0 0 0,-1 1 0,2 1-1,5 12-194,-1 14 23,11 20 35,-5-17 121,-5-14 61,13 24 0,-1-2 9,17 68 81,-4-11 479,-31-93-478,1-1 0,-1 1-1,1 0 1,-1 0 0,0 5-1,-1-6 0,0 0 1,-1 0-1,1 0 0,-1 0 0,0 0 0,-2 5 0,1 4 197,2-10-272,-1 0-1,1 0 1,0-1-1,-1 1 1,1 0 0,-1 0-1,1-1 1,-1 1 0,0 0-1,0-1 1,0 1 0,0-1-1,0 1 1,0-1-1,0 0 1,0 1 0,0-1-1,-1 0 1,1 0 0,-2 2-1,-1-1 9,0 0-1,0 0 1,0-1 0,0 1-1,0-1 1,0 1-1,-1-1 1,-7 0-1,-40 1 168,36-2-232,6 0-59,7 0 44,0 1 0,1-1 0,-1 0-1,0 0 1,1-1 0,-1 1-1,0 0 1,1-1 0,-1 0-1,1 1 1,-1-1 0,1 0-1,-1 0 1,1-1 0,-1 1 0,1-1-1,0 1 1,0-1 0,0 1-1,-3-4 1,-25-22-1750,3 8-165,27 18 1719,-1 1-1,1-1 0,-1 0 0,1 1 0,-1-1 1,1 0-1,-1 0 0,1 1 0,0-1 0,-1 0 0,1 0 1,0 0-1,0 0 0,0 1 0,0-1 0,0 0 1,0 0-1,0-1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3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1 5312,'-5'4'397,"-1"1"1,1-1 0,-1 0-1,0-1 1,0 0-1,-7 3 1,-23 13-8,-111 98 291,132-104-626,4-4-17,1-1 2,0 1-1,0 1 1,-8 11 0,5-3 15,-14 26 0,13-18 1,-3 3 37,-60 107 280,57-96-241,-23 66 0,32-70-58,2 0-1,1 1 1,1 0-1,3 1 1,1 0-1,1-1 1,3 1-1,7 61 1,-5-78-68,1-1 0,0 0 1,2 0-1,0 0 0,13 26 0,-10-30 13,1 1 0,0-1-1,1-1 1,1 0-1,24 23 1,-22-23-492,1-1 0,1 0 0,1-2 0,0 1 1,33 16-1,15 4-1287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3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33 3136,'0'0'1029,"0"-3"-629,0-26 2736,-3 31-2896,-8 12-43,6-1-90,-9-5-64,12-4-41,0-1 1,0 1-1,1-1 1,-1 1-1,1-1 0,-1 1 1,1 0-1,0 0 1,1-1-1,-1 1 1,1 0-1,-1 5 0,-1 11-1,-1-11 13,1 1 1,-2-2 0,1 1-1,-1 0 1,-7 11-1,-6 15 75,9-13-17,1 0 0,0 1 0,-3 26 0,5 10 18,-1-25-90,3-19-16,1 0 0,-1 21 0,3-15-7,-1-12 5,1 0 1,0 0-1,0 0 0,4 15 0,7 6 8,-9-23 14,3 3 38,-4-10-38,-1 0 0,1 1 0,0-1 0,0 0 0,-1 0-1,1 0 1,0 0 0,0 0 0,-1 0 0,1 0 0,0 0 0,0-1 0,0 1 0,-1 0 0,1 0 0,0-1 0,0 1 0,8-4-30,-1 0-1,1-1 1,9-7-1,16-9-96,-17 12 152,0 0 0,-1-1 0,-1-1 0,0-1-1,0 0 1,23-25 0,40-41 857,-65 62-657,-10 9-214,-3 7-19,1-1 0,-1 1 0,0-1 0,0 1 0,0-1 0,0 1 0,1-1 0,-1 1 0,0-1 0,0 1 0,1 0 0,-1-1 0,0 1 0,1 0 0,-1-1 0,0 1 0,1 0 0,-1-1 0,0 1 0,1 0 0,-1 0 1,1-1-1,-1 1 0,1 0 0,-1 0 0,0 0 0,1 0 0,-1 0 0,1-1 0,-1 1 0,1 0 0,-1 0 0,1 0 0,-1 0 0,1 1 0,2-1-497,0 18 63,0-10 422,1-1-1,1 0 0,-1 0 0,1 0 1,1-1-1,-1 1 0,1-1 0,0-1 1,0 1-1,1-1 0,-1 0 0,1 0 1,14 6-1,28 5 150,-45-15-99,-1 0 0,1 0-1,0 0 1,-1-1 0,1 0-1,0 1 1,-1-2 0,7 1 0,0-1 35,-2 1 13,-6 1-26,1-1 1,-1 0-1,0 0 0,1 0 1,-1-1-1,0 1 1,0 0-1,1-1 0,3-1 1,2-3 24,-6 4-43,-1 0 1,1 0 0,-1 0-1,1 1 1,-1-1 0,1 0 0,0 1-1,-1-1 1,1 1 0,3-1-1,-5 1-34,0 0 1,0 0-1,1 0 0,-1 0 0,0 0 0,0 0 0,0 0 0,0 0 0,0 0 1,0 0-1,0 0 0,0 0 0,0 0 0,0 0 0,1 0 0,-1 0 0,0 0 0,0 0 1,0 0-1,0 0 0,0 0 0,0 0 0,0 0 0,0 0 0,0 0 0,0 0 1,1 0-1,-1 0 0,0-1 0,0 1 0,0 0 0,0 0 0,0 0 0,0 0 0,0 0 1,0 0-1,0 0 0,0 0 0,0 0 0,0 0 0,0 0 0,0-1 0,0 1 1,0 0-1,0 0 0,0 0 0,0 0 0,0 0 0,0 0 0,0 0 0,0 0 0,0 0 1,0 0-1,0-1 0,0 1 0,0 0 0,0-2 17,1 0 0,-1 0 0,1 1 0,-1-1 0,1 0-1,0 0 1,0 1 0,0-1 0,0 0 0,0 1 0,0-1 0,0 1 0,0-1 0,1 1 0,1-2 0,11-15-185,-13 14 65,0 0 1,0-1 0,0 1-1,-1-1 1,0 1 0,1-1-1,-2 1 1,0-9 0,0-3 721,1-30-409,-2 40-412,0 5 164,1 0 0,0 0-1,0-1 1,0 1 0,0 0-1,0-1 1,0 1-1,0-1 1,0 1 0,1-1-1,-1 0 1,1 1 0,-1-1-1,1 0 1,0 1-1,-1-1 1,1-2 0,0 3 17,0 0 0,0 0 1,0 1-1,0-1 0,0 0 1,0 0-1,0 1 0,-1-1 1,1 0-1,0 0 0,0 1 1,-1-1-1,1 0 1,-1 1-1,1-1 0,0 0 1,-1 1-1,1-1 0,-1 1 1,1-1-1,-1 1 0,0-1 1,1 1-1,-2-1 0,2 0 11,-1 1 0,1 0 0,-1-1 0,1 1-1,-1 0 1,1-1 0,0 1 0,-1-1-1,1 1 1,-1-1 0,1 1 0,0-1 0,-1 1-1,1-1 1,0 1 0,0-1 0,0 1 0,-1-1-1,1 1 1,0-1 0,0 0 0,0 1 0,0-2-1,0 2 8,0 0 0,0 0-1,0 0 1,0 0-1,0 0 1,0-1-1,0 1 1,0 0-1,0 0 1,0 0 0,0 0-1,0 0 1,0 0-1,0 0 1,0 0-1,0 0 1,0 0-1,0-1 1,0 1 0,0 0-1,0 0 1,0 0-1,0 0 1,0 0-1,0 0 1,0 0 0,0 0-1,0 0 1,0 0-1,0 0 1,0 0-1,1-1 1,-1 1-1,0 0 1,0 0 0,0 0-1,0 0 1,0 0-1,0 0 1,0 0-1,0 0 1,0 0 0,0 0-1,0 0 1,1 0-1,-1 0 1,0 0-1,0 0 1,0 0-1,0 0 1,0 0 0,0 0-1,0 0 1,0 0-1,0 0 1,1 0-1,-1 0 3,0 0 0,1 1 0,-1-1 0,1 0 0,-1-1 0,1 1 0,-1 0 0,1 0 0,-1 0 0,0 0 0,1 0 0,-1 0 0,1 0 0,-1-1 0,0 1 0,1 0 0,-1 0 0,0 0 0,1-1 0,-1 1 0,0 0 0,1-1 0,-1 1 0,0 0 1,1-1-1,-1 1 0,0 0 0,0-1 0,0 1 0,1-1 0,4-6 85,8 1 13,8-6 51,4-2-37,40-9 286,-23 8-21,0 1 0,87-15 0,-102 26-280,-11 1-41,1 0 0,-1-1 0,21-6 0,-7-2-29,-20 6 2,-1 2-1,1-1 1,0 2-1,0-1 1,0 1-1,12-1 1,-19 3-58,0 0 0,0 0 0,1 0 0,-1-1 0,0 0 0,0 1 0,0-1 0,0 0 0,0-1 0,0 1 0,4-3 0,-3 2-73,2-1-514,-6 1-308,0 2 794,0-1 1,0 0 0,0 1 0,0-1 0,0 1 0,0-1 0,0 0 0,0 1 0,0-1-1,0 1 1,0-1 0,-1 1 0,1-1 0,0 0 0,0 1 0,-1-1 0,1 1 0,-1-1-1,0 0-158,1 1 0,-1 0-1,0-1 1,0 1 0,0 0-1,1-1 1,-1 1 0,0 0 0,0 0-1,0 0 1,0 0 0,0 0-1,-1 0 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3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6144,'0'0'1978,"0"0"-1199,0 0-416,0 0-129,3 6-202,5 8-114,-5-10 80,0 1 0,-1-1 0,1 1 0,-1 0 0,0 0 0,-1 0 0,1 0 0,-1 0 0,0 0 0,0 0 0,0 6 0,-1 194 674,-1-170-598,-7 41-1,3-42 36,-11 112 872,14-110-565,1 39 0,1-38-299,0-25-108,0 0-1,1 0 0,0 0 1,1 0-1,0-1 0,1 1 1,0 0-1,1-1 0,0 0 1,1 0-1,0 0 0,1-1 1,0 0-1,0 0 0,14 16 1,-16-21-126,1 0 1,-1 1 0,1-1 0,0-1-1,1 1 1,-1-1 0,1 0 0,0 0-1,0-1 1,0 1 0,0-1-1,0-1 1,1 1 0,10 2 0,-4-4-403,23 0 1,-36-1 515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3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33 146 6304,'-33'0'2336,"33"17"-1824,0-17-128,16-17-288,1 17-128,-1-16 576,16 0-288,17 0-672,-1 0 224,1 16 32,-17-33 128,17 33-480,-17-16 288,0 0-1600,1 16 1024,-1-16-2688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3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 3968,'-1'0'100,"-1"0"0,0 0 0,0 0 0,1 1 1,-1-1-1,0 1 0,1-1 0,-1 1 0,1-1 0,-1 1 0,0 0 1,1 0-1,0 0 0,-1 0 0,1 0 0,0 0 0,-2 2 0,2-2-54,0-1-1,1 0 1,-1 1-1,1-1 0,-1 1 1,1-1-1,-1 0 1,0 0-1,1 1 0,-1-1 1,0 0-1,1 0 1,-1 0-1,0 0 0,0 0 1,1 0-1,-1 0 1,0 0-1,1 0 0,-1 0 1,0 0-1,1 0 1,-2-1-1,0 1 177,-10 0 219,8-1-266,-1 1 1,0 1-1,1-1 1,-1 0-1,-6 3 1,-5 2 205,13-3-305,0-1-1,-1 0 1,1 0-1,-1 0 1,0 0-1,1-1 1,-1 1-1,-3-1 1,1 0-37,1 1 1,0 0-1,0-1 0,0 2 0,0-1 1,0 1-1,0-1 0,0 1 0,0 1 1,1-1-1,-5 4 0,-8 3 34,3-3-27,8-3-20,0-1-1,1 1 1,-10 7 0,5 0 27,1 1-1,0 0 1,0 0-1,1 1 1,-12 23-1,17-31-47,-2 6 6,1-1 0,-1 1-1,2 0 1,-1 0 0,1 0-1,1 1 1,0-1 0,0 1-1,1-1 1,0 13 0,1-14 6,1-1 1,0 1 0,0-1 0,0 1 0,1-1-1,1 0 1,-1 0 0,1 0 0,1 0 0,0 0-1,5 9 1,-2-8 26,0 0 0,1 0-1,0 0 1,0-1 0,0 0-1,1 0 1,16 9 0,-6-6 37,1 0 1,0-1-1,1-1 1,0-1-1,1-1 0,0-1 1,0-1-1,24 2 1,-22-4 30,1-2 0,0-1 0,-1-1 0,42-6 1,-22-2 46,71-24 1,-107 31-139,0-1 1,0 0-1,-1 0 1,1-1 0,11-8-1,-15 8-53,0 1-1,0-1 1,-1 1-1,0-1 0,0 0 1,0 0-1,0-1 1,0 1-1,-1-1 1,0 1-1,0-1 1,1-5-1,2-8-465,-1-1-1,-1 0 0,0 1 1,-2-1-1,0 0 0,-1 0 1,-3-20-1,-1 19-1294,-7-24 0,-1-5 3,9-2-183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3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62 6976,'-7'-3'543,"6"3"-450,-1 0-1,1-1 1,0 1 0,0-1 0,-1 0 0,1 1-1,0-1 1,0 0 0,-1 1 0,1-1-1,0 0 1,0 0 0,0 0 0,0 0 0,0 0-1,1 0 1,-1-1 0,0 1 0,0 0 0,1 0-1,-1-1 1,1 1 0,-1 0 0,1-1 0,-1 1-1,1 0 1,0-3 0,0 2-32,-1 1 0,1-1 0,0 0 0,0 1 0,-1-1 0,1 0 0,-1 1 0,1-1 0,-1 1 0,0-1 0,1 1 0,-1-1 0,0 1 1,0-1-1,0 1 0,0 0 0,-3-3 0,4 5-73,-1 0 0,1 0 0,-1 0 0,1 0 1,0 0-1,0 0 0,-1 1 0,1-1 0,0 0 1,0 0-1,0 0 0,0 0 0,0 2 0,0 64-244,0 739 464,-1-731-264,-14 90 0,2-57-466,7-24-278,3-63-399,-7 25 1,10-46 1195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5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3072,'0'0'1120,"0"17"-864,16-17-64,0 0-32,0-17-128,-16 17-96,16 0 32,-16 0 32,17 0 0,-17 0-448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3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 5408,'2'-2'1728,"8"-6"-1099,-10 8-619,0 0 0,0 0 0,0 0 0,1 0 1,-1 0-1,0 1 0,0-1 0,0 0 0,1 0 0,-1 0 0,0 0 0,0 0 0,0 0 1,1 0-1,-1 0 0,0 0 0,0 1 0,0-1 0,0 0 0,0 0 0,1 0 0,-1 0 1,0 1-1,0-1 0,0 0 0,0 0 0,0 0 0,0 0 0,0 1 0,0-1 0,0 0 1,1 0-1,-1 0 0,0 1 0,0-1 0,0 0 0,0 0 0,0 1 0,0-1 1,0 0-1,-1 0 0,1 0 0,0 1 0,0-1 0,0 0 0,0 0 0,0 1 0,0 1 673,0-2-214,0 0 81,0 0-140,0 0 108,0 0-209,0 0-122,0 3-75,0 267 378,-2-221-1267,-3 0-1,-18 85 1,20-121 384,-13 68-956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4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5312,'0'11'1701,"0"-16"-1024,0 13-293,0-5 86,0 0-401,0 0 1,0 0 0,-1 0-1,0 1 1,1-1-1,-1 0 1,-2 5 0,-4 13-62,5-7-47,1 0 1,0 0-1,2 15 0,-1-10 53,-2 36-1,-25 102 355,22-118-411,5-34 6,0 0 0,0-1 0,-1 1 1,0-1-1,1 1 0,-2-1 0,1 1 0,0-1 1,-1 1-1,-4 7 0,-8 7-246,11-12 63,3-7 200,0 0 0,0 1 0,0-1 0,-1 1 0,1-1 0,0 1 0,0-1 0,0 1-1,-1-1 1,1 0 0,0 1 0,0-1 0,-1 1 0,1-1 0,0 0 0,-1 1 0,1-1-1,-1 0 1,1 0 0,0 1 0,-1-1 0,1 0 0,-1 0 0,1 0 0,-1 1 0,1-1-1,-1 0 1,1 0 0,-1 0 0,1 0 0,0 0 0,-1 0 0,1 0 0,-1 0 0,0 0-1,-2 0-549,1 0 132,1 0 406,0 0-1,1-1 1,-1 1-1,1 0 1,-1 0-1,1-1 1,-1 1-1,1 0 1,-1-1-1,1 1 0,-1 0 1,1-1-1,-1 1 1,1-1-1,-1 1 1,1-1-1,0 1 1,-1-1-1,1 1 1,0-1-1,0 1 0,-1-1 1,1 1-1,0-1 1,0 1-1,-1-2 1,-3-26-183,4 20 421,0-1 0,0 1 0,1 0 0,3-13-1,2 5 201,-5 12-282,0 1 1,1 0 0,-1-1-1,-1 1 1,1-1 0,0 1-1,-1-6 1,0 6-23,0-1-1,1 1 1,-1 0-1,1-1 1,-1 1 0,1 0-1,0 0 1,0 0-1,3-6 1,1-2 173,-4 6-152,3-5 150,0-1 0,6-12 0,-8 20-242,0 0 0,-1 0-1,1 1 1,0-1 0,1 1 0,-1 0 0,0 0 0,0-1 0,1 1 0,0 1 0,-1-1 0,4-1 0,-4 2-50,-1 0 0,1 1 0,0-1 0,0 1 0,0 0 0,-1 0 0,1 0 0,0-1 0,0 2 0,0-1 0,-1 0 0,1 0 0,0 1 0,0-1 0,-1 0 1,1 1-1,0 0 0,2 1 0,3 2-48,1 0 0,10 9 0,-9-7 212,-6-4-127,0 1-1,0-1 1,0 1 0,-1 0 0,1 0 0,-1 0 0,0 0 0,0 0 0,0 0 0,2 4 0,2 4 14,3 2-4,-4-5-3,0-1-1,11 14 0,-4-12-6,-11-9-17,0 1 0,1-1 0,-1 1 0,0 0 0,0-1 0,0 1 0,0 0 0,0 0 0,-1 0 0,1 0 0,0 0 0,0 0 0,0 0 0,-1 0 0,1 0 0,-1 0 0,1 0 0,-1 1 0,1-1 0,-1 0 0,0 0 0,1 0 0,-1 1 0,0 1 0,0 4 6,0-7-6,1 1-1,-1 0 0,0 0 0,0 0 0,0 0 0,0 0 0,0 0 0,0 0 0,0 0 0,0 0 0,-1 0 1,1 0-1,0 0 0,0 0 0,-1 0 0,1 0 0,-1-1 0,1 1 0,-1 0 0,1 0 0,-1 0 0,1-1 1,-1 1-1,0 0 0,1 0 0,-1-1 0,0 1 0,0-1 0,1 1 0,-1-1 0,0 1 0,0-1 0,0 1 0,0-1 1,-1 1-1,-6 4-33,6-4 24,1 0 0,-1 0 1,1-1-1,-1 1 0,1 0 1,-1 0-1,1-1 0,-1 1 1,0-1-1,1 0 0,-1 1 0,0-1 1,-2 0-1,3 0-8,-1 1 0,0-1-1,0 0 1,0 1 0,0-1 0,0 1 0,0 0 0,0 0-1,1-1 1,-1 1 0,0 0 0,1 1 0,-1-1-1,0 0 1,1 0 0,-3 3 0,3-2 35,-1-1 0,1 1 0,0-1 0,-1 0 1,0 0-1,1 0 0,-1 0 0,0 0 0,1 0 0,-1 0 0,0 0 0,0-1 1,0 1-1,0 0 0,0-1 0,-3 1 0,3-2-3,1 1 1,-1 0-1,1 1 1,-1-1-1,1 0 1,-1 0-1,1 1 1,0-1-1,-2 1 1,2-1 9,0 1 1,1-1-1,-1 0 1,0 1-1,1-1 1,-1 0-1,0 1 1,1-1-1,-1 1 1,1-1-1,-1 1 1,1-1-1,-1 1 1,1-1-1,-1 2 0,5 4 366,-1-4-373,1 5-279,1-3-94,10 2 133,66 23 30,-16-6 211,75 35 0,-110-44 247,-17-8 7,-13-5-253,-1-1-1,1 0 1,0 1 0,0-1-1,0 1 1,0-1-1,0 1 1,-1-1 0,1 0-1,0 1 1,0-1-1,-1 0 1,1 1 0,0-1-1,-1 0 1,1 1-1,0-1 1,-1 0 0,1 1-1,-1-1 1,-4 5 122,4-4-105,-1 1 0,0-1 0,0 1 1,0-1-1,0 0 0,0 1 0,0-1 0,0 0 0,-1 0 0,1-1 1,0 1-1,-1 0 0,1-1 0,0 0 0,-4 1 0,-8 1 78,2 1-48,-5 1 16,-1-1-1,-29 1 1,35-4-57,-23 5 0,30-4-42,0 0 1,-1 0 0,1 0 0,-1 0 0,1-1 0,-1 0 0,1-1 0,0 1 0,-1-1-1,1 0 1,0 0 0,-1 0 0,-7-4 0,6 2-177,0 0 0,-1 0 0,-10-1 0,-4-2-357,1-5-721,9 8 823,11 3 333,0 0 0,0 0 0,0 0 0,0 0 0,0-1 0,0 1 0,0 0 0,0-1 0,0 1 0,1-1 0,-1 1 0,0-1 0,0 1 0,0-1 0,1 1 0,-1-1 0,0 0 0,1 0 0,-1 1 0,0-1 0,1 0 0,-1 0 0,1 0 0,0 0 0,-1 1 0,0-3 0,-9-13-1683,9 15 1549,1-1 0,-1 1 0,1-1 0,-1 1 0,1 0 0,0-1 0,0 1 0,0-1 0,0-1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4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5216,'0'-9'1220,"0"9"-515,1 1-677,-1-1 0,0 1 1,1-1-1,-1 1 0,1-1 1,-1 1-1,1-1 0,-1 1 1,1-1-1,-1 1 0,1-1 1,-1 1-1,1-1 0,0 0 1,-1 1-1,1-1 0,0 0 1,-1 0-1,1 1 0,0-1 0,-1 0 1,1 0-1,0 0 0,0 0 1,1 0-1,-2 0-21,3 0 31,0 0 1,0 0 0,-1 0-1,1 0 1,0 0 0,0 1-1,0-1 1,-1 1 0,1 0-1,0 0 1,-1 0 0,1 0-1,-1 0 1,1 1 0,-1-1-1,0 1 1,0-1 0,4 5-1,44 30 535,-13-10 191,65 60 1,-18 6 93,-53-60-641,-14-14-117,0 0 1,0 1 0,-2 0 0,-1 2 0,0 0 0,17 36 0,-15-17-10,15 60-1,6 56-10,-11-12 39,-24-113-1,0 0 1,-5 60 0,-1-57-39,-1 0 0,-2-1 0,-1 0 0,-1 0 0,-2-1 0,-2 0 0,-27 52 0,10-38-364,-1-1 0,-2-2 0,-65 66 0,-10-11-508,106-96 779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4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4160,'3'-3'1333,"8"-7"-821,-9 7-256,-2 3-249,0 0-1,1-1 1,-1 1-1,0 0 1,0 0 0,0 0-1,0 0 1,0-1-1,0 1 1,0 0 0,1 0-1,-1 0 1,0-1-1,0 1 1,0 0-1,0 0 1,0-1 0,0 1-1,0 0 1,0 0-1,0 0 1,0-1-1,0 1 1,0 0 0,-1 0-1,1 0 1,0-1-1,0 1 1,0 0-1,0 0 1,0 0 0,0-1-1,0 1 1,-1 0-3,1-1 1,0 1-1,0 0 1,0-1-1,-1 1 0,1 0 1,0-1-1,0 1 1,0 0-1,0-1 1,0 1-1,0 0 0,0-1 1,0 1-1,0-1 1,0 1-1,0 0 1,0-1-1,0 1 0,0 0 1,1-1-1,-1 1 1,0-1-1,0 1 1,0 0-1,0 0 0,1-1 1,-1 1-1,0 0 1,0-1-1,1 1 1,-1 0-1,0 0 0,1-1 1,10-13 96,-8 8-35,-3 5-60,0 1 0,0-1 0,0 1 0,0-1 0,1 1-1,-1-1 1,0 1 0,0 0 0,0-1 0,1 1 0,-1-1 0,0 1 0,1 0-1,-1-1 1,0 1 0,1 0 0,-1-1 0,0 1 0,1 0 0,-1 0-1,1-1 1,-1 1 0,1 0 0,-1 0 0,1 0 0,-1-1 0,0 1 0,1 0-1,-1 0 1,1 0 0,-1 0 0,1 0 0,-1 0 0,1 0 0,0 0-1,-1 0 0,0 0-1,0 0 0,0 0 1,0 0-1,0 1 0,0-1 1,1 0-1,-1 0 0,0 0 0,0 0 1,0 0-1,0 0 0,0 0 1,0 0-1,0 0 0,0 0 1,0-1-1,0 1 0,1 0 1,-1 0-1,0 0 0,0 0 0,0 0 1,0 0-1,0 0 0,0 0 1,0 0-1,0 0 0,0 0 1,0 0-1,0 0 0,0 0 0,0 0 1,1 0-1,-1 0 0,0-1 1,0 1-1,0 0 0,0 0 1,0 0-1,0 0 0,0 0 1,0 0-1,0 0 0,0 0 0,0 0 1,0 0-1,0-1 0,0 1 1,0 0-1,0 0 0,0 0 1,0 0-1,0 0 0,0 0 0,0 0 1,0-2 28,0 0 1,1 0-1,-1 0 0,1 0 1,-1 1-1,1-1 1,0 0-1,0 1 1,-1-1-1,1 0 0,0 1 1,1-1-1,-1 1 1,2-2-1,-2 2-21,-1 1-1,1-1 1,-1 1-1,1 0 0,-1-1 1,1 1-1,0 0 1,-1-1-1,1 1 1,0 0-1,-1 0 1,1 0-1,0 0 1,-1 0-1,1 0 1,0 0-1,0 0 1,-1 0-1,1 0 1,0 0-1,-1 0 1,1 0-1,0 1 1,2-1 27,7-1 24,-8 1-47,0-1 1,1 1-1,-1 0 0,0 0 1,0 0-1,1 0 1,-1 0-1,0 1 0,0-1 1,0 1-1,1-1 1,-1 1-1,0 0 0,0-1 1,3 3-1,14 24 133,-5-7-124,-2-1 0,0 2 0,-2 0 0,13 32 0,3 10 16,-16-41-17,9 17 33,-3 1 1,15 51 0,-19-42 19,-4-11-36,26 69 1,44 81-389,-70-167 549,0-1 0,1-1-1,1 1 1,22 30-1,-19-37 53,1 0-1,0 0 0,18 11 0,-26-20-188,-4-2-33,1 0 1,0-1 0,0 1 0,0-1 0,0 0 0,0 0-1,0 0 1,0 0 0,0 0 0,1-1 0,-1 1-1,0-1 1,0 0 0,1 0 0,-1-1 0,0 1-1,0 0 1,6-2 0,4-2 8,-1-1 1,1 0-1,14-8 0,-27 13-40,7-4 7,1 0 0,-1-1-1,0 0 1,-1 0 0,1-1 0,5-6 0,30-39 37,-41 49-44,62-94 37,-42 62-33,-9 15 2,19-32 39,7-40 104,5-9-65,-7-9-128,-5 13 86,-1 15 346,-23 58-314,2 1 0,0-1-1,14-22 1,-15 31-219,0 1 0,9-25 0,-17 37 111,0 0-1,0 0 1,0 0-1,1 0 1,-1 0-1,0 0 1,1 0 0,-1 1-1,1-1 1,-1 0-1,1 0 1,-1 0 0,1 0-1,0 1 1,-1-1-1,1 0 1,0 1 0,1-2-1,4-3-462,-6 5 430,1-1 0,-1 1 0,0-1 0,1 0 0,-1 1 0,0-1-1,0 0 1,0 1 0,0-1 0,1 0 0,-1 1 0,0-1 0,0 0 0,0 0-1,0 1 67,0-3-2842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4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66 383 4160,'-41'27'1333,"39"-26"-1261,0 0-1,1 0 0,-1 0 1,0 0-1,1 0 0,-1 1 1,1-1-1,-1 1 0,-2 2 1,2 0 73,-1-1 436,3-3-234,0-1-339,0 1 0,-1-1 0,1 1 1,0-1-1,0 1 0,0-1 0,0 1 0,0-1 0,0 1 1,0-1-1,0 1 0,0-1 0,1 1 0,-1-1 1,0 1-1,0-1 0,0 1 0,1-1 0,-1 1 0,0 0 1,0-1-1,1 1 0,-1-1 0,0 1 0,1 0 1,-1-1-1,0 1 0,1 0 0,-1-1 0,1 1 1,-1 0-1,1-1 0,9-6-6,-7 2-14,0 0 1,0 0 0,0 0-1,-1 0 1,0 0 0,2-9-1,8-17 38,-4 15 114,-3 5-9,0 0 0,12-16 1,-6 13-61,9-13 344,28-29 0,-37 44-260,51-46 246,-53 51-367,1 1-1,-1 0 1,1 0-1,0 1 1,14-6-1,5 2 207,1 1-1,30-5 0,-33 8-146,71-8 245,-51 7-239,-24 3-62,19-2 22,-25 6-45,-1 1 0,1 1 0,-1 1 0,17 5 0,-2-1-9,7 2 11,-5-3 43,0 1-1,-1 3 1,42 18 0,-58-21-73,30 16-3023,-27-10 824,-18-14 1875,1 1 1,-1-1-1,0 1 0,1-1 1,-1 0-1,1 0 1,-1 0-1,1 1 1,1-2-1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4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6976,'0'1'131,"0"0"0,0 0 0,0-1 0,0 1 0,0 0 0,0 0 0,0-1 0,0 1 0,0 0 0,1 0 0,-1-1 0,0 1 0,0 0 0,1-1 0,-1 1 0,1 1 0,0-2-61,0 1 0,1-1 1,-1 1-1,0-1 0,1 0 1,-1 1-1,0-1 0,1 0 1,-1 0-1,0 0 0,1 0 1,1 0-1,41 0 642,114-3 629,-77-12-1240,-16 3-84,-12 10 12,-37 2 15,31-3 0,-23-2-4,-16 3-47,0 0 0,0 1 0,0 0 0,0 0 0,0 1 0,0 0 0,9 1 0,8 4-27,-15-2 68,0-1 0,0-1 0,16 1-1,-13-2-244,17 0-106,-6 0-5240,-11-2 2853,4-12 411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39:47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5312,'-1'30'2321,"0"-15"-2141,1-1 0,0 0-1,5 27 1,-1-25-196,-2-9 13,0-1 1,0 1-1,-1 0 0,0 0 0,0 10 1,-1 544 2706,1-533-2456,1 0 0,1 0 1,1 0-1,2-1 1,1 1-1,19 48 0,-23-69-216,1 0 0,-1 0 0,2 0 0,-1 0 0,1-1 0,0 0 0,11 11 0,-14-15-30,0 0 0,-1-1 0,1 1-1,0-1 1,0 1 0,0-1 0,0 0-1,0 0 1,0 0 0,0 0 0,0 0 0,0 0-1,1 0 1,-1-1 0,0 1 0,0-1-1,1 0 1,-1 0 0,0 0 0,4 0 0,-4 0-2,3 0-133,0 0 0,0 0 1,-1-1-1,1 0 0,0 0 1,0 0-1,-1 0 1,1-1-1,-1 0 0,6-2 1,-2-2-329,0 1 1,-1-1 0,0 0 0,8-9 0,31-31-4388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06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3648,'-1'0'36,"0"1"-1,1-1 1,-1 0 0,1 0-1,-1 0 1,1 0 0,-1 0 0,1 0-1,-1 0 1,1 0 0,-1 0-1,1 0 1,-1 0 0,1-1 0,-1 1-1,1 0 1,-1 0 0,1 0-1,-1-1 1,1 1 0,-1 0-1,1-1 1,-1 1 0,1 0 0,0-1-1,-1 1 1,1 0 0,0-1-1,-1 1 1,1-1 0,0 1 0,0-1-1,-1 1 1,1-1 0,0 1-1,0-1 1,0 1 0,-1-1 0,1 1-1,0-1 1,0 1 0,0-1-1,0 1 1,0-1 0,0 0 0,0-2 235,0 3 156,0 0-118,0 0 123,0 0-90,3 0 143,464 0 891,-459 0-1307,1-1 0,-1 0 1,17-5-1,-18 4-30,1 0-1,-1 0 1,15 0 0,0 0-282,-15 2-110,-20 5 64,-3 0 63,0-1 0,-19 3 0,-45 12-33,45-10 461,-39 6-1,12-10 231,13 6 454,42-10-619,0 1 1,0 0-1,0 0 1,0 0-1,-9 5 1,16-7-250,0 0 0,-1 0 1,1 0-1,0 0 0,-1 1 0,1-1 0,0 0 0,0 0 1,-1 0-1,1 0 0,0 0 0,0 0 0,-1 1 0,1-1 1,0 0-1,0 0 0,-1 0 0,1 0 0,0 1 0,0-1 1,0 0-1,-1 0 0,1 1 0,0-1 0,0 0 0,0 0 1,0 1-1,0-1 0,0 0 0,0 1 0,-1-1 1,1 0-1,0 0 0,0 1 0,0-1 0,0 1 0,12 5 295,-1-1-130,-4-2-100,0 0 0,1 0 1,-1-1-1,0 0 0,1-1 0,-1 0 1,14 1-1,4 0 88,8 3-13,-4-1 16,39 1 1,42 3-21,-15 0-223,-51-7-262,21-1-587,-58-1 437,0 0-1,-1 0 1,1 0 0,-1-1-1,1 0 1,11-5 0,-17 7 25,1-1 0,-1 1 0,1-1 0,-1 1 0,0 0 0,1 0 0,-1 0 0,1-1 0,1 2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0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5152,'-13'0'1648,"10"0"-987,6 3-394,8 8-230,-11-11-33,1 1-1,-1-1 1,1 0 0,0 1-1,-1-1 1,1 0 0,-1 1 0,1-1-1,0 0 1,-1 0 0,1 0-1,0 1 1,-1-1 0,1 0-1,0 0 1,0 0 0,-1 0-1,1 0 1,0 0 0,-1 0-1,1-1 1,0 1 0,0 0-1,2-1 26,21 1 91,-14-1-79,-1 1 0,1 0 0,0 1 1,10 2-1,142 27 540,-6 2-800,-131-26 275,1-2 0,-1-1 0,29 0 0,-38-2 33,1 0 0,-1 1-1,18 5 1,-20-4-38,51 13 146,-57-13-178,-7-3-13,0 0-1,1 0 0,-1 1 0,0-1 0,1 0 0,-1 1 1,0 0-1,0-1 0,1 1 0,-1 0 0,0-1 1,0 1-1,0 0 0,0 0 0,0 0 0,0 0 0,0 0 1,0 0-1,-1 0 0,2 2 0,-2-3 0,0 1-1,1-1 1,-1 1 0,0-1-1,0 1 1,0 0-1,0-1 1,0 1 0,0-1-1,0 1 1,0-1-1,0 1 1,0-1 0,0 1-1,0-1 1,0 1 0,-1 0-1,1-1 1,0 1-1,0-1 1,-1 1 0,1-1-1,0 0 1,0 1 0,-1-1-1,1 1 1,-1-1-1,1 1 1,0-1 0,-1 0-1,0 1 1,-18 10 207,13-9-167,-42 17 339,41-16-414,-1 0-1,1 0 0,0-1 0,-1 0 0,-13 1 0,1 0 19,-3 3 55,17-4-49,-1 0-1,1-1 1,-1 0-1,-12 1 1,19-2 1,-1 0 1,1 0-1,0 0 0,-1 0 1,1 0-1,0 0 1,-1 0-1,1 0 1,-1 0-1,1 0 1,0 0-1,-1 0 0,1 0 1,-1 0-1,1 0 1,0-1-1,-1 1 1,1 0-1,0 0 0,-1 0 1,1 0-1,0-1 1,-1 1-1,1 0 1,-1-1-1,9-5-165,28-11-257,-21 10 183,17-9-636,0 0-2256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1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18 8224,'-46'0'4208,"44"0"-3993,4-2-52,9-9-56,-11 11-111,0-1 0,1 1 0,-1 0 0,0 0 0,0 0 1,1-1-1,-1 1 0,0 0 0,0 0 0,1 0 0,-1 0 0,0-1 0,1 1 0,-1 0 0,0 0 1,1 0-1,-1 0 0,0 0 0,1 0 0,-1 0 0,0 0 0,1 0 0,-1 0 0,0 0 1,1 0-1,6 0-34,-3-1-15,-1 1 0,1 0-1,0 0 1,0 0 0,-1 0-1,1 1 1,0 0 0,5 1-1,6 2 62,0 0-1,0-2 1,24 3 0,-23-4 47,104 18 326,21 3 96,1-16-196,-71-4-167,199 8 313,-106-5-256,287 9 452,206 0-196,-338-25-294,-53 9 151,23-1 51,-38-8 145,-41 8-176,232 3-2677,-390 0-1515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5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5056,'-1'0'135,"0"0"0,0 0 0,0 0 0,0 0 0,0 0 1,-1 0-1,1 1 0,0-1 0,0 1 0,0-1 0,-1 1 0,2-1-120,0 0-1,0 1 0,0-1 1,-1 0-1,1 0 1,0 0-1,0 0 0,0 1 1,0-1-1,-1 0 0,1 0 1,0 1-1,0-1 1,0 0-1,0 0 0,0 0 1,0 1-1,0-1 0,0 0 1,0 0-1,0 1 1,0-1-1,0 0 0,0 0 1,0 1-1,0-1 0,0 0 1,0 0-1,0 1 0,0-1 1,0 0-1,0 0 1,0 1-1,0-1 0,0 0 1,1 0-1,-1 0 0,0 1 1,0-1-1,0 0 1,0 0-1,1 0 0,-1 1 1,0-1-1,0 0 0,7 4 243,-2 0 192,-3 10 936,-2-12-1286,1 1-1,0-1 1,0 1-1,-1-1 1,2 0-1,-1 1 1,0-1-1,0 0 1,1 0-1,-1 0 1,1 0-1,-1 0 1,1 0-1,0 0 1,0 0-1,3 2 1,0 0 46,0 1 0,-1 0 1,6 6-1,3 14 310,-8-16-285,-1 0 0,9 10 0,-1-3 105,0 0 92,12 20-1,-14-21-195,1 0 0,1-1-1,0 0 1,1 0 0,0-2-1,1 1 1,31 19 0,-8-4 26,-10-7-98,38 22-1,13-5-39,-2 2-46,23 11-15,89 43-1,-14-7 16,47 23 94,6 0 158,-141-71-98,232 104 355,-215-99-332,85 44 154,-122-53-238,-44-25-45,-1 0-1,-1 2 1,1 1-1,-2 1 1,25 21-1,-33-24-6,23 15 0,-24-20-50,-2 0 1,1 1-1,-1 0 1,0 0-1,-1 1 0,11 14 1,-4 2-75,-14-23 53,1 1 1,-1-1-1,1 0 0,0 0 0,-1 0 0,1 0 0,0 0 0,0 0 0,-1 0 0,1 0 0,0 0 0,0 0 0,0 0 0,0-1 0,1 1 0,-1 0 0,0-1 0,0 1 0,0-1 0,0 1 0,3 0 0,6 4-212,-7-1 24,-3-3 146,0-1 0,0 1 0,0-1 0,0 1 0,1-1-1,-1 1 1,0-1 0,0 0 0,0 1 0,1-1 0,-1 1 0,0-1 0,1 0 0,-1 1-1,0-1 1,1 0 0,-1 1 0,0-1 0,1 0 0,-1 1 0,1-1 0,-1 0 0,0 0-1,1 0 1,-1 1 0,1-1 0,-1 0 0,1 0 0,-1 0 0,1 0 0,-1 0-1,1 0 1,-1 0 0,1 0 0,-1 0 0,1 0 0,-1 0 0,1 0 0,-1 0 0,1 0-1,-1-1 1,1 1 0,-2-1-82,0 1 0,0-1 0,0 0 0,0 1 0,0-1 0,0 0 0,0 0 0,1 0 0,-1 0 0,0 0 0,0 0 0,1 0 0,-1 0 0,1 0 0,-1 0 0,1 0 0,-1 0 0,1-2 0,-3-22-1400,1 4 273,-11-11 58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0:2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49 8480,'-40'0'2730,"39"1"-2685,1-1 0,-1 0-1,1 0 1,0 0 0,-1 0-1,1 0 1,-1 0 0,1 0-1,-1 0 1,1 0 0,-1 0-1,1 0 1,0 0 0,-1-1-1,1 1 1,-1 0 0,1 0-1,-1 0 1,1-1 0,0 1-1,-1 0 1,1 0 0,-1-1-1,-12-10 420,6 8-348,6 3-109,1 0-1,-1 0 1,1-1 0,-1 1 0,1 0 0,0 0 0,-1 0 0,1-1 0,-1 1-1,1 0 1,-1 0 0,1-1 0,0 1 0,-1 0 0,1-1 0,0 1-1,-1 0 1,1-1 0,0 1 0,0-1 0,-1 1 0,1 0 0,0-1 0,0 1-1,0-1 1,0 1 0,-1-1 0,1 1 0,0-1 0,0 1 0,0-1-1,0 1 1,0-1 0,0 1 0,0-1 0,0-2 772,0 3-342,6 0-624,6-1 31,1 0-1,15-4 1,13-1-143,99 2 462,-86 5 170,22-1-44,196 3 84,-5 7-304,27-4-16,663 75 251,-509-6-83,-20 25-3034,-179-35 264,-7-1-2688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1:1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196 261 2720,'-10'3'238,"-1"0"0,1 0 1,0-1-1,-1 0 0,-18 1 0,-71-3 664,99 0-905,1 0 0,-1 0 1,1 0-1,-1 0 0,0 0 1,1-1-1,-1 1 1,1 0-1,-1 0 0,1 0 1,-1 0-1,1-1 0,-1 1 1,1 0-1,-1-1 1,1 1-1,-1 0 0,1-1 1,-1 1-1,1-1 1,-1 1-1,1 0 0,0-1 1,-1 1-1,1-1 0,0 1 1,0-1-1,-1 1 1,1-1-1,0 0 0,0 1 1,0-1-1,0 1 1,-1-1-1,1 1 0,0-1 1,0 0-1,0 1 0,0-1 1,0 1-1,1-1 1,-1 1-1,0-1 0,0 0 1,0 1-1,1-1 0,-1-2 13,1 0 0,0 0-1,0 1 1,0-1 0,1 1-1,-1-1 1,1 1 0,-1-1-1,5-3 1,10-12 45,-1-2 0,22-33 1,-24 34-286,-12 16 255,2 0 1,-1 0-1,0 0 0,1 0 1,-1 1-1,1-1 1,0 1-1,0 0 0,0 0 1,0 0-1,0 0 1,7-3-1,-3 2 93,25-24 234,-18 21-33,22-7-1,11-6 154,-42 17-421,-1 0 0,0 0 0,1 0 0,-1 1-1,1-1 1,-1 1 0,1 0 0,-1 1 0,1-1 0,0 1 0,0 0 0,8 1-1,294-1-236,-259 3 211,-1 3 1,50 12 0,-84-16-18,1 1 14,0-1-10,0 1 1,0 1-1,-1 0 0,0 0 1,21 11-1,9 7-15,0-3-1,68 21 0,-61-25 9,10 3 52,67 11-1,38-7-280,-117-11 101,-22-7-4,-9-2 65,0 1-1,20 7 0,-24-7 142,0 0-1,0 0 1,0-1-1,0-1 1,19 0-1,36 4 145,-3 6-127,10-5-75,-33-1-13,-14-1-71,34 0 1,-15-3 2,-5 0 55,47-6 0,-21-5 197,7 4-37,-5-5-16,-24 7-85,67-10 57,-23 1-29,-37 7 23,-19 0-30,-19 3 90,0 1 0,21-1 0,-18 2-91,-1 0 0,19-5 0,-17 3-62,0 0-1,20 1 0,-13 2-4,-4 1 7,0-1-1,21-4 1,-15-1-2,32-11 0,28-6 2,-62 18 1,-13 3 25,-1-1 0,1-1 1,17-6-1,-1-3 74,-23 9-52,0 0-1,1 0 0,-1 0 1,1 1-1,0 0 0,0 1 1,-1 0-1,10-1 0,-14 2-17,0 0 0,0 0-1,0 0 1,-1-1-1,1 1 1,0 0 0,0-1-1,0 0 1,-1 1-1,1-1 1,0 0 0,-1 0-1,3-1 1,-2 1-13,-1 0 0,1 0 0,0 0 0,-1 0 0,1 1 0,0-1 0,-1 0 0,1 1 0,0-1 0,0 1 0,0 0 1,0 0-1,2 0 0,7 0 54,-11 0-85,0 0 0,0 0 0,0 0 0,0 0 0,0 0-1,0 0 1,1 0 0,-1 0 0,0 0 0,0 0 0,0 0 0,0 0 0,0 0 0,0 0 0,0 0-1,0 0 1,0 0 0,0 0 0,1 0 0,-1 0 0,0 0 0,0 0 0,0 0 0,0 0 0,0 0 0,0 0-1,0-1 1,0 1 0,0 0 0,0 0 0,0 0 0,0 0 0,0 0 0,1 0 0,-1 0 0,0 0 0,0 0-1,0 0 1,0 0 0,0 0 0,0-1 0,0 1 0,0 0 0,0 0 0,0 0 0,0 0 0,0 0-1,0 0 1,0 0 0,0 0 0,0 0 0,0 0 0,0-1 0,0 1 0,0 0 0,0 0 0,0-11-187,0 9 150,0 2 421,0 0-256,0 0-683,0 0-453,3-1-1419,-3 1 2339,1 1 0,-1-1 1,0 0-1,1 0 1,-1 0-1,1 0 0,-1 0 1,0-1-1,1 1 1,-1 0-1,1 0 0,-1 0 1,0 0-1,1 0 0,-1 0 1,0-1-1,1 1 1,-1 0-1,0 0 0,1-1 1,-1 1-1,0 0 1,0 0-1,1-1 0,-1 1 1,0 0-1,0-1 0,1 1 1,-1-1-1,1-2-317,0 0 0,-1 0-1,1-1 1,-1 1 0,0 0-1,0-5 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1:1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31 211 2496,'-3'0'112,"0"0"0,0 0 0,-1 0 0,1 1 0,0-1 0,-5 2 0,8-2-106,0 0 0,0 0 0,0 0 0,-1 0 0,1 0-1,0 0 1,0 0 0,0 0 0,0 0 0,-1 0 0,1 0 0,0 1 0,0-1 0,0 0 0,0 0 0,-1 0 0,1 0 0,0 0-1,0 1 1,0-1 0,0 0 0,0 0 0,0 0 0,0 0 0,-1 1 0,1-1 0,0 0 0,0 0 0,0 0 0,0 0 0,0 1 0,0-1-1,0 0 1,0 0 0,0 0 0,0 1 0,0-1 0,0 0 0,0 0 0,0 0 0,0 1 0,0-1 0,0 0 0,0 0 0,1 0-1,-1 1 1,0-1 0,0 0 0,0 0 0,0 0 0,0 0 0,0 0 0,1 1 0,10-9 175,-9 5 97,-2 3-145,0 0-160,3 0 27,13 1 323,-12 0-235,0-1 0,0 0 0,0 1 0,-1-1 0,1-1 0,0 1 0,0-1 0,0 1 0,-1-1 0,5-2 0,0-2 63,-6 4-107,-1 0-1,0 0 1,1 1 0,0-1-1,-1 0 1,1 1 0,-1-1-1,1 0 1,0 1 0,-1 0-1,1-1 1,0 1 0,1 0-1,7 0 53,-1-1-1,1 0 0,-1 0 0,1-1 1,-1 0-1,13-5 0,-19 6-55,0 1 0,1-1 1,-1 0-1,0 1 0,1-1 0,-1 1 0,5 1 0,12-3 76,-17 1-88,10-2 69,0 0 0,1 0 0,21 0 0,-27 2-35,1 1 0,-1-2 0,0 1-1,12-4 1,-13 3-29,0 0 1,1 1-1,-1 0 0,11-1 0,0 3 13,-2-1-8,-1 0 0,17-3 0,-8-2-12,-8 2 8,0 0 0,25 0 0,123 3-93,11 0 113,-156-1-17,37-6 0,-38 4-79,35-2-1,0 6 11,-17 0 29,53-6 1,-56 1 2,-4 0 29,38-1 0,241 5 30,-290-1-13,37-6-1,-37 4-24,36-2 0,5 6-17,-16 0 42,63-6 0,-87 1-41,16 0 1,14 9 25,-31-2 26,26 0-1,-12-4-20,-8 0-164,0 2 1,25 2-1,-1 8 134,4-5 36,-42-5-29,22 4-21,-1-1 0,1-2 1,0-1-1,41-4 0,-38-1-48,0-1 100,41 1 0,517 4 281,-479-9-248,-21 2-31,158 7 663,-63-17-706,-168 15 31,45-12 42,-1 1 8,-4 7-57,-20-4-160,3 4 37,-19 0 82,-18 4 8,0 1 1,1-1-1,-1 1 0,1 1 0,7-1 1,51 1-337,194 0 1222,-246 1-858,1 0 0,-1 1-1,21 6 1,-30-7-13,11 2 34,0-2-1,0 0 0,0 0 1,19-3-1,-1 1-67,15 1 334,-46 0-296,0 0-1,0 0 0,-1 0 0,1 0 0,0 1 0,-1-1 1,1 1-1,0-1 0,-1 1 0,1 0 0,-1-1 1,1 1-1,1 1 0,10 4 47,-9-5-33,0 0 0,0-1 1,1 0-1,-1 1 1,8-2-1,-8 0 4,0 1 0,0 0 0,0 0 0,0 0 0,0 0 0,1 1 0,-1-1 0,0 1 0,4 2 0,-4-1-24,1 0-1,-1 0 0,1 0 1,-1-1-1,1 0 0,-1 1 1,1-2-1,0 1 0,-1 0 1,1-1-1,0 0 0,5-1 1,36 1-150,-44 0 130,0 0 0,0 1 0,0-1 0,0 0 0,0 1 0,0-1 0,0 1 1,-1-1-1,1 1 0,0 0 0,0 0 0,3 2 0,-4-2 12,1 0 0,-1 0 0,1-1 0,-1 1 0,1 0-1,-1-1 1,1 1 0,-1-1 0,1 1 0,0-1 0,-1 0 0,4 1 0,46-1 1612,-50-1-1622,-1 1 0,1 0 0,-1 0-1,1 0 1,-1 0 0,1 0-1,-1 0 1,1 1 0,0-1 0,-1 0-1,1 0 1,-1 0 0,0 0 0,1 1-1,-1-1 1,1 0 0,-1 0 0,1 1-1,-1-1 1,1 0 0,-1 1 0,0-1-1,1 1 1,-1-1 0,0 0 0,1 1-1,-1-1 1,0 1 0,0-1 0,1 1-1,-1-1 1,0 1 0,0-1 0,0 1-1,0-1 1,0 1 0,0-1 0,1 1-1,-1-1 1,0 1 0,-1-1 0,1 1-1,0-1 1,0 1 0,0 0 0,0 0-1,-3-1-51,2 0 57,1 0-1,-1 0 1,1 0-1,-1 0 1,0 0 0,1 0-1,-1 0 1,1 1-1,-1-1 1,1 0-1,-1 0 1,1 1-1,-1-1 1,1 0 0,-1 1-1,1-1 1,-1 0-1,1 1 1,-1-1-1,1 1 1,0-1-1,-1 1 1,0 0-1,1 0-22,-1-1 0,1 1 0,0 0 0,-1-1 0,1 1-1,-1-1 1,0 1 0,1-1 0,-1 1 0,1-1 0,-1 1-1,0-1 1,1 0 0,-1 1 0,0-1 0,0 0-1,1 0 1,-1 0 0,0 1 0,0-1 0,1 0 0,-1 0-1,0 0 1,-1 0 0,-7 0-466,6 1-30,0-1 1,-1 0-1,1 0 0,0 0 0,-1 0 0,1-1 0,0 1 0,-1-1 0,-2-1 0,0-14-1452,-7-14-118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1:1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114 130 2496,'-62'0'1264,"59"0"-1083,0 0-10,-40 0 1903,40 0-2015,3 0-118,3 0 11,-1 0 38,1 0 0,-1 1 0,0-1 0,0 1-1,1 0 1,-1 0 0,0-1 0,0 1-1,3 2 1,19 8-74,-2-1 56,-16-7 56,1 1 0,0-2 0,-1 1 0,10 2 0,30 0 100,-21 0-46,-8-2-22,-1 0-1,21 0 1,130-3 308,-137-3-277,-1 0 0,45-13 0,-35 8-28,-25 5-6,3 1 11,-1-2 1,0 0 0,0-1-1,21-9 1,-36 13-45,0 1 0,0-1-1,0 1 1,0 0 0,0-1 0,0 1-1,0 0 1,0 0 0,0 0-1,0 0 1,2 0 0,-1 0 86,-2-3 76,0 3-181,0-1 0,0 0 0,0 1-1,0-1 1,-1 0 0,1 1 0,0-1-1,-1 0 1,1 1 0,0-1 0,-1 1-1,1-1 1,-1 1 0,1-1-1,-1 1 1,1-1 0,-1 1 0,1-1-1,-1 1 1,1-1 0,-1 1 0,0 0-1,1 0 1,-1-1 0,1 1 0,-1 0-1,0 0 1,1 0 0,-1-1 0,0 1-1,0 0 1,-1 0 0,-30 0 48,19 1-23,-2-1-8,11 0-28,0 0 0,0 0-1,0 0 1,0 0 0,0-1 0,-5-1 0,-7-4-12,13 5 29,0 0 0,-1-1 0,1 1 0,-1 1-1,1-1 1,-1 0 0,0 1 0,-3 0 0,-6 0 25,9 1-13,0-1 1,1 0-1,-1 0 0,0 0 0,1 0 1,-1-1-1,0 0 0,-5-1 0,4 0-6,-2 0 32,0-1 1,0 1 0,0 1 0,-1-1-1,-13 0 1,-53 2 199,44 0-497,23 0-176,8 0-278,7 0 662,0-2 0,1 1 0,-1-1 0,11-4 0,7-1-16,-23 5 50,1 1 0,-1 0 1,0-1-1,0 1 0,0-1 0,3-2 1,-2 1 12,0 1 0,0-1-1,0 1 1,6-2 0,-5 3 0,-1 0-1,0 0 0,1 1 1,7 0-1,-8 0-4,1 0 0,-1 0 1,1-1-1,7-1 0,16-13 159,-25 13-84,0 1 0,0-1 1,0 0-1,0 1 0,0-1 0,0 1 1,1 0-1,-1 0 0,5 0 0,-5 1 307,-5 0-295,0 0-1,-1 1 1,1-1-1,0 0 1,-1 0-1,1 0 1,0 0-1,-3-1 1,-4 1 53,4 0-139,0 1 0,0 0 0,0 0 0,0 0 0,1 0 0,-1 1 0,1 0-1,-1 0 1,-6 5 0,-14 4-37,22-10 6,1 0-8,-1-1 1,1 1-1,-1 0 1,1 0-1,0 0 0,-1 1 1,1-1-1,0 0 1,0 1-1,0-1 0,0 1 1,-3 2-1,-11 10-769,5-12-54,25-7-832,21-22 230,24-5-992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1:2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31 3712,'-10'12'1091,"10"-12"-1079,0 0 1,0 1-1,0-1 0,0 0 0,0 0 0,0 0 0,0 1 0,0-1 0,0 0 1,0 0-1,0 0 0,0 1 0,0-1 0,0 0 0,1 0 0,-1 0 0,0 0 0,0 0 1,0 1-1,0-1 0,0 0 0,1 0 0,-1 0 0,0 0 0,0 0 0,0 0 1,0 1-1,1-1 0,-1 0 0,0 0 0,0 0 0,0 0 0,1 0 0,-1 0 0,0 0 1,0 0-1,0 0 0,1 0 0,-1 0 0,0 0 0,0 0 0,1 0 0,-1 0 1,0 0-1,0 0 0,0-1 0,0 1 0,1 0 0,2 0 191,-3 0-150,0 0-106,0 0-118,0 0 129,0 0 292,0 0 27,0 0 155,-3 3-176,-8 8-144,8-9-101,3-2-214,0 0 81,3 0 148,156 0 369,-153 1-249,0-1-1,0 1 1,0 0-1,0 1 1,6 2 0,-7-2-250,1-1 1,-1 0 0,0 1 0,10-1-1,12-1-86,-23 0 577,-16 0-392,-21-1-367,21 0 360,0 1 0,0 0 0,0 1 0,-20 3 0,0 7 279,-1-6-54,1 6-63,2-6-92,17 2-63,11-6-5,1 0 0,0 0 0,-1-1-1,1 1 1,-1 0 0,1-1-1,-1 1 1,0-1 0,1 0 0,-1 1-1,1-1 1,-3 0 0,-9 0-310,10 0-11,6 0-202,9 0 313,5 0 277,29-3-1,-11-8 232,-17 7-187,-5 1-154,24-8 0,-12 1-105,41-10 1,-57 18 136,-1 0-1,1 0 1,-1-1-1,0 0 1,9-5-1,27-10-46,-20 7-146,-18 9 113,-12-1 224,3 1-114,-1 0 1,1 1-1,-1-1 1,0 1-1,1 0 1,-1 0-1,0 0 1,0 1 0,0-1-1,0 1 1,0 0-1,1 0 1,-8 1-1,-17 6 129,-57 13 1057,68-18-887,-15 4 344,24-3-493,1 1-1,-1 0 0,-7 5 0,4-3 478,-24 11-1,25-12-424,-2-1-148,1 0 0,0 1-1,0 0 1,0 1-1,-14 11 1,23-14-179,6 0 8,2 0 35,-3-2 42,-1 1 0,1-1-1,0 0 1,0 0 0,0 0-1,0 0 1,0 0 0,0-1-1,0 1 1,0-1 0,1 0-1,3 0 1,7 1-130,-4-1-14,-1 0 1,1 0-1,-1 0 0,15-4 0,8-9-1995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1:4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4064,'0'0'1307,"0"0"-801,0 0-239,0 0-43,3 0-134,347 0 12,-348 1-133,0-2-1,-1 1 1,1 0 0,0 0-1,0 0 1,-1-1 0,1 1-1,0-1 1,-1 1 0,1-1 0,-1 0-1,1 0 1,-1 1 0,3-3-1,4-2-229,-6 4 145,-1 1 1,0-1-1,1 1 0,-1 0 1,1 0-1,-1-1 0,1 1 0,-1 0 1,2 0-1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1:4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4384,'0'0'1632,"0"0"-1248,0 0-128,0 0-64,0 0-160,16 16-32,0-16 32,-16 16-192,16 16 96,-16 1-448,17-1 256,-17 1-1280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1:4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98 356 4576,'-1'2'105,"-1"2"16,0-1-1,0 1 0,1 0 1,-1-1-1,1 1 1,0 0-1,0 0 0,0 0 1,0 0-1,1 0 1,0 0-1,0 0 1,0 0-1,0 0 0,2 6 1,5 36 108,15 83-128,-5-47-7,15 60-54,-25-104-1,-2 0 0,-2 0 0,-2 66 0,-1-66-67,0-30 34,-1 0 0,1-1 0,-2 1 0,1-1 0,-1 0 0,0 1 0,0-1 0,-1 0 0,0 0 0,-6 10 0,4-8 13,3-3-26,-3 4 44,-1 1 0,0-1-1,0 0 1,-13 16 0,17-24-53,-1 0 0,1 0 0,0 0 1,0 0-1,-1 0 0,1-1 0,-1 1 0,0-1 1,1 1-1,-1-1 0,0 0 0,0 0 0,0 0 1,0 0-1,0-1 0,0 1 0,0-1 0,0 0 0,0 0 1,0 0-1,0 0 0,0-1 0,-6 0 0,-23-13-250</inkml:trace>
  <inkml:trace contextRef="#ctx0" brushRef="#br0" timeOffset="1">195 0 1984,'16'16'736,"33"1"-576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1:4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33 3968,'1'-1'72,"-1"0"0,0 0-1,0 0 1,1-1 0,-1 1 0,0 0 0,1 0-1,-1 0 1,1 0 0,-1 1 0,1-1 0,0 0 0,-1 0-1,1 0 1,0 0 0,0 1 0,-1-1 0,1 0 0,0 0-1,0 1 1,0-1 0,0 1 0,0-1 0,0 1 0,1-1-1,10-7-50,-9 5-538,-3 3 218,0 0 598,0 0 26,0 3 48,1 26-311,0-14-88,-1 0 0,-1 0 0,-3 24-1,2-26 85,-2 4-153,1 0-1,-1 31 0,4-37 24,0-2 103,0 0 0,0 1-1,0-1 1,-1 1 0,-1-1-1,0 0 1,0 0 0,-1 0-1,-4 10 1,4-11 104,2-5-89,0-1-1,0 1 0,0-1 1,-1 1-1,1-1 0,0 0 1,-1 0-1,0 1 0,1-1 1,-1 0-1,0 0 1,0-1-1,0 1 0,0 0 1,-1-1-1,-3 3 0,0-3-71,0 0 0,0 0-1,0 0 1,-1-1 0,1 0-1,0 0 1,0 0 0,-1-1-1,1 0 1,0 0 0,0-1-1,0 0 1,0 0 0,0 0-1,0-1 1,-6-3-1,-4-8 145,-17-18 0,17 16-124,15 14 0,-1 1 1,1 0-1,0-1 0,-1 1 1,1 0-1,0-1 0,0 0 1,0 1-1,0-1 0,1 0 1,-1 1-1,0-1 0,1 0 1,-1 0-1,1 0 0,-1-2 1,1 4 4,0 0 0,0 0-1,0 0 1,0 0 0,0 0 0,0-1 0,0 1 0,0 0 0,0 0 0,0 0-1,0 0 1,0 0 0,0 0 0,0 0 0,0 0 0,0 0 0,0 0 0,0-1-1,0 1 1,0 0 0,0 0 0,0 0 0,0 0 0,0 0 0,0 0 0,0 0-1,0 0 1,0 0 0,0 0 0,0 0 0,0 0 0,1-1 0,-1 1 0,0 0-1,0 0 1,0 0 0,0 0 0,0 0 0,0 0 0,0 0 0,0 0 0,0 0 0,0 0-1,1 0 1,-1 0 0,0 0 0,0 0 0,0 0 0,0 0 0,0 0 0,0 0-1,0 0 1,0 0 0,0 0 0,0 0 0,1 0 0,3 0-21,-3 0 18,1 0-1,0 0 1,0 0 0,0 0 0,-1 0-1,1 0 1,0 0 0,0 1 0,-1-1 0,1 0-1,0 1 1,-1 0 0,1-1 0,2 3-1,22 15 187,42 39-1,-60-49-135,-1-1 1,1-1-1,0 1 0,1-1 0,16 9 0,-3-3-128,-18-9 79,0 0 0,1-1 0,-1 1 0,1-1 0,0 0 0,5 1 0,-8-3-145,0 0 0,-1 1 1,1-1-1,0-1 1,0 1-1,-1 0 1,1 0-1,0 0 1,0-1-1,-1 1 1,1-1-1,0 0 1,-1 1-1,1-1 1,-1 0-1,1 0 1,-1 0-1,1 0 1,-1 0-1,1 0 1,1-3-1,13-12-1617,1 0 501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1:45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3968,'0'-3'108,"0"1"0,1-1 1,0 1-1,-1-1 0,1 1 0,0 0 1,0 0-1,0-1 0,0 1 0,1 0 0,-1 0 1,1 0-1,-1 0 0,1 0 0,0 1 1,0-1-1,3-2 0,0-1 136,-2 2 593,22 3-562,61-1 1285,-71-1-1318,0 1 1,-1-2 0,25-6-1,-23 4-256,1 2-1,29-4 0,-17 3-69,-22 2 40,-1 1-1,0-1 1,1-1-1,-1 1 1,0-1-1,0 0 1,0-1-1,0 1 1,5-6-1,6-2-192,14-6-731,8-4-606,-37 19 1337,1 0 0,0 0 0,0-1 0,-1 1 0,0-1 0,1 1 0,-1-1 0,0 0 0,3-5 0,-5 7 21,1 0 0,-1-1 0,1 1 0,-1-1 0,0 1 0,0-1 0,0 1 0,0-1 0,0-1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5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8896,'-3'3'695,"-5"6"1376,9-8-2007,-1-1 1,1 0-1,-1 1 1,0-1-1,1 0 1,-1 1-1,1-1 1,-1 0-1,1 0 1,-1 1-1,1-1 1,-1 0-1,1 0 1,-1 0-1,1 0 1,-1 0-1,1 0 0,-1 0 1,1 0-1,0 0 1,-1 0-1,1 0 1,-1 0-1,1 0 1,0 0-1,-1 0-65,1 0-1,-1 0 1,1 0-1,-1 0 1,0 0-1,1 0 1,-1 0 0,1 0-1,-1 0 1,1 0-1,-1 0 1,0 0-1,1 0 1,-1 1-1,1-1 1,-1 0-1,0 0 1,1 0-1,-1 1 1,0-1-1,1 0 1,-1 1-1,0-1 1,1 0 0,-1 1-1,0-1 1,0 0-1,1 1 1,-1-1-1,0 1 1,5 6-76,9-1 77,31 23 901,-42-27-814,0 0 0,0 1 1,0-1-1,-1 1 0,1-1 0,-1 1 0,1 0 1,-1 0-1,0 0 0,2 6 0,-1-4 13,0 0 0,0-1-1,1 1 1,-1 0 0,5 4-1,119 117 968,-111-107-678,0 1 0,-2 0 0,16 28 0,-28-44-345,5 8 141,-1 1 1,6 16 0,-2-5 121,0-5-88,-7-14-172,0 0 0,0 1 0,-1-1 1,1 1-1,-1 0 0,-1 0 0,1 0 0,-1 0 0,0 0 0,0 0 0,0 12 0,-1-1 11,0-15-120,1 1-1,-1-1 1,0 1 0,0-1-1,0 0 1,0 1 0,-1-1-1,1 0 1,-1 1-1,1-1 1,-1 0 0,0 1-1,0-1 1,0 0 0,0 0-1,0 0 1,0 0 0,-1 0-1,1 0 1,-1 0-1,1 0 1,-4 2 0,3-2-59,0 0 1,0 0-1,0 0 0,0 0 1,-1 0-1,1-1 1,-1 1-1,1-1 0,-5 2 1,5-2-77,-1-1 0,1 0 0,-1 0 0,0 0 0,1 0 0,-1 0 1,1-1-1,-1 1 0,1-1 0,-1 1 0,1-1 0,-1 0 0,-2-2 0,-27-8-1357,13 5-405,-30-14 0,-26-23-179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1:4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3232,'0'0'1184,"0"0"-896,0 32-96,16-32 736,-16 16-544,16 17 128,-16-1-320,16 1 32,-16 15-128,0 1-960,0-1 448,0 17 736,0-17-160,-16-15-832,16 15 320,-16-32-1408,16 1 960,0-17-800</inkml:trace>
  <inkml:trace contextRef="#ctx0" brushRef="#br0" timeOffset="1">324 0 5056,'-16'32'1888,"16"-15"-1472,0 31-128,0-16 640,16 1-576,0-1-1280,0 33 480,1-17 352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1:4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0 568 5824,'1'-3'299,"-1"0"0,0 1 0,1-1 0,0 1 0,-1-1 0,1 1 0,0-1 0,0 1 0,2-4 0,7-16-233,-9 18-64,28-71-116,33-35-148,-49 90 402,1 1 0,0 1 0,2 1 0,0 0 0,1 1-1,0 0 1,2 1 0,19-12 0,-2 0-21,-21 16-85,18-13 0,9 5-48,-6 3-143,-29 13 124,1 0 0,-1 0 1,1 1-1,0 0 0,0 0 0,0 1 0,0 0 1,0 0-1,8 1 0,-12 0 67,0 0 0,0 1 0,0-1 0,0 1 0,0 0 0,-1 0 0,1 0 0,0 0 0,0 1 0,-1-1 0,1 1 0,0 0 0,-1 0 0,0 1 0,0-1 0,1 1 0,-1-1 0,-1 1 0,6 6 0,-2-1-62,-1-1 1,2 0-1,-1 0 0,1 0 0,11 8 1,-8-7 31,-1 0 0,1 1 0,9 12 1,-13-13 99,-1-1-10,0 0-1,1-1 0,0 1 0,0-1 1,0 0-1,1-1 0,0 1 1,0-2-1,0 1 0,9 4 0,-2-3-223,2 0-1,-1-1 0,0-1 1,1 0-1,0-1 0,0-1 1,0 0-1,0-1 0,19-2 1,-15-2 100,-1-1 1,1 0 0,-1-2-1,0 0 1,0-1 0,0-1-1,27-16 1,212-105 317,-149 87-220,-13 5-104,-84 33 22,0 0 0,0 1 0,1 0 0,-1 1 0,1 0 0,-1 1 0,1 0 0,22 2 0,-7 0-25,-18-1 20,-1 1 0,1 1 0,-1-1 0,1 2 0,-1-1 0,0 1 0,11 6 0,10 2-21,29 8 97,82 16 0,-111-30-47,1-2 1,-1 0-1,0-2 0,51-5 0,-4-10-78,-6 1 40,-29 9 24,75-11 61,-106 12-16,0 1-1,0 1 0,0-1 0,0 2 1,0-1-1,0 2 0,0-1 0,0 1 1,0 1-1,11 3 0,-14-3 17,-1 0-1,0 0 1,0 1-1,0 0 1,-1 0-1,1 1 1,9 6-1,-6-1 136,-1-1 1,0 1-1,14 20 0,104 141 1222,-62-98-1004,-57-62-379,1 1-9,0-2 1,0 1 0,1-1 0,17 12-1,-18-16-104,0 0 0,0-1 0,0 0 0,0-1 0,1 0 0,-1 0 0,1-1 0,0 0 0,19 0 0,-12-2-398,0 0 0,-1-1-1,1-1 1,0-1 0,24-7 0,102-47-1749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1:4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6560,'0'-3'2117,"0"0"-1715,0 1-326,-1 0-1,1 0 0,0 0 1,0 0-1,0 1 1,1-1-1,-1 0 1,0 0-1,1 0 1,1-3-1,8-1 184,-9 6-254,0 0 0,0 0 0,0-1 0,0 1 0,0-1 0,0 1 0,-1-1 0,1 1 0,0-1-1,0 0 1,0 1 0,-1-1 0,1 0 0,0 0 0,-1 1 0,1-1 0,-1 0 0,1 0 0,-1 0 0,1 0 0,0-1 0,2-11-28,-3 10 12,0 1 1,1-1 0,0 1 0,-1 0 0,1-1 0,0 1-1,0 0 1,0 0 0,1 0 0,-1 0 0,0 0 0,1 0-1,0 0 1,2-3 0,32-38-288,6-8 511,69-46 21,-44 35-127,-5 16 58,-47 40-237,-8 4 32,0-1 12,-5 2 25,-1 1 0,1-1 0,-1 1 1,1-1-1,-1 1 0,1 0 1,-1-1-1,1 1 0,-1 0 1,1 0-1,-1 0 0,1 0 1,0 0-1,-1 1 0,1-1 1,-1 0-1,1 1 0,-1-1 1,1 1-1,-1-1 0,0 1 0,1 0 1,-1-1-1,0 1 0,1 0 1,0 2-1,10 3 12,-9-4 6,0 0 0,1-1-1,-1 2 1,0-1 0,0 0-1,0 0 1,-1 1 0,1 0-1,0 0 1,1 3 0,32 43-109,6 9-191,7 23 61,-44-72 239,1-1 0,0-1 0,0 1 0,1-1 1,0 0-1,0 0 0,1-1 0,0 0 0,0 0 0,13 6 0,6 5 38,-15-9-58,0-1 1,1-1 0,0 0-1,0-1 1,0 0 0,17 3 0,84 10-87,-75-13 180,-17-2-55,20 2 22,-23-7-23,-1 0 1,0 0-1,26-8 0,6-1-6,435-70-1147,-449 75 1206,0 1-1,0 2 0,61 3 1,6 11 474,4-6-203,-51 1-251,-23-3-65,0 0 0,45-4 0,-18-6-21,81-22 0,-97 19-17,26-4 4,146-39-1353,-47-6 270,-33 10 574,-120 44 426,1 1 0,0 0 0,0 1 0,1 1 1,-1 1-1,0 1 0,1 0 0,20 3 0,-33-2-7,1 0-1,-1 1 0,0 0 1,0 0-1,7 3 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5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3328,'-13'0'1061,"10"0"-634,3 0-235,0 0-37,0 0 122,0 0-27,-13 0 481,13-1-723,0 1-1,0 0 1,-1 0 0,1 0-1,0 0 1,0 0 0,0 0 0,0 0-1,0 0 1,0 0 0,0 0-1,0 0 1,0 0 0,0 0-1,-1 0 1,1 0 0,0 0-1,0 0 1,0 0 0,0 0-1,0 0 1,0 1 0,0-1-1,0 0 1,0 0 0,0 0-1,0 0 1,-1 0 0,1 0-1,0 0 1,0 0 0,0 0-1,0 0 1,0 0 0,0 0-1,0 0 1,0 0 0,0 1-1,0-1 1,0 0 0,0 0-1,0 0 1,0 0 0,0 0-1,0 0 1,0 0 0,0 0-1,0 0 1,0 0 0,0 1-1,0-1 1,0 0 0,0 0-1,0 0 1,0 0 0,0 0-1,0 1 20,0-1 0,0 1-1,0 0 1,0-1-1,0 1 1,0-1 0,-1 1-1,1 0 1,0-1-1,0 1 1,0-1 0,-1 1-1,1-1 1,0 1-1,-1-1 1,1 1 0,-1-1-1,1 1 1,0-1-1,-1 0 1,1 1 0,-1-1-1,0 1 1,0-1 3,0 1-1,1-1 1,-1 1 0,1-1-1,-1 1 1,1-1 0,-1 1 0,1-1-1,-1 1 1,1 0 0,-1-1-1,1 1 1,0 0 0,-1-1 0,1 1-1,0 0 1,-1 0 0,1-1-1,0 1 1,0 0 0,0 0 0,0-1-1,0 1 1,0 1 0,0 0-33,0-1 1,0 1-1,-1-1 0,1 1 1,0 0-1,-1-1 1,1 1-1,-1-1 1,0 1-1,1-1 0,-1 1 1,-1 0-1,-5 12-11,6-10 28,0 1 1,0-1-1,1 0 1,-1 1 0,1-1-1,0 1 1,0-1-1,2 7 1,9 40 134,-6-32-93,53 320 9,-33-166-72,-16-124 1,7 48-30,-10 2 6,-4-50 38,11 106 114,1 11-30,-9-10-34,1-70-31,2 74 42,-8 15-346,-1-159-70,0 0 1,-1 0-1,0-1 0,-6 19 1,6-12-582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5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19 4896,'-11'1'627,"-14"-2"583,24 1-1191,0 0 1,1 0 0,-1-1-1,1 1 1,-1 0 0,1 0-1,-1 0 1,1 0 0,-1-1-1,1 1 1,-1 0-1,1-1 1,-1 1 0,1 0-1,-1-1 1,1 1 0,0-1-1,-1 1 1,1 0 0,0-1-1,-1 1 1,1-1 0,0 1-1,-1-1 1,1 1 0,0-1-1,0 0 1,0 1 0,0-1-1,-1 1 1,1-1-1,0 0 1,0-2 183,0 3-70,4-1-67,0 1 0,-1-1 0,1 1-1,0 0 1,-1 0 0,1 0 0,4 1 0,9 0 4,-13-1-59,0 0 0,0 0-1,0 1 1,7 1 0,14 8-27,15-4-96,-16-1-114,-14-3 157,1 1 0,0-2 0,19 1 0,69 6 769,15 0-557,240-8-452,-119-8 486,-7 0-152,258 8-387,-232 10 730,-185-6-288,77 1 133,-11 6-53,2-6 91,-18 6-97,-11-5-63,-25 4-43,-57-7-26,-10-2 6,1 1 0,-1 1-1,25 7 1,-16-2 88,-12-4-39,0 0-1,0 1 1,-1 0 0,0 1 0,16 11-1,-2-5 68,-22-11-125,1 1 0,-1 0-1,1 0 1,-1 1 0,8 4-1,-10-4-55,-2-3-80,0 0-267,0-2 34,0 1 274,0 1 0,0-1 1,0 1-1,0-1 1,0 0-1,0 1 0,0-1 1,0 1-1,0-1 1,0 1-1,1-1 0,-1 0 1,0 1-1,0-1 1,1 1-1,-1-1 0,0 1 1,1-1-1,7-5-1252,-19-7-1493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5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2304,'3'0'752,"8"0"-453,-9 0-139,-2 0-43,0 0 22,0 2 293,1 0-467,-1 0 197,0 0 0,0 0 0,0 0 0,0 1-1,0-1 1,-1 0 0,1 0 0,0 0 0,-2 4-1,-2-4 182,-3 4 290,6 7-212,1-11-329,1 0 0,-1 0 0,0 0 0,-1 0 0,1 0 0,0 0 0,0 0 0,-1 0 0,1 0 0,-1 0 0,0 0-1,0 2 1,-13 4 474,12-5-480,0 0 0,0 1 0,0-1 0,0 1 0,-2 5 0,3-5 12,-1 0 0,0 1 0,0-2 0,0 1 0,-5 6 0,7-9-79,0 0 0,-1-1 0,1 1 0,-1-1 0,1 1 0,0-1 0,-1 1 0,1 0 0,0-1 0,0 1 0,0 0 0,0-1 0,-1 1 0,1 0 0,0 0 0,0-1 0,0 1 0,0 0 0,0-1 0,1 1 0,-1 0 0,0-1 0,0 2 0,1 0 58,-1 0-67,0 0 0,0 0 0,0 0-1,1-1 1,-1 1 0,1 0 0,-1 0 0,1-1 0,-1 1 0,1 0-1,0-1 1,0 1 0,0-1 0,0 1 0,0-1 0,0 1-1,1-1 1,-1 0 0,3 3 0,2-1-29,-1 1 0,1-1-1,0 0 1,7 2 0,12 7-39,-19-7 36,0-1 0,0 1 0,8 9 0,5 4-8,-10-12 27,-1-1-1,12 5 1,5 4-13,-11-4-29,23 12-28,-32-19 63,-1-1 0,0 1 0,1 0 0,-1 0 0,-1 1 0,1-1 0,5 8-1,5 3 28,-4-5 85,1-1-1,22 13 1,-12-8-140,1 0 14,-18-11 30,1 0 0,-1 1 0,0 0-1,0 0 1,4 4 0,-6-6-4,0 1 0,0 0 0,0-1 0,0 0-1,0 1 1,0-1 0,0 0 0,0 0 0,0 0 0,1 0 0,-1-1 0,0 1 0,1-1 0,-1 1 0,0-1 0,1 0 0,-1 0 0,5 0 0,-4 0 78,-3 0 5,0 0 11,0 0 80,0 0-64,0 0-48,0 0-58,-3 0-118,2 0 111,-47 2 241,44-2-251,0 1-1,0 0 0,-1 0 0,1 0 0,0 1 0,0-1 1,0 1-1,-5 3 0,-11 10-140,17-12 119,1-1 0,-1 0 0,0 0 1,0 0-1,0 0 0,-1 0 0,1-1 1,0 1-1,-4 0 0,3 0-32,1-1-1,0 1 1,0 0-1,0 0 1,1 0 0,-1 0-1,0 0 1,1 1-1,-1-1 1,-3 6 0,-8 7-80,4-6 144,-1-1-1,-23 14 1,14-10 42,2 2 1,16-12-33,-1 0 1,1-1-1,-1 1 1,1 0-1,-1-1 1,1 1-1,-1-1 1,0 0-1,0 0 1,0 0-1,0 0 1,0 0-1,0-1 1,0 1-1,0-1 1,-6 0-1,1 0-26,5 1 2,0-1 1,-1 0-1,1 1 1,0-1 0,0-1-1,0 1 1,0 0-1,0-1 1,0 0-1,-3-1 1,0 0-1,1-1 0,0 0 0,0-1 0,0 1 0,0-1 0,0 0 1,1 0-1,0 0 0,0-1 0,0 1 0,0-1 0,1 0 0,0 0 0,0-1 0,0 1 0,1 0 0,-1-1 0,1 0 0,-2-8 0,3 4 42,0-1 0,1-14-1,0 12 12,-3-22-1,-2 10 6,2 9-18,1 0 0,-1-24-1,3-4-13,-1 41-2,1 0 1,1-1-1,-1 1 0,1-1 1,-1 1-1,1 0 0,0-1 0,0 1 1,2-5-1,3-7 42,-5 9-29,0 0-1,0 0 1,-1 0 0,0-8 0,0 3 34,0 11-54,-1-1-1,1 1 0,0-1 1,0 1-1,0-1 0,0 0 0,0 1 1,0-1-1,0 1 0,0-1 1,1 1-1,-1-1 0,0 1 0,0-1 1,0 1-1,0 0 0,1-1 1,-1 1-1,0-1 0,0 1 1,1-1-1,-1 1 0,0 0 0,1-1 1,-1 1-1,1 0 0,-1-1 1,0 1-1,1 0 0,-1-1 0,2 1 1,4-5-33,0-6 20,1 6 71,-7 5-58,0 0-1,1 0 1,-1 0 0,1 0-1,-1-1 1,0 1 0,1 0 0,-1-1-1,0 1 1,1 0 0,-1 0-1,0-1 1,0 1 0,1 0-1,-1-1 1,0 1 0,0-1-1,0 1 1,1 0 0,-1-1-1,0 1 1,0-1 0,0 1 0,0-1-1,0 1 1,0 0 0,0-1-1,0 1 1,0-1 0,0 0-1,0 1-4,0 0 0,0 0 0,0 0 0,0 0 0,0 0 0,0 0 0,0 0 0,0-1 0,0 1-1,0 0 1,0 0 0,0 0 0,0 0 0,0 0 0,0 0 0,0 0 0,0 0 0,0 0 0,0 0 0,0-1 0,0 1-1,0 0 1,0 0 0,0 0 0,0 0 0,0 0 0,0 0 0,0 0 0,0 0 0,1 0 0,-1 0 0,0 0-1,0 0 1,0 0 0,0-1 0,0 1 0,0 0 0,0 0 0,0 0 0,0 0 0,0 0 0,0 0 0,1 0-1,-1 0 1,0 0 0,0 0 0,0 0 0,0 0 0,0 0 0,0 0 0,0 0 0,0 0 0,0 0 0,0 0 0,1 0-1,-1 0 1,4 1-55,-1-1 11,-1 0 0,1 0 1,0 0-1,0-1 0,0 1 1,0-1-1,2 0 0,9-10-390,-14 11 360,1-1-1,-1 1 1,1-1 0,-1 1-1,1 0 1,0-1 0,-1 1-1,1 0 1,-1 0 0,1 0-1,-1-1 1,1 1 0,0 0-1,-1 0 1,1 0 0,0 0-1,-1 0 1,1 0 0,-1 0-1,1 0 1,0 0 0,-1 0-1,1 1 1,0-1 0,0 0-1,-1 0-82,3 0-954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5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3808,'0'0'37,"-1"0"0,1 0 1,-1-1-1,1 1 0,-1 0 0,1 0 0,-1 0 1,1 0-1,-1 0 0,1 0 0,-1 1 0,0-1 1,1 0-1,-1 0 0,1 0 0,-1 0 1,1 1-1,-1-1 0,1 0 0,0 0 0,-1 1 1,1-1-1,-1 0 0,1 1 0,-1-1 1,1 0-1,0 1 0,-1-1 0,1 1 0,0-1 1,0 1-1,-1-1 0,1 0 0,0 1 0,0-1 1,0 1-1,-1-1 0,1 1 0,0 0 1,0-1-1,0 1 0,0-1 0,0 1 0,0-1 1,0 2-1,0 0 277,0-2-293,0 1 0,0-1 0,-1 0 0,1 0 0,0 0 0,0 0 0,0 0 0,0 0 0,-1 0 0,1 0 0,0 1 0,0-1 0,0 0 0,-1 0 0,1 0 0,0 0 0,0 0 0,0 0 0,-1 0 0,1 0 0,0 0 0,0 0 0,-1 0 0,1 0 0,0 0 0,0-1 0,0 1 0,-1 0 0,1 0 0,0 0 0,0 0 0,0 0 0,-1 0 0,1-1 2,0 1 0,-1 0 0,1 0 0,0 0 0,-1-1 1,1 1-1,0 0 0,-1 0 0,1 0 0,0 0 0,-1 0 0,1 0 0,-1 0 0,1 0 0,0 0 0,-1 0 0,1 0 0,0 0 0,-1 0 0,1 0 0,-1 1 0,1-1 0,0 0 0,-1 0 0,1 0 0,0 0 0,-1 1 0,1-1 0,0 0 0,0 0 0,-1 1 0,1-1 0,0 0 0,-1 1 0,-10 10 383,9-9-70,2-2 149,0 0-85,-1 14 486,2-11-769,-1-2-99,0 0 1,0 1 0,0-1 0,0 0 0,0 1-1,0-1 1,1 0 0,-1 0 0,1 1-1,-1-1 1,1 0 0,-1 0 0,1 1 0,-1-1-1,1 0 1,0 0 0,0 0 0,0 0-1,0 0 1,0 0 0,0 0 0,0-1-1,0 1 1,2 1 0,2 1 35,-5-3-41,1 0 1,0 0-1,-1 1 0,1-1 0,0 0 0,-1 1 0,1-1 0,-1 1 0,1-1 0,0 1 0,-1-1 0,1 1 1,-1-1-1,0 1 0,1-1 0,-1 1 0,1 1 0,6 8 70,17 22 189,-2 9-118,7 13-57,7 11-175,-28-48 6,1-1 1,19 28-1,2-6 312,-18-16-132,-7-13-86,0 0 0,0 0 0,1-1 0,9 11 0,-12-17-107,1 3 89,1-1 0,-1 1 1,0 0-1,4 6 1,-6-8-367,-1-1-1,0 1 1,0 0 0,-1 0 0,1 0-1,0 0 1,-1 0 0,0 0 0,0 0 0,0 3-1,-3-6-1876,3 0 2238,0 0-62,0 0 0,-1 0 1,1 0-1,-1 0 0,1 0 0,-1 0 0,1 0 0,-1 0 0,1 0 0,-1 0 0,1-1 0,0 1 0,-1 0 0,1 0 0,-1-1 0,1 1 0,-1 0 0,1 0 0,0-1 0,-1 1 0,1 0 0,0-1 0,0 1 0,-1 0 0,1-1 0,-1-2-221,0-1 0,1 1 0,-1 0-1,1 0 1,0-1 0,0-3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5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2 4384,'-27'0'1424,"27"0"-1414,-1-1 1,1 1 0,0 0-1,0 0 1,0 0-1,0 0 1,0 0-1,0 0 1,-1 0-1,1 0 1,0 0 0,0 0-1,0 0 1,0 0-1,0 0 1,0 0-1,-1 0 1,1 0 0,0 0-1,0 0 1,0 0-1,0 0 1,0 0-1,-1 0 1,1 0 0,0 0-1,0 0 1,0 0-1,0 0 1,0 0-1,0 0 1,-1 1 0,1-1-1,0 0 1,0 0-1,0 0 1,0 0-1,0 0 1,0 0 0,0 0-1,0 0 1,0 1-1,0-1 1,-1 0-1,1 0 1,0 0-1,0 0 1,0 0 0,0 1-1,0-1 1,0 0-1,0 0 1,0 0-1,0 11 364,0-8 276,0-3-244,0 3-118,0 1-225,1-2 44,-1 0 0,0 1 1,0-1-1,0 1 0,-1-1 1,1 0-1,-1 1 1,0 3-1,-4 2 162,4-6-243,0-1 1,0 1 0,0-1 0,0 1 0,0-1 0,1 1 0,-1-1 0,1 1 0,-1 0 0,1-1-1,-1 1 1,1 0 0,0 0 0,0 2 0,-1 6 72,0 1 0,-1-1 0,-1 0 0,0 0-1,0-1 1,-5 12 0,-3 9 73,-8 34 124,12-36-313,-19 44-1,21-58-30,-11 23 160,-41 71 0,37-80-435,-1-2-1,-32 31 1,52-55 135,0-1 1,-1 1-1,1-1 0,-1 0 1,1 1-1,-1-1 1,1 0-1,-1 0 1,1 0-1,-1 0 1,0 0-1,0 0 1,0-1-1,1 1 0,-1 0 1,0-1-1,-3 1 1,4-1 130,1 0 1,0 0 0,0 0-1,-1 0 1,1 0 0,0 0-1,0 0 1,0-1-1,-1 1 1,1 0 0,0 0-1,0 0 1,0 0-1,-1 0 1,1 0 0,0-1-1,0 1 1,0 0 0,-1 0-1,1 0 1,0 0-1,0-1 1,0 1 0,0 0-1,0 0 1,0 0 0,0-1-1,-1 1 1,1 0-1,0 0 1,0 0 0,0-1-1,0 1 1,0-1 0,-13-26-2611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2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99 3840,'13'-6'10,"0"1"0,0 0 0,1 0 0,-1 1 0,23-3 0,-22 4 42,5-1-21,23-11 0,-24 9-37,-1 0-1,33-6 1,9 7 96,-27-2-32,11-1 121,-40 8-150,0-1 1,0 1-1,0 0 0,-1 0 1,1 1-1,0-1 1,0 0-1,0 1 0,0 0 1,4 1-1,-7-1 14,1 0 1,0-1-1,-1 1 0,1 0 1,-1 0-1,1 0 0,-1 0 1,1 0-1,-1 0 0,0 0 1,1 0-1,-1 0 0,0 0 0,0 0 1,0 0-1,0 0 0,0 0 1,0 0-1,0 0 0,0 0 1,0 0-1,-1 2 0,1 5 108,0 4-30,1-8-101,-1 1 0,0 0 0,0-1 0,0 1 0,-1-1-1,1 1 1,-1 0 0,0-1 0,-2 5 0,-14 15-50,13-18 18,-1 1 0,1-1-1,0 0 1,-5 13 0,-1 5 14,-29 81-212,-107 329-1731,116-364 1762,-53 84 1,73-137 238,-2 0 1,-20 24-1,-11 14 180,30-39-267,12-16 32,1 0 1,0 1-1,0-1 0,0 0 0,-1 0 1,1 1-1,0-1 0,0 0 0,-1 0 0,1 1 1,0-1-1,0 0 0,-1 0 0,1 0 1,0 0-1,-1 0 0,1 1 0,0-1 0,-1 0 1,1 0-1,0 0 0,-1 0 0,1 0 0,0 0 1,-1 0-1,1 0 0,0 0 0,-1 0 1,1 0-1,0 0 0,-1 0 0,1-1 0,0 1 1,0 0-1,-1 0 0,1 0 0,0 0 1,-1 0-1,1-1 0,-2 1 101,2 0-106,1 0 9,0 0 0,-1 0 1,1 0-1,0 0 0,-1-1 0,1 1 1,0 0-1,-1 0 0,1-1 0,0 1 1,-1-1-1,1 1 0,-1 0 0,2-2 1,11-16-160,-10 14 85,-1 0 0,1 0 0,0 0 0,0 0 0,0 1 0,1-1 0,-1 1 0,1 0 0,3-3 0,42-23 65,-27 23 93,-12 4-80,-3 0-16,5-1-16,0 0-1,0 1 0,1 0 1,12 0-1,-1 2 91,-7-1 15,1 2 1,20 2 0,11 8 259,-31-8-231,-7-2-91,0 1 0,0 0 0,-1 1 0,12 5 0,18 2-4,-4-2 19,2 9 259,-36-17-286,0 1-1,-1-1 0,1 1 1,0 0-1,0 0 1,0 0-1,-1 0 1,1 0-1,-1 0 0,1 1 1,-1-1-1,1 1 1,-1-1-1,1 1 1,-1-1-1,0 1 0,0-1 1,0 1-1,0 0 1,1 3-1,9 9-11,-8-12-181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2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1152,'4'-5'103,"1"-1"1,-1 1-1,0-1 1,-1 0-1,0 0 1,3-7-1,13-24 549,-11 26-341,-5 4-49,1 1 1,1 0-1,8-9 0,22-31 1253,-26 38-1329,0 1 1,1 0-1,0 1 1,0 0 0,0 1-1,13-5 1,0 2-47,49-11 0,-41 11-95,-12 3-22,-1 2-1,1-1 1,0 2-1,22 0 0,-15 1 24,-10 1-30,-1 0-1,24 3 1,-34-2-5,0 0 1,0 0 0,0 0 0,-1 1 0,1-1-1,-1 1 1,1 1 0,-1-1 0,0 1-1,0-1 1,0 1 0,6 5 0,33 25 644,-35-20-1046,3-7-479,-11-6 665,0 1 1,1 0-1,-1 0 0,0 0 0,1-1 0,-1 1 1,0 0-1,0 0 0,0 0 0,0 0 0,0 0 0,0-1 1,0 3-1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5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6400,'10'0'474,"-1"0"1,1-1 0,-1-1-1,1 1 1,-1-1 0,12-5-1,-17 6-381,0 0 0,-1 0 0,1 0 0,0 1 0,-1 0-1,1 0 1,0 0 0,5 0 0,4 1 69,5-1 137,-4 0-100,-1 0 0,20 3 0,5 8 206,-9-6-210,-12-3-29,31 9 1,-24-3-83,-4-2-51,33 16-1,-37-14-37,22 11 10,37 5 86,9 16 26,-43-23 34,46 11 0,-7-3 27,-3 4 117,-19-6-40,74 17 1,55-4 195,-8-2-150,-130-23-236,96 19 99,-15-14-83,-57-8-61,113 19-30,131 5 75,-122-13-8,-49-5-169,-22-9 22,-57 1 76,33 1 28,145-7-2057,-244 0 1941,0 0 0,0 0 0,0 0 0,0 0 0,-1 0 0,1 0 1,0 0-1,0 0 0,0-1 0,0 1 0,-1 0 0,1-1 0,1 0 0,-2 1 40,0 0 1,1 0-1,-1-1 0,0 1 0,0 0 1,0 0-1,1-1 0,-1 1 0,0 0 1,0 0-1,0-1 0,0 1 0,0 0 1,0-1-1,0 1 0,0 0 0,0-1 1,0 1-1,0 0 0,0-1 0,0 1 1,0 0-1,0-1 0,0 1 0,0-1 1,-1-1-441,0-1 1,-1 1-1,1-1 0,-1 1 1,0 0-1,1 0 1,-1-1-1,-3-2 1,-28-24-2123,-13-4 709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2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3328,'0'-16'1216,"0"16"-928,16 0-96,0-16-256,-16 16 0,17 0-32,15 0 32,-16 0 256,0 0-96,17 0-320,-17 0 128,16-16 224,-16 16-64,1 0-128,-1 0 0,0 0-800,-16 0 448,0 0-1504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2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2400,'-17'16'896,"17"-16"-704,17 0-64,-17 16 512,32-16-384,-16 0-160,0 0-96,0 16-64,17-16 0,-17 16 192,16-16-64,-15 0 128,15 0-128,0 0-448,1-16 192,15-16-2176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2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1824,'-1'0'28,"1"0"0,-1 0 0,1 0-1,-1 0 1,1 0 0,-1-1 0,1 1 0,-1 0 0,1 0 0,-1 1-1,1-1 1,-1 0 0,1 0 0,-1 0 0,1 0 0,0 0 0,-1 0-1,1 1 1,-1-1 0,1 0 0,-1 0 0,1 1 0,0-1 0,-1 1-1,11 10 297,-6-6-283,29 38 647,-1-19-245,62 65 272,-1-18-154,-55-43-508,58 54-1,-78-65 13,-1 1 0,-1 1-1,-1 1 1,-1 0 0,0 1 0,19 39-1,34 86 704,-53-111-608,-12-23-121,-1-8-28,0 0 0,0 0 0,0 0 1,1 0-1,-1-1 0,1 1 0,0 0 0,3 4 0,9 17 42,-14-25-68,1 1-1,-1-1 0,1 1 0,-1 0 0,0-1 0,1 1 0,-1 0 0,0-1 0,0 1 0,1 0 0,-1 0 0,0-1 1,0 1-1,0 0 0,0-1 0,0 1 0,0 0 0,0 0 0,0-1 0,0 1 0,-1 1 0,1 0-92,0 1-602,0-8-1327,0-22 549,0-6 139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27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0 1568,'-13'0'501,"10"0"-303,3 3 36,0 1 14,0-2-151,1 1 0,-1-1 0,0 1 0,-1-1 0,1 1 0,0-1-1,-1 0 1,-1 5 0,-8 12 133,4 2-113,4-13-37,0 0 0,0-1 0,-5 11 0,-9 17 133,12-26-157,0 0-1,0-1 0,-1 1 1,0-1-1,0 1 0,-1-2 1,-10 12-1,-100 97 766,69-70-670,-68 72 82,75-69-100,2 1 1,-40 70-1,59-87-117,-2 3 66,2 1-1,-19 51 1,37-87-113,1 1 0,-1-1-1,1 1 1,-1-1-1,1 1 1,0-1 0,0 1-1,0-1 1,0 1-1,0-1 1,0 1 0,0-1-1,0 1 1,0-1-1,1 1 1,-1-1 0,2 3-1,17-17-816,24-17-1893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2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17 113 2400,'-1'0'33,"1"0"1,-1 0 0,1 0-1,-1 0 1,0 0-1,1 0 1,-1 0-1,1 0 1,-1 0-1,0 0 1,1 0-1,-1-1 1,1 1-1,-1 0 1,0 0-1,1-1 1,-1 1 0,1 0-1,-1-1 1,1 1-1,0-1 1,-1 1-1,1-1 1,-1 1-1,0-1 1,0-17 353,1 10-115,3 8-80,-3 0-179,1 0 0,-1 0 0,1 0 0,0 0 0,-1-1 0,1 1 1,-1 0-1,1 0 0,-1 0 0,1 0 0,0-1 0,-1 1 1,1 0-1,-1-1 0,1 1 0,-1 0 0,0-1 0,1 1 0,-1-1 1,1 1-1,-1-1 0,0 1 0,1-2 0,0 2 10,-1-1 0,1 1 0,-1-1-1,1 0 1,-1 1 0,1-1 0,-1 1 0,1-1-1,-1 1 1,1-1 0,0 1 0,-1 0-1,1-1 1,0 1 0,0 0 0,-1-1 0,1 1-1,0 0 1,-1 0 0,1 0 0,0 0-1,0 0 1,0 0 0,0 0 0,4 0 49,0 0 0,-1 0 0,1 0 1,0-1-1,0 1 0,-1-1 0,1 0 0,0 0 1,-1-1-1,1 1 0,-1-1 0,5-3 0,-1 2 86,0-1-1,0 1 0,13-2 0,-18 4-130,18-1 55,-18 3-71,1-1 0,-1 0 0,1-1 0,-1 1 1,0-1-1,1 1 0,3-2 0,4-3 0,-8 4-5,0-1 1,0 1-1,0 0 1,0 0-1,1 0 1,-1 0-1,0 1 1,7-1-1,-9 1 25,1 0-1,0-1 1,0 1-1,0-1 0,-1 1 1,1-1-1,0 0 0,-1 1 1,1-1-1,2-2 0,-3 2-21,0 0-1,0 1 1,0-1-1,0 0 1,0 1 0,0-1-1,0 1 1,0 0-1,0-1 1,0 1-1,0 0 1,0-1-1,0 1 1,1 0-1,-1 0 1,0 0-1,0 0 1,0 0-1,0 0 1,0 0 0,0 1-1,1-1 1,0 1-1,6 4 2,-6-4-34,-1 0 0,0 0 0,1-1 0,-1 1 0,1 0 1,-1 0-1,1-1 0,0 1 0,-1-1 0,1 0 0,0 1 0,-1-1 0,1 0 0,0 0 0,1 0 0,11 0-1448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2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1 640,'0'0'256,"0"0"-192,-17 0-32,17 0 64,0 16-64,0 16 672,0 1-352,0-1 320,0 17-384,0-1 352,-16 1-384,16-17-320,16 17 0,-16-1-64,0 1 64,0 15 128,-16-15-32,16-1-384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29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0 896,'0'0'304,"2"6"-192,44 118 155,-33-82 375,6 45 1,-12-47-336,-2-1 0,-1 1 0,-3 0 1,-4 55-1,-1-68 183,-1 1 0,-12 35 1,13-49-330,0-1 53,-1 1 0,0-1 0,-1 0 0,-1 0 1,0-1-1,-1 0 0,0 0 0,-1-1 0,0 0 0,-1 0 0,0-1 0,0-1 1,-14 11-1,14-13-196,0-1 1,0 0 0,-1 0-1,0-1 1,0 0-1,0-1 1,0 0 0,-1-1-1,1 0 1,-1-1 0,0-1-1,0 1 1,1-2-1,-1 0 1,-20-2 0,24 1-303,1-1 0,-1 0 0,0 0 0,1-1-1,-1 0 1,1-1 0,0 1 0,0-2 0,0 1 0,1 0 0,0-1 0,-1-1 0,2 1 0,-1-1 0,0 0 0,1 0 0,1 0 0,-1-1 0,1 1 0,0-1 0,0-1 0,-3-7 0,1-4-317,1 0 0,-5-34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2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4800,'0'0'1792,"0"16"-1408,0 16-96,0-15-640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3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2240,'0'0'720,"0"0"-448,0 0-37,0 0 239,0 0-127,0 0 21,0 0-160,0 0-64,3 3-27,12 11 109,-7-7-174,-1 0 1,0 0-1,0 1 1,-1-1 0,0 2-1,0-1 1,-1 1-1,6 12 1,23 49 77,-22-46-95,9 22 45,-9-28-96,1 0 1,18 19-1,5 6-161,-17-11-260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3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616 0 3904,'-30'30'1989,"28"-25"-1770,1-3-231,1 0 0,0 0 0,-1 0 0,0 0 0,1 0 0,-1 0 0,0-1 0,0 1 0,0 0 0,0-1 0,0 1 0,-1-1 0,1 1 0,0-1 0,-1 0 0,1 1 0,-1-1 0,1 0 0,-1 0 0,0 0 0,-3 2 0,-13 10-71,-4 17-8,10-16 55,-19 19-1,-4 3-18,12-8 32,7-8 36,0-1 0,-26 22 1,18-20-1,-49 36-426,27-32 151,-19 20 17,50-31 344,13-12-84,0 0-1,1-1 1,-1 1-1,0 0 1,0-1 0,0 0-1,0 1 1,0-1 0,-3 1-1,-13 0 58,-1 0 11,18-2-81,1 0-1,-1 1 0,1-1 0,-1 0 1,1 0-1,0 1 0,-1-1 0,1 0 0,-1 0 1,1 1-1,-1-1 0,1 0 0,0 1 1,-1-1-1,1 1 0,0-1 0,0 0 0,-1 1 1,1-1-1,0 1 0,0-1 0,-1 1 1,1-1-1,0 1 0,0-1 0,0 1 1,0-1-1,0 1 0,0 0 0,0 2 5,0-3-70,0 0 58,0 0 145,1 0-109,0 1 0,0-1 1,1 0-1,-1 0 0,0 0 0,0 0 0,0 0 1,1 0-1,-1 0 0,0 0 0,2-1 0,-3 4 34,0-2-80,0 1-1,-1 0 0,1 0 1,-1 0-1,1-1 0,-1 1 1,0 0-1,0-1 0,0 1 0,1-1 1,-2 1-1,1-1 0,0 1 1,-2 2-1,-3 4 70,-5 13 17,11-20-59,0-1 0,-1 1 0,1 0 1,-1-1-1,1 1 0,0 0 0,-1 0 1,1-1-1,0 1 0,0 0 0,0-1 1,0 1-1,0 0 0,-1 0 1,1-1-1,1 1 0,-1 0 0,0 1 1,-2 2 35,-5 1 82,7-5-121,-1 0 0,1 0 0,-1 1 0,1-1 0,0 0 0,-1 1 0,1-1 0,-1 0 0,1 1-1,0-1 1,-1 0 0,1 1 0,0-1 0,0 1 0,-1-1 0,1 1 0,0-1 0,0 1 0,0-1 0,-1 0 0,1 1 0,0 0 0,0-1 0,0 1 0,0-1 0,0 1 0,0-1 0,0 1 0,0-1 0,0 1 0,1 0 0,-2 1 29,1-1 0,0 1 0,0 0 0,0 0 0,-1-1 0,1 1 0,-1 0 0,1-1 0,-1 1 0,0-1 0,0 1 0,0-1 0,0 1 0,0-1 0,0 0 0,0 1 0,-2 1 0,3-3-19,-1 1 1,1-1-1,-1 1 0,1 0 0,0-1 0,0 1 0,-1-1 0,1 1 0,0 0 0,0-1 0,0 1 0,0 0 0,-1 0 0,1-1 0,0 1 0,0 0 0,0-1 0,1 1 0,-1 0 0,0-1 0,0 1 0,0 0 0,0-1 0,1 1 0,-1 0 0,0-1 0,1 2 0,0 0 64,0 2-15,28 70 303,-26-67-364,0 1 0,-1-1 0,0 0-1,0 1 1,0-1 0,0 10-1,1 3 142,-1-6-72,2 11 77,3 47 0,-6-27-78,0-25-70,-1 0 0,0 0 0,-5 20 0,4-32-379,-1 0-1,0 0 1,-1 0 0,-5 12-1,-5-4-3005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5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7712,'0'7'619,"0"-6"-433,0 1 0,0 0 0,0-1 0,0 1-1,0 0 1,0-1 0,1 1 0,0 2 0,-1-3-140,1 0 0,-1-1 0,1 1 0,-1-1 0,1 1 0,-1-1 0,1 1 0,0-1 0,-1 1 0,1-1 0,-1 0 0,1 1 0,0-1 0,-1 0 0,1 0 0,0 1 0,0-1 0,-1 0 0,1 0 0,0 0 0,0 0 0,-1 0 0,1 0 0,0 0 0,0 0 0,3 0 51,0 0 0,0 0 0,0 1 0,7 1 0,14 8 319,18-4-176,11 7 116,-38-8-190,27 4 0,3-4 271,51 9 289,83 34 975,-134-34-1557,-32-12-147,-11-2-12,-1 1 1,1-1-1,-1 0 1,0 1-1,1 0 1,-1-1-1,0 1 1,0 0-1,0 0 1,1 0-1,-1 1 1,0-1 0,0 0-1,-1 1 1,4 2-1,-5-4-29,1 1-1,0-1 0,0 1 1,-1 0-1,1-1 1,-1 1-1,1 0 0,0 0 1,-1 0-1,1-1 1,-1 1-1,0 0 0,1 0 1,-1 0-1,0 0 1,1 0-1,-1 0 0,0 0 1,0 0-1,0 0 1,0 0-1,0 0 0,0 0 1,0 0-1,-1 0-18,1 0 0,0-1 1,-1 1-1,1-1 0,-1 1 0,1-1 0,-1 1 0,1-1 0,-1 0 1,1 1-1,-1-1 0,1 1 0,-1-1 0,0 0 0,1 0 0,-1 1 0,0-1 1,-23 3-2620,-32-3 704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3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17 146 1888,'-1'-1'36,"0"-1"-1,0 0 1,0 0 0,0 0 0,0 0 0,0 0-1,1 0 1,-1 0 0,1 0 0,-1 0-1,1 0 1,0 0 0,0 0 0,0 0 0,0 0-1,0 0 1,1 0 0,-1 0 0,1 0-1,-1 0 1,1 0 0,0 0 0,1-4 0,0-2 129,-1 1 1,-1-1 0,1 0 0,-2-11-1,1 10-23,0 6 168,0 0 490,0 3-769,0-1 1,0 0 0,0 1-1,-1-1 1,1 0 0,0 1 0,0-1-1,0 1 1,-1-1 0,1 0 0,0 1-1,-1-1 1,1 1 0,0-1 0,-1 0-1,1 1 1,-1-1 0,1 1-1,-1 0 1,1-1 0,-1 1 0,0-1-1,0 1-22,1-1 1,-1 1-1,1-1 0,-1 1 0,0 0 0,1-1 0,0 1 0,-1-1 0,1 1 0,-1-1 0,1 0 0,0 1 0,-1-1 0,1 1 1,0-1-1,0 0 0,-1 1 0,1-1 0,0 0 0,0 1 0,0-1 0,0-1 0,0 0-297,0 2 144,0 0 352,0 0-194,1 0-1,-1 0 1,1 0-1,0 0 1,-1 0-1,1 0 1,-1 0-1,1 0 1,0 0-1,-1 0 1,1 0-1,-1 1 1,1-1-1,-1 0 1,1 0 0,-1 1-1,1-1 1,-1 0-1,1 1 1,-1-1-1,1 1 1,-1-1-1,0 1 1,1-1-1,-1 0 1,0 1-1,1 0 1,-1 0-1,2 19 73,-2-13 1,1 18 324,6 33 0,-2-14-241,-1 51-9,-2-7-140,1-50-31,4 63 17,-6 129 1,-6-168 34,-4 97 81,9-127-104,-2 0 0,-1 0-1,-8 34 1,6-44-78,0 0 1,2 1-1,0 23 0,2-42-21,1 0 0,0-1 0,1 1 0,-1 0 0,1-1 0,0 5 0,0-7-2,-1-1-1,0 0 0,1 1 0,-1-1 0,1 1 0,-1-1 0,0 0 1,1 1-1,-1-1 0,1 0 0,-1 1 0,1-1 0,-1 0 0,1 0 0,-1 0 1,1 0-1,0 1 0,-1-1 0,1 0 0,-1 0 0,1 0 0,-1 0 0,1 0 1,-1 0-1,2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3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1888,'2'-5'123,"1"1"-1,-1-1 1,1 1 0,3-5-1,11-2 124,-4-10-220,-13 20-43,0 1 0,1-1-1,-1 1 1,0-1 0,0 1 0,1-1-1,-1 1 1,0 0 0,1-1 0,-1 1-1,0-1 1,1 1 0,-1 0-1,1-1 1,-1 1 0,0 0 0,1 0-1,-1-1 1,1 1 0,0 0 0,23-11-229,-22 10 248,0 1 0,0-1 0,0 0 0,0 1 0,-1-1 0,1 0 1,0 0-1,-1-1 0,1 1 0,-1 0 0,1 0 0,-1-1 0,0 1 0,3-3 0,7-8 85,-9 11-57,0 0 0,0 0 1,0 1-1,0-1 0,0 0 1,0 1-1,4-1 0,4-1 90,7-3 32,-11 3-51,1 0 0,0 1 0,0 0 0,0 0 0,7 0 0,1 0 53,-5 1-37,-1 0 1,1 0-1,13 3 1,20 8 148,-38-10-202,0 0-1,0 0 1,-1 0-1,1 1 1,0 0-1,-1 0 1,1 0-1,-1 0 1,7 5-1,-8-3-51,1 0 1,-1-1-1,0 1 0,0 1 0,0-1 1,-1 0-1,1 1 0,-1-1 0,3 8 1,-2-5 0,-1 0 0,0 1 0,0-1 0,0 1 0,-1-1 0,0 1 0,0-1 0,-1 1 0,0 0 0,-1 9 1,-10 23 71,9-20-62,-4 17 13,2-26-19,-1 0 0,0-1 0,0 0 0,-1 0 0,-12 15 0,2-2 35,0 1-11,0-1-8,-14 27 0,8-4 4,-5-9 16,12-2-31,11-26-36,1 0 0,-10 14-1,11-20 29,0 1 0,0 0 1,0 0-1,0 0 0,1 0 0,-1 0 0,0 4 0,-2 5 92,-2 1-50,5-13-98,0 1 0,0-1 0,1 1 0,-1-1 0,0 1 0,1-1 0,-1 1 0,1-1 0,0 1-1,-1 0 1,1-1 0,0 3 0,0 5-216,-1-6 282,1 0 0,0 1 1,0-1-1,0 0 0,0 1 0,0-1 0,1 0 1,0 1-1,1 2 0,5-1 59,-7-5-93,1 1 0,-1-1 0,0 0 0,1 0 0,-1 0 0,0 1-1,1-1 1,-1 0 0,0 1 0,1-1 0,-1 0 0,0 1 0,0-1 0,1 0 0,-1 1 0,0-1 0,0 0 0,1 1 0,-1-1 0,0 1 0,0-1-1,0 0 1,0 1 0,0-1 0,0 1 0,0-1 0,0 1 0,0-1 0,0 0 0,0 2 0,3 3-193,2-1 223,0-1-1,0 0 1,0 0-1,0 0 0,11 4 1,5 2 39,-13-4-34,-6-4-22,-1 0 0,0 0 0,1 0-1,-1 0 1,1 0 0,0-1 0,-1 1 0,1-1-1,-1 1 1,1-1 0,0 0 0,0 1-1,1-1 1,30 0-504,-17 0-1243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33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2496,'0'0'896,"17"-16"-672,-1 0-96,0 16 928,0-17-608,16 17 192,-15-32-384,15 32-96,0-16-96,1 0 32,-1 0-64,0 16 128,-15 0-96,-1-17 128,0 17-128,0 0-800,0 0 384,0 0-2816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3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1888,'0'0'613,"-3"2"-367,-8 9-65,11-10-159,-1-1 1,1 1-1,0 0 0,-1-1 1,1 1-1,0 0 1,-1-1-1,1 1 0,0 0 1,0-1-1,-1 1 1,1 0-1,0 0 0,0-1 1,0 1-1,0 0 0,0 0 1,0-1-1,0 1 1,0 0-1,1 1 0,0 3 73,-1 167 1041,0-144-719,8 44 1,-4-43-332,0 47 0,-4-27-80,3 134 84,2-115-61,3 91-399,-8 278-78,0-437 448,0 3-148,0 1 1,0 0-1,0-1 0,0 1 0,1-1 0,1 5 1,-2-7 67,0-1 0,1 1 0,-1-1 0,1 0 1,-1 1-1,0-1 0,1 0 0,-1 1 0,1-1 1,-1 0-1,1 1 0,-1-1 0,1 0 0,-1 0 1,1 0-1,-1 1 0,1-1 0,-1 0 0,1 0 1,0 0-1,-1 0 0,1 0 0,-1 0 1,1 0-1,0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3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5056,'0'-17'1888,"0"17"-1472,16 0-128,1 0-928,-1 0 288,16 0 288,1 0 64,-1 0 32,0 17 0,17-17-1184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3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3328,'-16'17'1216,"16"-17"-928,0 0-96,16 0-32,0 16-128,1 0 128,15-16-96,17 16-672,15-16 352,1 0 64,16 0 160,0 0-2304,-17-16 1280,1 0 416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3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0 992,'16'0'352,"0"16"-256,-16 17-32,33-1 576,-17 17-352,16-1 448,17 17-416,-17-16 320,0-1-352,17 1-160,-17-1-64,1-16 288,-17 17-192,16-17-160,-16 1 0,1-1-224,-17-16 128,0-16-2496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3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4064,'-17'16'1504,"17"-16"-1184,-16 16-64,16-16-416,0 33 32,-16-1 320,0 33-96,0-17-160,-17 1 32,17 16 128,0-17-32,0-15-32,0 15 0,-1-32-32,1 17 0,16-17-448,0 0 256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3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3328,'0'0'1061,"5"0"-634,1 1-359,-3-1-55,0 1-1,0-1 0,0 0 0,0 0 0,0 0 1,0 0-1,1-1 0,-1 0 0,0 1 0,3-2 1,2-3-24,-6 4 10,-1 0 0,1 0 0,-1 0-1,1 0 1,-1 1 0,1-1 0,-1 0 0,1 1 0,0-1-1,-1 1 1,1 0 0,0-1 0,1 1 0,13 0 15,-9 0 9,0 0 0,0 0-1,1 0 1,9 3 0,21 13 238,-36-15-264,0-1 1,0 1-1,0 0 0,0 0 0,-1 0 0,1 0 1,0 0-1,-1 0 0,1 0 0,-1 0 0,1 1 1,-1-1-1,1 1 0,-1-1 0,0 1 0,0-1 1,0 1-1,0 0 0,0 0 0,2 3 1,7 8 130,-9-12-116,-1-1 1,1 1 0,-1 0-1,0-1 1,1 1 0,-1 0 0,0-1-1,1 1 1,-1 0 0,0 0 0,0-1-1,0 1 1,0 0 0,1-1 0,-1 1-1,0 0 1,0 0 0,-1-1 0,1 1-1,0 0 1,0 1 0,-1 3 48,1 2-4,1-5 7,-1 1 0,1 0 0,-1 0 1,0 0-1,0-1 0,-1 1 0,1 0 0,0 0 0,-1-1 0,0 1 0,-1 3 0,-5-1 265,7-5-308,0 0 0,-1 0-1,1 1 1,-1-1 0,1 0-1,0 0 1,-1 1 0,1-1 0,0 0-1,-1 1 1,1-1 0,0 0-1,0 1 1,-1-1 0,1 0 0,0 1-1,0-1 1,-1 0 0,1 1-1,0-1 1,0 1 0,0-1-1,0 0 1,0 1 0,0-1 0,0 1-1,0-1 1,0 1 0,0-1-1,0 1 1,0 2 224,0-3-325,7-1-109,1 1-1,-1-1 0,0-1 0,1 0 0,-1 0 0,0 0 0,0-1 0,0 1 0,12-9 0,-6 5-257,19-11-2369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3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0 453 2144,'16'-16'800,"-16"0"-608,17 0-64,-1 16 0,16-17-96,-16 17 192,17-16-128,31 16-32,-15-16-32,16 0 96,-17 0-64,17 0-32,-17-1 0,1 17-736</inkml:trace>
  <inkml:trace contextRef="#ctx0" brushRef="#br0" timeOffset="1">81 0 2912,'-16'16'1056,"32"-16"-800,-16 0-96,0 0 288,16 17-288,17 15-160,-17 33 0,0 15-224,0 1 128,0 16 384,-16-16-128,16-16-352,1 0 96,-1-1-2368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3:0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1133 6048,'13'0'1458,"16"-1"-240,-28 1-1192,1-1 1,-1 1-1,0 0 1,0-1-1,0 1 1,0-1-1,0 1 1,0-1-1,0 0 0,0 1 1,0-1-1,0 0 1,0 0-1,0 0 1,0 0-1,0 1 1,-1-1-1,1 0 1,0-2-1,3-4 293,-4 6-287,0 0 1,1 1 0,-1-1-1,0 0 1,1 1 0,-1-1-1,1 1 1,-1-1 0,1 1-1,-1-1 1,1 1 0,-1-1-1,1 1 1,0-1 0,-1 1-1,1 0 1,-1-1 0,1 1-1,0 0 1,0-1 0,-1 1-1,1 0 1,0 0 0,-1 0-1,1 0 1,1 0 0,0-1-13,9-2 135,24-10 320,-16 2-43,-6 7-269,-9 3-91,0 0 0,0 0 1,0-1-1,0 1 0,0-1 0,0 0 1,3-3-1,9-3 124,-1 0 0,1 0 0,1 2 0,32-9 0,-30 9-168,321-91 409,-19-7-237,-111 33-101,389-142-3,-346 103-98,4-2-1,-28 15-701,-213 91 285,0-2 1,0 0 0,0-1 0,-1-1-1,-1 0 1,22-19 0,-29 22-107,-4 4 116,1 0 0,-1-1 0,0 1 0,0-1 0,4-7 0,-6 10 302,-1-1-1,1 1 1,-1-1-1,1 1 1,-1-1-1,0 1 1,0-1-1,1 1 1,-1-1-1,0 1 1,0-1-1,-1 1 1,1-1-1,0 1 1,0-1-1,-1 1 1,1-1 0,-1 1-1,1-1 1,-1 1-1,0 0 1,-1-3-1,-5-6-843,-1 0 0,-17-15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3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1472,'-33'0'544,"33"0"-416,0 0-32,0 0-192,0 0 32,0 16 160,16 1-32,-16-1 544,17 0-352,-1 0-32,0 16-128,16-15 192,1 15-160,-1-16-256,-16 16 64,0-15 64,17-17 32,-17 16-800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3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0 2976,'-49'0'1851,"46"1"-1819,1-1 1,-1 1 0,1-1 0,-1 1 0,1 0-1,0 0 1,-1 0 0,1 0 0,0 1 0,0-1-1,-1 0 1,1 1 0,0 0 0,1-1 0,-1 1-1,0 0 1,0 0 0,-1 2 0,-1 1 2,0-1-1,-1 0 1,-6 6 0,-16 9 24,5 8 42,-8-6-101,-7 8-310,-52 37 279,51-34 106,14-18-139,22-14 58,1 0 1,0 1 0,0-1-1,0 1 1,0 0 0,0-1 0,0 1-1,0 0 1,0-1 0,0 1 0,0 0-1,0 0 1,0 0 0,-1 1-1,-3 5-112,19-9-191,-10-5 203,-4 7 103,1-1 0,-1 1-1,0-1 1,0 1 0,1-1-1,-1 1 1,0 0-1,1-1 1,-1 1 0,0 0-1,1-1 1,-1 1 0,1 0-1,-1-1 1,1 1-1,-1 0 1,0 0 0,1-1-1,-1 1 1,1 0 0,-1 0-1,1 0 1,-1 0 0,1 0-1,-1 0 1,1 0-1,-1 0 1,1 0 0,0 0-1,-1 0 1,1 0 0,14 0 239,-12-1-204,1 1-1,-1 0 1,1 0 0,-1 0 0,1 1 0,3 0-1,-5 0-5,-1-1-1,0 1 1,1 0-1,-1-1 1,1 1-1,-1 0 1,0 0-1,0 0 1,1 0-1,-1 0 1,0 1-1,0-1 1,0 0-1,0 0 0,0 1 1,-1-1-1,2 3 1,3 9 138,0 1 0,-2 0 0,0 0 0,3 25 0,5 23 93,-3-30-254,13 63-81,-5 18 190,-13-84-32,-1 1-1,-3 29 0,0-12-18,1-37-180,0 16-140,0-26 204,1 1 0,-1 0 1,0-1-1,0 1 0,0-1 0,0 1 0,0-1 1,1 1-1,-1-1 0,0 1 0,1-1 0,-1 1 1,0-1-1,1 1 0,-1-1 0,0 0 0,1 1 1,-1-1-1,1 1 0,-1-1 0,1 0 0,-1 1 1,1-1-1,-1 0 0,1 0 0,-1 0 0,1 1 1,-1-1-1,1 0 0,-1 0 0,1 0 0,1 0 1,3-2-1173,8-12-725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3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4480,'0'-3'1445,"0"3"-1424,0-1 1,0 1-1,0-1 0,0 1 1,0-1-1,0 1 0,1-1 1,-1 1-1,0-1 0,0 1 1,0-1-1,1 1 0,-1-1 1,0 1-1,0-1 0,1 1 1,-1 0-1,0-1 0,1 1 0,-1 0 1,1-1-1,-1 1 0,0 0 1,1-1-1,-1 1 0,1 0 1,-1 0-1,1 0 0,0-1 1,15 0 130,-14 1-112,-2-1-35,1 1 0,-1 0 1,0 0-1,1 0 0,-1 0 0,0 0 0,1 0 0,-1 0 0,0 0 0,1 0 1,-1 1-1,0-1 0,1 0 0,-1 0 0,0 0 0,0 0 0,1 0 0,-1 0 1,0 1-1,1-1 0,-1 0 0,0 0 0,0 0 0,1 1 0,-1-1 0,2 2 1,0-1-1,0 0 0,0 1 0,1-1 0,-1 0 0,0 0 0,5 1 0,-5-2 0,0 1 0,0 0 0,0-1 0,0 1 0,0 0 0,0 0 0,2 2-1,-3-2 0,0 1-1,0-1 0,-1 0 0,1 0 1,0 1-1,-1-1 0,0 0 0,1 1 0,-1-1 1,0 1-1,1 1 0,1 6 28,-1-2 1,3 5 11,-2 0-1,1 0 1,-2 0 0,1 14-1,-2 165-186,0-189 141,0-1 0,0 0 0,0 0 0,0 0 0,0 1 0,1-1 0,-1 0-1,0 0 1,1 0 0,-1 0 0,1 1 0,-1-1 0,1 0 0,0 0 0,-1 0 0,1 0 0,0 0 0,0-1-1,-1 1 1,1 0 0,0 0 0,0 0 0,0-1 0,0 1 0,0 0 0,0-1 0,0 1 0,0-1 0,1 1-1,-1-1 1,0 0 0,0 1 0,0-1 0,0 0 0,1 0 0,-1 0 0,2 0 0,-2 0-5,1 0 1,-1-1-1,0 1 0,1-1 1,-1 1-1,0-1 0,0 1 1,1-1-1,-1 0 1,0 1-1,0-1 0,0 0 1,2-2-1,2 0-29,2-2-17,29-25-239,-19 11 163,15-22 0,-32 41 129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3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1780 3232,'-1'-4'186,"1"1"1,0-1-1,1 1 1,-1-1-1,1 0 1,0 1-1,1-6 1,-1 8-154,-1 0 0,1 0 0,0 0 0,-1 0 0,1 0 0,0 0 0,0 0 0,0 1 0,0-1 0,0 0 0,0 1 0,0-1 0,0 0 0,0 1 0,0-1 0,0 1 0,0 0 1,0-1-1,0 1 0,0 0 0,1-1 0,-1 1 0,0 0 0,0 0 0,0 0 0,2 0 0,3 0 164,-4 0-205,-1 0-1,0 0 1,1-1 0,-1 1 0,0 0-1,1 1 1,-1-1 0,1 0-1,-1 0 1,0 0 0,1 1 0,-1-1-1,0 1 1,0-1 0,1 1-1,-1 0 1,2 1 0,16 25-173,0-4 181,-10-12 15,-1 0-1,0 0 1,10 19-1,16 42 45,24 46-31,-43-90-7,1-1 0,23 27-1,-33-46-14,1-1-1,-1-1 0,1 1 0,1-1 0,9 6 0,-13-9 10,1 0-1,-1-1 0,1 1 0,0-1 0,0 0 0,0-1 1,0 1-1,0-1 0,0 0 0,9 1 0,-13-2-8,-1 0 0,1 0-1,-1 0 1,1 0 0,-1 0 0,1 0-1,0 0 1,-1 0 0,1 0 0,-1 0-1,1 0 1,-1 0 0,1 0-1,-1 0 1,1 0 0,0-1 0,-1 1-1,1 0 1,-1 0 0,0-1 0,1 1-1,-1 0 1,1-1 0,-1 1 0,1-1-1,-1 1 1,0 0 0,1-1 0,-1 1-1,0-1 1,1 1 0,-1-1-1,0 1 1,0-1 0,0 1 0,1-1-1,-1 1 1,0-1 0,0 0 0,0 1-1,0-1 1,0 0 0,2-5 51,1-3-44,-1 1 0,1-1 0,-2 0 0,1 0 0,-1 0 0,-1 0 0,1 0 0,-3-17 0,-2-3-19,-6-104-14,2-8 50,3 72-2,-1-58-54,2 59-99,-5-107-129,6 68 307,-3 47 6,-1-48 208,7 92-236,0 0 0,-1-1 0,-1 1 0,0 0 0,-9-32 0,1 20-8,5 17-10,1-1 1,1 1-1,0-1 1,0 0 0,1 0-1,-1-19 1,3-34-89,0 35 102,0 20 44,0 8-50,0 0-1,-1 0 1,2-1 0,-1 1-1,0 0 1,0 0 0,0 0-1,1 0 1,-1 0 0,2-2-1,3-4 117,-4 7-105,0-1-1,0 1 1,0-1-1,0 1 1,-1-1-1,1 1 0,0-1 1,-1 1-1,0-1 1,1 0-1,-1 1 1,0-1-1,0 0 1,1 1-1,-2-3 0,1-12 556,0 16-587,0 0-2,0-1 1,0 1-1,0 0 1,0-1-1,0 1 0,0 0 1,0-1-1,0 1 0,0 0 1,0-1-1,0 1 0,1 0 1,-1-1-1,0 1 0,0 0 1,0-1-1,0 1 1,0 0-1,1-1 0,-1 1 1,0 0-1,0 0 0,0-1 1,1 1-1,-1 0 0,1 0-2,-1 0-1,1 0 1,-1 0 0,1 0-1,-1 1 1,1-1-1,-1 0 1,1 0-1,-1 0 1,0 1-1,1-1 1,-1 0-1,1 1 1,-1-1-1,0 0 1,1 1 0,-1-1-1,0 1 1,1-1-1,-1 1 1,7 6-41,-5-5 140,1 0-1,-1-1 1,0 0 0,1 1-1,-1-1 1,1 0 0,-1 0 0,1 0-1,0-1 1,-1 1 0,1 0 0,0-1-1,-1 0 1,1 0 0,0 0 0,5 0-1,2 0-160,-6 1 15,-1-1 0,1 0-1,0 0 1,-1 0 0,1 0-1,0-1 1,0 0 0,4-1-1,39-10-20,-27 7 207,21-8 0,-23 7-175,1 0-1,-1 2 1,33-5 0,-25 5 3,-14 2 40,-1 1 0,1 1 0,13 1 0,-13 0-4,0-1 0,0 0-1,-1-1 1,15-3 0,87-25 145,407-68-299,-450 85 184,208-41 27,116-44-162,-92 19 20,43-3 57,-254 62 96,185-30 626,-145 26-152,-20 3-250,-33 14-115,-40 4-101,85-12 62,-67 7-43,73-2 0,113 9 397,-240 0-514,0 1 0,-1-1 0,1 0 0,0 0 1,-1 1-1,1-1 0,0 1 0,-1-1 0,1 1 1,-1 0-1,1 0 0,-1 0 0,1 0 0,-1 0 0,1 0 1,-1 0-1,2 2 0,-3-3-1,0 0 0,0 0 0,0 0 0,0 0 0,1 0 0,-1 0 0,0 0 0,0 0 0,0 0 0,0 1 1,0-1-1,0 0 0,0 0 0,0 0 0,0 0 0,0 0 0,1 0 0,-1 0 0,0 0 0,0 1 0,0-1 0,0 0 0,0 0 0,0 0 0,0 0 0,0 0 0,0 0 0,0 1 0,0-1 0,0 0 0,0 0 1,0 0-1,0 0 0,0 0 0,0 0 0,0 0 0,0 1 0,0-1 0,0 0 0,0 0 0,-1 0 0,1 0 0,0 0 0,0 0 0,0 0 0,0 1 0,0-1 0,0 0 0,0 0 0,0 0 0,0 0 0,0 0 1,-1 0-1,1 0 0,0 0 0,0 0 0,-14 11-1667,13-10 1272,0-1-1,-1 1 1,1-1-1,-1 0 1,1 1-1,-1-1 1,1 0-1,-1 0 1,-1 0-1,3 0 418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5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49 3328,'-13'0'1061,"10"0"-634,3 0-96,0 0 383,0 0-667,-1 0 0,1 0 0,-1 0 0,1 0-1,0 0 1,-1 0 0,1 0 0,-1 0 0,1 0 0,-1 0-1,1 0 1,-1 0 0,1 0 0,0 0 0,-1 0 0,1 0 0,-1 0-1,1 1 1,0-1 0,-1 0 0,1 0 0,0 1 0,-1-1-1,1 0 1,0 0 0,-1 1 0,0 0 0,7 6 538,-3-4-733,0 0 138,0-1-177,10 9 59,-11-10 128,-1-1-1,0 0 1,1 1-1,-1-1 0,1 0 1,-1 1-1,1-1 1,-1 0-1,2 0 1,-3 0 0,46 0 117,-40 2-64,4 9 97,-7-8-44,-4-3-90,0 1-1,0 0 0,0 0 0,0-1 0,0 1 0,1 0 0,-1 0 1,0 0-1,0 0 0,1 0 0,-1 0 0,0 0 0,1 0 0,-1 0 1,1 0-1,0 1 0,-1 0 0,-5 10 512,-7-4-223,4 5-398,7-10 59,0 0-1,0 0 1,0 0 0,0 0 0,-1 0 0,1-1 0,-1 1 0,-5 4 0,2-4 6,4-1 20,0-1 1,-1 0 0,1 1-1,0 0 1,0-1 0,0 1-1,-2 3 1,-6 24-19,-9-1-13,12-19 30,1-1 0,-5 12 1,-9 11 54,17-27-50,0 0-1,0 0 1,0 1-1,0-1 1,1 1-1,-1 0 0,1 0 1,1 0-1,-1 0 1,1 0-1,-2 10 0,3 1-84,3-16 175,-1 0-78,1 0 0,-1 0 1,1-1-1,-1 1 0,1-1 0,-1 1 0,1-1 0,-1 0 1,0 0-1,1 0 0,-1 0 0,0-1 0,0 1 0,4-4 1,22-12-31,-4 7-99,-11 5 63,0-1 0,15-8 1,-10 3 163,1 1 0,39-15-1,-30 14-107,-16 6-8,-1 1 0,21-6-1,11 5 81,-8-6-5,-5 6-26,-17-2-6,-12 6-9,1 1 0,-1-1 0,1 0 0,0 0-1,-1 1 1,1-1 0,0 1 0,-1-1 0,1 1-1,0 0 1,-1-1 0,1 1 0,2 0 0,39 0 1027,-40 0-703,-3 0-107,0 0 64,0 0-32,0 0 288,0 0-203,0 0-122,0 0 74,-2-1-187,0 0 0,0-1 0,1 1-1,-1-1 1,1 0 0,-1 1 0,1-1 0,0 0-1,0 0 1,0 0 0,0 0 0,0 0-1,-1-2 1,1 1-128,0 0 0,-1 0 0,1 0 0,-1 0 1,-4-4-1,2 2-36,-1 0 1,1-1 0,0 1 0,-3-7 0,4 7 26,-1-1-1,0 0 1,0 1-1,-5-5 1,-4-3-14,9 8-37,-1 0 1,1 0 0,-1 0-1,0 1 1,-8-5 0,-19-7-1983,27 14 1454,5 2 425,-1-1 0,0 1 0,0 0 0,1-1 0,-1 1-1,1 0 1,-1-1 0,0 1 0,1-1 0,-1 1 0,1-1 0,-1 1 0,1-1 0,-1 1 0,1-1 0,0 0 0,-1-1 0,-6-8-909,-20-19-2527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5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49 4064,'0'0'66,"-1"0"0,0 0 0,0 0 0,1 0 1,-1 0-1,0 0 0,0 0 0,1-1 0,-1 1 0,0 0 0,0 0 0,1-1 1,-1 1-1,0 0 0,1-1 0,-1 1 0,0-1 0,1 1 0,-1-1 0,1 1 1,-1-1-1,1 0 0,-1 1 0,0-2 0,1 2-43,0-1-1,-1 1 1,1-1 0,0 1-1,-1-1 1,1 1 0,0 0-1,-1-1 1,1 1 0,-1-1-1,1 1 1,-1 0 0,1 0-1,-1-1 1,0 1 0,1 0-1,-1 0 1,1-1 0,-1 1-1,1 0 1,-1 0 0,0 0-1,0 0 1,1 0-10,0 0 0,-1 0 0,1 0 1,0 0-1,0 0 0,0 0 0,0 0 0,0 0 0,0 0 0,0 0 0,0 0 0,0 0 0,0 0 1,-1 0-1,1 0 0,0 0 0,0 0 0,0 0 0,0 0 0,0 0 0,0 0 0,0 0 0,0 0 1,0 0-1,0 0 0,-1 0 0,1 0 0,0 0 0,0 0 0,0 0 0,0 0 0,0-1 0,0 1 1,0 0-1,0 0 0,0 0 0,0 0 0,0 0 0,0 0 0,0 0 0,0 0 0,0 0 0,0 0 1,0-1-1,0 1 0,0 0 0,0 0 0,0 0 0,0 0 0,0 0 0,0 0 0,0 0 0,0 0 1,0 0-1,0 0 0,0-1 0,0-26 1224,0 25-858,0 3-307,0 0 1,0 0 0,-1-1-1,1 1 1,1 0 0,-1 0-1,0 0 1,0 0 0,0 0-1,0 0 1,1 0 0,-1 0-1,0 0 1,1 0 0,0 1-1,3 6 47,8 19 93,-7-14-155,1-1 0,13 22 0,-17-30-61,0 0-1,0-1 1,0 1 0,0 0 0,1 7 0,5 10-25,11 7-16,-13-19 3,0-1 0,6 12 1,32 51-818,-39-64 704,-2-2-119,0-1 0,1 1 0,0-1 0,0 0 0,0-1 0,0 1 0,1-1 0,0 1 0,-1-1 0,1-1 0,0 1 0,7 2 0,7-2-2622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5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 4384,'-13'13'1424,"10"-10"-854,3-3-292,-3 0-54,3 0-218,-1 0 0,1 0 1,-1 0-1,1 0 1,-1 0-1,1 0 0,-1 0 1,1 0-1,-1 0 0,1 0 1,-1 0-1,1 1 0,-1-1 1,1 0-1,0 0 0,-1 1 1,1-1-1,-1 0 0,1 0 1,-1 1-1,1-1 0,0 0 1,-1 1-1,1-1 1,0 1-1,0-1 0,-1 1 1,1-1-1,0 0 0,0 1 1,-1-1-1,1 1 0,0-1 1,0 1-1,0-1 0,0 1 1,0-1-1,0 1 0,0-1 1,0 1-1,0 0 0,-3 5 170,-10 14 517,-6 11 812,6-14-1040,-4 4-391,1 1 0,-16 31 1,-84 184 399,98-201-444,-72 152 90,22-26-520,62-148 276,5-11-136,-1 1 1,1-1-1,-1 0 1,1 1 0,0-1-1,1 1 1,-1-1-1,0 5 1,1-6-1090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5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1262 1248,'-2'0'389,"-9"0"-239,8 0-81,3 0-64,0 0-207,-2 3 31,-9 7-16,8-7 129,-4-3 296,7 0-232,-1-1 0,1 1 0,0 0-1,-1 0 1,1 0 0,-1 0 0,1 0 0,0 0 0,-1 0 0,1 0 0,0 0-1,-1 0 1,1 0 0,-1 0 0,1 0 0,0 0 0,-1 0 0,1 0-1,0 0 1,-1 0 0,1 1 0,-1-1 0,1 0 0,0 0 0,-1 0 0,1 1-1,0-1 1,0 0 0,-1 0 0,1 1 0,0-1 0,-1 1 0,-10 10-134,9-9 53,-1 1 134,-24 40 218,24-40 395,1-3-181,-9 0-139,8 0-150,3-78 753,0 78-951,0-1-1,0 1 1,0 0-1,0 0 1,0 0 0,0 0-1,0 0 1,0 0 0,0 0-1,0 0 1,0 0 0,0 0-1,0-1 1,0 1 0,0 0-1,0 0 1,0 0 0,0 0-1,0 0 1,0 0-1,0 0 1,0 0 0,0 0-1,0 0 1,0 0 0,0-1-1,0 1 1,0 0 0,1 0-1,-1 0 1,0 0 0,0 0-1,0 0 1,0 0 0,0 0-1,0 0 1,0 0 0,0 0-1,0 0 1,0 0-1,0 0 1,1 0 0,-1 0-1,0 0 1,0 0 0,0 0-1,0 0 1,0 0 0,0 0-1,0 0 1,0 0 0,0 0-1,0 0 1,1 0 0,-1 0-1,0 0 1,1 0 25,-1 0 1,1 0 0,0-1-1,0 1 1,-1 0 0,1 0-1,0-1 1,0 1 0,-1 0-1,1-1 1,0 1 0,-1-1-1,1 1 1,0-1-1,-1 1 1,1-1 0,-1 1-1,1-1 1,-1 1 0,1-1-1,0-1 1,9-20 308,-3 5-144,-2 10-96,0-1 0,0 1 1,0-1-1,1 1 0,0 1 1,1-1-1,8-6 0,9-10 166,30-39 120,86-81 435,-13 14-459,70-95-355,-86 108-47,-109 113 45,57-60 174,74-62 0,74-53 746,-171 147-428,-28 22-275,2 1 0,-1 0 0,1 1-1,20-11 1,-17 15-209,-10 3-214,-3 14-991,0-12 340,0-2-740,0 0 148,0 0-1236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5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81 130 3392,'-2'0'95,"0"0"0,1 0 0,-1-1 0,0 1 0,1 0 1,-1-1-1,0 1 0,1-1 0,-1 0 0,1 1 0,-1-1 0,1 0 0,-1 0 0,1 0 1,0 0-1,-1 0 0,-1-3 0,0 2-111,1-1-32,0 2 78,1 0 0,0 0 0,0 0 0,0-1 0,0 1 0,0 0 0,0 0 0,0-1 0,1 1 0,-1-1 0,0 1 0,1-1 0,-1 1-1,1-1 1,0 1 0,-1-1 0,1 1 0,0-1 0,0 0 0,0-2 0,0 3-4,0 1 0,0-1 0,0 1 0,0-1 0,0 1 0,0-1 0,0 1 0,0-1 0,0 1 0,0-1 1,0 1-1,-1-1 0,1 1 0,0-1 0,0 1 0,-1-1 0,1 1 0,0 0 0,-1-1 0,1 1 0,0-1 0,-1 1 0,1 0 0,0-1 0,-1 1 0,1 0 0,-1 0 0,1-1 0,-1 1 0,1 0 0,0 0 0,-1 0 0,1-1 0,-1 1 0,1 0 0,-1 0 0,1 0 0,-1 0 0,1 0 0,-1 0 0,0 0 0,1 0-20,-1 0 0,1 0 0,0 0 0,0 0 0,0 0 0,0 0 0,0 0 0,0 0 0,0 0-1,0 0 1,0 0 0,-1 0 0,1 0 0,0 0 0,0 0 0,0 0 0,0 0 0,0 0-1,0 0 1,0 0 0,0 0 0,0 0 0,0 0 0,0 0 0,-1 0 0,1 0 0,0 0 0,0 0-1,0 0 1,0 0 0,0 0 0,0 0 0,0 0 0,0 0 0,0-1 0,0 1 0,0 0-1,0 0 1,0 0 0,0 0 0,0 0 0,0 0 0,0 0 0,0 0 0,0 0 0,0 0-1,0-1 1,0 1 0,0 0 0,0 0 0,0 0 0,0 0 0,0 0 0,0 0 0,0 0 0,0 0-1,0-1-7,0 0 0,0 1 0,0-1 0,0 0 0,0 1 0,1-1 0,-1 0 0,0 1 0,0-1 0,1 0 0,-1 1 0,0-1 0,1 1 0,-1-1 0,1 1 0,-1-1 0,1 1 0,-1-1 0,1 1 0,-1-1 0,1 1 0,0-1 0,0 1 2,-1-1 1,1 1-1,-1 0 1,1-1 0,-1 1-1,1-1 1,-1 1 0,1-1-1,-1 1 1,0-1 0,1 0-1,-1 1 1,0-1 0,1 1-1,-1-1 1,0 0 0,0 1-1,1-1 1,-1 0 0,0 1-1,0-1 1,0 0-1,0-1 22,3 4 4,10 11 54,1 3-16,-13-13-57,-1-1-1,1 0 0,0 1 1,-1-1-1,1 0 0,-1 1 1,0-1-1,0 1 0,0 4 0,1 10 27,3-9-16,0 6 14,-8 3 16,3-14-36,-1 0 1,1 0-1,1 0 1,-1 0 0,0 0-1,1 1 1,-1 2-1,2-5-3,-1 0 1,0 0-1,0 0 0,0-1 0,0 1 1,0 0-1,-1 0 0,1 0 0,0-1 0,0 1 1,0 0-1,-1 0 0,1-1 0,0 1 1,-1 1-1,0-2-14,0 1 1,0-1-1,0 0 0,0 1 1,0-1-1,0 0 1,0 1-1,0-1 0,0 0 1,0 0-1,0 0 1,0 0-1,-2 0 0,2 0 4,1 0 0,-1 0 0,1 0 0,-1 0 0,1 0 0,-1 0-1,1 0 1,-1 0 0,1 0 0,-1-1 0,1 1 0,-1 0 0,1 0 0,0 0-1,-1 0 1,1-1 0,-1 1 0,1 0 0,0 0 0,-1-1 0,1 1-1,-1 0 1,1-1 0,0 1 0,0 0 0,-1-1 0,1 1 0,0-1 0,0 1-1,-1-1 1,1 1 0,0 0 0,0-1 0,0 1 0,0-1 0,0 1-1,-1-1 1,1 1 0,0-1 0,0 1 0,0-1 0,0 1 0,0-1 0,1 1-1,-1 0 1,0-1 0,-4-20-10,1 11-26,1 7 24,1-1 0,0 1 0,0-1 1,0 1-1,0-1 0,0 0 0,1 1 0,-1-1 0,1 0 0,0 0 0,0 1 1,2-6-1,3-8 33,-3 14-10,-1 0-1,0 0 1,0 0-1,0 0 1,0 0-1,-1-1 1,1 1-1,-1-4 1,0 5-6,0 1 1,0-1-1,1 0 0,-1 1 1,0-1-1,1 0 1,0 1-1,-1-1 1,1 0-1,0 1 0,0-1 1,-1 1-1,3-2 1,2-5 6,-3 1-5,-2 7-5,0-1 0,0 1 1,0 0-1,0-1 0,1 1 0,-1-1 1,0 1-1,0 0 0,0-1 0,0 1 0,0-1 1,1 1-1,-1 0 0,0-1 0,0 1 1,1 0-1,-1-1 0,0 1 0,1 0 0,-1 0 1,0-1-1,1 1 0,-1 0 0,0 0 0,1 0 1,-1-1-1,0 1 0,1 0 0,-1 0 1,1 0-1,-1 0 0,0 0 0,1 0 0,-1 0 1,1 0-1,-1 0 0,1 0 0,-1 0 1,0 0-1,1 0 0,-1 0 0,1 0 0,-1 0 1,0 0-1,1 0 0,-1 1 0,1-1 1,-1 0-1,0 0 0,1 0 0,-1 1 0,3 1 13,-1 0-1,0-1 0,0 1 0,-1 0 1,1 0-1,0 0 0,-1 1 0,1-1 0,-1 0 1,1 0-1,-1 1 0,0-1 0,1 6 1,0-3 41,0 1 0,-1 0 0,1-1 0,-1 1 0,0 7 0,-1-3 195,0-8-193,1 0 1,-1 0-1,0 0 1,-1 0-1,1 0 0,0 0 1,0 1-1,-1-1 1,1-1-1,-2 4 1,-1 2 186,1-4-182,1 1 1,-1 0-1,0-1 1,0 1 0,0-1-1,0 0 1,-1 1-1,0-1 1,-5 5-1,8-8-72,-1 1-1,0-1 0,0 1 1,0-1-1,0 1 0,0-1 1,0 0-1,0 1 0,-1-1 0,1 0 1,0 0-1,0 0 0,0 0 1,0 0-1,0 0 0,0 0 1,0 0-1,0 0 0,0-1 1,0 1-1,-2-1 0,1 0-13,1 0-1,0 0 1,-1-1-1,1 1 0,0-1 1,0 1-1,0 0 1,0-1-1,-1-2 1,-9-12-172,10 15 163,-1 0 0,1 0-1,0-1 1,0 1 0,0 0 0,0 0-1,0-1 1,0 1 0,0-1 0,0 1 0,1-1-1,-1 1 1,0-1 0,1 1 0,-1-1-1,1 0 1,0 1 0,0-1 0,0 0-1,-1 1 1,2-3 0,0 0-218,0 1 0,0 0 0,1 0 0,0-1 0,-1 1 0,1 1 0,0-1 0,4-3 0,7-13-1351,3-10-770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5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 4160,'-26'14'1333,"7"-2"-547,18-11-757,1 0 1,-1-1 0,0 1 0,0-1 0,0 1-1,1-1 1,-1 1 0,0-1 0,0 1 0,0-1-1,0 0 1,0 0 0,0 1 0,0-1 0,0 0-1,0 0 1,0 0 0,0 0 0,-1 0-1,-76 0 643,75 0-218,3 0-113,0 0-176,5-3-69,8-2-36,-1 0 0,1 0 0,0 1 0,0 1 0,0 0 0,1 1 0,22-1 0,-26 3 5,-6-1-37,-1 1-1,1 0 0,0 0 0,0 0 0,-1 1 0,1-1 0,0 1 1,5 1-1,-1 1 48,6 1-146,0 1-1,25 13 1,-36-15 143,0 0 0,0 0 0,0 0 1,0 0-1,-1 1 0,0-1 0,0 1 0,0 0 0,0-1 0,0 1 0,-1 0 0,1 0 1,-1 0-1,1 8 0,3 5-34,1-1 39,-5-13-89,0 1 0,1-1-1,-1 0 1,-1 1 0,1-1-1,0 1 1,-1 5 0,1 19-74,0-21 85,-1 1 0,0 0 0,-1-1 1,1 1-1,-3 9 0,-8 15 97,5 1-27,-4-1-31,5-14-17,4-10 16,-1 0 1,0 0-1,-1-1 0,-3 9 1,-18 34-406,8-16-8,-25 41 0,38-71 421,1 1 0,-1-1 1,1 1-1,0 0 0,-1 7 1,2-9-70,0-1 0,1 1 0,-1 0 1,0-1-1,0 1 0,-1-1 0,1 1 1,-1-1-1,1 0 0,-3 3 0,4-5 15,-1 1 0,1-1 0,0 1 0,-1-1 0,1 1 0,0-1 0,0 1 0,-1-1 0,1 1 0,0 0 0,0-1 0,0 1 0,0-1 0,0 1 0,0 0 0,0-1-1,0 1 1,0-1 0,0 1 0,0 0 0,0-1 0,0 1 0,0-1 0,1 1 0,-1-1 0,0 1 0,0 0 0,1-1 0,-1 1 0,1 0 0,-1 0-15,11 12-2,-11-12 29,1-1-1,0 0 1,-1 1 0,1-1 0,-1 0 0,1 1-1,0-1 1,-1 0 0,1 0 0,0 1 0,-1-1-1,1 0 1,0 0 0,-1 0 0,1 0 0,0 0-1,-1 0 1,1 0 0,0 0 0,0 0 0,-1 0-1,1 0 1,0-1 0,2 1 4,4 0-3,-5 0-3,1 0 1,-1 0-1,0 0 0,0 0 0,0 0 0,1 0 1,-1-1-1,0 1 0,3-2 0,25-14-91,-28 12 101,4-3 20,-4 6-28,1 1 0,-1-1 1,1 1-1,0 0 0,-1-1 0,5 1 0,-7 0-5,0 1 0,0-1 1,1 0-1,-1 0 1,0 0-1,1 0 0,-1 0 1,0 0-1,1 0 0,-1 0 1,0-1-1,1 1 0,-1 0 1,0 0-1,1 0 0,-1 0 1,0 0-1,1 0 1,-1-1-1,0 1 0,0 0 1,1 0-1,-1 0 0,0-1 1,1 1-1,0-1-14,0-1 1,0 1 0,0 0-1,0 0 1,0 0 0,1 0 0,-1 0 0,1 1-1,-1-1 1,0 0 0,1 1 0,-1-1 0,1 1-1,-1-1 1,1 1 0,0-1 0,-1 1 0,1 0-1,-1 0 1,4 0 0,-4 0-33,-1 0 1,1 0-1,0 0 1,-1 0-1,1 0 1,0-1-1,-1 1 0,1 0 1,0 0-1,-1-1 1,1 1-1,-1 0 0,1-1 1,-1 1-1,1-1 1,-1 1-1,1 0 1,-1-1-1,1 1 0,-1-1 1,1 0-1,-1 0 1,1 1-36,-1-1 0,1 0 0,-1 1 1,0-1-1,1 1 0,-1-1 1,1 1-1,-1-1 0,1 1 0,-1 0 1,1-1-1,0 1 0,-1 0 0,1-1 1,-1 1-1,1 0 0,0 0 0,-1-1 1,1 1-1,0 0 0,-1 0 1,2 0-1,-2 0 60,0 0-1,0 0 1,0 0 0,0 0-1,0 0 1,0 0 0,1 0-1,-1 0 1,0 0 0,0 0 0,0 0-1,0 0 1,0 0 0,0 0-1,0 0 1,0 0 0,0 0-1,1 0 1,-1 0 0,0 0 0,0 0-1,0 0 1,0 0 0,0 0-1,0 0 1,0 0 0,0 0-1,0 0 1,0 0 0,0 0 0,0 0-1,0-1 1,1 1 0,-1 0-1,0 0 1,0 0 0,0 0 0,0 0-1,0 0 1,0 0 0,0 0-1,0 0 1,0 0 0,0 0-1,0-1 1,0 1 0,0 0 0,0 0-1,0 0 1,0 0 0,0 0-1,0 0 1,0 0 0,0 0-1,0 0 1,0-1 0,0-12-2409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3:0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8064,'173'0'4165,"-112"-1"-3550,-24 0-451,51 5 1,-12 7 22,-54-9 101,11 2 246,0 0 1,41 12-1,-65-13-353,0 0 0,0 0 1,-1 1-1,0 0 0,1 0 0,-2 1 0,1 0 0,0 0 0,-1 1 0,0 0 0,-1 0 0,12 14 0,-16-16-89,1 0 1,-1 1-1,0-1 0,0 1 1,0-1-1,0 1 1,-1 0-1,0 0 0,0 0 1,0 0-1,-1 0 1,0 0-1,0 0 0,-1 7 1,1-7-29,1 3 5,-2 0 0,1 0 0,-1 0 0,0 0 0,-1-1 0,0 1 0,0 0 0,-1-1 0,1 0 0,-2 1 0,1-1-1,-9 12 1,9-14-33,-53 72-1419,48-68 886,0-1 0,0 0 0,-1 0 0,0-1 0,0 0 0,-13 7 0,-56 21-7278,78-35 7753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2:5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99 3808,'-1'1'34,"1"-1"1,0 0-1,-1 0 1,1 0-1,0 0 1,-1 0-1,1 0 1,0 0-1,-1 0 1,1 0-1,0 0 1,-1 0-1,1 0 1,0 0-1,-1 0 1,1 0-1,0 0 1,-1 0-1,1 0 0,0-1 1,0 1-1,-1 0 1,1 0-1,0 0 1,0 0-1,-1-1 1,1 1-1,0 0 1,0 0-1,-1-1 1,1 1-1,0 0 1,0 0-1,0-1 1,-1 1-1,1-1 1,7-7 379,-6 7-392,-1 1-9,1-1 0,-1 1 1,0 0-1,1-1 0,-1 1 0,0 0 1,0-1-1,1 1 0,-1 0 0,0-1 0,0 1 1,1 0-1,-1-1 0,0 1 0,0-1 1,0 1-1,0-1 0,0 1 0,0-1 1,0 1-1,0 0 0,0-1 0,0 1 1,0-1-1,0 1 0,0-1 0,1-4 35,10-1 91,-4-5 216,-7 10-330,0 0 0,1 0 0,-1 0 1,1 0-1,-1 0 0,1 0 0,0 0 0,0 0 0,-1 0 0,1 0 0,0 0 1,0 0-1,0 1 0,0-1 0,1-1 0,33-11 941,-24 10-780,37-13 673,-44 15-799,-1 0 1,1 0-1,0 1 1,-1-1 0,1 1-1,0 0 1,-1 0-1,7 1 1,2-1 34,7 0 35,-9-1-46,-1 1 0,0 0 0,0 1-1,14 2 1,-10 4 10,-11-7-78,-1 1-1,0 0 1,1 0 0,-1 0 0,1-1-1,-1 1 1,1-1 0,0 1 0,-1-1-1,1 0 1,-1 0 0,3 0 0,-2 0-1,1 0 0,-1 0 0,1 0 0,-1 0 0,1 0 0,-1 1 0,1-1 1,-1 1-1,1 0 0,-1-1 0,1 1 0,-1 0 0,0 0 0,0 1 0,1-1 0,-1 0 1,3 3-1,-3-1-389,-2-3-468,-5 0-2556,-3 0 2017,5 0-1232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0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3072,'-11'0'945,"22"0"-317,-11 0-436,2 0-58,5-1 35,3 1-20,0 0-1,0 0 0,15 3 0,-8 11-127,-4-1 54,-7-10 234,-5-3-270,1 0-1,0 1 1,0-1-1,0 1 0,-1-1 1,1 1-1,0 0 1,-1 0-1,1 0 0,0 0 1,-1 0-1,1 0 1,-1 0-1,2 2 0,0 0 197,-3-3 69,0 0-117,0 0-1,0 0-20,0 14 170,0-14-348,0 0 0,0 0 0,0 0 0,0 0 0,0 0 0,0 0 0,0 0 0,0 0 0,0 0 0,0 0 0,0 1 0,0-1 0,0 0 0,0 0 0,0 0 0,0 0 0,0 0 0,0 0 0,0 0 0,0 0 0,0 0 0,0 0 0,0 1 0,0-1 0,0 0 0,0 0 0,0 0 0,0 0 0,0 0 0,0 0 0,0 0 1,0 0-1,0 0 0,-1 0 0,1 0 0,0 0 0,0 0 0,0 0 0,0 0 0,0 0 0,0 0 0,0 0 0,0 0 0,0 0 0,0 0 0,-1 0 0,1 0 0,0 0 0,0 0 0,0 0 0,0 0 0,0 0 0,0 0 0,0 0 0,0 0 0,-1 0 0,-12 0-521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0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1664,'0'2'528,"0"9"-325,0-8-134,0-3-128,0 0 33,0 0 154,0 0 64,0 0 336,0 0-70,0 13 630,2-7-1146,5 1-11,0-1 147,0 0 1,0 1-1,8 13 1,-10-10 61,-4-7-80,0-1 1,1 0-1,-1 1 0,0-1 0,1 0 1,-1 0-1,1 0 0,1 2 0,5 4 107,-3-3-132,-1 0-1,1-1 0,8 6 0,-8-7-28,-1 0-1,0 0 0,0 0 1,0 0-1,-1 1 0,1-1 1,-1 1-1,0 0 0,0 0 1,0 0-1,3 7 0,0 0 37,1-1 0,13 18-1,-13-19-13,1 1 0,9 19-1,-4-4-35,22 34 0,-28-46 24,-1 0-1,8 27 0,-11-31-23,-2-7-2,-1 0 0,1-1 0,-1 1-1,1 0 1,-1 0 0,0-1 0,0 1 0,0 0 0,0 0 0,0 0 0,0 0 0,0-1-1,-1 1 1,1 0 0,-1 0 0,1-1 0,-1 1 0,0 0 0,1 0 0,-1-1 0,-1 2 0,0-1-38,1 1 0,0-1 0,0 0 1,0 0-1,0 0 0,1 1 1,-1-1-1,1 0 0,-1 1 1,1-1-1,0 3 0,-1 0-74,1-3 30,-1 1 0,1 0 0,0 0 0,0-1 0,0 1 0,1 0 0,0 3 0,-1-5 63,1-1 0,-1 1 1,1 0-1,-1 0 1,1-1-1,0 1 1,-1 0-1,1-1 1,0 1-1,0 0 0,-1-1 1,1 1-1,0-1 1,0 0-1,0 1 1,1 0-1,-2-2 12,1 1-1,-1 0 1,0-1-1,1 1 0,-1 0 1,0-1-1,0 1 1,0-1-1,1 1 1,-1-1-1,0 1 1,0 0-1,0-1 0,0 1 1,0-1-1,0 1 1,0-1-1,0 1 1,0-1-1,0 1 1,0 0-1,0-1 0,0 0 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0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49 2720,'-11'0'891,"17"0"-545,-14 0-164,5 0 4,3 0-100,0-2-49,0-9 22,0 11-57,0 0 1,0 0-1,0 0 1,0 0 0,0-1-1,0 1 1,0 0-1,0 0 1,0 0 0,0 0-1,0 0 1,0 0 0,0 0-1,0 0 1,0 0-1,0 0 1,0-1 0,0 1-1,0 0 1,0 0 0,0 0-1,0 0 1,0 0-1,0 0 1,0 0 0,0 0-1,0 0 1,0 0 0,-1 0-1,1-1 1,0 1-1,0 0 1,0 0 0,0 0-1,0 0 1,0 0-1,0 0 1,0 0 0,0 0-1,0 0 1,0 0 0,-1 0-1,1 0 1,0 0-1,0 0 1,0 0 0,0 0-1,0 0 1,0 0 0,0 0-1,0 0 1,0 0-1,0 0 1,-1 0 0,1 0-1,0 0 1,-11 0 162,11 0-159,0 0 0,0 0-1,0 0 1,0 0 0,0 0-1,0 0 1,0 0 0,0 0 0,0 0-1,-1 0 1,1 0 0,0 0-1,0 0 1,0 0 0,0 0 0,0 0-1,0 0 1,0 0 0,0 0-1,0 0 1,0 0 0,-1 0-1,1 0 1,0 0 0,0 0 0,0 0-1,0 0 1,0 0 0,0 0-1,0 0 1,0 0 0,0 0 0,0 0-1,0 0 1,0-1 0,0 1-1,0 0 1,0 0 0,-1 0-1,1 0 1,0 0 0,0 0 0,0 0-1,0 0 1,0 0 0,0 0-1,0-1 1,0 1 0,0 0 0,0 0-1,0 0 1,0 0 0,0 0-1,1 0 1,-1 0 0,0 0 0,0-1 8,0 1 0,0-1 0,0 1 1,0-1-1,0 1 0,-1-1 1,1 1-1,0-1 0,0 1 0,0-1 1,0 1-1,0-1 0,-1 1 1,1-1-1,0 1 0,0 0 0,-1-1 1,1 1-1,0-1 0,-1 1 1,1 0-1,-1-1 0,1 1 0,0 0 1,-1 0-1,1-1 0,-1 1 1,1 0-1,-1-1 0,-16 0 581,12 1-547,2 0 59,3 0-64,0 1-29,1 0 0,-1-1 0,0 1 0,0 0 1,0 0-1,-1 0 0,1-1 0,0 1 0,0 0 0,0 0 1,0 0-1,-1-1 0,1 1 0,0 0 0,-1 0 0,0 0 36,0-1 0,0 1 0,0-1-1,0 0 1,0 1 0,0-1-1,0 0 1,-1 0 0,1 0 0,0 1-1,0-1 1,0 0 0,-2-1-1,3 1-45,0 0-1,-1 0 1,1 0-1,-1 0 1,1 0-1,-1 0 1,1 0-1,0 0 1,-1 0-1,1 0 1,-1 1-1,1-1 1,-1 0-1,1 0 1,0 0-1,-1 1 1,1-1-1,0 0 1,-1 0-1,1 1 0,0-1 1,-1 0-1,1 1 1,0-1-1,-1 0 1,1 1-1,0-1 1,0 0-1,0 1 1,-1 0-1,-4 6 49,-6-2 98,-5 25-102,8-11-71,1 0 0,0 0 1,-3 21-1,8-33 60,1 1 1,1 0-1,-1 15 0,0 12 22,-5-10-36,4-15-54,0 0 0,0 0 0,0 16 0,2-11-15,-1-7-18,1 0-1,1 0 1,-1 0-1,3 9 1,0-3 21,1-1 0,1 0 1,0-1-1,7 15 0,-10-26 55,-1 1 0,1 0-1,0-1 1,-1 1 0,1-1-1,0 1 1,0-1-1,0 0 1,0 0 0,0 0-1,0 0 1,1 0 0,-1 0-1,0-1 1,0 1-1,1-1 1,-1 1 0,0-1-1,0 0 1,1 0 0,-1 0-1,0 0 1,4-1 0,3 0-68,-7 1 57,0 0 0,0 0 0,-1 0-1,1 0 1,0 0 0,-1-1-1,1 1 1,0-1 0,-1 1-1,1-1 1,0 0 0,-1 0 0,1 1-1,1-3 1,5-2 58,-5 4-57,-1 0 1,0 0 0,0-1-1,0 1 1,0-1-1,0 1 1,0-1 0,0 1-1,0-1 1,-1 0-1,1 0 1,2-4 0,4-5-21,16-21-41,-18 10 34,-4 11 18,15-38 1,-4 17 7,-2 2-4,-7 21 6,-1 0 1,1 0-1,-2-1 1,1 1-1,-1-1 1,1-17-1,-3 12 42,1 8-19,-1 0 0,0 1 1,-1-1-1,1 1 0,-3-8 1,-8-8 170,8 9-130,3 11-74,-1-1 1,1 1 0,-1 0-1,0-1 1,1 1 0,-1 0 0,0 0-1,-1 0 1,1-1 0,0 1 0,-1 0-1,1 0 1,-2-1 0,-11-14-64,9 4 65,-6 8 53,6-2 32,5 6-76,0 1 1,0-1-1,-1 1 1,1 0-1,0-1 1,-1 1-1,1-1 1,0 1-1,-1 0 1,1-1-1,0 1 1,-1 0-1,1-1 1,-1 1-1,1 0 1,-1 0-1,1-1 1,-1 1-1,1 0 1,0 0-1,-1 0 1,1 0-1,-1 0 1,0 0-1,1 0 1,-1 0 0,1 0-1,-1 0 1,1 0-1,-1 0 1,0 0-1,-1 0 18,0 0-1,1 0 1,-1-1-1,0 1 1,0-1-1,1 1 1,-1-1-1,0 1 1,1-1-1,-1 0 1,1 0-1,-1 0 1,-1-1-1,-4-2 3,4 3-24,1 0-1,0 1 0,-1-1 1,1 1-1,0 0 0,-1-1 1,1 1-1,-5 1 1,3-1-43,1 0-63,1 0-92,-58 0-5561,55 3 4623,-9 10 517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0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81 1728,'-10'12'500,"10"-11"-494,0-1 0,0 0 0,0 0 0,0 0-1,0 1 1,0-1 0,0 0 0,0 0 0,0 0 0,0 1 0,0-1 0,0 0 0,0 0 0,1 0-1,-1 0 1,0 1 0,0-1 0,0 0 0,0 0 0,0 0 0,1 0 0,-1 0 0,0 1 0,0-1 0,0 0-1,0 0 1,1 0 0,-1 0 0,0 0 0,0 0 0,0 0 0,1 0 0,-1 0 0,0 0 0,0 0-1,0 0 1,1 0 0,-1 0 0,0 0 0,0 0 0,0 0 0,1 0 0,-1 0 0,0 0 0,0 0 0,0 0-1,1 0 1,-1-1 0,3 1 106,-3 0-5,0 1-80,-1-1 0,1 1 0,0-1 0,0 1 0,0 0 0,0-1 0,0 1 0,0-1 0,0 1 0,0-1 0,0 1 0,0-1 0,0 1 0,1-1 0,-1 1 0,0-1 0,0 1 0,0-1 0,1 1 0,-1-1 0,0 1 0,0-1 0,1 0 0,-1 1 0,0-1 0,1 1 0,-1-1 0,1 0 0,-1 1 0,1-1 0,-1 0 0,0 0 0,1 1 0,-1-1 0,1 0 0,-1 0 0,1 0 0,-1 1 0,1-1 0,-1 0 0,1 0 0,-1 0 0,1 0 0,0 0 0,-1 0 0,1 0 0,-1 0-16,0 0 0,1 0 0,-1 0 0,0-1 0,0 1 0,0 0 0,0 0 0,0 0 0,0 0 0,0 0 0,0 0 0,0 0 0,0 0-1,1 0 1,-1 0 0,0 0 0,0 0 0,0 1 0,0-1 0,0 0 0,0 0 0,0 0 0,0 0 0,0 0 0,0 0 0,0 0 0,1 0 0,-1 0 0,0 0 0,0 0 0,0 0 0,0 0-1,0 0 1,0 0 0,0 0 0,0 1 0,0-1 0,0 0 0,0 0 0,0 0 0,0 0 0,0 0 0,0 0 0,0 0 0,0 0 0,0 0 0,0 0 0,0 1 0,0-1 0,0 0 0,0 0-1,0 0 1,0 0 0,0 0 0,0 0 0,0 0 0,0 1 8,0-1 0,0 1 0,0-1 0,0 1-1,0-1 1,0 0 0,0 1 0,0-1 0,0 1 0,0-1-1,0 0 1,0 1 0,1-1 0,-1 1 0,0-1 0,0 0-1,1 1 1,-1-1 0,0 1 0,0-1 0,1 0 0,-1 0 0,0 1-1,1-1 1,-1 0 0,0 1 0,1-1 0,-1 0 0,0 0-1,1 1 1,6 4 314,-2 1-85,-5-5-221,0-1 0,1 1 1,-1-1-1,0 0 0,1 1 1,-1-1-1,0 1 0,1-1 0,-1 0 1,0 1-1,1-1 0,-1 0 0,1 1 1,-1-1-1,0 0 0,1 0 0,-1 1 1,1-1-1,-1 0 0,1 0 1,-1 0-1,1 0 0,-1 0 0,1 0 1,-1 0-1,1 1 0,-1-1 0,1-1 1,-1 1-1,1 0 0,0 0 0,91 0 1941,-92 0-1962,1 0-1,-1 0 0,0 0 1,1 0-1,-1 0 0,0 0 1,1 0-1,-1 0 0,0 0 1,1 0-1,-1 0 0,0 0 1,1 0-1,-1 0 0,0 0 1,0-1-1,1 1 0,-1 0 1,0 0-1,1 0 0,-1 0 1,0-1-1,0 1 0,1 0 1,-1-1-1,2 0 32,-1 0 1,1 0-1,0-1 0,-1 1 1,1 0-1,0 0 0,0 1 1,0-1-1,0 0 0,0 1 1,0-1-1,2 0 0,28 0-168,-31 1 113,5-3 29,5-8 21,-9 9 0,-2 2 37,14 0 235,-12 0-379,-2 0 1,3 0 20,-2 0 57,-1 0-1,1 0 1,-1 0 0,1 0-1,-1 0 1,1 0-1,-1 0 1,1 0-1,-1-1 1,1 1-1,-1 0 1,1 0-1,-1 0 1,1-1-1,-1 1 1,0 0 0,1 0-1,-1-1 1,1 1-1,-1 0 1,0-1-1,1 1 1,-1 0-1,0-1 1,1 1-1,-1-1 1,0 1-1,1-1 1,-1 1 0,0 0-1,0-1 1,0 1-1,0-1 1,1 1-1,-1-1 1,0 1-1,0-1 1,0 1-1,0-1 1,0 1 0,0-2-1,0 2-1,0 0 0,0 0 1,0 0-1,-1 0 0,1 0 0,0 0 1,0 0-1,0-1 0,0 1 0,0 0 0,0 0 1,0 0-1,0 0 0,0 0 0,0 0 1,0 0-1,0 0 0,1 0 0,-1-1 0,0 1 1,0 0-1,0 0 0,0 0 0,0 0 0,0 0 1,0 0-1,0 0 0,0 0 0,0 0 1,0 0-1,0 0 0,0 0 0,0 0 0,0 0 1,0-1-1,1 1 0,-1 0 0,0 0 0,0 0 1,0 0-1,0 0 0,0 0 0,0 0 1,0 0-1,0 0 0,0 0 0,0 0 0,1 0 1,-1 0-1,0 0 0,0 0 0,0 0 1,0 0-1,0 0 0,0 0 0,0 0 0,1 1-1,-1-1 0,1 0 0,-1 0-1,1 0 1,-1 0 0,1 0 0,-1-1-1,1 1 1,-1 0 0,1 0 0,-1 0-1,1 0 1,-1 0 0,1-1 0,-1 1-1,1 0 1,-1-1 0,0 1 0,1 0-1,-1 0 1,1-1 0,-1 1 0,0-1-1,1 1 1,-1 0 0,0-1 0,0 1-1,1-1 1,-1 1 0,0-1 0,0 1-1,0-1 1,1 1 0,-1-1-1,0 1 1,0-1 0,0 1 0,0-1-1,0 1 1,0-1 0,0 0 0,3-4-326,7-6 177,-7 8 357,-3 3-211,0-1 0,0 1 0,-1-1 0,1 1 0,0-1 0,0 0 0,0 1 0,0-1-1,0 1 1,0-1 0,0 1 0,0-1 0,1 1 0,-1-1 0,0 1 0,0-1 0,0 1 0,1-1 0,-1 1 0,0-1 0,0 1 0,1 0 0,-1-1 0,0 1-1,1-1 1,-1 1 0,0 0 0,1-1 0,-1 1 0,1 0 0,-1-1 0,1 1 0,-1 0 0,1 0 0,-1 0 0,1-1 0,-1 1 0,1 0 0,-1 0 0,1 0-1,-1 0 1,1 0 0,-1 0 0,1 0 0,-1 0 0,1 0 0,0 0 3,-1 0 0,0 0 1,0 0-1,0 0 0,0 0 0,0 0 0,0 0 1,0 0-1,0 0 0,0 0 0,0 0 0,1 0 0,-1 0 1,0 0-1,0 0 0,0 0 0,0 0 0,0 0 1,0 0-1,0 0 0,0 0 0,0 0 0,0 0 1,1 0-1,-1 0 0,0 0 0,0 0 0,0 0 0,0 0 1,0-1-1,0 1 0,0 0 0,0 0 0,0 0 1,0 0-1,0 0 0,0 0 0,0 0 0,0 0 1,0 0-1,0 0 0,0 0 0,0-1 0,0 1 0,0 0 1,0 0-1,0 0 0,0 0 0,0 0 0,0 0 1,0 0-1,0 0 0,0 0 0,0 0 0,0-1 1,0 1-1,0-43-3712,0 40 2016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0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2144,'0'0'699,"0"0"-417,0 0-95,0 0 138,0 0-63,0 0 143,0 3 0,0 0-129,0-1-170,0 0-1,0 0 0,0 0 1,0-1-1,0 1 0,0 0 1,0 0-1,-1 0 0,1 0 0,-2 2 1,-5 1 443,7-5-523,-1 0-1,1 1 1,0-1 0,-1 0-1,1 1 1,-1-1 0,1 0-1,0 1 1,-1-1 0,1 0-1,0 1 1,-1-1 0,1 1-1,0-1 1,-1 0 0,1 1-1,0-1 1,0 1 0,0-1-1,0 1 1,-1-1 0,1 1-1,0-1 1,0 1 0,0-1-1,0 1 1,0-1 0,0 1-1,0-1 1,0 1 0,1 0-1,-1 0-7,0 0-1,0-1 1,0 1 0,0 0-1,0-1 1,0 1-1,0 0 1,0-1-1,-1 1 1,1-1-1,0 1 1,0 0-1,-1-1 1,1 1-1,0-1 1,0 1-1,-1-1 1,1 1-1,-1-1 1,1 1 0,0-1-1,-1 1 1,1-1-1,-1 1 1,1-1-1,-2 1 1,1-1-33,1 1-1,-1-1 1,0 1 0,1-1 0,-1 1 0,1-1 0,-1 1-1,1 0 1,-1-1 0,1 1 0,-1 0 0,1-1 0,0 1-1,-1 0 1,1 0 0,0-1 0,0 1 0,-1 0 0,1 0 0,0-1-1,0 1 1,0 0 0,0 0 0,0 0 0,0-1 0,0 2-1,1-1 31,-1-1 0,0 1 0,0-1 0,0 1 0,0-1 0,0 1 0,-1-1 0,1 1 0,0-1 0,0 1 0,0-1 0,0 1 0,0-1 0,-1 1 0,1-1 0,0 1 0,-1-1 0,1 1 0,0-1 0,0 0 0,-1 1 0,1-1 0,-1 0 0,1 1 0,0-1 0,-1 0 0,1 1 0,-1-1 0,1 0 0,-1 0 0,1 0 0,-1 1 0,1-1 0,-1 0 0,1 0 0,-1 0 0,1 0 0,-1 0 0,1 0 0,-1 0 0,0 0 0,1 0-10,0 0-1,0 0 1,0 0 0,0 0 0,-1 0-1,1 0 1,0 0 0,0 0 0,0 0-1,0 0 1,0 0 0,0 0 0,0 0 0,0 0-1,0 0 1,0 0 0,-1 0 0,1 0-1,0 0 1,0 0 0,0 0 0,0 0-1,0 0 1,0 0 0,0 0 0,0 0 0,0 0-1,0 0 1,0 0 0,0 0 0,-1 0-1,1 0 1,0 1 0,0-1 0,0 0 0,0 0-1,0 0 1,0 0 0,0 0 0,0 0-1,0 0 1,0 0 0,0 0 0,0 0-1,0 1 1,0-1 0,0 0 0,0 0 0,0 0-1,0 0 1,0 0 0,0 0 0,0 0-1,0 0 1,0 0 0,0 1 0,0 42 880,0-41-965,0-2-5,0 0-43,0 0 74,0 0 118,0 0-21,0 0-107,0 0 21,0 0 107,0 0 11,0 0 10,0 0-58,0 0-160,0 0 42,0 0 75,0 0-75,0 0 81,0 0 239,0 0-80,0 3-170,0 73 10,0 56 518,1-116-618,1 0 0,4 18-1,-3-19 49,-1 0 0,0 15 0,-2 281 149,1-295-149,0-11 28,-1-1 1,1 1-1,-1-1 1,0 0-1,-1 1 1,1-1-1,-1 1 1,-2 7-1,-8 2-34,8-12-192,3-2-65,0 0-410,0 0-128,0 0-1338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0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98 1824,'-13'0'587,"10"0"-353,3 0-122,0 0-5,-2 0-6,-12 0 475,14 3-21,0 8-102,0-8 145,-1-3-515,0 1 1,0 0-1,0-1 1,0 1-1,0 0 1,0 0-1,0 0 1,0 0-1,1-1 1,-2 3 0,0 0 106,-1 0 199,3-3-149,1-1-187,0 1 1,0 0-1,0 0 0,0 0 1,0 0-1,1 0 0,-1 0 1,0 0-1,0 0 0,1 1 1,0-1-12,0 0 0,-1 0 1,1 0-1,0-1 0,-1 1 1,1 0-1,0-1 0,-1 1 0,1-1 1,-1 1-1,1-1 0,-1 0 1,3-1-1,9-5 11,17 2-10,19-13-16,-17 6-22,19-8 22,-34 12 18,28-7 0,-2 9 7,-21 4-35,-5-1 2,26-8 0,15-3 5,-51 13-14,-1 0 0,1 0-1,-1 1 1,1 0-1,-1 1 1,0 0-1,9 1 1,-12-1 15,30 9 325,-31-9-329,1 0 0,-1 0 0,1 1 1,-1-1-1,0 1 0,0-1 0,1 1 0,-1 0 1,0 0-1,0 0 0,1 2 0,0 1-12,-1 1-1,1-1 1,-1 0 0,0 1-1,-1-1 1,0 1-1,0 0 1,0-1-1,0 1 1,-1 0-1,0 0 1,0-1-1,-1 1 1,-1 11-1,-1-10-48,0 0 0,0 0 0,-1 0 0,1-1 0,-8 10 0,-8 15-157,16-27 183,1 0 0,-1 1 0,0-1-1,0 0 1,-1 0 0,1-1 0,-8 7 0,-3 3-1,-10 17 10,-52 34-81,50-37 13,2 1 0,0 0-1,-28 48 1,28-38 89,-20 40 101,32-58-223,9-16 63,0 1 1,0 0-1,0 0 0,-3 8 0,1 13-138,3-19 166,-1-1 0,0 1 0,0-1 0,-1 0 0,-8 11-1,12-17 8,-1 1 0,1-1 0,0 1-1,-1-1 1,1 1 0,0 0-1,-1-1 1,1 1 0,0-1-1,0 1 1,0 0 0,-1-1-1,1 1 1,0-1 0,0 1 0,0 0-1,0-1 1,0 1 0,0 0-1,0-1 1,0 1 0,0-1-1,1 1 1,-1 0 0,0 0 0,0-1 5,0 1 2,0 0 0,0 0 0,0 0 0,0-1 0,0 1 0,0 0 0,0 0 0,1 0 0,-1 0 0,0-1 0,0 1 0,1 0 0,-1 0 0,0 0 0,1-1 0,-1 1 0,1 0 0,-1-1 0,1 1 0,-1 0 0,1-1 0,-1 1 0,1-1 0,0 1 0,1 0 0,-2 0 1,1-1-1,-1 0 1,1 0-1,-1 1 1,0-1-1,1 0 1,-1 1-1,1-1 1,-1 1 0,0-1-1,1 0 1,-1 1-1,0-1 1,0 1-1,1-1 1,-1 1-1,0-1 1,0 1 0,0-1-1,0 1 1,1-1-1,-1 1 1,0-1-1,0 1 1,0 1-1,0-2 3,0 0-1,0 0 0,-1 0 0,1 0 0,0 0 0,0 0 0,0 0 0,0 0 1,0 0-1,0 0 0,0 1 0,0-1 0,0 0 0,0 0 0,0 0 0,0 0 1,0 0-1,0 0 0,1 0 0,-1 0 0,0 0 0,0 0 0,0 1 0,0-1 1,0 0-1,0 0 0,0 0 0,0 0 0,0 0 0,0 0 0,0 0 0,0 0 0,0 0 1,0 0-1,0 0 0,0 0 0,1 0 0,-1 0 0,0 0 0,0 0 0,0 0 1,0 0-1,0 0 0,0 0 0,0 0 0,0 0 0,0 0 0,0 0 0,1 0 1,-1 0-1,0 0 0,0 0 0,0 0 0,0 0 0,0 0 0,0 0 0,2 0 10,0 1 0,0-1-1,-1 1 1,1-1-1,0 1 1,-1-1 0,1 1-1,-1 0 1,1 0-1,2 2 1,5 2 32,2 0 63,-9-4 6,0 0 0,1 0 0,-1 0 0,0 0 1,0 1-1,0-1 0,0 1 0,2 2 0,-1-2-120,-1-1-1,1 1 1,-1 0 0,1-1 0,0 1-1,0-1 1,0 0 0,0 0-1,-1 0 1,1 0 0,0-1-1,1 1 1,2-1 0,43 0-1590,-33 0 1307,-10 0-1085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0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17 130 3904,'-14'13'1253,"14"-14"-1193,-1 1 0,1-1-1,0 0 1,-1 0 0,1 0-1,0 0 1,-1 0-1,1 0 1,0 0 0,0 0-1,0 0 1,0 0 0,0 0-1,0 0 1,1-1 0,-1 1-48,0-1-1,0 0 1,0 1 0,1-1 0,-1 1 0,0-1 0,1 1 0,0-1-1,-1 1 1,1-1 0,0 1 0,0 0 0,-1-1 0,1 1-1,0 0 1,1 0 0,-1 0 0,2-2 0,3-1 142,-1 0 1,1 0-1,8-3 0,-11 6-36,1-1-42,-1 0 1,1 0 0,-1 1-1,1-1 1,0 1-1,0 0 1,0 0 0,0 0-1,0 1 1,7-1-1,25 0 168,-26 0-236,0 0-1,1 1 0,-1 1 1,0 0-1,16 3 0,9 7 41,8-6 43,-8 3 181,-5-13-105,-24 3-169,0 1 0,0 0 1,11-1-1,-11 2-48,0-1 0,0 0 0,0-1 0,0 0 0,-1 0 1,1 0-1,0 0 0,-1-1 0,0 0 0,1 0 0,7-7 0,-11 9 9,3-3-409,1 0 1,-1 0-1,6-8 0,-3 4-274,8-9-2198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0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3904,'-14'13'1253,"12"-10"-762,2-3-107,0 0 453,0 0-229,0 0 32,0 0-208,2 3 27,6 1-403,-1 1 0,1-1 0,0 0 0,0-1 0,12 3 0,-19-5-56,2 0-1,1 0 0,-1 0 0,1-1 0,0 1 1,-1-1-1,1 0 0,0 0 0,5-1 0,4 0 137,-7 1 10,1 0 1,-1-1-1,1 0 1,10-4 0,7-1-64,19 1-553,-7-6-74,-23 8 162,-10 3 283,-1-1 1,0 1-1,1-1 0,-1 1 1,0-1-1,1 0 1,-1 0-1,0 0 1,0 0-1,0 0 0,0-1 1,0 1-1,0 0 1,2-3-1,4-4-830,-5 5 502,1 0-1,-1 0 1,0-1 0,0 1-1,3-5 1,-6 6 212,1 1 0,-1-1-1,1 1 1,-1-1 0,0 1 0,0 0 0,0-1 0,0 1-1,0-3 1,0 4 207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1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82 3328,'-16'16'1216,"32"-16"-928,-16 0-96,16 0 448,0 0-384,16 0 256,1 0-288,15-16-576,-15 16 192,-1-33-352,0 17 256,1 16-1824,-1-16 1152,-16 0-448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1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7136,'13'0'2309,"-12"0"-2293,-1 0-1,0 0 1,0 0 0,0 0 0,0 0-1,0 0 1,0 0 0,0 0 0,0 0-1,0 0 1,0 0 0,1 0-1,-1 0 1,0 0 0,0 0 0,0 0-1,0 0 1,0 0 0,0 0-1,0 0 1,0 0 0,0 0 0,0 0-1,1 0 1,-1 0 0,0 0-1,0 0 1,0 0 0,0 1 0,0-1-1,0 0 1,0 0 0,0 0 0,0 0-1,0 0 1,0 0 0,0 0-1,0 0 1,0 0 0,0 0 0,0 0-1,0 1 1,0-1 0,0 0-1,0 0 1,0 0 0,0 0 0,0 0-1,0 0 1,0 0 0,0 0-1,0 0 1,0 0 0,0 1 0,0-1-1,0 0 1,0 1 13,0-1-1,0 1 1,1 0 0,-1-1 0,0 1-1,0 0 1,0 0 0,1-1-1,-1 1 1,0 0 0,1-1-1,-1 1 1,1-1 0,-1 1 0,1-1-1,-1 1 1,1-1 0,-1 1-1,1-1 1,-1 1 0,1-1-1,0 1 1,-1-1 0,1 0 0,0 1-1,0-1 1,1 1-1,0 0 0,0 0 0,0 1 0,0-1 0,0 0 1,-1 1-1,1-1 0,-1 1 0,4 3 0,0 4 16,0 1 1,-1-1 0,5 14-1,3 7-25,4 8-37,-3-10-2,17 52 0,-9 19 62,25 152-383,-44-240 318,45 267-130,-34-224 532,-11-42-310,1 6 440,8 30 1,-5-18 919,-4-36-1440,1 1-1,-1-1 1,-1 0 0,1 1 0,-1-1-1,0 0 1,0 0 0,-1-10 0,1-4-73,1 1 0,1 0 0,1 0 0,0 1 1,2-1-1,9-24 0,12-8-87,-22 42 126,2-7-89,19-26 0,-24 38 104,1 0-1,1 0 1,-1 1 0,1-1-1,-1 1 1,1 0 0,0 0-1,0 0 1,0 0 0,0 1-1,6-3 1,-3 3-11,0 0 1,0 1-1,1 0 0,-1 0 1,1 1-1,-1 0 0,0 0 1,1 0-1,-1 1 0,1 0 1,-1 1-1,0 0 0,0 0 1,0 0-1,10 6 0,-2 0-193,-1 1 0,19 15-1,0 0-27,-18-10 112,-15-14 143,1 1 0,-1-1 0,0 1 0,1-1-1,-1 0 1,0 1 0,0-1 0,0 1 0,1-1 0,-1 1-1,0-1 1,0 1 0,0-1 0,0 1 0,0-1 0,0 1 0,0-1-1,0 1 1,0-1 0,0 1 0,0-1 0,0 1 0,0-1 0,0 0-1,0 1 1,0-1 0,-1 1 0,1-1 0,0 1 0,0-1-1,-1 1 1,-13 5-51,-18 14 358,26-15-205,0-1 0,-1 0 0,0 0-1,0-1 1,-11 5 0,11-4 18,0-1 1,0 1-1,0 1 0,0 0 1,1 0-1,0 0 0,-9 10 1,13-14-116,1 1 0,0 0 0,-1-1 0,1 1 1,0 0-1,0 0 0,0 0 0,0 0 1,0 0-1,0 0 0,1 0 0,-1 0 0,1 0 1,-1 0-1,1 0 0,0 0 0,0 0 1,0 0-1,0 0 0,0 1 0,0-1 0,1 2 1,2 5-16,0-1 0,0 0 0,0-1 0,7 12 0,-2-4 111,1 0-10,0-2 1,1 1-1,0-1 1,1 0 0,0-1-1,15 11 1,1 4-32,-18-19-230,1-1 0,0 1 0,0-2-1,1 1 1,10 4 0,-9-5-596,-1 0 0,0 0 0,-1 1 0,1 1 0,9 9 0,-14-11 61,-3-4 622,-1-1-1,0 1 0,0 0 0,0 0 0,0 0 0,-1 1 0,1-1 0,0 0 1,-1 1-1,0-1 0,1 1 0,-1-1 0,0 1 0,0 0 0,0 3 1,2-1 1348,9 14 241,-10-15-1174,0 0 1,1 0-1,-1 0 0,7 7 0,2-2-23,1 0 0,0-1 0,0 0 0,1-1 0,0 0 0,0-1 0,17 4 0,-20-6-235,1-1 0,-1 0 0,1-1 0,0 0 1,0 0-1,19-1 0,-9 0-101,42 7 0,-37-4 11,7 0 0,-15-1 22,0-1 0,24 8-1,-26-5 36,26 4-1,-19-4-4,1 6 46,-16-9-65,-6-2-3,-1 0 0,1 1 0,0-1 1,0 1-1,-1 0 0,1-1 0,0 1 0,-1 0 1,4 2-1,-5-2-4,1-1 1,-1 1-1,0 0 0,1 0 1,-1-1-1,1 1 1,-1 0-1,0 0 1,0 0-1,0 0 1,1-1-1,-1 1 0,0 0 1,0 0-1,0 0 1,0 0-1,0 0 1,-1 0-1,1-1 0,0 1 1,0 0-1,-1 0 1,1 0-1,0 0 1,-1-1-1,1 1 0,0 0 1,-2 1-1,1 0 6,-1 0 0,0 0-1,0 0 1,0 0 0,0 0-1,0 0 1,0 0 0,0-1-1,0 1 1,-4 1 0,-12 10 45,12-6 5,0 0 1,1 1 0,-5 8 0,5-8-4,0-1 0,0 1 0,-7 6 1,-10 3 74,17-14-39,0 0-1,0 1 1,-7 7 0,10-10-68,1 1 1,0 0-1,0-1 1,0 1-1,0 0 1,0 0-1,0-1 1,0 1-1,0 0 1,1 0 0,-1 0-1,1 0 1,0 0-1,-1 0 1,1 3-1,-1 4 25,1-6-46,0 0 1,-1 0-1,1 0 0,0 1 1,1-1-1,-1 0 0,0 0 1,1 0-1,0 0 0,1 3 1,27 40 22,-24-40 5,0 0 0,0-1-1,0 1 1,1-1-1,0-1 1,0 1 0,0-1-1,0 0 1,1 0 0,0-1-1,10 5 1,-8-5-103,-1 1 1,0 0-1,0 1 1,0 0-1,-1 0 0,10 9 1,-15-13-58,0 1 0,-1 0 0,1-1 0,0 0 1,0 1-1,0-1 0,1 0 0,-1 0 0,0 0 0,0-1 0,0 1 0,1 0 1,3 0-1,-5-1-6,0 0 0,1 0 0,-1 0 0,0 0 0,0 0 1,1-1-1,-1 1 0,0 0 0,0 0 0,0-1 0,0 1 0,1-1 1,-1 1-1,0-1 0,0 0 0,0 1 0,0-1 0,0 0 1,0 0-1,0 1 0,-1-1 0,1 0 0,0 0 0,0 0 0,-1 0 1,2-2-1,-2 2 41,1 0 0,-1 1 1,0-1-1,0 0 0,1 1 0,-1-1 1,0 0-1,0 0 0,0 1 1,0-1-1,0 0 0,0 0 0,0 1 1,0-1-1,0 0 0,0 0 1,-1 1-1,1-1 0,0 0 1,-1 0-1,-12-16-3394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3:0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18 228 5472,'-1'-2'148,"-1"0"0,0 0 1,1 0-1,-1 0 0,1 0 0,0 0 1,-1-1-1,1 1 0,0-1 0,1 1 1,-1 0-1,0-1 0,1 0 1,-1 1-1,1-1 0,0 1 0,0-1 1,0 0-1,0 1 0,0-1 0,1 1 1,-1-1-1,1 1 0,1-6 0,2 0 112,8-19 307,-1 8-432,-8 15-110,0-1 1,0 1-1,-1-1 0,3-6 0,-4-6 17,-1 14-38,0 1-1,0-1 0,0 1 0,0-1 1,1 1-1,-1 0 0,1-1 1,-1 1-1,3-5 0,0 3-9,0-1 1,0 1-1,1 0 1,5-4-1,-5 3-25,-3 5 33,-1 0 0,1-1 1,-1 1-1,0 0 0,1 0 0,-1-1 0,1 1 0,-1 0 0,0 0 0,1-1 0,-1 1 0,1 0 0,-1 0 0,1 0 0,-1 0 0,1 0 1,-1 0-1,1 0 0,-1 0 0,1 0 0,-1 0 0,1 0 0,-1 0 0,1 0 0,-1 0 0,0 1 0,1-1 0,-1 0 0,1 0 0,-1 0 1,1 1-1,-1-1 0,0 0 0,1 1 0,0-1 0,-1 0-2,5 17 96,8 20 60,20 68 93,-16-26-42,9 104 1,-21-134-169,22 338 254,-24-311-282,-9 163 53,1-168-38,0 72 54,0-66 42,-4 102 135,-1-29-68,7-116-170,-2 41-3,-2-38-60,5-28-199,0 0-1,1 1 0,-1 12 0,2-20 95,0 1-1,0-1 0,0 1 0,0-1 0,0 0 0,-1 1 1,1-1-1,-1 1 0,0-1 0,0 0 0,0 1 1,0-1-1,0 0 0,0 0 0,-1 0 0,1 0 0,-1 0 1,1 0-1,-1 0 0,0 0 0,0-1 0,1 1 1,-1 0-1,-1-1 0,1 0 0,0 0 0,0 1 1,0-1-1,-1 0 0,1-1 0,0 1 0,-5 1 0,1-1-709,0-1 0,1 1-1,-11-1 1,16 0 846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1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 3328,'0'-14'1061,"0"14"-1053,0 0-1,0 0 1,0 0-1,0 0 1,0 0-1,0 0 1,0 0-1,0 0 1,0 0-1,0-1 1,0 1-1,0 0 1,0 0-1,0 0 0,0 0 1,0 0-1,0 0 1,0 0-1,0 0 1,0 0-1,0 0 1,0-1-1,0 1 1,0 0-1,0 0 1,0 0-1,0 0 1,0 0-1,0 0 1,0 0-1,0 0 1,-1 0-1,1 0 1,0 0-1,0 0 1,0 0-1,0 0 1,0 0-1,0 0 1,0 0-1,0 0 1,0-1-1,0 1 1,-1 0-1,1 0 1,0 0-1,0 0 0,0 0 1,0 0-1,0 0 1,0 0-1,0 1 1,0-1-1,0 0 1,0 0-1,-1 0 1,-9 0 243,9 0-245,1 0 0,0 0 0,0 0 1,0 0-1,0 0 0,0-1 0,0 1 1,0 0-1,0 0 0,0 0 0,0 0 1,-1 0-1,1 0 0,0 0 1,0 0-1,0 1 0,0-1 0,0 0 1,0 0-1,0 0 0,0 0 0,0 0 1,0 0-1,-1 0 0,1 0 1,0 0-1,0 0 0,0 0 0,0 0 1,0 0-1,0 0 0,0 0 0,0 0 1,0 0-1,0 0 0,0 1 0,0-1 1,0 0-1,0 0 0,0 0 1,0 0-1,0 0 0,0 0 0,0 0 1,0 0-1,0 0 0,0 0 0,0 1 1,0-1-1,0 0 0,0 0 0,0 0 1,0 0-1,0 0 0,0 0 1,0 0-1,0 27 666,0-24-384,-1 56 824,0-20-1164,6 57 0,5-26-50,-6-24 272,11 81 290,-4-75-393,-2 0 1,4 105-1,-5-23-58,0 2-98,-8 42-668,0-176 678,0-1 0,0 1 0,0 0-1,0-1 1,0 1 0,0-1 0,1 1 0,-1 0-1,1-1 1,-1 1 0,1-1 0,0 1 0,0-1 0,-1 1-1,1-1 1,0 0 0,0 1 0,1-1 0,1 2-1,-3-3 75,3 3 37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1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2496,'0'-7'158,"0"0"0,1 1 0,-1-1 0,4-10 0,-4 15-134,1 0 0,0 0 0,0 0 1,0 0-1,0 0 0,0 0 1,0 0-1,1 0 0,-1 0 0,0 0 1,1 0-1,0 1 0,-1-1 0,1 1 1,0-1-1,0 1 0,4-2 1,4-2-6,-7 4-14,-1 0 0,0 0 0,1 0 0,-1-1 0,0 1 0,0-1 0,0 1 0,2-3 0,-2 2 44,1 0 1,-1 1 0,1-1 0,-1 1 0,1-1 0,0 1 0,0 0-1,-1 0 1,1 0 0,0 0 0,0 1 0,0-1 0,4 0 0,6 1 590,23 0 0,-17 1-368,-15 0-246,0-1-1,0 1 0,0 0 1,0 1-1,0-1 1,0 1-1,-1-1 0,1 1 1,-1 0-1,1 0 1,-1 1-1,0-1 0,0 1 1,0 0-1,0 0 1,2 3-1,1 12 31,-3-9-27,-2-5-12,1 0-1,0-1 1,0 1-1,4 5 1,-4-6-8,-1 0 0,1 0 0,0 0 0,-1 0 0,1 0 0,-1 0 0,2 6 0,-2 5-97,0 1 0,-1 0 0,0-1 0,-1 1 1,-1-1-1,-4 20 0,2-12 68,0 3 182,2-12-98,0 1-1,0-1 1,-1 1 0,-1-1 0,-1 0 0,-11 25-1,-11-1-41,5 7 52,-4-7 17,4 4 58,5-26-95,7-6-49,6-5-17,1 1-1,-1 0 1,1-1-1,0 1 1,0 0-1,1 0 1,0 1 0,-3 7-1,4-9 9,-1 0-1,1 0 1,1 0-1,-1 1 1,0-1-1,1 0 1,0 0 0,0 1-1,0-1 1,1 0-1,1 6 1,-1-8 1,0 0 1,0 1 0,0-1 0,0 0-1,1 0 1,-1 0 0,1 0-1,-1 0 1,1 0 0,0-1-1,0 1 1,0-1 0,0 1 0,0-1-1,0 0 1,0 1 0,0-1-1,1 0 1,-1 0 0,0-1-1,1 1 1,-1 0 0,0-1-1,1 0 1,-1 1 0,1-1 0,3 0-1,1 0-13,0-1-1,0 1 1,-1-1-1,1-1 1,0 1-1,-1-1 1,1 0-1,8-5 0,8-1-415,-21 8 372,-1-1 0,1 1 0,0-1 0,0 0 0,0 0 0,-1 0 0,1 0-1,0 0 1,-1 0 0,2-1 0,-2 1-68,0 0 0,-1 1-1,1-1 1,-1 0 0,1 0 0,-1 1-1,0-1 1,1 0 0,-1 0 0,0 0 0,0 1-1,1-1 1,-1 0 0,0 0 0,0 0-1,0 0 1,0 0 0,0-1 0,0 2 127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1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4480,'0'0'1664,"17"0"-1312,15-16-64,0 0 32,1 16-224,-1-16-160,17-17 0,-1 33 96,-15-16 0,-1-16-224,0 16 96,1 0-736,-1-17 448,-16 17-1920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1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5056,'-14'14'1642,"11"-12"-1002,3-2-389,0 0-262,0 16 68,0-7-39,0-1-1,0 1 1,3 14 0,1-7-27,1 1 88,2 23 1,3 21-6,2-1 1,28 83 0,-25-103-46,-2 1-1,-2 0 1,-2 0 0,5 60 0,-11 32-334,-3-90 55,-2 1-585,-9 55 1,8-54-329,3-23-1370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1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2976,'0'6'161,"0"-5"-126,0 0-1,-1 0 1,1 0 0,0 0-1,0 0 1,0 0 0,0 0-1,0 0 1,0 0-1,1 0 1,-1 0 0,0 0-1,1 0 1,-1 0 0,0 0-1,1 0 1,-1 0-1,1 0 1,-1 0 0,1 0-1,0-1 1,-1 1 0,1 0-1,0 0 1,0-1 0,-1 1-1,1 0 1,0-1-1,0 1 1,0-1 0,0 1-1,0-1 1,1 1 0,6 4 64,-6-4-60,-1 0 1,1 0 0,-1 0 0,1 0 0,-1-1-1,1 1 1,0 0 0,-1-1 0,1 1-1,-1-1 1,1 0 0,0 0 0,2 1 0,58-1 189,-59 0-201,0 0 0,1-1 0,-1 1 1,0-1-1,1 0 0,-1 1 0,0-1 0,6-3 1,7-2 21,2 2 3,-10 2-33,0 1 0,-1-2 1,1 1-1,8-5 0,0-1 54,30-13 146,-42 19-150,-1 1 0,1-1 1,0 1-1,0-1 0,-1-1 1,1 1-1,-1 0 0,1-1 1,-1 1-1,6-7 0,-6 5 85,-3 4-137,1 0 0,-1-1 1,0 1-1,1-1 0,-1 1 1,0 0-1,0-1 0,1 1 1,-1-1-1,0 1 1,0-1-1,0 1 0,0-1 1,0 1-1,1 0 0,-1-1 1,0 1-1,0-1 0,0 1 1,0-1-1,-1 1 0,1-1 1,0 1-1,0-1 0,0 1 1,0-1-1,0 1 0,0-1 1,-1 1-1,1 0 0,0-1 1,0 1-1,-1-1 0,1 1 1,-1-1-1,1 1-17,-13-5 255,-22-25 443,29 26-744,1 0 0,-1 1-1,0-1 1,0 1 0,0 0 0,0 1 0,0-1 0,0 1 0,-1 1 0,-9-2 0,12 2 31,-1 1-1,1 1 1,-1-1 0,1 0-1,-1 1 1,1 0 0,0 0 0,0 0-1,-1 1 1,1-1 0,0 1 0,0 0-1,0 0 1,1 1 0,-1-1 0,-3 4-1,-5 2-52,6-4 76,1-1 0,-1 1-1,1 1 1,0-1 0,0 1-1,1 0 1,-1 0-1,1 0 1,0 1 0,1-1-1,-1 1 1,-2 7-1,-3 9-78,-7 24-1,8-22 111,3-6 23,1 1 0,1-1 0,1 1 0,0 0 0,1 0 0,2 19 0,-1-10-152,1-4 125,1 1 1,0 0-1,7 23 0,26 72-48,-33-112 34,1-1 0,0 1 0,1-1 0,0 0 0,0 0 0,0-1 0,1 1 0,0-1 0,0 0 0,1 0 0,0-1 0,0 0-1,0 0 1,0 0 0,1 0 0,0-1 0,7 3 0,-6-3 105,0-1 0,0 0 0,1-1 0,-1 0 0,1 0 0,13 1 0,52-3-273,-45 0-208,2 1 89,-21 0 91,0-1 0,0 0 0,0 0 0,0-1 0,0 0 1,15-4-1,7-11-295,-15 7 175,28-12-970,-10-6 96,-2 8-1109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1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5216,'0'0'1696,"0"0"-1040,0 0-384,0 3-256,-1 17 7,1-10-46,0 1 0,0-1 0,3 19-1,8 23 24,-7-15 135,11 69 290,-2-18 68,-7-36-239,-2-32-116,0 11 97,-5-15-104,-1 0 0,-1-1-1,-4 19 1,5-30-119,0-1 0,1 1 1,-1 0-1,-1-1 0,1 0 0,0 1 1,-1-1-1,1 0 0,-1 0 0,0-1 0,0 1 1,0 0-1,-1-1 0,1 0 0,-1 0 0,-6 3 1,-1 0-121,1 0 0,-1-1 1,0 0-1,-21 3 0,23-6-89,0 0-1,0-1 0,0 0 0,1-1 0,-1 0 0,0 0 1,0-1-1,1 0 0,-1 0 0,-14-7 0,11 3-162,0-1-1,-15-10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1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6304,'0'17'2336,"16"-1"-1824,0 0-128,-16-16-4064,0 0 1920,0 0-704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1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4160,'0'51'2368,"0"-48"-2328,-1 0 0,0 0 0,0 0 0,0 0 0,0-1 0,0 1 0,0 0 0,-1-1 0,-2 4 0,-18 22 605,8-14-363,10-11-198,0 0 0,0 1 0,1 0 1,0-1-1,-1 1 0,1 1 0,-4 7 0,4-5 8,1-3-111,1-1 1,-1 1-1,0-1 0,0 0 0,0 1 0,-1-1 1,1 0-1,-1-1 0,1 1 0,-1 0 0,-5 3 0,3-2-51,2-3 56,1 0-1,0 1 1,0-1-1,0 1 1,0 0-1,0-1 0,-2 4 1,-7 22 174,-1-14-55,10-11-101,0-1 1,0 1-1,0 0 0,0 1 0,1-1 1,-1 0-1,1 0 0,-2 4 1,-10 14 15,11-18-2,0 0 0,0 1 0,1-1 0,-1 1 0,1-1 0,0 1 1,0-1-1,0 1 0,0 0 0,0 0 0,0-1 0,1 1 0,-1 0 0,1 0 0,0 3 0,-1 16 14,0-13-63,1-1 0,2 15-1,-2-20 21,0-1 0,1 1 0,0-1 0,-1 1-1,1-1 1,0 1 0,0-1 0,1 0-1,-1 0 1,0 1 0,1-1 0,0 0 0,1 2-1,3 2-17,0 0-1,1 0 0,0-1 0,10 8 1,-12-11 28,-1 0 1,1 0-1,-1-1 0,1 0 1,0 1-1,-1-1 1,1-1-1,0 1 1,0-1-1,5 0 1,14-2 0,-1-1 0,1-1 0,-1-1 0,24-9 0,-32 10 0,85-28 234,-92 29-230,0 0 0,0 0-1,-1-1 1,1 0-1,-1 0 1,0-1-1,0 0 1,11-10-1,-16 13 14,0 0-1,0 1 1,0-1 0,0 0-1,0 1 1,0 0-1,0 0 1,0-1-1,1 1 1,-1 1-1,0-1 1,1 0 0,3 0-1,6-3 264,-11 4-265,-1-1 0,1 1 0,-1-1 0,1 1 0,-1-1 0,1 1 0,-1-1 0,1 1-1,-1-1 1,0 1 0,1-1 0,-1 0 0,0 1 0,1-1 0,-1 0 0,0 1 0,0-1 0,0 0-1,0 1 1,1-1 0,-1 0 0,0 0 0,0 1 0,0-1 0,-1 0 0,1 1 0,0-1 0,0 0-1,0 1 1,0-1 0,-1 0 0,1 1 0,0-1 0,-1 0 0,0 0 0,0-3 22,-1 1-1,0 0 1,0 0 0,0 0 0,-4-4 0,-3-1 28,-1 1 1,0 0 0,0 1 0,0-1-1,-1 2 1,-13-6 0,-5-2-137,2-2-349,15 9 46,0-1 1,-1 1-1,-20-6 0,20 9 101,1 0-195,-1-13-684,-8-11-48,20 26 1002,0 0 0,1 0 0,-1 0 0,0 0 0,1 0 0,0-1 0,-1 1-1,1 0 1,0 0 0,-1-1 0,1 1 0,0 0 0,0-3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1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4640,'-29'27'1504,"17"-21"-1057,6-1-229,5 8 439,0-11-629,1 0 0,0 0 0,-1 0-1,1 0 1,-1-1 0,0 1 0,1 0-1,-1-1 1,0 1 0,0 0-1,0-1 1,0 1 0,-1-1 0,-1 2-1,3-2-19,0-1-1,-1 0 1,1 0-1,0 1 0,0-1 1,0 0-1,-1 0 1,1 1-1,0-1 0,0 0 1,0 1-1,0-1 0,0 0 1,-1 1-1,1-1 1,0 0-1,0 0 0,0 1 1,0-1-1,0 0 1,0 1-1,0-1 0,0 0 1,0 1-1,0 0 0,0 11 201,0 9 75,3 26 0,8 29 271,-6 5-228,6 2-214,-5 9-75,-2-45 9,5 89-76,-8-53-439,-5 134-1494,2-197 1576,-9 30 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1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274 129 2496,'0'0'784,"-3"0"-464,2 0-297,-1 0 0,0 1 0,0-1 0,1 1 0,-1-1 0,0 1 0,1 0 0,-1-1-1,1 1 1,-4 2 0,-3 2 66,-3 0-15,1 0 0,0 1 0,0 0 1,0 0-1,1 1 0,0 0 0,0 1 0,-10 13 0,-46 70 1179,52-75-1015,7-10-109,1 0 0,1 0 0,-1 0 0,1 1 0,0 0 0,-4 9 0,0 3 54,-10 26 99,17-41-265,0 1 0,0-1 0,0 1 0,1-1 0,-1 1 1,1-1-1,0 1 0,2 9 0,-1-8-14,1 0 0,0 0 0,0 0-1,1-1 1,-1 1 0,1-1 0,1 1 0,-1-1 0,1 0-1,0 0 1,0 0 0,0-1 0,1 1 0,-1-1-1,1 0 1,7 4 0,-2-2 4,0-1-1,0-1 0,0 0 1,0 0-1,1-1 1,-1 0-1,1 0 0,0-2 1,0 1-1,16-1 1,-19-1-22,0 0 1,0-1 0,-1 0 0,1-1 0,0 0 0,-1 0 0,1 0 0,-1-1 0,1 0 0,-1-1 0,0 1 0,-1-2 0,1 1 0,-1-1 0,12-10-1,-7 6-49,-7 5 20,0 1 1,0-1 0,0 1 0,-1-1 0,0 0 0,1-1-1,-1 1 1,3-7 0,-4 7-35,3-6-171,0-1 0,0 0 0,-1 0-1,-1 0 1,3-12 0,-3-15-1210,-3-70 1,-1 49 274,2 35 870,-1 9 204,0 0-1,-3-25 0,-8 5 1050,7 14-391,4 19-413,0 0 1,-1-1-1,1 1 1,0 0-1,-1 0 1,0 0 0,1 0-1,-1 0 1,0 0-1,0 0 1,0 0-1,0 0 1,0 0-1,-1 0 1,1 0-1,-1 1 1,1-1-1,-1 0 1,1 1-1,-1 0 1,0-1-1,0 1 1,0 0-1,-3-2 1,-9-9 1039,-2-2-294,16 14-834,-1-1 0,0 1 1,0 0-1,1-1 0,-1 1 0,0 0 0,0 0 0,1 0 1,-1-1-1,0 1 0,0 0 0,0 0 0,0 0 0,1 0 1,-1 0-1,0 0 0,0 1 0,0-1 0,1 0 1,-1 0-1,0 0 0,-1 1 0,-6 4 258,7-4-260,-1 0-1,1 0 1,-1 0-1,1 0 1,-1-1-1,1 1 1,-1 0-1,0-1 1,1 1-1,-1-1 1,0 0-1,1 0 1,-3 1-1,2-1-25,1 0 0,-1 0 0,0 0 0,0 1 0,1-1 0,-1 1 0,1-1 0,-1 1 0,0 0 0,1-1 0,-1 1 0,1 0 0,-2 1 0,-5 3 35,0-2-17,1 2 105,5 9 79,3-8-154,0 1 1,0-1-1,0 0 0,3 8 1,2 11 134,-1 24-69,15 43-236,-11-55 40,5 44 0,-9-36 62,9 67 7,-7-76-149,-2 1 1,-2 0-1,-1 50 0,-2 10-1654,0-38-998,0-54 209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3:0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5824,'2'-2'108,"-1"1"1,1 0-1,0 0 1,0 1-1,0-1 0,0 0 1,0 0-1,0 1 1,0 0-1,0-1 1,0 1-1,0 0 1,0 0-1,0 0 0,0 0 1,1 0-1,-1 0 1,0 1-1,0-1 1,0 1-1,0 0 1,0-1-1,3 3 0,19 0 218,-23-3-323,-1-1 1,0 1 0,1 0 0,-1 0-1,0 0 1,1 0 0,-1 0-1,0 0 1,1 0 0,-1 1-1,0-1 1,1 0 0,-1 0-1,0 0 1,1 0 0,-1 0 0,0 0-1,0 0 1,1 1 0,-1-1-1,0 0 1,1 0 0,-1 1-1,0-1 1,1 0 0,3 5-5,0-2-9,-1 0 0,0 0 0,0 0 0,-1 0 0,1 1 1,0-1-1,1 5 0,11 29-92,18 67 1,-32-102 96,10 45-86,7 61-1,-15-87 93,21 235 121,-18-175-142,-3-39 68,-2 0 0,-5 52 0,-7-30 176,6-15 362,-6-14-74,8-23-216,-1 9 190,4-21-470,0 1 0,0-1 0,0 1 0,-1-1 0,1 1 0,0-1 1,0 1-1,0-1 0,-1 1 0,1-1 0,0 1 0,-1-1 0,1 0 0,0 1 0,-1-1 0,1 0 0,0 1 1,-1-1-1,1 0 0,-1 1 0,1-1 0,-1 0 0,1 0 0,-1 1 0,1-1 0,-1 0 0,-16-30 630,16 25-702,0-1 0,0 0 0,1 0 0,0 0 0,0-10 0,1-6-110,-1 0-61,2 1 0,0-1 0,1 1 0,1-1-1,11-29 1,-10 36 71,1 0 0,0 1 0,1 0 0,1 0 0,1 0 0,0 1 0,0 1-1,16-17 1,-21 25 114,0 0-1,1 0 0,-1 0 0,1 1 0,-1 0 0,10-5 0,-11 7 22,0 0-1,0 0 0,-1 0 1,1 1-1,0-1 1,0 1-1,0 0 0,0 0 1,0 0-1,0 0 1,-1 0-1,1 1 0,4 0 1,-5 0 7,5 0-1,0 1 1,-1 0 0,1 1-1,0-1 1,7 5 0,-13-6 31,0 0 0,0 0 0,0-1 1,0 1-1,0 0 0,0 0 0,0 0 1,0 0-1,0 0 0,0 0 0,0 0 1,-1 0-1,1 0 0,0 1 1,-1-1-1,1 0 0,-1 0 0,0 1 1,1-1-1,-1 0 0,0 0 0,0 1 1,1-1-1,-1 0 0,0 1 0,0-1 1,-1 0-1,1 1 0,0-1 1,0 0-1,-1 1 0,1-1 0,-1 0 1,1 0-1,-1 1 0,0 0 0,-2 3 61,0-1 0,0 0 0,0 0-1,0 0 1,-1 0 0,0-1 0,-7 7 0,1-3 71,0-1 1,-14 8 0,14-9-73,-7 3 416,-22 15-1,33-19-304,0 1 0,0 0 1,0 0-1,1 1 0,0-1 0,-9 13 0,13-17-174,0 0 0,1 1 0,-1-1 0,0 1 0,0-1 0,1 1 0,-1 0 1,1-1-1,-1 1 0,1-1 0,0 1 0,0 0 0,-1-1 0,1 1 0,0 0 0,1 0 0,-1 1 0,1 1 15,1 0 0,-1 0 0,1 0 0,0 0 0,3 5 0,6 10 19,-11-19-48,11 24 100,2-1-1,30 43 0,-33-54-111,0-1 0,0 0 0,22 17 0,-26-23-48,1-1 0,-1 1 0,-1 1 0,1-1-1,-1 1 1,9 12 0,-14-17-5,1 0 1,0 1-1,0-1 0,0 0 0,0 0 1,0 0-1,0 0 0,0 0 1,0 0-1,0 0 0,1 0 1,-1 0-1,0-1 0,1 1 1,-1 0-1,1-1 0,-1 1 0,0-1 1,1 1-1,-1-1 0,1 0 1,1 0-1,-3 0 1,-1 0 0,1 0 0,-1 0 0,0 0 1,1 0-1,-1 0 0,1 0 0,-1-1 0,1 1 0,-1 0 0,1 0 0,-1-1 0,1 1 1,-1 0-1,1-1 0,-1 1 0,1 0 0,0-1 0,-1 1 0,1-1 0,-1 1 0,1-1 0,0 1 1,0-1-1,-1 1 0,1-1 0,0 1 0,0-1 0,0 1 0,-1-1 0,1 1 0,0-2 1,-1-23-1591,2 14 984,-1-30-887,0-31-987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16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2144,'3'0'699,"8"0"-417,-9 0 54,-2 0 656,0 0-213,0 2 95,0-1-832,0 0-1,0-1 0,0 1 1,0 0-1,0-1 0,0 1 0,-1 0 1,1-1-1,0 1 0,0-1 0,-1 1 1,1 0-1,0-1 0,-1 1 0,1-1 1,-1 1-1,1-1 0,-1 1 0,1-1 1,-1 1-1,1-1 0,-2 1 0,2-1-5,-1 0-1,1 1 1,-1-1-1,1 1 1,-1-1-1,1 1 1,-1-1-1,1 1 1,-1-1-1,1 1 1,0-1-1,-1 1 1,1-1-1,0 1 1,-1 0-1,1-1 1,0 1-1,0 0 1,0-1-1,-1 1 1,1 0-1,0 0 1,-2 5 566,-25 21 214,23-24-822,1 0 0,-1 1 0,1 0-1,0 0 1,1 0 0,-1 0-1,1 0 1,0 1 0,0-1 0,0 1-1,-2 9 1,0-2 17,1-2-27,0 0 0,0 0 0,2 0 0,-1 1 0,0 16 0,2 164-858,0-184 607,0 0-1,-1 0 1,0 0 0,-1 0 0,1 0 0,-5 9-1,4-9-160,-1 9-1022,3-13-977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1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49 114 2240,'1'0'21,"-1"-1"1,0 1 0,0-1-1,0 1 1,0-1-1,0 0 1,0 1-1,0-1 1,0 1 0,0-1-1,0 1 1,0-1-1,0 1 1,0-1-1,-1 1 1,1-1 0,0 1-1,0-1 1,0 1-1,-1-1 1,1 1-1,0-1 1,-1 1-1,1 0 1,0-1 0,-1 1-1,1 0 1,-1-1-1,1 1 1,-1 0-1,1-1 1,0 1 0,-1 0-1,1 0 1,-1-1-1,1 1 1,-1 0-1,1 0 1,-1 0 0,0 0-1,1 0 1,-1 0-1,1 0 1,-1 0-1,0 0 1,-2 0 319,1 0 609,-5 0-316,-16 0 998,23-3-1573,0 3-47,0-1 0,0 1 0,0-1 0,0 1 0,0-1 0,0 1 0,0-1 0,0 0 0,0 1 0,0-1 0,1 1 0,-1-1 1,0 1-1,0-1 0,1 1 0,-1 0 0,0-1 0,0 1 0,1-1 0,-1 1 0,1-1 0,-1 1 0,0 0 0,1-1 0,-1 1 0,1 0 0,-1 0 0,1-1 0,-1 1 1,1 0-1,-1 0 0,1 0 0,-1-1 0,1 1 0,-1 0 0,1 0 0,-1 0 0,1 0 0,-1 0 0,1 0 0,-1 0 0,1 0 0,-1 0 0,1 0 0,0 1 0,0-1 15,-1 0 0,1 0 0,0 0-1,-1 0 1,1 0 0,-1 0 0,1 0-1,-1 0 1,1 0 0,0 0 0,-1-1-1,1 1 1,-1 0 0,1 0 0,-1-1-1,1 1 1,-1 0 0,1 0 0,-1-1-1,1 1 1,-1-1 0,1 1 0,-1 0-1,1-1 1,-1 1 0,0-1 0,1 1-1,-1-1 1,1 0 15,-1 0 0,1 0 1,-1 1-1,1-1 0,0 0 0,-1 1 0,1-1 1,0 1-1,-1-1 0,1 1 0,0-1 0,0 1 1,-1 0-1,1-1 0,0 1 0,0 0 0,0-1 1,0 1-1,0 0 0,-1 0 0,1 0 0,0 0 1,0 0-1,0 0 0,0 0 0,0 0 1,1 1-1,5-2 90,-1 0 1,1 0 0,0-1 0,7-2 0,23-6 152,90-17-13,-81 21-256,-22 0 11,-18 4 20,1 1 0,-1-1 0,0 1-1,12 0 1,26 1-141,-26 0-3486,-31 0-180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17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17 227 4384,'-13'14'1424,"10"-12"-854,19-4 193,-15 1-745,0 1 0,0-1-1,0 0 1,-1 1 0,1-1-1,0 1 1,-1-1 0,1 0-1,0 0 1,-1 0 0,1 1 0,-1-1-1,1 0 1,-1 0 0,1 0-1,0-1 1,9-14 422,-1 8-285,2 0 0,-1 1-1,1 0 1,0 1 0,15-7-1,33-14-30,-34 14-154,34-11 0,-18 9 10,-9 4 97,38-9 0,-38 14-93,-10-4-38,5 4-68,8-10-1468,-19 3 700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1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5056,'-13'43'1642,"11"-35"-1341,2-7-275,0 0 0,-1 0 0,1 0 1,0-1-1,0 1 0,0 0 1,-1 0-1,1-1 0,0 1 1,-1 0-1,1 0 0,-1-1 1,0 2-1,-14 0 564,15-2-581,-1 0 0,1 0 0,-1 0-1,1 0 1,-1 0 0,1 0 0,-1 0 0,1 0-1,-1 0 1,1 0 0,-1 0 0,1 0 0,0 0 0,-1 1-1,1-1 1,-1 0 0,1 0 0,-1 1 0,1-1 0,0 0-1,-1 0 1,1 1 0,0-1 0,-1 0 0,1 1-1,0-1 1,0 1 0,-1-1 0,1 0 0,0 1 0,0-1-1,-1 1 1,1-1 0,0 1 0,0-1 0,0 1-1,0-1 1,0 1 0,0-1 0,0 1 0,0-1 0,0 0-1,0 1 1,0-1 0,0 1 0,0 0 0,-3 20 296,0-11-102,-10 26 463,11-33-666,0 1-1,0-1 1,1 1-1,-1 0 1,1-1-1,0 1 1,0 0-1,0 0 1,1 0 0,-1 7-1,0 29 11,0-18-28,1 0 1,5 37-1,10-7 126,-12-42-87,0 1 0,3 13 0,-4-3 15,-1 1-1,-1 22 1,0-15-100,-2-2-226,-5 35 1,4-36-376,-2 34-1,5-25 32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19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4384,'0'0'1424,"3"0"-854,-2 0-523,1-1 0,0 1 0,0 0-1,0-1 1,-1 0 0,1 1-1,0-1 1,-1 0 0,1 0-1,2-2 1,4-1-38,-5 3 7,-1 0 1,0 0-1,1 0 0,-1 1 1,0 0-1,1-1 0,-1 1 0,1 0 1,4 0-1,10-1 88,-12-1-14,0 0-1,0-1 1,0 0 0,7-4 0,7-6 5,92-49-287,-92 52 442,0 1 1,1 1 0,39-12 0,2 0-166,2 0 0,-29 10 123,-28 9-1,1 0 1,-1 0-1,12 1 0,-8 0 219,-19 1-481,6-1-105,0 0 85,-8 0 75,9 0 48,-1 0-37,1 0-22,0 0-1,1 1 1,-1-1-1,0 1 1,0-1 0,1 1-1,-1 0 1,0 0-1,1 0 1,-4 2 0,-3 1 61,-1 1 68,-1-2-1,-15 5 1,7-2-76,14-4-55,0 0 1,0 1-1,0-1 0,1 1 1,-1 0-1,1 0 1,-1 1-1,1-1 0,-3 5 1,-6 5-54,7-8 47,0 1-1,0 0 1,0 0-1,1 1 1,0-1 0,1 1-1,-1 0 1,1 0-1,0 0 1,-2 9 0,0 17-109,1-20 73,1-2-25,0 0 0,-2 22-1,4-31 67,1-1 0,0 1-1,0 0 1,0 0 0,0 0 0,0-1-1,0 1 1,1 0 0,-1 0-1,0-1 1,1 1 0,0 0 0,-1-1-1,1 1 1,0-1 0,0 1 0,0-1-1,0 1 1,0-1 0,0 1-1,0-1 1,0 0 0,0 0 0,1 1-1,2 0 1,-4-1 2,1-1 1,0 0-1,0 1 0,0-1 0,0 0 0,0 0 1,0 0-1,0 0 0,0 0 0,0 0 1,-1 0-1,1 0 0,0 0 0,0 0 1,0-1-1,0 1 0,0 0 0,0-1 0,0 1 1,-1 0-1,1-1 0,0 1 0,0-1 1,-1 1-1,2-2 0,10-4-146,17-2-130,-21 2 129,0 1 1,-1-1-1,0 0 0,0-1 1,6-7-1,2-2-89,33-40-655,1-1 931,-37 46 26,13-13 190,-24 22-201,0 0 0,1 0 1,-1 1-1,0-2 0,0 1 0,0 0 0,0 0 0,-1 0 0,1 0 0,-1 0 0,1-1 1,-1 1-1,1-3 0,-1-20 517,0 20-139,-3 5 32,1 0-433,0 0 0,1 0 0,-1 1 0,0-1 0,1 1 0,-1-1 0,0 1 0,1-1-1,-1 1 1,1 0 0,-1 0 0,1 0 0,-1 0 0,1 0 0,-1 0 0,1 0-1,0 0 1,0 1 0,0-1 0,0 0 0,0 1 0,-1 2 0,0-1-22,0 0 1,1 1-1,-1-1 1,1 1-1,0-1 1,0 1-1,0 0 1,1-1 0,-1 9-1,0 14-75,1-18 1,-1 1-1,1 0 1,1 0-1,2 12 0,-2-18 69,-1 1 0,2-1-1,-1 0 1,0 0-1,1 0 1,-1-1 0,1 1-1,0 0 1,0 0-1,0-1 1,0 1-1,0-1 1,1 0 0,-1 0-1,1 0 1,2 2-1,1-1-10,1 0 0,-1-1 0,1 0 0,-1 0-1,1 0 1,0-1 0,0 0 0,-1 0 0,1-1-1,0 1 1,0-2 0,0 1 0,0-1 0,7-1-1,8-9 154,5 5-38,-22 4-96,1 0 0,-1-1 0,0 1 0,6-5 0,-6-6 42,6-1 28,-10 14-59,-1-1 0,0 1 1,1-1-1,-1 1 0,0-1 1,1 1-1,-1-1 0,0 0 0,0 1 1,1-1-1,-1 1 0,0-1 1,0 0-1,0 1 0,0-1 1,0 1-1,0-1 0,0 0 1,0 1-1,0-1 0,0 0 0,0 1 1,0-1-1,-1 1 0,1-2 1,0 2 14,0-1 2,0 0 0,0-1 0,0 1 1,0 0-1,0 0 0,0 0 0,-1-1 1,1 1-1,0 0 0,-1 0 0,1 0 0,-1-1 1,0 1-27,1 1 0,-1-1 0,1 1 1,-1 0-1,1 0 0,-1-1 0,1 1 1,-1 0-1,0 0 0,1 0 0,-1 0 0,1 0 1,-1-1-1,0 1 0,1 0 0,-1 0 1,1 0-1,-1 1 0,0-1 0,1 0 0,-1 0 1,1 3-115,0 169 10,0-161 104,1-1-1,0 0 1,1 0 0,3 11-1,-1-2-67,-3-11 47,1-1 0,0 0 1,0 0-1,0 0 0,5 9 1,-6-14 9,0 0-1,-1 0 1,1 1 0,-1-1 0,0 1 0,1-1 0,-1 0 0,-1 5 0,1-3-27,0-1-12,1-3 50,-1 0 0,1 0 0,0 0 0,0-1-1,-1 1 1,1 0 0,0 0 0,-1 0 0,1-1-1,0 1 1,-1 0 0,1-1 0,0 1 0,-1-1 0,1 1-1,-1-1 1,1 1 0,-1-1 0,1 1 0,-1-1-1,1 1 1,-1-1 0,0 1 0,1-1 0,-1 0-1,0 1 1,1-1 0,-1 0 0,0 0 0,0 1-1,0-1 1,1 0 0,-1 0 0,0-5-18,1 0 0,-1 0 0,-1-9-1,0-1 84,0-10 40,1 15 36,-1 0 0,2-1 0,-1 1 0,4-15 0,7-6-10,5-30 118,-13 46-107,-3 13 80,0 3-201,1 0 0,-1-1 0,1 1 0,-1 0 0,1 0 0,-1 0 1,1 0-1,-1 0 0,1 0 0,-1 0 0,1 0 0,0 0 0,-1 1 1,1-1-1,-1 0 0,1 0 0,-1 0 0,1 1 0,-1-1 0,1 0 0,-1 1 1,0-1-1,1 0 0,-1 1 0,1-1 0,-1 0 0,0 1 0,1-1 1,-1 1-1,0-1 0,1 1 0,-1-1 0,0 1 0,0-1 0,1 1 0,-1-1 1,0 1-1,0-1 0,0 1 0,0-1 0,0 1 0,0 0 0,2 6 28,1 1-46,-1-2-27,1 0 0,-2 1 0,1 0 0,-1-1 0,0 1 0,0 13 0,-2 3 40,1-1 18,4 44 0,0-39-77,0-6-37,1 39 0,-5-42 21,-1-10 29,1 0 0,0-1 0,1 1 0,2 10 0,8 12-100,-10-27 115,4 10-104,-4-13 107,-1 1 0,0-1 0,1 0 0,-1 0 0,1 1 0,-1-1 0,1 0 0,-1 0 0,1 0 0,-1 0 0,1 1 0,-1-1 0,1 0 0,-1 0 0,1 0 0,-1 0 0,2-1 0,-2 2 3,0-1 0,0 0 0,0 0 0,0 0 0,0 0 0,0 0 0,0 0 0,0 0 0,1 0 0,-1 0 0,0 0 0,0 0 0,0 0 0,0 0 0,0 0 0,0 0 0,0 0 0,0 0 0,0 0 0,0 0 0,1 0 0,-1-1 0,0 1 0,0 0 0,0 0 0,0 0 0,0 0 0,0 0 0,0 0 0,0 0 0,0 0 0,0 0 0,0 0 0,0 0 0,0 0 0,0 0 0,0 0 0,1-1 0,-1 1 0,0 0 0,0 0 0,0 0 0,0 0 0,0 0 0,0 0 0,0 0 0,0 0 0,0 0 0,0 0-1,0-1 1,0 1 0,0 0 0,0 0 0,0 0 0,0 0 0,-1 0 0,1-33-2558,0 4 224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1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 7232,'-16'49'2656,"16"-49"-2048,16 0-192,1 0 0,-1 0-320,0-16-96,0 16-32,0-17 160,-16 17-64,33-16-1504,-17 0 768,0 0-2752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1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6048,'-16'16'2240,"16"-16"-1728,-16 17-160,16-17 320,-16 16-448,-1-16-288,1 48 0,16-32-64,-16 33 64,16-1-160,-16 1 128,16 16-1568,16-17 896,-16 1-3136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2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5216,'-16'16'1952,"16"-16"-1536,16 16-96,-16 1 800,0-1-672,0 16 128,0 17-384,0-1-32,16 17-96,-16-17-64,0 17 32,0-16-256,16-17 128,-16 17-512,16-33 320,0 0-1760,-16 0 1120,0-32-2624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2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 5216,'0'6'837,"0"-4"-711,0 0 0,0 0 1,0-1-1,0 1 0,0 0 0,0-1 1,0 1-1,0 0 0,-1-1 0,1 1 1,-2 3-1,-9 0 215,8 0-234,0 0-1,0 0 1,0 1 0,-1 5-1,-4 22 380,-9-2-192,10-19-5,0 0 1,-5 14-1,8-17-154,-11 25 210,-12 3-67,11-2-184,12-23-103,-2-1 1,-6 12 0,-1 0-23,1 1 0,2 0 0,0 0 0,-7 27 0,12-34 25,-55 171-25,47-153-86,12-27 74,-4 11-209,5-19 229,0 0 0,0 1 0,0-1 0,0 0-1,0 0 1,0 1 0,-1-1 0,1 0 0,0 0 0,0 0 0,0 1 0,0-1-1,0 0 1,0 0 0,-1 0 0,1 1 0,0-1 0,0 0 0,0 0 0,0 0 0,-1 0-1,1 0 1,0 1 0,0-1 0,-1 0 0,1 0 0,0 0 0,0 0 0,0 0-1,-1 0 1,1 0 0,0 0 0,0 0 0,-1 0 0,1 0 0,0 0 0,0 0 0,-1 0-1,1 0 1,0 0 0,0 0 0,-1 0 0,1 0 0,0 0 0,0-1 0,0 1-1,-1 0 1,1 0 0,0 0 0,0 0 0,0 0 0,-1-1 0,1 1 0,0 0-1,0 0 1,-1-3-159,0 1-1,0-1 0,1 1 0,-1-1 0,1 1 0,-1-1 0,1 1 1,0-1-1,0 0 0,0 1 0,1-1 0,-1-2 0,1-8-586,-1 3 252,0 0-1,3-13 1,-2 17 51,1 1 1,0-1-1,0 1 1,4-8-1,-6 13 458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2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3392,'0'-14'1088,"0"14"-1080,0 0-1,0 0 1,0 0 0,0 0-1,0 0 1,0 0 0,0 0-1,0-1 1,0 1 0,0 0-1,0 0 1,0 0 0,0 0-1,0 0 1,0 0 0,0 0-1,0 0 1,0 0 0,0 0-1,0-1 1,0 1 0,0 0-1,0 0 1,0 0 0,0 0-1,0 0 1,0 0 0,0 0-1,0 0 1,0 0 0,0 0-1,0 0 1,1 0 0,-1 0-1,0-1 1,0 1 0,0 0-1,0 0 1,0 0 0,0 0-1,0 0 1,0 0 0,0 0-1,0 0 1,1 0 0,-1 0-1,0 0 1,0 0 0,0 0-1,0 0 1,0 0 0,0 0-1,0 0 1,0 0 0,0 0 0,1 0-1,9 0 297,-7 0 203,-3 0-123,0 0 133,3 0-101,28 1 361,-8 0-486,0-1-1,27-4 0,-2-7 377,-10 4-386,46-16 0,-77 21-267,63-15 42,-43 12-2,41-14 1,11-12 13,33-13 29,40-15-76,-96 37-15,-49 19-18,1 0 0,0 0 0,-1 1 1,1 0-1,0 1 0,0 0 0,0 0 0,11 1 0,-17 0-220,-4 2-469,-12 12-2856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3:0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33 114 8896,'-33'0'3296,"50"-17"-2560,-17 1-224,0 16 576,16 0-704,0 0-160,0 0-128,16 0-192,1-16 64,-1 16-544,1 0 320,-1 0-1664,16 16 1088,-15-16-1408,15-16 1280,-15 16-3488,15-32 2496,1-1 672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2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4384,'46'0'2352,"-41"3"-1771,-3-1-517,0-1 0,1 1 0,-1-1-1,0 0 1,1 0 0,-1 0 0,0 0 0,1 0 0,-1 0-1,1 0 1,-1-1 0,6 1 0,5 1 135,9 4-39,0 1 0,30 13 0,43 25-218,-12 4 20,-39-22 70,7-3-32,-21-8-80,-4-3-32,45 18 0,-67-30 100,0 0 0,0 1-1,0 0 1,-1 0 0,1 0-1,-1 0 1,1 0-1,-1 1 1,0 0 0,6 5-1,-5-4 5,-4-5-12,0 1-1,0-1 0,1 0 0,-1 1 1,0-1-1,0 0 0,0 1 0,0-1 0,0 0 1,0 1-1,0-1 0,0 0 0,0 1 1,0-1-1,0 0 0,-1 1 0,1-1 1,0-1-1,-3-1-292,0-1 1,0 0 0,0 1-1,0-1 1,-4-2 0,-1-2-321,-8-8-1708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22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2816,'0'-3'917,"0"-8"-565,0 11-346,0 0 0,0 0 0,0 0 0,0 0 0,0 0 0,0 0-1,0 0 1,0 0 0,0 0 0,0-1 0,0 1 0,0 0 0,0 0 0,0 0 0,0 0 0,0 0-1,0 0 1,0 0 0,0 0 0,0 0 0,0-1 0,0 1 0,0 0 0,0 0 0,0 0-1,0 0 1,0 0 0,1 0 0,-1 0 0,0 0 0,0 0 0,0 0 0,0 0 0,0 0 0,0 0-1,0 0 1,0 0 0,0 0 0,0-1 0,0 1 0,0 0 0,1 0 0,-1 0 0,0 0-1,0 0 1,0 0 0,0 0 0,0 0 0,0 0 0,0 0 0,0 0 0,0 0 0,1 0 0,-1 0-1,0 1 1,0-1 0,11 0 869,-9 0-273,1 0-122,56 0 1312,-56 0-1749,0 0-70,40 0 91,-40 0-26,-1 0-12,5-1 75,16 2 2353,-20 1-2155,7 12-107,-3 0-135,-3-6 17,0 1 0,1-1 0,0 0 0,0-1 0,0 1 0,12 11 1,-6-8-92,-5-5 8,-1 0-1,2 0 1,-1-1-1,10 7 1,30 9 238,5 6-53,14-5-80,-64-22-95,25 9 91,1-1 0,48 7 0,-16-4 52,-10-6-53,-14 6-43,-5-6 5,-19 2-33,-10-7-42,-1 1 0,1 0 0,0 0-1,0-1 1,0 1 0,0-1 0,0 1-1,0-1 1,0 1 0,0-1 0,0 0-1,0 1 1,0-1 0,0 0 0,0 0-1,1 0 1,-1 0 0,0 0 0,0 0-1,0 0 1,2 0 0,-3-2-224,0 1-1,0-1 1,0 0 0,0 1-1,0-1 1,-1 1 0,1-1 0,0 1-1,-1-1 1,0-1 0,-2-8-172,-2-3-1268,0 1 0,0-1 0,-9-15-1,-16-17 34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2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17 2656,'2'0'80,"-1"0"-1,1 0 1,0-1 0,0 1-1,-1 0 1,1-1 0,-1 1 0,1-1-1,0 0 1,-1 1 0,1-1-1,-1 0 1,0 0 0,1 0-1,-1 0 1,0 0 0,3-3 0,-2 2 464,-2 2 32,0 2 655,0 9-292,0-8 74,0 0-255,0 2-464,0 1 1,-1 0-1,0 0 1,-1 0-1,1-1 1,-1 1 0,0-1-1,-5 10 1,-9 24 339,-7 23 14,-35 65 0,31-73-539,-2 8-190,-44 65 0,-5-14-1973,74-108 1580,1 0 0,-1 0 0,0 0 0,-1-1 0,1 1 0,-1-1 0,0 0 0,-7 5 0,6-6-3206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2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4384,'-8'12'1126,"9"-8"-407,-2-3-412,-4-2-187,5 1-116,0 0 0,-1 0 0,1 0 0,0 0-1,0 0 1,0 0 0,0 0 0,0 0 0,0 0 0,0 0 0,0 0 0,0 0 0,0 0 0,-1 0 0,1 0 0,0 0 0,0 0 0,0 0-1,0 0 1,0 0 0,0 0 0,0 0 0,0 1 0,0-1 0,0 0 0,-1 0 0,1 0 0,0 0 0,0 0 0,0 0 0,0 0 0,0 0-1,0 0 1,0 0 0,0 0 0,0 0 0,0 0 0,0 0 0,0 1 0,0-1 0,0 0 0,0 0 0,0 0 0,0 0 0,0 0 0,0 0-1,0 0 1,0 0 0,0 0 0,0 1 0,0-1 0,0 0 0,0 0 0,0 0 0,0 0 0,0 0 0,0 13 320,0 0 1,-1-1-1,0 1 1,-1-1 0,-1 1-1,-6 19 1,0-9-58,4-13-172,1 1-1,0 0 1,-4 18-1,-13 135-281,20-160 184,-5 38 87,-1 58 1,11-22 110,21 129 1,-22-185-171,41 324 106,-23-166-305,12-5-138,-20-118 149,9 51-477,-3-45 167,-11-43 168,-2 1-203,-4-12 225,1-1 1,0 1-1,0-1 1,1 1-1,0-1 1,0 0-1,1 0 1,0-1-1,9 11 1,-4-9-602,0-1 0,16 11 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3:2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6464,'-2'3'342,"0"-1"1,0 1 0,0 0-1,0-1 1,1 1 0,-3 3-1,4-5-306,-1 0 0,1 0 0,0 0-1,-1 0 1,1 0 0,0-1 0,0 1-1,0 0 1,-1 0 0,1 0 0,0 0-1,0 0 1,0 0 0,0 0 0,1 0-1,-1-1 1,0 1 0,0 0-1,0 0 1,1 0 0,-1 0 0,1 0-1,-1-1 1,0 1 0,2 1 0,11 6 300,-9-2-300,0 0 0,0 0 1,-1 1-1,0-1 1,-1 0-1,1 1 0,-1 0 1,-1 0-1,1 0 0,0 7 1,6 53 261,20 27 555,3 12-132,31 220 831,-52-240-1391,-3 1 1,-7 109 0,-6-111-228,-3 0 0,-4-1-1,-4 0 1,-33 99 0,-7-30-997,44-125 130,-1 0 1,-34 48-1,24-45-118,-45 43 0,68-73 1036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4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82 405 5408,'-7'-1'393,"-1"1"1,1-1-1,-1-1 0,1 0 1,-13-4-1,15 4-343,-11 0 297,16 2-342,0 0 1,0 0-1,0 0 0,0 0 1,-1 0-1,1 0 0,0 0 1,0 0-1,0 0 0,0 0 1,0 0-1,0 0 0,0 0 1,0 0-1,0 0 0,0 0 1,-1 0-1,1 0 0,0 0 1,0 0-1,0 0 0,0 0 1,0 0-1,0-1 0,0 1 1,0 0-1,0 0 0,0 0 1,0 0-1,-1 0 0,1 0 1,0 0-1,0 0 0,0 0 1,0 0-1,0 0 0,0 0 1,0 0-1,0-1 0,0 1 1,0 0-1,0 0 0,0 0 1,0 0-1,0 0 0,0 0 1,0 0-1,0 0 0,0 0 1,0 0-1,0-1 0,0 1 1,0 0-1,0 0 0,0 0 1,0 0-1,0-2 24,2-44 36,-1 41-75,-1 1 0,1-1 1,0 1-1,1 0 0,-1 0 0,1 0 0,-1 0 0,4-6 0,0 4-13,0-1 0,0 1-1,9-8 1,-12 12 10,0 1 0,0-1 1,0 0-1,0 1 0,0-1 0,0 1 1,1 0-1,-1 0 0,1 0 0,-1 0 1,1 0-1,-1 0 0,5 0 0,-5 1 13,-1 0-1,1 0 0,0-1 0,-1 1 0,1 0 0,-1-1 0,1 1 0,-1-1 1,1 0-1,-1 1 0,1-1 0,1-1 0,10-5-14,-7 6 3,-1 0 0,0 1 0,1-1 0,-1 1 0,1 0 1,-1 0-1,1 1 0,10 1 0,8 9 7,-13-9 13,0-1 1,1-1 0,-1 0 0,0 0-1,1-1 1,-1 0 0,13-4-1,18-2 29,34 5 38,2-1-48,-52-1-55,37-10-1,-17 2 22,17-1 43,100-25-51,-139 31 4,47-10 22,9 8 100,-54 7-70,0 0 1,33-9-1,-7-6-27,-34 10-23,-1 1 0,1 2 0,28-6 0,0 6-26,67-10-31,-54 2 226,0 3 0,96-3 0,333 12 331,-453 1-519,1 2 1,47 9 0,68 24 113,-100-23-85,47 14 27,49 11-173,-87-26 94,101 27 235,-138-30-22,28 14 0,7 4-54,3-9-315,-42-14 105,28 12 0,-11 2 30,-23-11 43,1-1 0,25 9-1,32 8-105,-43-13 141,0-1-1,0-2 1,38 6 0,-28-10 27,2 0 1,44 10 1,132 35 87,-189-42-111,0-2 0,1 0-1,38-2 1,26 1 42,-59 0-39,31 2-17,1-10-53,-33 2 21,239-1 468,-172 5-594,-45 0 87,102-4-60,-97-2 109,76-4 66,-10 1-4,-67 3-31,4 1 1,100-11-190,-99 7 226,84 0-1,-2 0 45,-77 2-115,-8 3 9,120-13-26,-22 1 72,5-2 21,97-19-322,-164 23-114,84-20 293,-17 2 542,18-1-21,7-1-398,-123 24-68,10-2 308,92-1 0,756 12-92,-833-1-141,132 4 95,-176 1-148,135 6-71,186-10 313,-305 0-178,124-3 500,-43-8-263,0 6-176,-6-6-91,213 7-16,-207 6 0,-71-1 59,104 17 0,61 27-995,-236-45 927,147 33-3516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4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26 4736,'-3'-6'301,"-6"-11"723,6 15-588,2 8-69,1-4-69,2 1-68,0-1-237,-1 0 1,1-1-1,-1 1 0,0 0 1,0 0-1,0 0 1,0 0-1,0 1 0,-1-1 1,1 0-1,0 0 1,0 4-1,0 34-199,1 3 98,8 22 97,-4 21 262,4 36-86,-4 7-138,5-2 21,-6-9 160,-1-58-137,6 115-73,-10 38 397,-3-183-12,-2-18-185,5-12-194,0 0 0,0 0 1,-1 1-1,1-1 0,0 0 1,0 0-1,0 0 0,-1 0 1,1 1-1,0-1 0,-1 0 1,1 0-1,0 0 0,0 0 1,-1 0-1,1 0 1,0 0-1,-1 0 0,1 0 1,0 0-1,0 0 0,-1 0 1,1 0-1,0 0 0,-1 0 1,1 0-1,0 0 0,0 0 1,-1 0-1,1 0 0,-1-1 1,0 0-1,0 0 0,-1-1 0,1 1 0,0-1 0,0 1 0,0-1 0,0 1 0,0-1 0,0 0 0,0 1 1,0-1-1,1 0 0,-1 0 0,1 0 0,-1 1 0,1-1 0,0 0 0,0 0 0,0-2 0,-1-50 11,1 35-15,3-26-315,2-1 0,2 1 1,13-45-1,-15 66 242,2 0 1,0 0-1,1 1 0,1 0 1,2 1-1,0 0 0,15-21 1,-9 22 67,0 0 0,2 2 0,1 0-1,0 1 1,1 1 0,43-27 0,-24 21 85,1 2-1,1 1 1,53-16-1,-78 31-80,1 0 0,0 2 0,-1 0 0,1 0 0,0 2-1,0 1 1,0 0 0,29 4 0,-45-4 24,1 1 0,-1-1 0,1 1 1,-1 0-1,1 0 0,-1 0 0,0 0 1,0 0-1,0 0 0,1 1 0,-1-1 0,3 4 1,-4-4-33,0 0 0,0 0 0,-1 0 0,1 1 0,0-1 0,-1 0 0,1 0 1,-1 1-1,0-1 0,1 0 0,-1 0 0,0 1 0,0-1 0,1 0 0,-1 1 1,0-1-1,-1 3 0,0 0-32,0 0 1,0 0 0,-1-1-1,1 1 1,-1-1-1,0 1 1,0-1 0,0 0-1,-1 1 1,1-1-1,-1 0 1,1-1 0,-1 1-1,-5 3 1,-38 29-547,36-26 482,1-1 43,0-1 1,0 0-1,-10 5 0,-15 5 1,-59 18 0,47-19 108,-4 0 233,-88 16 0,96-22 202,-73 27-1,64-19-68,41-14-307,0 0 0,0 0-1,1 1 1,0 1-1,0-1 1,-10 9 0,14-10-46,2-2-14,0 0-1,0 1 0,0-1 0,1 1 0,-1 0 0,1 0 0,-1 0 0,1 0 0,0 0 1,0 0-1,0 0 0,1 1 0,-1-1 0,1 1 0,0-1 0,0 1 0,0 0 0,1-1 0,-1 1 1,1 0-1,0 0 0,0-1 0,0 8 0,1-6-20,-1 0 1,1 1-1,0-1 0,0 1 1,1-1-1,-1 0 1,1 0-1,1 0 0,-1 0 1,1 0-1,-1 0 0,8 8 1,4 3 64,0 0 0,18 15-1,-5-5-53,9 9-20,71 54 0,-49-50 86,30 22 46,-64-44-121,1-1 0,39 18-1,-3 4-103,-28-16-75,-28-20 55,1 1 0,-1 0 0,0-1 0,1 0 0,-1-1 0,1 1 0,0-1 0,-1 0 0,9 0 0,7 2-458,3 2-672,-18-3 923,0 0 0,0-1 0,-1 0 0,1-1 0,0 1 0,0-1 0,0 0 0,0 0 0,0-1 0,11-2 0,-1-3-948,29-15 0,-44 21 1239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4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6144,'-49'0'2272,"49"0"-1760,32 16-160,1-16 448,15 16-512,17 1 32,0-1-192,-1-16-288,1 32 64,0-32-2208,-17 16 1248,17 1-3008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4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6880,'33'0'2560,"-17"16"-1984,49-16-160,-33 16 256,33-16-448,-17 0-512,1 0 128,32 0-1984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4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164 142 4800,'-41'-27'1557,"41"27"-1535,-1 0 1,1 0-1,0 0 0,-1 0 1,1 0-1,-1-1 0,1 1 1,0 0-1,-1 0 0,1-1 1,0 1-1,-1 0 0,1 0 1,0-1-1,-1 1 0,1 0 1,0-1-1,0 1 0,-1 0 1,1-1-1,0 1 0,0-1 1,0 1-1,0 0 0,-1-1 0,1 0 1,0-26 1443,0 27-1462,0 0-1,0 0 1,0 0-1,0 0 0,0 0 1,0 0-1,0 0 0,0-1 1,0 1-1,0 0 0,0 0 1,0 0-1,0 0 1,0 0-1,0 0 0,0 0 1,0 0-1,0 0 0,0-1 1,0 1-1,0 0 1,0 0-1,0 0 0,0 0 1,0 0-1,0 0 0,0 0 1,0 0-1,0 0 0,0 0 1,0 0-1,0 0 1,0 0-1,-1 0 0,1-1 1,0 1-1,0 0 0,0 0 1,0 0-1,0 0 0,0 0 1,0 0-1,0 0 1,0 0-1,0 0 0,0 0 1,-1 0-1,1 0 0,0 0 1,0 0-1,0 0 1,0 0-1,0 0 0,0 0 1,0 0-1,0 0 0,-11 0 35,10 0-43,1 0 1,0 1-1,0-1 1,0 0 0,-1 0-1,1 0 1,0 0-1,0 0 1,-1 0 0,1 0-1,0 0 1,0 0-1,0 0 1,-1 0-1,1 1 1,0-1 0,0 0-1,0 0 1,0 0-1,-1 0 1,1 1 0,0-1-1,0 0 1,0 0-1,0 0 1,0 1-1,0-1 1,0 0 0,0 0-1,-1 0 1,1 1-1,0-1 1,0 0-1,0 1 1,-1 2-12,-10 18-67,1 0 0,0 1 1,2 0-1,1 0 1,-5 26-1,4 17-40,-14 13 11,18-43 134,1 0 0,4 65 0,0-49 24,-1-37-33,1 0-1,0 0 1,3 16-1,-2-22-21,0-1 0,1 0-1,0 0 1,0 0-1,0 0 1,7 10-1,-9-16 20,0 1-1,0-1 0,0 0 0,0 0 1,0 0-1,0 0 0,0 0 1,0 0-1,0 0 0,1 0 0,-1 0 1,0-1-1,1 1 0,-1 0 0,0-1 1,1 1-1,-1-1 0,1 1 0,-1-1 1,1 0-1,-1 0 0,1 0 1,-1 0-1,1 0 0,-1 0 0,1 0 1,-1 0-1,1 0 0,-1-1 0,0 1 1,1-1-1,-1 1 0,1-1 0,-1 1 1,0-1-1,1 0 0,0-1 0,5-2 8,-1-1 0,0 1 0,0-2-1,-1 1 1,1 0 0,4-8 0,1-3-4,-1 0 0,15-30 1,10-19 63,-25 49-40,-4 7 6,0 1 0,0-1-1,15-14 1,-19 21-30,0 0 1,0 0-1,0 0 0,1 1 1,-1-1-1,0 0 1,4-1-1,-5 3-11,0 0 0,0-1 0,1 1 0,-1 0 0,0 0 0,0 0 0,0 0 0,0 0 0,0 0 0,0 0 0,1 0 0,-1 0 0,0 0-1,0 1 1,0-1 0,0 0 0,0 1 0,0-1 0,0 1 0,0-1 0,0 1 0,0-1 0,0 1 0,0 0 0,0 0 0,1 1 0,5 7 29,0 0-1,-1 0 0,9 17 1,17 26 194,-15-30-186,1-1 1,1-1 0,0-1 0,1-1 0,2 0-1,-1-2 1,2 0 0,0-2 0,1 0-1,40 16 1,-50-25 5,0 0 1,1 0-1,-1-2 0,1 0 1,0 0-1,0-2 0,29 1 1,-32-4-16,-1 0 1,1-1-1,0-1 0,-1 0 1,0 0-1,0-1 1,0 0-1,12-9 1,-8 4 19,0 0 1,0-2 0,-1 0 0,20-23 0,-25 25 15,0-1 0,-1 0-1,-1-1 1,0 0 0,-1 0 0,0 0 0,0-1 0,3-15 0,-6 18 1,-1 0 0,0-1 0,-1 1 0,0 0 0,0-1 0,-1 1 0,-1 0 0,0-1 0,0 1 0,-1 0 0,-5-17 0,-8-17 100,-2 2-1,-2 0 1,-41-67 0,48 90-169,-19-30-66,7-10-246,18 47 170,-1 1 0,-11-13 1,3 3-232,4 6-2585,25 30 38,16 15-150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3:0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7136,'3'3'2309,"-1"-1"-2195,1 1 0,-1-1 0,1 1 0,-1 0 0,0 0 0,0 0 0,0 0 0,0 0 0,-1 0 0,1 1 0,-1-1 0,0 1 0,0-1 0,0 1-1,0-1 1,0 1 0,-1-1 0,0 6 0,0 16 255,-1-1-175,5 40 1,7 1-174,-6 16-16,6 16-69,-6 21 27,6 36 32,-6 10 5,6 12 0,-7-87 4,11 180 50,34 227 122,-36-366-101,-7-17-70,4-18-143,7 37-2449,-15-84 512,-2-13-2079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44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1505 4480,'17'45'1154,"47"82"1,-34-86-885,-20-29-202,14 24-1,-10-14-45,0 0-1,1-1 0,1-1 1,20 19-1,-8-11 8,41 44 65,-58-59-52,-7-6-10,1-1 0,1 0 0,6 5 0,-6-6 1,0-1 0,1 0-1,-1-1 1,1 0-1,0 0 1,0 0 0,1-1-1,13 4 1,-20-7-19,0 1 1,1 0 0,-1 0 0,0-1-1,0 1 1,0 0 0,0-1 0,1 1-1,-1-1 1,0 0 0,0 1 0,0-1-1,0 0 1,0 1 0,1-3-1,16-19 568,-17 21-557,5-8 100,0-1 0,0 0 0,-1 0 0,0 0 0,3-12 0,18-69 437,24-228-866,-35 193 59,-1-25 121,4-26 157,-10 110 58,0-85 0,2 18 99,-6 104-130,1-38 47,0 33-24,-1 14 14,0-33 0,-3 46-59,-1 1 0,1 0 0,0 0-1,1-1 1,0 1 0,0 0 0,0 0-1,1 1 1,0-1 0,0 0 0,1 1-1,5-7 1,-7 9-40,1 1 0,0 0 0,0 0 0,0 0 0,0 0-1,0 0 1,1 1 0,0-1 0,-1 1 0,1 0 0,6-2 0,0 0-21,-1 1 0,1 1 0,16-3 0,4 2-94,55 3 0,-41 0 127,113 1 305,222-4 495,-198-8-586,117 8-17,16 0 29,-104-7 110,9 4-58,-17-4 32,-93 6-198,194-11 359,234-34-1708,-441 39 1805,0-4 0,152-43 0,-220 50-554,-1-2 1,0-1 0,0-1 0,-1-2 0,30-18 0,-16 3-182,-22 14-1024,1 1-1,20-10 1,7 4-1523,-11 3-1680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4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1629 5472,'-40'14'1760,"33"-12"-1300,8 1-211,0-2-209,1 0 0,-1 1-1,0-1 1,0 0 0,0 1-1,0-1 1,0 1 0,0-1-1,-1 1 1,1-1 0,0 1 0,-1 0-1,1-1 1,-1 1 0,0 0-1,0-1 1,1 4 0,-1-5-32,-1 1 0,1-1 0,0 1 0,0 0 0,0-1 0,0 1 1,0-1-1,0 1 0,0 0 0,1-1 0,-1 1 0,0-1 0,0 1 0,0-1 0,1 1 1,-1 0-1,0-1 0,0 1 0,1-1 0,-1 1 0,0-1 0,1 0 0,-1 1 0,1-1 1,-1 1-1,1-1 0,-1 0 0,1 1 0,-1-1 0,1 0 0,-1 1 0,1-1 0,-1 0 1,1 0-1,-1 0 0,1 1 0,0-1 0,-1 0 0,1 0 0,-1 0 0,1 0 1,0 0-1,-1 0 0,1 0 0,-1 0 0,1 0 0,0-1 0,0 1 0,4-2 24,-1 1-1,1-1 1,-1 0-1,0-1 1,7-3-1,16-11 44,-12 8-6,21-17 1,-1-6 69,-2-1 1,-1-2 0,-2-1 0,32-49-1,-31 37-176,-1-2-1,43-104 0,21-109-69,-45 115-46,-39 120 122,26-79-39,2-30 59,2 18 80,-15 11 150,1 21 61,-18 66-115,-1 0 0,-1 0 0,-1 0 0,-1-1-1,2-28 1,-7 88-230,-1 0-1,-12 59 0,2-31 112,3 0 0,-2 123 1,11 35-143,2-177 64,8 51 0,-8-82 32,-1 2-1,0-11-3,0 0 0,0 0 1,3 8-1,17 31-66,-10-13 92,-9-31 4,0 1 0,1-1 0,-1 1-1,1-1 1,-1 0 0,1 0 0,0 0 0,0 0 0,0 0 0,0-1 0,0 0 0,0 1 0,1-1 0,6 1 0,-7-2-38,1-1 0,-1 0 0,1 0 0,0 0 0,-1 0 0,0 0 0,1-1 1,-1 0-1,0 0 0,0 1 0,1-2 0,-2 1 0,1 0 0,0-1 0,0 1 0,-1-1 0,5-6 0,2-3-119,-1 0 0,0-1 0,0 0 1,5-16-1,7-20-243,-2-1 1,-2 0 0,11-68-1,-15 59 274,6-46 110,-13 32 315,6 19-10,-5 11 213,2 21-149,-8 21-346,1 0 0,-1 0 0,1 0 0,-1-1 0,1 1 0,-1 0 0,0 0 0,1 0 0,-1 0 0,0-1 0,0 1 0,0 0 0,0 0 0,0 0 0,0-1 0,0 1 0,0 0 0,0 0 0,-1 0 0,0-3 0,1 4-27,0 0 1,0 0 0,0 0 0,0-1 0,0 1-1,0 0 1,0 0 0,0 0 0,0-1-1,0 1 1,0 0 0,0 0 0,0 0 0,-1-1-1,1 1 1,0 0 0,0 0 0,0 0-1,0 0 1,0-1 0,-1 1 0,1 0 0,0 0-1,0 0 1,0 0 0,-1 0 0,1 0-1,0-1 1,0 1 0,0 0 0,-1 0-1,1 0 1,0 0 0,0 0 0,0 0 0,-1 0-1,1 0 1,0 0 0,0 0 0,-1 0-1,1 0 1,0 0 0,0 0 0,0 0 0,-1 1-1,1-1 1,0 0 0,0 0 0,0 0-1,-1 0 1,1 0 0,0 0 0,0 0 0,0 1-1,0-1 1,-1 0 0,1 0 0,-1 2 14,1-1 1,-1 0-1,1 0 1,-1 0-1,1 1 1,0-1-1,-1 0 1,1 1-1,0-1 0,0 3 1,-1 8 10,0-1-1,0 1 1,-3 11-1,0-8-14,2-1-1,0 1 1,1 18-1,1 7 74,-3 119 103,-1-122-237,0 26-83,8 0 47,0-29 96,0 210 578,-5-151-484,1 82-2473,0-171 905,2-8-140,12-25-759,2-17-448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4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49 4160,'-1'-2'180,"-8"-8"851,9 9-1003,0 1 0,0 0 0,1-1 1,-1 1-1,0 0 0,0 0 0,0-1 0,1 1 0,-1 0 0,0 0 0,0 0 0,1-1 0,-1 1 0,0 0 0,0 0 1,1 0-1,-1 0 0,0-1 0,1 1 0,-1 0 0,0 0 0,1 0 0,-1 0 0,0 0 0,1 0 0,-1 0 1,0 0-1,1 0 0,-1 0 0,0 0 0,1 0 0,-1 0 0,0 0 0,1 0 0,-1 1 0,0-1 0,0-3 815,0-8-326,1 11-513,-1 0 0,0 0 1,0 0-1,0 0 0,0 0 0,0 0 0,0 0 0,0 0 0,0 0 0,0-1 0,0 1 0,0 0 0,0 0 0,0 0 0,0 0 0,0 0 0,0 0 0,0 0 0,0 0 0,0 0 0,0 0 0,-1-1 0,1 1 0,0 0 0,0 0 0,0 0 0,0 0 0,0 0 0,0 0 0,0 0 0,0 0 0,0 0 0,0 0 0,0 0 0,0 0 0,0 0 0,0 0 0,-1 0 0,1 0 0,0 0 0,0 0 0,0-1 0,0 1 0,0 0 0,0 0 1,0 0-1,0 0 0,0 0 0,0 0 0,-1 0 0,1 0 0,0 1 0,0-1 0,0 0 0,0 0 0,0 0 0,-2 0-16,1-1 0,-1 1 0,1 0 0,-1 0 0,1-1 0,0 1-1,-1-1 1,1 1 0,0-1 0,-1 0 0,-1-1 0,1 1-30,0-1 0,0 1 0,0 0-1,0 0 1,0 1 0,0-1 0,0 0 0,0 1-1,0-1 1,0 1 0,0 0 0,-4 0-1,-10-1-56,1 1 0,-1 1 0,0 1 0,0 0 0,1 1 0,-17 6 0,4 0 226,-41 20 0,52-20 59,1 1 0,1 1 0,-21 18-1,35-29-178,-16 14 223,0 1 0,1 1 0,1 0 0,-27 36 1,4 13-141,24-44-82,-12 22 91,20-30 65,-7 24 1,8-19-46,-1-2-32,0 2 91,-7 29 0,9-15 71,2 1 0,1 0 0,1-1 0,2 1 0,1 0 1,10 43-1,-10-60-178,1 0 1,12 29 0,-13-37-48,2 1 0,-1-1 0,1-1 0,0 1 0,1-1 1,10 12-1,-3-8-8,-1 0 1,1-1-1,1 0 0,0-2 1,0 1-1,1-2 1,0 1-1,0-2 1,1 0-1,0-1 1,22 4-1,34 7-715,-62-13 435,0-1-1,0 0 0,15 0 0,-19-2-151,0-1 0,0 0-1,0 0 1,0 0-1,12-4 1,28-11-1733,-11 0-1035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4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32 5216,'-33'17'1952,"33"-1"-1536,33-16-96,-33 16 672,32 0-608,1-16-160,47 0-128,18-16-32,31 0-32,-16 0-2496,0-17 1376,33 17-2400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4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594 192 3712,'7'-7'642,"-4"5"-538,-1 0 0,0 0 1,1 0-1,-1 0 0,0-1 1,0 1-1,-1-1 0,1 0 1,2-4-1,-1-6 29,-2 10-40,-1 1 1,1-1-1,-1 1 0,1-1 0,0 1 0,0 0 0,0 0 0,0-1 0,0 1 0,4-4 0,-5 6-71,0 0-1,0 0 0,1-1 0,-1 1 0,0 0 0,0 0 0,1-1 0,-1 1 1,0 0-1,0-1 0,0 1 0,0 0 0,0-1 0,0 1 0,1 0 1,-1 0-1,0-1 0,0 1 0,0 0 0,0-1 0,0 1 0,0 0 0,0-1 1,0 1-1,-1-1 0,1-20 496,-2 10-229,0 7-274,0 0-1,0 0 1,0 1-1,0-1 1,-1 1 0,0 0-1,1-1 1,-1 1-1,0 0 1,0 1 0,-1-1-1,1 0 1,-1 1-1,1 0 1,-1 0 0,0 0-1,0 0 1,0 1-1,-4-2 1,-38-2 45,34 3-59,-5-2 3,-1 2 1,1 0-1,-1 0 0,-27 3 0,5 5 214,-47 14 0,72-16-171,2-1 24,1 1 0,0 0 0,0 1 0,1 1 0,0 0 0,-21 14 0,24-14-32,-1 0 0,2 1 0,-1 0 0,1 0 0,0 0 0,-12 17-1,3 3 130,-16 33-1,25-43-62,0 1 0,2-1 0,0 1 0,1 0 0,-3 34 0,4-31-1,1-9-21,-1 23-1,4-17 1,7 37 0,-7-47-70,1 0-3,4 28 61,1-1 0,2 0 0,21 56-1,-13-59 146,0-1-1,2-1 1,1 0-1,34 38 0,4-13 112,-40-40-364,-1 1-82,-3-3-201,25 17 0,34 11-938,-20-3-1984,-49-37 2997,0 1 0,0-1-1,1 0 1,-1 0-1,0 0 1,0-1 0,0 1-1,1-1 1,3 0 0,-8 0 246,35 0-2795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4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5408,'-17'0'1984,"17"16"-1536,33-16-128,-17 16 384,32-16-448,1 16-96,48 1-96,16-1 832,17-16-480,-1 16-2048,-16 0 832,33 0-3584,-17 0 2464,1 1 640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4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6720,'65'16'2496,"-33"1"-1952,17-1-128,-17-16 32,0 16-320,33-16-2208,0 16 1088,-17-16-3328</inkml:trace>
  <inkml:trace contextRef="#ctx0" brushRef="#br0" timeOffset="1">98 211 3808,'-81'16'1408,"65"0"-1088,16 0-96,0-16 160,16 32-256,16-15 384,33 31-288,0-32 96,32 17-192,16-17-64,33 0-32,-17-16-1312,17-16 704,-1 0-2592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4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1269 48 5216,'1'0'139,"0"0"1,0 0-1,0 0 1,0 0-1,0 0 1,0-1-1,0 1 1,0 0-1,0-1 1,0 1-1,1-1 0,-1 0-124,-1 1 0,0 0 0,0 0-1,0 0 1,1 0 0,-1-1 0,0 1-1,0 0 1,0 0 0,0 0 0,1-1-1,-1 1 1,0 0 0,0 0 0,0 0-1,0-1 1,0 1 0,0 0 0,0 0-1,0-1 1,0 1 0,0 0 0,0 0-1,0-1 1,0 1 0,0 0 0,0 0-1,0-1 1,0 1 0,0 0 0,0 0-1,0-1 1,0 1 0,0 0 0,-1 0-1,1 0 1,0-1 0,0 1 0,0 0-1,0 0 1,-1 0 0,1-1 0,0 1-1,0 0 1,-1 0 0,-28-16 774,23 13-814,-1 0-1,1 0 1,-1 1-1,1 0 1,-1 0-1,0 1 1,0 0-1,-7 0 1,-1 1-162,0 1 0,-20 4 0,-17 1-362,15-4 285,-36 4-101,36 1 206,0 1 1,1 1-1,-51 21 0,-102 56 565,128-53 63,1 3 0,1 2 1,3 3-1,-74 68 0,103-84 526,1 1 0,-39 53 0,51-59-979,1 0 1,1 1-1,1 0 1,-16 44-1,24-54-73,0 0 0,1 1 0,0-1 1,1 0-1,0 1 0,1-1 0,0 1 0,1-1 1,0 1-1,1-1 0,4 15 0,-1-8 30,2 0 1,-1-1-1,2 0 0,1 0 0,0-1 0,11 16 1,-11-20 29,0-1 1,1 0 0,0-1 0,0 0-1,1 0 1,19 12 0,5-1-252,38 17 0,-62-32 126,54 24-678,-1-11-1600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4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5632,'-16'17'2112,"16"-17"-1664,16 0-96,0 16-352,16 0-64,17-16 384,32 16-160,-17 0-416,1-16 128,16 16-3360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4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5888,'-8'23'1037,"3"-10"-709,0 1 1,1 0-1,1 0 1,0 0-1,-2 21 1,5-16-221,0-11-89,0-1 0,0 1 0,0-1 0,3 12-1,8 13 30,-8-20-46,-1-3 29,0-1 0,0 0 0,7 13-1,-7-17-42,0 0 0,1 0-1,-1-1 1,1 1 0,0-1-1,0 0 1,0 0 0,1 0-1,-1 0 1,5 2 0,-4-2 15,1-1 0,0 0 0,0 0 0,0 0 0,0-1 0,0 1 0,1-1 0,-1 0 0,0-1 0,1 1 0,-1-1 0,0 0 0,1 0 0,-1-1 0,9-2 0,11-10 594,-22 11-537,1 1 1,0-1-1,-1 1 0,9-2 1,24-7 378,-32 8-396,0-1 0,1 1-1,-1-1 1,0 0-1,0 0 1,-1 0 0,1-1-1,-1 1 1,1-1 0,2-4-1,-1 1 81,0-1 0,0 1-1,-1-1 1,0 1 0,3-10 0,-6 14-110,0 0 0,0 0-1,-1 0 1,1-1 0,-1 1 0,0 0 0,0 0 0,0-1 0,0 1 0,-1 0 0,1-1 0,-1 1 0,-1-3 0,-1 1-72,0 0 0,0 0-1,0 1 1,-1-1 0,0 1 0,0 0 0,0 0-1,-1 1 1,-8-7 0,0 8-618,8-1-1073,-6-8-15,8 8-2000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3:0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9056,'17'16'3360,"-17"-16"-2624,32 0-192,-16 17 416,0-17-640,17 16-224,-17-16-64,16 16-1312,17-16 704,-33 0-2240,16 0 1600,-16 16-1856</inkml:trace>
  <inkml:trace contextRef="#ctx0" brushRef="#br0" timeOffset="1">146 308 5888,'-16'16'2176,"0"0"-1664,0 0-160,16 0 1408,0 1-1024,16-1 288,16-16-640,-16 16 480,17 0-480,15-16-416,17 0 0,0 0-1632,15-16 896,1 16-1728,-16 0 1440,0 0-2816,16 0 2176,-17 0 160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4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1182 0 5568,'-79'0'2832,"73"0"-2807,-1 1 0,0-1 0,1 1-1,-1 1 1,1-1 0,-1 1 0,1 0 0,0 0 0,-8 5 0,-16 5-29,-51 12-87,39-7 50,1 1-1,0 3 0,2 1 0,0 2 1,-64 52-1,-10 29-86,1 5 135,86-81 81,3 0 0,-26 41 1,15-12 83,2 2 1,-33 89-1,-28 144 281,72-202-357,4-1 0,-10 177 0,24-55 436,3-211-530,9 204 440,-3-163-259,3 1 1,16 47-1,-15-56-105,2-2 0,0 1 0,3-2 1,0 1-1,37 52 0,-24-51-567,1 0 0,57 49 0,-21-31-433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4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7808,'-33'65'2880,"50"-16"-2240,-1 32-160,-16-17 352,16 17-544,0 32-96,-16 1-128,0-1-1344,-16 0 704,16-16-1824,-16-16 1376,16-16-864</inkml:trace>
  <inkml:trace contextRef="#ctx0" brushRef="#br0" timeOffset="1">971 405 7648,'81'0'2816,"-33"0"-2176,33-16-192,-32 0 128,64-1-416,0-15-2752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4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112 162 5312,'-2'2'192,"1"-1"0,0 1 0,-1-1 0,1 1 0,0 0 1,0 0-1,-1 0 0,2 0 0,-2 2 0,-7 14 265,0-1-302,2-5-108,1 0 0,0 1 0,1-1 0,-5 19 0,2 11-54,-3 57 1,-2 11-24,7-78-46,-2 52 0,8-69 64,1 1 0,0 0 0,1 0 0,0 0 0,6 15 0,-1-5 199,18 43-1,-23-67-134,-1 1 0,1-1 0,0 0 0,-1 1 0,1-1 0,0 0 0,0 0 0,1 0 0,-1 0 0,0-1 0,1 1 0,-1-1 0,1 1 0,-1-1 0,1 0 0,0 0 0,-1 0 0,1 0 0,4 1 0,-3-2 16,1 1 0,-1-1-1,0 0 1,1 0 0,-1-1-1,1 1 1,-1-1 0,0 0 0,1 0-1,-1 0 1,0-1 0,0 1-1,0-1 1,7-5 0,-3 3-20,-2 0 1,1-1-1,0 0 1,-1 0-1,0-1 1,10-11-1,21-48 373,-30 56-348,-4 6-45,0-1 0,0 1 0,-1-1 0,5-8 1,0-19 54,-7 26-75,1 1 0,0-1 1,0 0-1,1 0 0,-1 1 0,1-1 1,4-7-1,-3 8-26,1-1 0,-1 1-1,8-8 1,-11 12 15,1-1 1,-1 1-1,0 0 0,1 0 0,-1-1 1,0 1-1,1 0 0,-1 0 0,0 0 0,1-1 1,-1 1-1,0 0 0,1 0 0,-1 0 1,1 0-1,-1 0 0,0 0 0,1 0 1,-1 0-1,1 0 0,0 0-2,-1 0 1,0 1-1,0-1 0,1 0 0,-1 1 0,0-1 1,0 0-1,1 1 0,-1-1 0,0 0 1,0 1-1,0-1 0,0 1 0,1-1 1,-1 0-1,0 1 0,0-1 0,0 1 0,0-1 1,0 0-1,0 1 0,0-1 0,0 1 1,0 3-10,0-1-1,0 0 1,1 1 0,0-1 0,-1 0 0,1 0 0,0 0 0,2 4-1,3 9-28,-4-5 17,4 10-44,18 12-106,-16-23 128,-7-7 49,1-1 0,0 1-1,-1-1 1,1 1 0,0-1 0,0 0 0,0 0 0,0 0 0,1 0-1,-1 0 1,1-1 0,-1 1 0,1-1 0,-1 1 0,1-1-1,0 0 1,-1 0 0,5 1 0,8-1 77,1 1 1,24-2-1,-16-1 82,-12 1-107,0 0 0,0-1 1,0 0-1,0-1 0,0-1 1,0 0-1,14-6 0,25-18 123,-38 22-96,-9 3-41,0 0 0,0 0 0,0 0-1,0-1 1,-1 1 0,5-4 0,-6 3-3,1-1 0,0 0-1,-1 1 1,0-1 0,0 0-1,2-5 1,2-3 88,1-2 56,-3 7-51,0 0 1,-1 0 0,3-9-1,-3 5-31,-1 0-1,-1 0 0,0 0 1,0-16-1,-6-45 142,-2 28-264,-1 1 1,-3 0-1,-1 1 0,-26-59 1,34 89-172,0-1 0,1 1-1,0-1 1,1-1 0,0 1 0,1 0 0,1-22 0,0 31 106,0 0-214,0 0 0,0-1-1,0 1 1,1 0 0,-1 0-1,1 0 1,0 0 0,0 0-1,0 0 1,1 0-1,0 0 1,-1 0 0,1 0-1,5-6 1,23-23-3717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4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6720,'16'113'2496,"17"-80"-1952,-33 48-128,16-49-224,-16 49-192,16 32 256,-16-16-128,0 0-736,0-16 320,-16 0 352,16 0 0,-16-33-32,16 1-64,-16-17-1600,-17-16 896,1 1-2816,16-17 2016,16-17-32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4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6656,'0'0'2144,"2"0"-1307,2 0-678,-1-1-51,-1 1-1,1 0 0,-1 0 1,0 0-1,1 1 0,-1-1 1,1 1-1,3 0 0,13 10 283,8-5-60,-6 4-170,9-4-186,-13-1-92,0 1 1,30 15 0,-36-15-11,21 15 0,-29-19 76,0 0 1,-1 0-1,1 1 1,-1-1-1,1 0 1,-1 1-1,0 0 1,0-1-1,0 1 1,0 0-1,-1 0 0,1 0 1,-1 1-1,0-1 1,0 0-1,0 0 1,0 1-1,0-1 1,-1 0-1,1 1 1,-1-1-1,0 1 1,0-1-1,-1 6 1,0-5 38,0 1 1,-1-1 0,1 0 0,-1 0-1,0 0 1,0 0 0,0 0-1,-1 0 1,1-1 0,-1 1-1,0-1 1,0 0 0,0 0 0,-1 0-1,1 0 1,-1 0 0,-3 2-1,-39 16 157,24-7 81,18-11-180,0 0 0,0 0 0,0 0 1,-1-1-1,1 0 0,-1 0 1,1 0-1,-1 0 0,0-1 1,0 1-1,-8 0 0,5-3-82,0 0-1,-1 0 0,1-1 0,0 0 0,0 0 0,1-1 1,-10-4-1,4 1-288,1-1 0,0 0 1,-21-16-1,-15-23-965,-1-3-1935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4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7040,'57'-27'2282,"-54"26"-2192,-1 0 0,1 0-1,-1 1 1,1-1-1,0 0 1,0 1 0,-1 0-1,1 0 1,3 0-1,8-1 83,-5 0-26,-1 1 1,1 0-1,-1 0 1,1 1-1,15 2 1,-13 0-127,0 0 1,0 0-1,0 1 0,-1 1 1,1 0-1,-1 0 1,0 1-1,0 0 0,-1 1 1,11 9-1,-3 0 22,-7-7-22,0 0 1,-1 1 0,9 13 0,-16-21 11,0 1 1,-1 0-1,1 0 1,-1 0-1,1 0 1,-1 0-1,0 0 0,0 0 1,0 0-1,-1 1 1,1-1-1,-1 0 1,0 1-1,1-1 1,-2 0-1,1 0 1,-1 7-1,0-7 7,0 1-1,0-1 0,0 0 0,-1 1 1,1-1-1,-1 0 0,0 0 0,1 0 1,-1 0-1,-1-1 0,1 1 1,0 0-1,-1-1 0,1 0 0,-1 1 1,-3 1-1,-99 74 762,99-73-812,0-1 0,1 1 0,-6 6 1,6-6-17,5-5 22,0 1 0,-1-1-1,1 0 1,0 1-1,0-1 1,-1 0 0,1 1-1,0-1 1,0 0-1,0 1 1,-1-1 0,1 0-1,0 1 1,0-1 0,0 1-1,0-1 1,0 0-1,0 1 1,0-1 0,0 1-1,0-1 1,0 1 0,0-1-1,0 0 1,0 1-1,0-1 1,0 1 0,1-1-1,-1 0 1,0 1 0,0-1-1,0 0 1,1 1-1,-1-1 1,0 0 0,0 1-1,1-1 1,-1 0 0,0 1-1,1-1 1,-1 0-1,0 0 1,1 1 0,-1-1-1,1 0 1,5 2-82,0-1-1,1 0 1,-1-1 0,0 1 0,1-1 0,11-1-1,1 0-424,95 1-4319,-50 0 870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5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65 356 6560,'-54'26'2117,"43"-20"-1285,11-6-421,6 0-75,1 0-266,-2 1-46,-1-1 0,1 0 0,0 0-1,-1 0 1,1-1 0,-1 0 0,5-1 0,37-9 40,-18 8-52,0-1 41,32-7-1,104-25 588,-145 32-596,89-18 158,-51 13-140,40-7 52,-1-9 77,-41 10-78,132-25 73,-40 10-207,-24-3-4,45-10 45,-57 22-74,-19-8-292,-59 18-518,39-9 0,-70 20 736,0-1 0,1 1 0,-1 0 0,0-1 0,1 1 0,-1 0 0,0 0 0,1 1 0,-1-1 0,5 1 0,-7 0-2,0-1 0,1 0 0,-1 1 0,1-1 1,-1 1-1,0-1 0,1 0 0,-1 1 0,0-1 0,1 1 0,-1-1 1,0 1-1,0-1 0,1 1 0,-1-1 0,0 1 0,0-1 1,0 1-1,0 0 0,0-1 0,0 1 0,0-1 0,0 1 1,0-1-1,0 2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5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6240,'0'5'866,"-1"-2"-633,1-1 1,0 1-1,0-1 0,0 1 1,1-1-1,-1 0 1,1 1-1,-1-1 0,2 3 1,3 3-7,-4-6-200,0-1 0,0 1 0,-1-1 0,1 1-1,0-1 1,0 1 0,-1 0 0,1-1-1,-1 1 1,0-1 0,1 1 0,-1 0 0,0 2-1,0-1-53,1 0 0,-1 1 0,0-1 0,1 0-1,0 0 1,0 0 0,0 1 0,2 2 0,3 10-27,7 62 4,-10-62 41,-1 5 5,1 0-1,1-1 1,1 0-1,1 0 1,9 21-1,-13-36 5,1 0 0,0-1 0,0 0-1,0 0 1,1 0 0,-1 0-1,1 0 1,6 4 0,1 2-19,-9-8 20,1 1-1,0 0 0,0-1 1,0 1-1,0-1 1,0 0-1,0 0 1,1 0-1,-1 0 1,1-1-1,-1 0 1,1 1-1,4 0 1,-3-2-4,-1 0 1,1 0 0,-1-1 0,1 1-1,-1-1 1,1 0 0,-1 0 0,1 0-1,7-5 1,-10 6-8,5-2-36,-1-1 1,1 0 0,-1 0-1,0 0 1,1-1 0,-1 0-1,-1 0 1,1 0-1,-1-1 1,0 0 0,5-6-1,69-83-380,-73 85 405,1 0 1,-2-1 0,1 0-1,-1 0 1,-1 0 0,5-14-1,2-5 89,9-10 264,-12 22-103,10-26-1,-14 31-161,-3 7-39,1 0 0,-1 1-1,1-1 1,0 1 0,0 0 0,0-1 0,1 1 0,0 0 0,0 0 0,5-5 0,5-5-194,-13 14 166,1 0 0,-1-1 0,1 1 0,-1 0 0,0 0-1,1-1 1,-1 1 0,1 0 0,-1 0 0,1-1 0,-1 1 0,0 0-1,1 0 1,-1 0 0,1 0 0,-1 0 0,1 0 0,-1 0 0,1 0-1,-1 0 1,1 0 0,-1 0 0,1 0 0,-1 0 0,1 0 0,-1 1-1,1-1 1,-1 0 0,0 0 0,1 0 0,-1 1 0,1-1 0,-1 0-1,0 1 1,1-1 0,-1 0 0,6 19 75,-3-8-61,1-1 1,0 0 0,0 0-1,12 17 1,28 37-46,-28-42-1,-6-9 30,1 1-1,0-2 0,1 0 1,19 16-1,49 26 104,-59-41-55,-8-5 55,0-1 0,0 0 0,1 0 0,15 4 0,-18-8-110,1 0 0,0-1 1,0-1-1,0 0 1,14 0-1,-21-1-14,34-2 31,-36 1 20,-1 1 0,1-1 0,-1 0 1,1 0-1,0 0 0,-1 0 0,1 0 1,-1-1-1,0 1 0,1-1 0,-1 1 1,2-3-1,18-26 367,-18 24-278,1 1-19,-1-1 0,1 0-1,-1 0 1,-1 0-1,1-1 1,-1 1-1,0-1 1,-1 0-1,4-12 1,-1-29 355,0 23-298,-2 9-114,-1 1 0,2-29 0,-5 22-262,-6-30 1,3 27-410,-1-38-1,4 41-725,-6-37 0,2 27 180,3 12-733,1-22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5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5312,'0'0'1701,"2"0"-1024,0 0-612,0 0 0,-1 0 0,1 1 0,0-1 0,-1 1 0,1-1 0,-1 1 0,1 0 0,-1-1 0,1 1 0,1 1 0,-2-1 18,1 0 0,0 0 0,0 0 0,-1 0 0,1 0 0,0 0 0,0-1 0,0 1 0,0-1 0,0 0 0,3 1 0,-1-1 10,-1 0-1,0 1 1,1-1-1,-1 1 0,0 0 1,1 0-1,-1 0 1,5 3-1,3 0 4,-2 0-86,0-1 0,0 2-1,-1-1 1,15 11 0,-16-11-21,-2 0 23,0 1 1,0-1 0,-1 1-1,1-1 1,-1 1-1,0 0 1,0 1 0,4 7-1,-1-2 24,-6-10-27,0 0 0,0 1 0,-1-1 1,1 0-1,0 0 0,-1 0 0,1 0 0,-1 0 0,1 1 1,-1-1-1,0 0 0,1 1 0,-1-1 0,0 0 0,0 0 1,0 1-1,0-1 0,0 2 0,-1-1-4,0-1 0,0 1-1,0 0 1,0-1 0,-1 1 0,1 0-1,0-1 1,-1 0 0,-2 3 0,-5 5-24,-5 7 3,12-11 26,-4 6 22,-15 5 6,20-15-44,1-1 1,-1 1 0,1-1-1,-1 1 1,1 0 0,0-1-1,-1 1 1,1-1 0,0 1-1,-1 0 1,1-1 0,0 1-1,0 0 1,-1 1 0,4-13-465,13-8-282,14-10-1562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5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4896,'129'33'1824,"-80"15"-1440,32 49-96,0-32 832,32 16-672,0 48 480,0 49-576,-32 49 32,-16 48-224,-33 16 192,-48 0-224,-16-48 512,-65 16-352,-33-33 704,-15-48-544,-82-16-2528,1-33 1088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3:0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7552,'-13'14'2448,"13"-14"-2394,-1 1 0,1-1 0,-1 0 0,0 1-1,1-1 1,-1 0 0,1 1 0,-1-1 0,1 0 0,-1 0 0,0 0 0,1 1 0,-1-1 0,1 0 0,-1 0 0,0 0 0,1 0 0,-1 0 0,0 0 0,1 0 0,-1 0 0,1 0 0,-1-1 0,0 1 0,0 0 0,1 0 68,-3 0 721,3 0-374,0 2-240,0-1-242,0-1 0,0 1-1,0-1 1,0 1 0,0-1 0,0 1-1,0-1 1,0 1 0,0-1 0,0 1-1,0 0 1,-1-1 0,1 0-1,0 1 1,0-1 0,-1 1 0,1-1-1,0 1 1,-1-1 0,1 1-1,0-1 1,-1 0 0,1 1 0,0-1-1,-1 0 1,1 1 0,-1-1 0,1 0-1,-1 0 1,1 1 0,-1-1-1,1 0 1,-1 0 0,1 0 0,-1 0-1,1 0 1,-1 0 0,1 0 0,-1 1-1,1-1 1,-1-1 0,1 1-1,-1 0 1,1 0 0,-1 0 0,0 0-1,1 2-108,0 1 108,-1-1 1,1 0 0,-1 0-1,1 1 1,-1-1 0,0 0-1,0 0 1,0 0 0,-1 3-1,-9 19 46,2-4-6,5-14-23,1 0 0,1 0 0,-1 1-1,1-1 1,-2 10 0,0 14 10,1-8 23,-9 37 0,7-36-40,1 0-1,1 1 1,0 45-1,-1 13-30,1-56 31,-2 15 3,6-29 1,0-1 0,2 11 0,0-5 0,14 81 0,-17-94 2,1 1 1,0 0 0,0-1 0,1 1 0,-1-1 0,1 0-1,0 1 1,0-1 0,1 0 0,-1 0 0,1 0 0,0 0-1,0-1 1,0 1 0,0-1 0,6 4 0,1 3 7,-9-8-8,1-1 1,0 1-1,0-1 0,0 0 0,0 1 0,0-1 0,0 0 0,0 0 0,0-1 1,1 1-1,-1 0 0,0-1 0,0 1 0,1-1 0,-1 0 0,0 0 0,1 0 1,-1 0-1,4 0 0,2-2 7,-1 1 0,1-1 0,-1-1 0,8-3 0,-12 5-1,78-31 286,-74 29-243,0-1 0,0 0 1,0 0-1,0-1 1,10-9-1,-2 2-2,15-10 63,-8-5-11,-10 17-20,-10 8-62,0 1 0,0-1 0,0 0-1,0 0 1,-1 0 0,1 0 0,0 0 0,-1 0 0,0 0-1,2-4 1,-2 5-14,-1 0-1,1 0 0,-1 0 1,1 0-1,0 0 0,0 0 1,0 1-1,-1-1 0,1 0 1,0 0-1,0 0 0,0 1 1,0-1-1,0 1 0,1-1 1,-1 1-1,2-1 0,-3 1-1,1 0 0,-1 0 1,1 0-1,-1 0 0,1 0 0,-1 0 0,1 0 0,-1 0 0,0 0 0,1 0 1,-1 0-1,1 1 0,-1-1 0,1 0 0,-1 0 0,1 1 0,-1-1 0,0 0 1,1 1-1,-1-1 0,0 0 0,1 1 0,-1-1 0,0 0 0,1 1 0,-1-1 1,0 1-1,0-1 0,0 1 0,1-1 0,-1 0 0,0 1 0,0-1 1,0 1-1,0-1 0,0 1 0,0-1 0,0 1 0,0-1 0,0 1 0,0-1 1,0 1-1,0-1 0,0 1 0,0 5-8,1-1 1,0 1-1,0-1 0,1 0 1,-1 0-1,1 1 1,0-1-1,1 0 0,-1-1 1,5 6-1,3 9-35,-4-8 16,0-1 0,1 0-1,0-1 1,0 1 0,1-1-1,0-1 1,1 1 0,14 10 0,-17-15 12,0 0 1,1 0-1,-1 0 1,1-1 0,0 0-1,0 0 1,0-1 0,1 0-1,-1 0 1,0-1-1,1 0 1,-1 0 0,1 0-1,7-1 1,-4-1 28,-1 0 1,0 0-1,18-5 0,-9 1 31,-12 4-9,-1 0-1,0-1 1,0 1 0,0-1-1,-1-1 1,7-2-1,-8 2 38,0-1 0,0 1 1,0 0-1,0-1 0,-1 0 0,1 0 0,-1 0 0,3-6 0,1 0 64,-1-1-1,-1 1 1,1-2 0,-2 1 0,1 0-1,-2-1 1,1 0 0,-2 0-1,0 0 1,0 0 0,-1 0 0,0 0-1,-1 0 1,-2-18 0,-2 14-89,-7-21 0,-1-5-36,7 17-58,4 17 2,-1 0 1,1 0 0,-2 0-1,-4-13 1,-7-3-605,11 11 376,3 10 118,-1 1 0,1 0 0,-1-1 0,0 1 0,1 0 0,-1-1 0,0 1-1,-1 0 1,1 0 0,0 0 0,0 0 0,-1 0 0,-1-2 0,-11-12-1375,14 15 1391,-1 0 0,1 0 0,0 0-1,-1 0 1,1 0 0,-1 1 0,1-1 0,-1 0-1,0 0 1,1 0 0,-1 1 0,0-1 0,0 0-1,1 1 1,-1-1 0,0 1 0,0-1 0,0 1-1,0-1 1,0 1 0,0 0 0,0-1 0,0 1-1,1 0 1,-1 0 0,0-1 0,0 1 0,0 0-1,0 0 1,0 0 0,-2 1 0,-1-1-232,-1 0-3462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5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1312,'0'-14'421,"0"12"-245,0 2 203,0 0 1029,0 0-576,0 0-864,0 0 96,3 0 752,7 0-155,-7 0-85,-3 0-160,0 0 309,1-1-643,0 1 0,0 0 0,1 0 0,-1 0 0,0 0 0,0 0 0,0 0 0,0 0 0,0 0 0,2 1 0,24-1 422,-17 1-400,0 0 0,1-1 0,-1-1 0,19-3 0,-14-2 4,-11 5-94,-1 0 0,0-1 0,1 1 0,-1 1 0,1-1 0,0 0 0,-1 1 0,5 0 0,154 0 312,-162 0-364,1 0 1,0 0-1,0 0 1,-1 0-1,1 0 1,0-1-1,-1 1 1,1 0-1,0 0 1,-1 0-1,1-1 1,0 1-1,-1 0 1,1 0-1,0-1 1,-1 1-1,1-1 1,-1 1 0,1-1-1,-1 1 1,1-1-1,-1 1 1,1-1-1,-1 1 1,1-2-1,-1 2-99,1-1 0,-1 1 0,0-1 0,1 1 0,-1-1 0,1 1 0,-1-1 0,1 1-1,0-1 1,-1 1 0,1-1 0,-1 1 0,1 0 0,0 0 0,-1-1 0,1 1 0,0 0 0,-1 0 0,1 0 0,0-1 0,-1 1-1,1 0 1,0 0 0,0 0 0,0 0 0,0 0-17,0 1 0,0-1-1,0 0 1,-1 0 0,1-1-1,0 1 1,0 0 0,0 0 0,0 0-1,0 0 1,-1-1 0,1 1 0,2-1-1,-3 0 5,0 0 0,1 0 0,-1 1 0,0-1 0,1 0 0,-1 0 0,0 0 0,0 0-1,0 0 1,0 1 0,0-1 0,0 0 0,0-2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5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955 1 6720,'0'0'2170,"2"0"-1322,25 0 470,-27 0-1323,0 0 0,1 0 1,-1 0-1,0 0 0,0 0 1,0 0-1,0 0 0,0 0 1,0 0-1,0 0 0,0 0 1,0 0-1,1 0 0,-1 0 0,0 0 1,0 0-1,0 0 0,0 0 1,0 0-1,0 0 0,0 0 1,0 0-1,0 0 0,0 0 1,0 0-1,1 0 0,-1 0 1,0 0-1,0 1 0,0-1 1,0 0-1,0 0 0,0 0 1,0 0-1,0 0 0,0 0 1,0 0-1,0 0 0,0 0 1,0 0-1,0 0 0,0 1 0,0-1 1,0 0-1,0 0 0,0 0 1,0 0-1,0 0 0,0 0 1,0 0-1,0 0 0,0 0 1,0 0-1,0 1 0,0-1 1,0 0-1,0 4-6,0 0 1,0 0-1,-1 0 0,0 0 1,1 0-1,-1 0 0,-1 0 1,1 0-1,-4 7 1,-1-2 11,0 1 0,-13 13 1,10-12-55,-9 14 66,1 0-1,1 2 1,-16 35-1,19-34 32,-1-1-1,-2 0 0,-1-1 1,-21 26-1,15-28 16,0-2 0,-41 30 1,-60 34 146,105-73-190,-78 46 96,5-18-11,74-31-32,-21 15 0,23-15-31,-57 39 112,-26 32 148,92-75-306,0 0 0,1 1 0,-1 0-1,2 0 1,-1 0 0,1 1 0,0 0-1,1 0 1,0 0 0,-5 14 0,8-20 19,1-1 0,0 1 1,-1-1-1,1 1 1,0 0-1,0-1 1,0 1-1,0 0 0,0-1 1,0 1-1,0-1 1,1 1-1,0 1 1,0 3 31,1 0 0,1-1 0,-1 1-1,1-1 1,-1 1 0,1-1 0,1 0 0,-1 0 0,7 7 0,-2-5 37,-1-1-1,1 1 1,-1-1 0,2-1-1,-1 1 1,12 4-1,132 51 329,-51-25-293,-52-16-20,3 0-172,71 37 0,-94-40 213,39 15 0,-60-29-6,-1 1-1,0 0 0,0 1 1,0 0-1,0 0 0,-1 0 1,10 10-1,-16-15-134,0 1 1,1-1-1,-1 1 0,1-1 1,-1 1-1,0-1 0,0 1 1,1 0-1,-1-1 0,0 1 1,0-1-1,0 1 0,1 0 1,-1-1-1,0 1 0,0-1 1,0 1-1,0 0 0,0-1 1,0 1-1,-1 0 0,1-1 1,0 1-1,0-1 0,-1 2 1,1-2-72,0 0 43,0 0 0,0 0 0,0 0 1,1 0-1,-1 0 0,0 1 0,0-1 1,0 0-1,0 0 0,0 0 0,0 0 1,0 0-1,0 0 0,0 0 0,0 0 1,0 0-1,0 1 0,-1-1 0,1 0 1,0 0-1,0 0 0,0 0 0,0 0 1,0 0-1,0 0 0,0 0 0,0 0 1,0 0-1,0 0 0,0 0 0,0 1 1,0-1-1,0 0 0,0 0 0,0 0 1,-1 0-1,1 0 0,0 0 0,0 0 1,0 0-1,0 0 0,0 0 0,0 0 1,0 0-1,0 0 0,0 0 0,0 0 1,-1 0-1,1 0 0,0 0 0,0 0 1,0 0-1,0 0 0,0 0 0,0 0 1,0 0-1,-2 0-554,1 0 1,0-1-1,-1 1 1,1 0-1,0 0 1,-1-1-1,1 1 1,0-1-1,-1 1 1,1-1-1,0 0 1,0 1-1,0-1 1,0 0-1,-2-1 1,-8-8-152,-18-20-1209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5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664 0 832,'-33'0'619,"31"3"-427,-9 8 229,10-11-378,1 1 0,-1-1 0,1 0-1,-1 1 1,1-1 0,-1 0 0,1 1 0,-1-1 0,1 0 0,-1 0-1,0 0 1,1 1 0,-1-1 0,1 0 0,-1 0 0,0 0 0,1 0 0,-1 0-1,0 0 1,1 0 0,-1 0 0,1-1 0,-1 1 0,0 0 0,0 0-1,1-1 44,-68 1 3343,65 1-3370,0-1 1,-1 0-1,1 1 0,0-1 1,0 1-1,-1 0 0,1 0 1,-3 2-1,-10 3 132,-4-5-10,16-1-146,1 0 1,-1 0-1,1 1 1,-1-1-1,1 1 1,0-1-1,-4 2 0,-52 13 483,40-11-437,0 1 1,0 1-1,-25 10 0,16-2-157,17-10 81,0 1 0,0 1-1,0 0 1,1 0 0,0 1 0,-11 10-1,-6 5 92,24-20-76,0 0 0,0 0 0,0 0 1,1 0-1,-1 1 0,1-1 0,0 1 1,-1-1-1,1 1 0,0 0 0,1 0 1,-1 0-1,-2 5 0,2 0 50,1-6-58,1 0 0,-1-1 0,1 1 0,-1-1 0,1 1 0,-1-1 0,0 1 0,0-1 0,0 0 0,1 1 0,-1-1 0,-1 0 1,1 0-1,0 0 0,0 1 0,0-1 0,-1 0 0,-1 1 0,-6 3 24,7-4-17,1 0-1,-1 0 0,0 0 1,1 0-1,0 0 1,-1 0-1,1 1 1,0-1-1,-1 0 1,1 1-1,0-1 0,0 1 1,0-1-1,0 1 1,0-1-1,1 1 1,-1 0-1,0 0 1,0 2-1,-2 6 72,-10 26-137,8-28-12,4-7 42,0 1 0,0-1-1,0 1 1,1-1 0,-1 1 0,0-1 0,1 1 0,-1 0 0,1-1 0,-1 1 0,1 0 0,0 0 0,0-1 0,0 4 0,-1 1-3,0-1 1,0 1-1,0 0 0,-3 8 0,2-8 36,0-1-1,1 1 1,-1 0-1,0 9 1,2 85 650,1-93-650,-1-1 0,1 1 0,0-1 0,4 11 0,1 8 22,-4-11-6,4 15 37,8-6-15,-4-9-12,8 21 75,-13-24-94,1 0 0,0-1-1,13 18 1,-6-13 8,0-1 0,0 0-1,1 0 1,1-1 0,0-1 0,1-1 0,0 0 0,31 14-1,26 8 253,-50-21-96,36 12 0,-48-21-144,0 0 1,1-1-1,-1 0 1,0-1-1,18 0 1,-8-1 7,-3 1 10,-1-1 1,0-1-1,0 0 0,0-2 0,0 0 0,21-6 1,-9-2 103,0-2 0,-1-1 1,-1-1-1,0-1 0,-1-2 1,-1 0-1,24-23 0,-30 23 144,0-1 0,20-26-1,-17 17-87,-14 20-125,-1-1 0,0 1 0,-1-1 0,0 0 0,0-1 0,-1 0 0,0 0 0,-1 0 0,0 0 0,3-13 0,-7 23-96,27-121 335,-25 100-263,0 0 0,-1 1 1,-3-40-1,-1 35-20,0 1 1,-9-28 0,9 42-52,0-1 1,-1 1-1,0 0 1,-1 0 0,-1 1-1,1-1 1,-12-13-1,4 8-52,0 0 0,-1 0 0,-1 2 0,0 0 0,-1 0 0,-25-14 0,30 22-72,-1-1 0,0 1-1,-1 1 1,1 0 0,-1 1 0,0 0-1,0 1 1,-14-1 0,21 4-27,1-1 0,-1 1 0,1 0 1,-1 1-1,1-1 0,-1 1 0,1 0 0,0 0 1,0 1-1,0-1 0,0 1 0,-7 6 0,7-5-137,0-1-243,0 0-1,1 0 1,0 1 0,0-1-1,0 1 1,0 0-1,0 1 1,1-1 0,-1 1-1,-4 8 1,6 12-2678,2-20 2592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5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98 3072,'0'-14'976,"0"11"-587,0 3-181,0 0-16,0 0-138,0 0-166,0 0 48,-2 0 165,-9 0 59,8 0 256,-2 0 37,3 0-365,1 0 1,-1 0-1,0 0 1,0 0-1,0 0 1,0 0-1,0 0 1,1 1-1,-1-1 1,0 1-1,-2 0 0,-2 13 147,-5-1 125,9-11-321,0 0 0,1-1-1,-1 1 1,0 0 0,1 0 0,0 0 0,-1 0 0,-1 5-1,-2 25 101,-25 68 256,19-46-290,2 1 0,2 0 1,2 99-1,5-141-110,0 0-1,1 0 1,0 0 0,1-1-1,1 1 1,6 21 0,5 1 10,-12-23-35,-2-10 26,-1-1-1,1 1 1,1-1-1,-1 1 1,0-1 0,0 0-1,1 1 1,-1-1-1,0 0 1,1 1-1,-1-1 1,1 0 0,0 1-1,-1-1 1,1 0-1,0 0 1,0 0-1,0 0 1,0 0 0,0 0-1,0 0 1,0 0-1,0 0 1,0 0 0,1 0-1,1 0 1,4 1 5,0-1 0,0-1 1,0 1-1,12-2 0,-7 1-93,-7 0 9,-1 0-1,1 0 1,-1 0-1,1-1 1,-1 0-1,1 0 1,-1 0-1,0 0 1,7-3-1,6-3-51,-7 4 93,-1 0 0,1-1 0,-1 0-1,0 0 1,0-1 0,-1-1 0,1 1 0,12-12 0,17-29 21,-22 27-15,0-1 0,-2-1 0,18-32 0,17-44 46,-44 87 116,1 0 0,0 1 0,1 0 0,15-15 0,-20 22-66,-2 6-19,6 28-96,2 1-167,-5-6 121,-3-18 129,1 1 1,0-1 0,1 0 0,0 1 0,1-1 0,6 16 0,1-7-37,0-1-1,0 0 1,2 0-1,24 27 0,-35-44 10,1 3 5,0 0 0,1-1 0,-1 1 0,1-1 0,-1 0 0,1 0 0,0 0 0,0 0 0,0 0 1,0 0-1,0-1 0,0 0 0,0 0 0,1 0 0,-1 0 0,1 0 0,-1 0 0,0-1 0,1 0 0,4 0 0,-7 0 1,5 1 31,0-1 0,0 0 0,0-1 0,-1 0 0,1 1 0,0-2 0,0 1 0,-1-1 0,1 0 0,-1 0 1,0 0-1,7-4 0,-8 3-23,13-7 33,1-1 0,-1-1 1,18-17-1,3-17 266,-20 25-245,1-1 402,-1 0 0,-1-2-1,19-33 1,-28 42-293,0-2 0,-1 1 0,-1-1-1,0 0 1,-1 0 0,-2-1 0,1 0 0,0-25-1,-3 20-146,-1 7-38,0 1 1,-3-25-1,-4 20-53,6 17 37,0 0-1,0 0 0,0 0 1,0-1-1,0 1 1,1 0-1,-1-1 1,1-4-1,0-4-153,1 5 27,-1 0 0,0 0-1,-1 0 1,-2-12 0,-3 6-590,5 12 450,0-1-1,0 1 1,1-1 0,-1 1-1,0-1 1,1 0-1,-1 1 1,1-1 0,-1 0-1,1 1 1,0-1 0,0 0-1,0-2 1,0-7-1475,0 9-710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5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0 6240,'0'0'2005,"0"0"-1221,0 0-363,0 0 75,-3 3-261,-127 126-934,118-117 937,-2 0-1,0-2 0,-24 16 1,-53 22 1116,85-45-1327,-51 27 200,-45 21-545,95-48 279,0 0-1,1 0 0,-1 1 0,1 0 1,0 1-1,0-1 0,0 1 0,0 0 1,-6 9-1,-3 1-48,14-14 74,0 0 1,0 0-1,0 0 1,0 0-1,0 0 0,0 1 1,0-1-1,0 0 1,0 1-1,1-1 1,-1 1-1,0-1 0,1 1 1,0-1-1,-1 4 1,1-4 21,0 1-1,1 0 1,-1-1 0,1 1 0,-1-1 0,1 1 0,-1-1 0,1 0 0,0 1 0,0-1 0,0 0 0,0 1 0,0-1-1,0 0 1,2 2 0,3 2 30,0 0-1,0 0 0,0-1 1,0 0-1,1 0 0,10 4 0,-17-8-36,158 64 282,-127-52-230,121 30 245,-115-33-340,-14-4-256,1 0 0,0-2 0,0-1 0,38-1 0,-55-1 150,0 0-354,0-1-1,0 1 1,0-2 0,-1 1-1,11-4 1,0 1-494,-12 3 144,1 0 0,0 0 0,9 1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5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49 5888,'-12'-1'1637,"16"2"-594,-3-1-1018,-1 0-1,1 0 0,-1 1 0,1-1 1,-1 0-1,1 0 0,-1 1 1,1-1-1,-1 1 0,0-1 0,1 0 1,-1 1-1,1-1 0,-1 1 1,0-1-1,0 1 0,1-1 0,-1 1 1,0-1-1,0 1 0,1 0 1,-1-1-1,0 1 0,0-1 1,0 1-1,0-1 0,0 1 0,0 0 1,0-1-1,0 1 0,0-1 1,0 1-1,0-1 0,-1 1 0,1-1 1,0 1-1,0 0 0,-1-1 1,1 1-1,0-1 0,0 1 0,-1-1 1,0 1-1,-1 4-39,0 1-1,0 0 1,0-1-1,0 1 1,1 0 0,0-1-1,0 1 1,1 11-1,-2 7 94,0-1-1,-11 45 0,0 6-389,11-57 263,0 1 0,1-1 0,1 0 0,1 1-1,1-1 1,0 1 0,1-1 0,8 25 0,-7-26 78,5 32-1,-4-18 16,-3-25-27,0 0 1,0 0-1,0 0 1,0-1-1,1 1 1,0 0-1,0-1 0,0 0 1,0 0-1,1 0 1,7 7-1,-7-7-2,-2-2-2,1 0 1,0 0-1,0 0 1,-1 0-1,2-1 0,-1 1 1,0-1-1,0 1 1,0-1-1,1 0 1,-1 0-1,0-1 0,1 1 1,-1-1-1,1 0 1,-1 0-1,0 0 0,6-1 1,2 0-7,-1-1 1,0 0 0,-1-1 0,15-6-1,60-23 20,-74 29 13,0-1 0,1 0 1,-1 0-1,0-1 0,-1 0 0,0-1 0,1 0 1,-2 0-1,1-1 0,-1 0 0,0-1 0,9-11 1,14-25 274,-21 28-115,1 1 1,15-17 0,-10 13-190,-13 12-27,-3 7 23,0-1-1,0 1 1,0 0-1,0-1 1,0 1-1,0-1 1,1 1-1,-1 0 1,0-1-1,0 1 0,0-1 1,1 1-1,-1 0 1,0-1-1,0 1 1,1 0-1,-1-1 1,0 1-1,0 0 0,1 0 1,-1-1-1,0 1 1,1 0-1,-1 0 1,1-1-1,-1 1 1,0 0-1,1 0 0,-1 0 1,0 0-1,1 0 1,-1 0-1,1 0 1,-1 0-1,1 0 1,-1 0-1,0 0 0,1 0 1,-1 0-1,1 0 1,-1 0-1,0 0 1,1 0-1,-1 0 1,1 0-1,-1 1 0,0-1 1,1 0-1,-1 0 1,0 0-1,1 1 1,2 1 5,0 1 1,-1-1-1,1 0 1,-1 1-1,1 0 0,-1 0 1,0-1-1,0 1 1,0 1-1,-1-1 1,3 6-1,0-2-28,3 9-20,-2-5-14,1-1 0,11 18-1,10 4-23,-22-24 54,0-2 7,-1 0 0,1 0 0,0 0 0,1 0 0,8 6 0,-11-10 0,1 0-1,0 0 1,0 0 0,0-1-1,0 1 1,0-1-1,0 0 1,0 0-1,0-1 1,0 1 0,1-1-1,5 0 1,6 0 81,0 0 1,-1-1-1,1-1 0,0 0 1,29-9-1,-37 7-12,0 1 0,-1-1-1,8-5 1,-12 8-36,-1-1 0,0 0 0,1 0-1,-1 0 1,0 0 0,0 0 0,-1 0-1,1 0 1,0-1 0,-1 1 0,1-1 0,1-4-1,-2 2 48,0 0 0,0-1 0,0 1 0,-1-1 0,1 0 0,-1 1 0,-1-1 0,1 1 0,-2-7 0,-16-56 508,4 19-476,12 38-81,-15-53-78,-3 8-336,-6-18-275,13 32-165,-3-13-408,15 48 612,-1 0 0,0 0 0,0 0 0,0 0 0,-5-9 0,6 15 300,1-1 0,-1 1 0,1 0 0,-1-1 0,1 1 0,0-1 0,0 1 0,0-1 0,0-1 0,0 3 319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5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6464,'-16'65'2400,"0"-16"-1856,16-1-160,0 1-128,-16 32-224,16 0-96,-17-1 32,17 1-896,-16-16 512,0 0 224,16-33 160,-16 1-32,0-17 32,16 0-1664,-16-16 928,-17 0-2528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6:5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5984,'3'0'246,"1"0"0,-1 0-1,0 1 1,1 0 0,-1 0 0,0 0 0,0 0 0,0 0 0,5 3 0,6 2-39,-2-2 7,1-1-1,0 0 0,0 0 1,0-2-1,0 1 0,21-2 1,-23 1-126,0 0 1,0 0-1,0 1 1,0 0-1,-1 1 1,16 6 0,15 4-16,25 4-56,-35-11-55,60 23 0,-57-10 92,-27-15-25,-1 0 1,1-1-1,-1 1 0,1-1 0,10 3 1,-7-4 48,-9-2-51,0 0 1,1 0 0,-1 0-1,0 1 1,0-1 0,1 0-1,-1 1 1,0-1 0,0 1-1,2 0 1,-5 4 8,-10 3-204,6-6-39,0 1 0,-1-1-1,1 0 1,-1 0 0,1-1 0,-1 0-1,0 0 1,-10 0 0,-5-2-440,-30-5-1,1 0-181,-57 1-350,48 0 118,-90-3-1328,52 8 869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2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3997 2976,'3'-11'240,"1"-2"35,1 0 0,0 0-1,13-21 1,6-6-62,-20 32-144,1 0 1,-1 0 0,1 0-1,1 1 1,-1 0-1,1 0 1,13-10-1,0-2 122,53-46 224,-36 34-175,34-38 0,5-25 54,-2-16-22,-38 66-9,2 2 0,72-64 1,-63 63-121,110-113 492,-130 128-551,121-117 280,-6 32-21,-67 56-185,164-134 205,-81 75-1,279-154 1,-94 87-139,432-200-69,-233 157-82,-216 93 3,-183 73-47,155-63 49,94-16 100,-348 124-159,373-125 109,-36 27-16,-16 24-32,-57 2-4,-291 82-72,247-75 27,432-115-73,-602 175-15,105-27-1272,42-15-4692,-216 59 3658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2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3786 2144,'28'-75'1137,"-27"72"-1133,0-2 40,0 1-1,0-1 0,0 1 1,-1-1-1,1 0 1,-2-8-1,1 10-48,0 0-1,0 0 1,0 0 0,0 0-1,0 0 1,2-3 0,3-10-42,-3 13 34,-1 0-1,0-1 1,0 1-1,0-1 1,0 1-1,-1-1 1,1-4-1,-2-8-5,1 13 58,0 0-1,0 0 0,-1 0 0,2 0 0,-1 0 0,0 0 0,1 0 1,-1 0-1,3-6 0,24-39 570,-26 46-594,-1 0 0,1 0 0,-1 0 1,1 0-1,-1 0 0,0 0 0,0 0 0,0 0 1,0 0-1,0-3 0,-1-5 54,3 1-53,0 0 0,0 0-1,0 0 1,1 0 0,6-12 0,1-5 168,25-71 174,-31 87-469,-1-1 0,0 0 0,3-18 0,-3 9 171,-2 16 22,1-1 0,-1 1 1,1 0-1,0 0 0,0 0 0,0 0 0,1 0 1,-1 0-1,1 1 0,4-5 0,9-14 204,-2-9 1,-11 24-233,0-1 0,0 1-1,1 0 1,7-11 0,9-8-53,1 2 0,1 0 0,2 2 0,35-28 0,19-12 229,-67 54-250,-1-1-1,0 0 1,0-1 0,13-19-1,-13 19-3,0-1 0,0 1-1,1 1 1,13-10-1,-9 8 42,19-18-1,-21 14 21,0-1-1,-1 0 0,0-1 0,16-33 0,-21 37-12,-3 4-5,0 1 0,0-1 0,1 1 0,1 0 1,0 1-1,12-14 0,19-20 130,-23 25-69,0 1 0,0 0 0,34-25 0,-26 24-53,0-1 1,28-28 0,-31 27 28,1 1 0,1 0 0,28-16 0,-26 18-3,27-13 109,-38 22-168,0 0 1,-1-1 0,0 0-1,0-1 1,11-11-1,6-8-84,-8 9-2,27-34 0,-34 34 99,-8 11 9,0 0 0,0 0 0,1 0 0,0 1 0,8-7 0,115-102 156,-104 91-256,0 2 1,2 2-1,0 0 0,1 1 1,1 2-1,47-21 1,-54 30 246,-6 2 8,27-15-1,-5-6-116,5 6-47,-15 1-14,-19 13 21,-1 1 1,15-7-1,-14 8 44,0-1 1,12-9 0,7-5 19,-18 15-58,1 0-1,-1 1 0,13-4 0,20-8-21,146-75-280,-133 61 245,20-10 124,-39 16-94,39-33 0,-24 14-77,-13 17-19,63-28 0,-101 53 104,91-39 51,-19 10 58,329-146-285,-146 79 464,-187 70-110,105-56 1,25-21-110,-169 89-47,53-28 106,20 3-72,-30 13-91,27-7 0,-41 16 33,-9 0 11,32-10 99,148-21 847,-75 18-1201,-59 15 227,5-1-106,77-12 221,-113 26-140,0 0 8,-31-2 63,-14 2 10,0 0 1,22 1-1,-17 2 1,-8 1 6,0-1 1,31-4-1,-24-1 36,-13 2-61,0 1-1,0 0 1,13 1-1,106 1-300,-127 0 290,-1 0-1,1-1 1,0 1 0,0 0 0,0-1 0,-1 1-1,1-1 1,0 0 0,-1 0 0,1 0 0,3-2-1,-4 2 17,0 0-1,0 0 0,1 0 1,-1 0-1,0 0 0,1 1 1,-1-1-1,1 1 0,-1 0 0,1-1 1,2 1-1,-3 0-5,0 0 0,0 0 0,-1 0-1,1-1 1,0 1 0,0-1 0,0 1 0,-1-1 0,1 0 0,0 0-1,-1 0 1,2-1 0,-1 1-3,-1 0 0,1 0 0,0 0 0,-1 1 0,1-1 0,0 0 0,0 1 0,-1-1 0,1 1 0,0 0 0,0-1 0,2 1 0,6 1 189,-7-1-199,0 0 0,0 1 1,0-1-1,0 0 0,-1-1 0,1 1 0,0 0 0,0-1 1,0 1-1,3-3 0,-1-4-140,-4 7 119,-1 0-1,0-1 1,0 1 0,0-1-1,1 1 1,-1 0 0,0-1 0,0 1-1,1 0 1,-1-1 0,0 1-1,1 0 1,-1 0 0,0-1 0,1 1-1,-1 0 1,0 0 0,1 0-1,-1-1 1,1 1 0,-1 0 0,1 0-1,-1 0 1,0 0 0,1 0-1,-1 0 1,1 0 0,-1 0 0,1 0-1,0 0 1,-1 0 1,0 0 0,0 0 1,0 0-1,0 0 0,0 0 0,0 0 1,0 0-1,0 0 0,0 0 0,1 0 0,-1 0 1,0 0-1,0 0 0,0 0 0,0 0 1,0 0-1,0 0 0,0 0 0,0 0 0,0 0 1,0 0-1,1 0 0,-1 0 0,0 0 0,0 0 1,0 0-1,0 0 0,0 0 0,0 0 1,0 0-1,0-1 0,0 1 0,0 0 0,0 0 1,0 0-1,0 0 0,0 0 0,0 0 1,0 0-1,1 0 0,-1 0 0,0 0 0,0 0 1,0-1-1,0 1 0,0 0 0,0 0 0,0 0 1,0 0-1,0 0 0,0 0 0,0 0 1,0 0-1,-1 0 0,1 0 0,0-1 0,1-3-1037,-1 1 580,0 0-1,0-1 1,0 1-1,-1 0 1,1 0-1,-1 0 1,0-3 0,-13-24-1907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3:0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6656,'3'0'2144,"60"1"-428,-13 0-1694,61-6 0,83-22 239,-113 22-176,-46 1-51,12-1 70,-1 1 1,87 6-1,-97 1 9,117 7 339,446-10-905,-599 0 419,0 1 0,0-1 0,0 0-1,0 0 1,0 0 0,0 0 0,0 0 0,0 0 0,0 0-1,1 0 1,-1 0 0,0 0 0,0 0 0,0 0 0,0 0 0,0 0-1,0 0 1,0 0 0,0 0 0,0 0 0,0-1 0,1 1 0,-1 0-1,0 0 1,0 0 0,0 0 0,0 0 0,0 0 0,0 0-1,0 0 1,0 0 0,0 0 0,0 0 0,0 0 0,0 0 0,0 0-1,0-1 1,0 1 0,0 0 0,0 0 0,1 0 0,-1 0-1,0 0 1,0 0 0,0 0 0,0 0 0,0 0 0,0 0 0,0-1-1,0 1 1,0 0 0,0 0 0,-1 0 0,1 0 0,0 0 0,0 0-1,0-11-1917,0 8-2026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2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3301 640,'1'-3'17,"0"1"-1,0 0 1,0 0-1,0 0 1,0 0 0,0 0-1,1 0 1,-1 0-1,0 0 1,1 0-1,0 1 1,-1-1-1,1 1 1,0-1-1,0 1 1,0 0 0,0-1-1,4 0 1,24-15 223,-14-12 453,-15 25-609,0 0 1,0 0-1,0 0 1,-1 0-1,1 0 1,-1-1-1,0 1 1,0 0-1,-1-6 1,0-11 425,0 12-393,1 6-93,0 1 0,0-1-1,0 0 1,0 0-1,0 1 1,0-1 0,1 0-1,-1 0 1,1 1-1,0-1 1,0 1 0,0-1-1,0 1 1,0-1-1,1 1 1,-1-1-1,1 1 1,0 0 0,-1 0-1,3-2 1,0-1 99,0 0-1,-1 0 1,0 0 0,0 0 0,3-11-1,4-5-106,17-28-677,-22 39 769,1 0 0,8-10 0,-7 10-20,0 1-1,5-13 0,20-32-657,-26 43 453,7-15 52,4 10 262,-7 7-26,-5 3-14,0-1 0,0 0 0,-1 0 0,0 0 0,6-15 0,8-13 288,15-14-712,-31 46 261,0 1 1,0-1-1,1 0 0,-1 1 1,1 0-1,0-1 0,0 1 1,5-3-1,10-8 41,-6-4 68,-10 14-89,0 0 0,0 0 0,0 0 0,0 0 0,0 1 0,1-1 0,-1 1 0,6-4 1,8-5-76,-1 0 1,14-13-1,-22 17 148,0 0-1,0 1 1,1 0-1,0 0 1,13-6-1,20-14 291,27-36 87,-48 47-384,-10 7-54,0 1 1,-1-1 0,0-1 0,11-12-1,15-22 6,-4 17-27,-22 19 1,0 0-1,-1-1 1,13-14-1,-6 2 35,-8 10-17,1 0 0,0 0 0,1 1 0,12-10 0,-10 10-32,-1 0 1,0 0-1,0-1 1,13-18-1,-5 8 23,31-30-1,-21 23 72,-19 19-60,1 0 0,-1 1 0,2 0-1,-1 1 1,13-6 0,-10 6 5,-1-1 1,18-13-1,-2-1-97,1 0 0,41-20-1,-46 27-162,22-10 13,-24 13 331,34-21 0,-35 15 436,-1-1 0,25-27 1,20-18 635,48-34-2674,-95 83 1321,1 1 0,1 0 1,26-11-1,-9 4 103,33-23 80,29-5-9,7-4-56,-76 34 70,53-26 48,-70 39-53,-5 1 4,1 1 0,13-9-1,26-26 56,3 11 95,140-95 47,-188 120-215,93-50 60,-35 20-49,6-11-56,99-56 73,-117 73-2,79-29-1,-31 18-22,59-21 172,-138 52-143,-4 2 7,22-10 1,28-24 70,-49 32-111,0 0-1,0 1 1,24-5-1,12-3-103,138-49 135,-110 31-81,111-59 1,-36 14 385,-141 70-334,61-28 65,109-34-1,-48 37 110,-46 11-60,-61 14-23,32-3-1,-32 5-19,5-2 111,-18 3-91,0 1 1,21 0 0,-17 1-141,35-7 0,-35 5 95,35-2 0,73 5 297,-11 0-330,-110 1-10,0-1-1,0 1 0,0 1 1,0-1-1,6 3 0,-7-2 20,0-1-1,0 1 1,0-1-1,11 1 1,-7-3 148,-7 1-137,-1 0-1,1 0 0,0 0 0,-1 0 0,1 0 0,-1 0 0,1 0 0,-1 0 0,1 1 0,-1-1 0,1 0 0,2 2 0,1 5-64,-5-6 13,0-1 0,1 0 0,-1 1 0,0-1 0,0 1 0,0-1 0,1 0 0,-1 1 1,0-1-1,1 0 0,-1 0 0,0 1 0,1-1 0,-1 0 0,0 0 0,1 1 0,-1-1 0,1 0 1,-1 0-1,0 0 0,1 1 0,-1-1 0,1 0 0,-1 0 0,0 0 0,1 0 0,-1 0 0,1 0 0,-1 0 1,1 0-1,2 0-982,-3 0 300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2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5226 1796 4736,'-64'0'2453,"62"0"-2454,0 0 0,1 0 0,-1 0 0,0 0 0,1-1 0,-1 1-1,1-1 1,-1 1 0,1-1 0,-1 0 0,1 0 0,-2 0 0,-10-6-6,4 5 7,0 1-1,1 0 1,-1 0 0,0 1 0,-14 1 0,-8 0 11,12-2 20,-32-5-1,8 0-80,-50 3-287,8 0 87,-54-14-254,49 5 214,-635-118-1118,408 64 1387,-70-16 751,212 37-355,113 28-249,-109-28 256,-370-107 468,252 53-528,-72-23 82,16 6-111,183 54-250,137 53-34,-95-38-36,93 35-24,0-2 0,-33-23 0,-134-105 19,177 129 39,0 0 0,-27-29 0,-13-31-76,39 55 28,-27-23 0,-2-2-37,44 40 79,-19-19-169,0-1 1,-28-40 0,48 61 143,0-1 0,0 0-1,0 1 1,-1-1 0,1 1 0,-1 0 0,1 0 0,-1 0 0,-3-2 0,4 3 26,0-1 0,0 1 0,0 0 0,0-1 0,0 0 0,0 1 1,1-1-1,-1 0 0,0 0 0,1 0 0,0 0 0,-3-4 0,4 5 3,-1 0 0,0 0 0,0 0 0,1 0-1,-1 0 1,0 0 0,0 0 0,0 0-1,0 0 1,0 1 0,0-1 0,-1 0 0,1 1-1,-1-1 1,1 0 9,0 1 1,0 0-1,1 0 0,-1-1 0,0 1 1,0-1-1,1 1 0,-1-1 0,0 1 1,1-1-1,-1 1 0,1-1 1,-1 1-1,1-1 0,-1 0 0,1 1 1,-1-1-1,1 0 0,0 0 0,-1 1 1,1-1-1,0 0 0,-1 0 0,1 0 1,0 1-1,0-1 0,0 0 1,0-1-1,2 2 44,9 0 92,-8 0-92,-3 0-207,0 0 58,0 0 123,0 0-38,0 1 0,0 0 0,0 0 0,0-1 0,0 1 0,0 0 0,0-1 0,0 1 0,-1 0 0,1-1 0,0 1 0,0 0 0,-1-1-1,1 1 1,0 0 0,-1-1 0,1 1 0,-1-1 0,1 1 0,-1-1 0,1 1 0,-1-1 0,1 1 0,-1-1 0,0 1 0,0-1 7,1 1 0,-1-1-1,1 1 1,-1-1 0,0 0 0,1 1 0,0-1 0,-1 1 0,1 0 0,-1-1 0,1 1 0,0-1 0,-1 1 0,1 0 0,0-1 0,-1 1 0,1 0 0,0-1 0,0 1-1,0 0 1,0-1 0,0 1 0,0 0 0,0-1 0,0 2 0,0 0 3,-1 0 0,1 0 0,0-1 0,-1 1 0,1 0 0,-1 0 0,1-1 0,-1 1 0,0 0 0,0-1-1,0 1 1,0-1 0,0 1 0,0-1 0,0 1 0,0-1 0,0 0 0,-3 2 0,-9 14 22,4 7-20,9-22-10,-1 1-1,1-1 1,-1 0 0,0 0 0,0 0-1,1 0 1,-1 0 0,-1 0 0,1 0-1,0 0 1,0-1 0,-1 1-1,1 0 1,-1-1 0,1 1 0,-1-1-1,0 1 1,0-1 0,-2 2-1,-1-1-10,4-2 14,1 1 0,-1-1 0,0 0-1,1 0 1,-1 1 0,0-1 0,1 1-1,-1-1 1,1 0 0,-1 1 0,1-1-1,-1 1 1,1 0 0,-1-1 0,1 1-1,0-1 1,-1 1 0,1-1 0,0 1-1,-1 0 1,1 0 0,-3 5 1,-8 7-16,9-10-54,3-3 70,1 0 0,0-1 0,-1 1 0,1 0 0,0 0 0,-1-1 0,1 1 0,-1-1 0,1 0 0,-1 1 0,1-1 0,-1 0 0,1 0 0,-1 0 0,2-2 0,6-2 16,55-31-96,-45 25 45,41-23 28,-57 32 47,4-2-61,1 0 0,-1 0 1,11-8-1,-16 10 77,0 1 0,-1-1 0,1 0 0,0 1 1,-1-1-1,0 0 0,1 0 0,-1 0 0,0 0 0,0 0 1,0 0-1,0 0 0,0-1 0,-1 1 0,1 0 0,0-1 0,-1 1 1,0-4-1,0 6-24,0-1 1,0 0 0,0 0-1,0 1 1,-1-1-1,1 0 1,0 1-1,0-1 1,-1 1 0,1-1-1,-1 0 1,1 1-1,-1-1 1,1 1 0,0-1-1,-1 1 1,0-1-1,1 1 1,-1 0 0,1-1-1,-2 0 1,-17-8 267,2 2-165,13 4-137,0 1-1,0 0 1,0 0 0,0 0 0,0 1 0,0 0 0,-1-1 0,1 1-1,0 1 1,-1-1 0,1 1 0,-1 0 0,1 0 0,-6 0 0,-2 0-52,8 0-2,1 0 0,0 0 0,0 0 0,0-1 1,-1 0-1,1 1 0,0-1 0,0 0 0,0-1 0,0 1 0,-3-3 0,1 2-259,5 2 253,-1 0 0,1 0 0,0 0 0,-1 0 0,1 0 0,0-1 1,0 1-1,-1 0 0,1 0 0,0 0 0,0 0 0,0 0 0,-1-1 0,1 1 0,0 0 0,0 0 1,0 0-1,-1-1 0,1 1 0,0 0 0,0 0 0,0-1 0,0 1 0,0 0 0,-1 0 1,1-1-1,0 1 0,0 0 0,0 0 0,0-1 0,0 1 0,0 0 0,0-1 0,0 1 1,0 0-1,0 0 0,0-1 0,0-23-1794,0 5-352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2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98 3232,'-11'1'721,"10"2"-231,15 5 27,-2-1-266,-7 12-129,5 28-232,-2 0 0,4 94 0,-11-116 103,6 40 1,-3-39 66,0 41-1,-5-43-16,0-15 74,1 1 1,0 0-1,0 0 0,1-1 1,3 13-1,-1-11 49,2 11 174,-5-19-260,-1 0 0,1-1-1,-1 1 1,0 0-1,1 0 1,-3 3-1,1 0 84,2-5-142,-1-1-1,1 1 0,0 0 1,0-1-1,-1 1 0,1 0 0,0-1 1,0 1-1,0 0 0,0-1 0,0 1 1,0 0-1,0-1 0,0 1 1,0 0-1,0-1 0,0 1 0,0 0 1,1-1-1,-1 1 0,0-1 0,1 1 1,-1 0-1,1 0 4,-1-1 1,1 0-1,-1 1 0,1-1 0,0 0 1,-1 0-1,1 1 0,-1-1 0,1 0 1,0 0-1,-1 0 0,1 0 0,-1 0 1,1 0-1,1 0 0,0 0 264,-3-17 81,1-33 0,1 20-190,0 10-203,6-35 0,-1 14 24,-2-149 116,-5 108-200,0 61 104,0 12-1,1 0 1,0 0 0,1 0-1,2-15 1,3 8-22,-5 13-4,1 0 0,-1 0 1,0-1-1,0 1 0,-1 0 0,1 0 1,-1-1-1,1-3 0,-1 6 3,0 0-1,-1 0 0,1 0 0,1-1 0,-1 1 1,0 0-1,0 0 0,0 0 0,1 0 0,-1 0 1,0-1-1,1 1 0,-1 0 0,1 0 0,0 0 1,-1 0-1,1 0 0,0 0 0,0 1 0,-1-1 1,1 0-1,0 0 0,0 0 0,0 1 0,0-1 1,1 0-1,2-1-2,-1 1 0,1 1 0,-1-1 0,1 0 1,-1 1-1,1 0 0,5 0 0,-7 0-5,0 0 0,-1 0 0,1 1 0,0-1 1,-1 0-1,1 1 0,0-1 0,-1 1 0,1 0 0,-1-1 0,1 1 0,-1 0 0,1 0 0,-1 0 0,2 1 0,5 4-6,7 2 29,-1 0-1,23 8 1,8 3 236,48 36-415,-59-34 24,-24-15 100,2 0 0,-1-1 1,1 0-1,-1-1 0,1 0 0,13 2 0,-19-4 2,11 3-20,-14-4 93,0 0-1,1 0 0,-1 0 1,0 0-1,1 0 0,-1-1 1,1 1-1,-1-1 0,1 0 1,-1 0-1,1 0 0,3-2 1,6-1 107,0-1 1,0 0 0,0-2 0,13-6-1,-23 10-119,0-1 0,0 1 0,0-1 0,-1 0 0,1 0 0,-1 1 0,0-2 0,0 1 0,0 0 0,2-4 0,2-4 11,-3 7-15,-1 1 0,0-1-1,0 0 1,-1 0 0,1 0 0,-1 0 0,2-5 0,0-4 28,4 1 36,-6 10-71,-1 1 0,1-1-1,0 1 1,0-1 0,-1 0 0,1 1-1,-1-1 1,1 0 0,-1 1-1,0-1 1,1 0 0,-1 0 0,0-1-1,0-4 5,0 4-72,0 0 1,0 0 0,0 0 0,0 0 0,0 0 0,0 0-1,-1 0 1,0 0 0,1 0 0,-1 0 0,0 0 0,-1 1-1,1-1 1,0 0 0,-1 1 0,0-1 0,-2-3 0,2 4 27,0 1 0,1-1 0,-1 1 0,0 0-1,0-1 1,1 1 0,-1 0 0,0 0 0,0 0 0,0 1 0,-4-2 0,-25 0 327,20 2-497,3 1 140,0 0 0,0 0 0,0 1 0,0-1 0,0 2 0,1-1 0,-1 1 0,1 0 0,0 1 0,-1 0 0,-11 8 0,-3 6-41,0 0-1,-24 25 0,32-28 62,1 0 0,1 1 0,0 0 0,1 1 0,-17 35 0,21-37-18,1 0 1,1 1-1,0 0 1,1 0-1,1 0 1,0 0-1,-1 29 1,4-37 38,0-1-1,1 0 1,0 1 0,0-1 0,0 0 0,1 0 0,0 0 0,6 13-1,-6-17 19,-1-1 0,0 1-1,1-1 1,-1 0 0,1 0-1,0 0 1,0 0 0,0 0-1,0 0 1,0-1-1,0 1 1,0-1 0,0 1-1,1-1 1,-1 0 0,5 2-1,-1-1-59,0-1-1,0 0 0,0 0 1,0-1-1,8 0 0,-8 0 60,0 0 0,0-1-1,0 0 1,0 0 0,0 0-1,0-1 1,0 1 0,0-2-1,-1 1 1,1 0 0,-1-1-1,0 0 1,0-1 0,0 1-1,5-5 1,11-22 158,-13 21-45,-2 0 0,1-1 0,-1 0 1,-1-1-1,9-20 0,-3 2 113,-6 18-38,-1-1 0,6-20 1,-5-11 48,1 17-199,-4 20-5,0 0 1,-1 0-1,0-1 1,1-7-1,-2 13 20,-1-1 1,2 0-1,-1 1 0,0-1 0,0 0 1,0 1-1,1-1 0,-1 1 1,1-1-1,-1 0 0,1 1 0,0-1 1,0 1-1,-1 0 0,1-1 1,0 1-1,0 0 0,0-1 0,2-1 1,-2 3-60,2-3-359,-3 6 91,1 3 296,0-1 0,0 1 0,1 0 0,-1-1 0,1 1 0,1-1 0,-1 0 0,1 0 0,3 5 0,4 9-65,-4-9 4,0 0-1,1 0 0,8 9 1,-3-3-33,-7-8 52,1-1 0,1 0 1,-1 0-1,1 0 0,0 0 1,0-1-1,1 0 0,0-1 1,0 0-1,0 0 0,15 6 1,-9-4-6,-10-4 24,0 0 0,1-1 0,-1 0 0,1 0-1,0 0 1,-1-1 0,1 1 0,0-1 0,7 1-1,5-4 121,0 0 0,27-8-1,-39 9-89,-1-1-1,1 0 1,-1 0 0,0 0-1,1 0 1,-1-1 0,0 1-1,4-5 1,29-29 290,-20 17-15,-10 12-242,0-1-1,-1 0 1,0 0 0,0-1-1,-1 0 1,0 1 0,0-2-1,-1 1 1,-1 0 0,5-19-1,-2-2 476,0 14-284,-5 13-263,0-1 1,1 1-1,-1 0 0,-1-1 1,1 1-1,0-1 1,-1-5-1,2-3-104,-2 12 116,0 0-1,0 0 1,0 0 0,0 0-1,0 0 1,0 0-1,0 0 1,0 0-1,0 0 1,0-1-1,0 1 1,0 0-1,0 0 1,0 0 0,0 0-1,0 0 1,0 0-1,1 0 1,-1 0-1,0 0 1,0 0-1,0 0 1,0 0-1,0 0 1,0 0 0,0 0-1,0 0 1,0 0-1,0 0 1,0 0-1,0 0 1,0 0-1,1 0 1,-1 0-1,0 0 1,0 0 0,0 0-1,0 0 1,0 0-1,0 0 1,0 0-1,0 0 1,0 0-1,0 1 1,0-1-1,0 0 1,0 0 0,0 0-1,0 0 1,1 0-1,-1 0 1,0 0-1,0 0 1,0 0-1,0 0 1,0 0 0,0 0-1,0 0 1,0 0-1,0 1 1,9 19-66,-7-12 88,2 4 7,0 0 1,-1 1-1,-1-1 0,2 25 0,-2-10-9,11 38 16,1 15-32,-8-7-115,5-16 48,-9-40 67,12 60 95,-13-69-6,0 0 1,0 1-1,0-1 1,-2 16-1,0 0 198,2-24-282,-1 1 0,0-1 0,0 0 0,0 1 0,0-1-1,0 0 1,0 0 0,0 1 0,0-1 0,0 0 0,0 1 0,0-1 0,0 0 0,0 1 0,0-1 0,0 0 0,0 1-1,0-1 1,0 0 0,-1 0 0,1 1 0,0-1 0,0 0 0,0 0 0,0 1 0,-1-1 0,1 0 0,0 0 0,0 1-1,0-1 1,-1 0 0,1 0 0,0 0 0,-1 0 0,1 1 0,0-1 0,0 0 0,-1 0 0,1 0 0,0 0 0,-1 0-1,1 0 1,0 0 0,0 0 0,-1 0 0,1 0 0,0 0 0,-1 0 0,1 0 0,0 0 0,-1 0 0,1 0 0,0 0-1,0 0 1,-1 0 0,1 0 0,0-1 0,-1 1 0,1 0 0,0 0 0,0 0 0,-1 0 0,1-1 0,0 1 0,0 0-1,0 0 1,-1-1 0,1 1 0,0 0 0,-2-2 36,0 0 1,0 0-1,0 0 0,1 0 1,-1-1-1,1 1 0,0 0 1,-1-1-1,0-3 0,-4-23-49,1 12-15,3 10 10,1 1 0,-1-1 0,1 0-1,0 1 1,0-1 0,1-9 0,-8-94-102,3 74-21,3 1 0,0-1-1,5-46 1,8 20-27,-8 42 119,-3 12 33,1 1-1,0-1 0,1 1 1,0 0-1,0-1 0,6-11 1,1 1 9,-2 3-4,0 0-1,1 0 0,1 1 0,1 0 0,21-25 0,-30 39 4,3-5-14,0 1-1,1 0 1,-1 0 0,7-3-1,-8 5 58,-1 1-1,1 0 1,0 0-1,0 0 0,0 1 1,0-1-1,0 1 1,0-1-1,0 1 1,4 0-1,0 0 80,-5 0-76,0-1 0,1 1 0,-1 0 0,0 1 0,0-1 0,0 0 0,1 1-1,-1-1 1,3 2 0,44 25 306,-45-26-500,1 0 0,0 0-1,0 0 1,0-1 0,0 1 0,-1-1-1,1 0 1,8-2 0,-2 1-496,-5 2 139,1-1 0,-1 0 0,1 0 0,-1-1 0,1 0 0,-1 0 1,1-1-1,-1 1 0,0-2 0,0 1 0,7-4 0,19-10-2172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2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5472,'0'-32'2016,"0"16"-1536,16 16-160,-16 0 32,-16 0-256,16 0-2496</inkml:trace>
  <inkml:trace contextRef="#ctx0" brushRef="#br0" timeOffset="1">81 179 5728,'0'16'2112,"16"16"-1632,0 0-128,-16 1 1408,0-1-1024,0 17 640,0-1-832,0 17-224,17 0-192,-17-17-3008,16 1 1568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2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6560,'32'0'2432,"1"-16"-1888,31 0-160,-31 16-192,31-16-192,1 0-288,-16 0 160,15-1-96,-15 1 128,16 0 352,-1 16-160,1-16-224,-16 16 64,-1-16-128,-16 16 96,1-16-2464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3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17 5408,'-49'0'2410,"47"0"-2391,1 0-1,-1 0 1,0-1-1,1 1 0,-1 0 1,0-1-1,1 1 0,-1-1 1,0 0-1,1 1 0,-1-1 1,1 0-1,-1 0 1,1 0-1,0 0 0,-1 0 1,-1-2-1,3 2-15,0 1-1,0 0 1,-1 0 0,1-1-1,0 1 1,0 0 0,-1 0-1,1 0 1,0-1 0,0 1-1,-1 0 1,1 0 0,0 0-1,-1 0 1,1 0 0,0 0-1,-1 0 1,1 0 0,0 0-1,-1 0 1,1 0 0,0 0-1,-1 0 1,1 0 0,-1 0-1,-7 0 168,0-1-63,1 1 0,-1 0 0,1 1-1,-11 2 1,-4 7-555,0-5 156,19-4 273,0-1-1,0 1 1,0-1-1,0 1 1,0 0-1,0 0 1,0 0-1,0 1 0,0-1 1,0 1-1,0 0 1,1-1-1,-1 1 1,1 0-1,-1 0 1,1 1-1,0-1 1,0 1-1,-2 2 1,-11 16-80,7-10 58,0-1-1,-7 16 0,9-13 18,0 1-1,2 1 1,-1-1 0,2 1 0,0 0 0,-1 20 0,0 97 172,4-97-111,0 15-3,-1 7 16,7 60-1,6-48 108,25 77-1,-26-105-106,-11-39-48,18 65 157,31 77 0,-6-44-5,-8 5-4,-27-84-83,-2-2 73,7 30-1,-7 10 52,-4-29-83,2 0 37,0 10 83,-4-29-144,-1 1-1,-3 10 0,1-5 83,2 4 182,-4 12 283,5-31-590,-1 0 0,0 0 0,0 0 0,0 0 0,0 0 0,0 0 0,0 0 0,0-1 0,-1 1 0,1 0 0,0-1-1,-1 1 1,-2 1 0,-22 11 419,14-9-269,10-4-138,-1 1 0,1-1 1,-1 0-1,0 0 0,1 0 0,-1 0 0,0-1 0,-4 1 1,5-1-19,0 0 1,0-1-1,-1 1 1,1-1-1,0 0 1,0 0 0,0 0-1,-3-2 1,1 2-3,-4-3-62,-1 0 1,0-1-1,1 0 0,0 0 1,0-1-1,0 0 0,-12-13 1,-3-15-1160,1-1 1,-28-60 0,45 86 957,-27-55-3098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3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7808,'0'0'2880,"16"0"-2240,-16 0-160,0 0-256,0 0-224,-16 0-640,16 17 352,-16-17-2848</inkml:trace>
  <inkml:trace contextRef="#ctx0" brushRef="#br0" timeOffset="1">0 275 4224,'0'33'1568,"17"-1"-1216,-1 1-96,0-17 1408,0 16-960,0 17 704,17-17-832,-1 16-160,0 1-256,1 16-480,-1-1 192,-16-15-1824,0 0 1088,1-17-1664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3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195 582 5472,'2'-9'1652,"6"11"-1007,-6-1-579,0 0-1,1 0 0,-1 0 0,1 0 0,-1 0 0,1-1 1,-1 1-1,1-1 0,3 0 0,2 1-44,-2 0-20,0-1-1,0 0 1,0 0 0,0 0 0,0-1 0,12-2 0,7-9-3,-21 10 40,0-1 0,0 1 0,1 0 0,-1 0 0,1 0 0,0 1 0,0 0 0,-1 0 0,9-1 0,-10 2 48,0-1-1,0 0 0,-1 0 1,1 1-1,0-2 0,-1 1 0,1 0 1,-1 0-1,0-1 0,1 0 1,-1 1-1,4-5 0,-2 3-70,-1 0-1,1-1 0,-1 0 0,1 0 1,3-7-1,-6 10-20,-1 0 1,0 0-1,0 0 1,1 0-1,-1 0 1,0 0-1,0 0 1,0 0-1,0 0 1,0 0-1,0 0 0,0 0 1,-1 0-1,1 0 1,0 0-1,-1 0 1,1 0-1,0 0 1,-1 0-1,1 1 1,-1-1-1,1 0 0,-1 0 1,0 0-1,1 1 1,-2-2-1,-2-5-4,-1-3 5,4 8 7,1 1-1,-1-1 0,1 1 0,-1-1 1,0 1-1,0-1 0,0 1 1,0 0-1,0-1 0,0 1 1,0 0-1,0 0 0,0 0 0,-1 0 1,-1-1-1,-3-1 5,1 0 0,-1 1 0,0 0 0,0 0 0,0 0 0,0 1-1,0 0 1,0 0 0,-9 0 0,-1 1-77,1 0 0,-29 4-1,23 2 100,0 0 1,-38 17-1,33-12-11,17-6-18,0-1 1,0 1-1,1 1 1,0 0-1,0 0 1,0 0-1,1 1 1,-1 0-1,2 1 1,-11 13-1,15-17-21,0-1-1,0 1 0,0 0 1,0 0-1,0 0 0,1 0 1,0 0-1,0 0 0,-1 7 1,-2 8-40,-1-2 4,3-11 37,0 1-1,0-1 1,1 1-1,0 0 1,0 10 0,1-9 20,0 1 0,0-1 1,0 0-1,1 0 0,0 0 0,1 0 1,0 0-1,0 0 0,1-1 1,0 1-1,0-1 0,1 1 0,0-1 1,9 13-1,-6-13-1,-1-1-1,2 1 1,-1-1 0,1-1-1,0 1 1,0-1 0,0-1-1,17 7 1,-3-2-60,0-2-1,38 9 1,-39-13 9,1-1 1,0 0-1,0-2 1,0 0-1,0-2 1,22-3-1,-25 0 5,0 0-1,17-8 1,-24 9 28,247-80 498,-216 71-412,-5 0 26,-1-2 1,66-36-1,-90 44-38,-1 1 51,0-1-1,13-10 1,1-10 80,-11 11-61,4-2 61,-13 14-121,-1-1 1,-1 1-1,1-1 0,-1 0 0,1 0 1,-2 0-1,8-12 0,-9 13-4,0 0 1,0 0-1,-1 0 0,1 0 1,-1-1-1,0 1 0,1-9 1,-2 12-56,0 1 0,0-1 0,0 0 0,0 0 0,0 0 0,0 0 0,-1 0 0,1 1 0,0-1 0,-1 0 0,1 0 0,0 0-1,-1 1 1,1-1 0,-1 0 0,0 0 0,1 1 0,-2-2 0,1 1-15,-1 0 0,1 0 0,-1 1 0,1-1 0,-1 0 0,0 1 0,1-1 0,-1 1 0,0 0 0,1 0 0,-1-1 0,0 1 0,-2 0 0,-4 1-60,0-1-1,0 1 0,0 1 0,0 0 1,0 0-1,0 0 0,1 1 0,-1 0 1,-7 4-1,-10 8-127,-30 23 1,43-30 153,-7 7-71,1 1 0,1 1 0,0 0 0,2 1-1,0 1 1,-22 35 0,26-32-109,0 1 0,2 0 0,-11 36 0,20-57 207,-1 0 0,1 0 0,-1 0 0,1 0 0,0 0 0,0 0 0,0 0 0,1 3 0,-1-4 11,0-1 0,0 1 1,0-1-1,0 1 1,1-1-1,-1 1 0,0-1 1,0 1-1,1-1 1,-1 0-1,0 1 0,0-1 1,1 0-1,-1 1 1,1-1-1,-1 0 0,0 1 1,1-1-1,-1 0 1,1 1-1,-1-1 0,1 0 1,0 0-17,1 0-1,-1 0 1,0 0-1,1 0 1,-1 0 0,0 0-1,0-1 1,1 1 0,-1 0-1,0-1 1,0 1 0,1-1-1,-1 1 1,0-1 0,0 0-1,0 0 1,0 1 0,0-1-1,0 0 1,1-2-1,12-9-93,16-12-1,-17 15 173,-2-1-1,1 0 1,19-22 0,-11 5 313,-2 0 0,0-1 1,20-46-1,-30 55-139,-2-1-1,0 1 1,-2-1-1,0 0 1,-1 0-1,1-41 1,-1 10 14,3 4 56,-3 29-160,-1-1 1,-1 1-1,0-1 1,-3-21-1,-3 6 46,-4-56 199,10 67-152,-1 17-132,1 1 0,-2-1-1,1 0 1,0 0 0,-3-10-1,-4 1 406,6 14-446,0 0 1,0 0-1,1-1 0,-1 1 0,0-1 0,1 1 0,-1-1 1,1 1-1,0-1 0,-1-1 0,1 0 154,-2 6-118,0-1-95,0 0 0,1 0 0,0 0 0,-1 1 0,1-1 0,0 0 1,0 1-1,0-1 0,1 1 0,-1-1 0,1 1 0,-1 5 1,-2 4-1,-7 34-1,-7 49 0,1 82 0,14-126-43,1-1 1,10 74 0,-4-71-93,-2-9 56,-2-20-40,1 1 0,1-1 0,10 37 1,14 17-410,-25-70 301,3 9-585,1 1 0,1-1 1,0 0-1,1-1 0,1 1 0,17 22 0,-2-12-1374,-19-22-822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3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487 664 4736,'2'-2'140,"0"-1"0,-1 1 0,1-1 0,0 1 0,-1-1 0,0 1 0,0-1 0,0 0 0,0 1 0,0-1 0,0 0 0,-1 0 0,1 0 0,-1 0 0,0 0 0,0 1 0,0-1 0,-1-5 0,1-1 58,0-75 170,-1 78-277,0-1 0,-1 1-1,0-1 1,0 1 0,0 0-1,-1 0 1,0 0 0,0 0-1,-1 0 1,-5-7 0,7 10-131,-1 0 0,1 0 1,-1 1-1,1-1 1,-1 1-1,0-1 0,0 1 1,0 0-1,0 0 1,-1 1-1,1-1 0,0 1 1,-6-2-1,6 2-9,0 0-1,-1 0 1,1 1-1,0 0 0,0 0 1,-5 0-1,-10 1-36,0 0 0,0 2 0,0 0 0,1 1 0,-1 1 0,-31 13 0,27-8 166,1 2 0,0 0 0,-37 29 0,51-34-69,0-1 0,0 1 0,1 1 0,0-1-1,0 1 1,0 0 0,1 0 0,1 1 0,-5 10 0,2-6-19,-3 7-53,1 1 0,1 0 0,-6 26 0,11-35 13,1-1 0,0 1 0,1-1 0,0 1-1,1-1 1,1 1 0,2 22 0,-2-30 67,0-1 0,1 1 0,-1 0 0,0-1 0,1 1 0,0-1 1,0 1-1,0-1 0,0 0 0,5 5 0,-6-6 11,1-1-1,0 1 1,0 0 0,0-1-1,0 1 1,0-1 0,0 0-1,0 0 1,0 0 0,1 0-1,-1 0 1,0 0 0,1-1-1,-1 1 1,1-1 0,2 1-1,-1-1-8,0-1 0,-1 1 0,1-1 0,-1 0 0,1 0-1,-1 0 1,1-1 0,-1 1 0,0-1 0,6-3 0,31-26-404,-24 18-13,7-5 79,-12 10 353,0 0 0,0-1 0,-1 0 1,0-1-1,0 0 0,12-18 0,-9 3 108,9-15 139,-14 28-168,14-19 191,-22 32-291,1 0 0,-1-1 0,0 1 0,1 0-1,-1 0 1,0 0 0,0 0 0,0-1 0,1 1 0,-1 0 0,0 0-1,0 0 1,-1 2 0,2 5-16,0 1 0,0 0-1,1 0 1,0-1 0,1 1-1,6 15 1,5 16-91,-11-30 73,13 39-96,11 2-178,-22-39 244,1-1 0,0 0 0,1 0 0,0 0 0,1-1 0,0 0 0,1-1 0,0 0 0,12 10-1,-12-12 95,0 0 0,0 0 0,1-2-1,10 6 1,-16-9-27,1 0 1,-1-1-1,0 1 0,1-1 0,-1 0 0,1-1 0,-1 1 0,1-1 1,-1 0-1,1 0 0,-1 0 0,1-1 0,0 1 0,4-3 0,74-29 111,-52 19-108,-15 4 30,1 0 1,-1-1 0,0 0 0,-1-1-1,-1-1 1,0-1 0,0 0-1,-1-1 1,-1 0 0,0 0-1,-1-2 1,10-17 0,28-62 691,-33 63-436,-10 21-184,-1-1 0,0 0-1,6-20 1,-9 16 138,2-24 1,-2 12-44,1-12 12,7-125-284,-10 3-244,0 147 360,-1-1-1,-1 0 1,0 1 0,-6-20 0,6 15 85,-1-5 183,3 24-318,-1 0-1,1 0 1,-1 0 0,1 0-1,-1 0 1,1 0-1,-1 0 1,0 0-1,1 0 1,-1 1-1,0-1 1,0 0 0,1 0-1,-1 1 1,0-1-1,0 1 1,0-1-1,0 1 1,0-1-1,-2 0 1,2 1-8,0-1 0,0 1 0,0 0 1,0-1-1,0 1 0,-1 0 0,1 0 0,0 0 0,0 0 1,0 0-1,0 0 0,0 0 0,-1 0 0,1 1 0,0-1 1,0 0-1,0 1 0,0-1 0,0 1 0,0-1 0,0 1 1,0-1-1,-1 2 0,-1 1-5,0 0 1,1 0-1,-1 1 1,1-1-1,-1 1 1,1-1-1,-1 5 1,-32 68-565,-43 137 0,2 89-1382,67-238 1571,2 0 1,4 112 0,3-124-131,0-1-982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3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17 374 5152,'-14'0'1648,"11"0"-987,3 0-325,0 0 11,0 0-262,0 0-373,3 0 59,30 1 254,77-4 483,-43-8-481,-47 9 22,24-3 64,0-1 1,70-19-1,-78 11-159,-1-1 0,55-31-1,-28 3 241,-27 18-180,-24 17 56,-1 0 0,-1-1-1,12-13 1,-7 7 89,-13 15-154,-1-1 0,1 1 0,-1-1 0,1 1 1,-1 0-1,1 0 0,-1-1 0,1 1 0,-1 0 0,1 0 1,0-1-1,-1 1 0,1 0 0,-1 0 0,1 0 0,0 0 1,-1 0-1,1 0 0,0 0 0,-1 0 0,1 0 0,-1 0 1,1 1-1,0-1 0,0 0 0,-1 0 5,3 0 86,-3 3 218,-1 15-488,-6 33-1,4-32 96,-2 36 1,5 171-333,8-127 522,0-6 125,-9-69-135,1-15-59,-1 0 0,2-1-1,-1 1 1,4 16-1,2-8-87,-5-14 36,0 0 1,0 0-1,0 0 1,0 0 0,0 0-1,0 7 1,-1-7 265,3-8-27,3-12-71,0 1 0,-2-1 0,0 0 0,4-32 0,10-43 354,-6 52-410,-1 4-239,12-63 1,-21 71 76,-1 15 26,1 0 0,0 1 0,0-1 0,7-19 1,5-3-95,-12 27 142,-2 6-39,0 0-1,1 0 0,-1 0 1,1 0-1,-1 0 0,1 0 0,0 0 1,0 1-1,2-4 0,-3 5 17,1-1-1,0 1 0,-1-1 1,1 1-1,0 0 0,0-1 0,0 1 1,-1 0-1,1-1 0,0 1 1,0 0-1,0 0 0,0 0 1,-1 0-1,1 0 0,0 0 0,0 0 1,0 0-1,0 0 0,0 0 1,-1 1-1,1-1 0,0 0 1,0 0-1,0 1 0,-1-1 0,1 1 1,0-1-1,1 2 0,1-1 42,-1 2 0,1-1 1,0 0-1,-1 1 0,0-1 0,1 1 0,-1-1 0,0 1 0,0 0 0,-1 0 0,1 0 0,-1 0 0,3 6 0,0 2-2,-1 0 0,4 19 0,-2 18-9,6 4 27,-6 10-26,6 2-65,-5-2 0,4-10-15,-4-7 15,4-9 80,-7-24-6,-2-9-46,-1 1-1,1-1 1,0 0 0,0 0-1,3 6 1,-4-8 10,1 0 1,0 0-1,-1-1 0,1 1 0,0 0 0,-1 0 1,1-1-1,0 1 0,0-1 0,0 1 0,0-1 1,0 1-1,0-1 0,0 1 0,-1-1 1,1 0-1,0 1 0,0-1 0,0 0 0,0 0 1,1 0-1,-1 0 0,1 0 0,-2 0 13,0 0-1,1 0 0,-1 0 0,0 0 0,0 0 0,0 0 0,1 0 1,-1 0-1,0 0 0,0 0 0,0-1 0,1 1 0,-1 0 1,0 0-1,0 0 0,0 0 0,1 0 0,-1-1 0,0 1 1,0 0-1,0 0 0,0 0 0,0 0 0,1-1 0,-1 1 1,0 0-1,0 0 0,0-1 0,0 1 0,0 0 0,0 0 1,0 0-1,0-1 0,0 1 0,25-46 387,-11 21-305,0-1 0,11-34 0,-2-12-176,19-53-103,-24 78 187,10-27-143,-25 69 23,-3 10-122,0 44 143,0 272-276,0-306 338,1 1 1,1 0-1,1 0 1,4 15-1,-4-17-21,-3-12 90,1 0 0,-1 1 0,1-1 0,-1 0 0,1 1 0,0-1 0,0 0 0,0 0 0,0 0 0,0 1 0,0-1 0,1 0 0,-1-1 0,3 3 0,10 10 19,-11-12-451,2-7-112,19-20 185,-1-1-1,21-31 0,72-107 1473,-79 111-728,-2-2 0,50-107 0,-64 114-78,22-14 976,-41 61-1738,-1 5 286,-1 6-3,0-4 58,-1 0-1,0 0 1,0-1 0,-2 8 0,-4 19-76,1 24-9,-5-5 68,-5 60 70,14-89 65,1 44-1,1-43-49,1-14-20,-1 1 0,1 0 0,1 0 0,0 0 0,3 10 0,-2-9 14,-3-8 17,1-1 0,0 0 0,-1 0 0,1 0 0,0 0 0,0 0 0,0 0 0,0 0 0,0 0 0,3 3 0,-3-4 7,1 0-1,-1 0 1,0 0-1,1 0 1,-1-1-1,1 1 1,-1 0 0,1-1-1,2 1 1,-1 0 0,-1 0 4,0-1-1,-1 0 1,1 0-1,-1 0 1,1 0-1,0 0 1,-1 0-1,1 0 0,0 0 1,-1-1-1,1 1 1,-1-1-1,1 1 1,-1-1-1,1 0 1,-1 1-1,1-1 1,-1 0-1,1 0 1,-1 0-1,0 0 0,0 0 1,0-1-1,1 1 1,-1 0-1,1-3 1,3-3 25,0 0 0,0-1 0,5-11 0,-8 15-15,6-12 42,-1 4-1,-1 0 0,0-1 1,-1 0-1,-1 0 1,6-23-1,-8 6-121,0 1-1,-2-1 1,-4-35 0,-7 24-69,9 24 84,2 15 26,0-1 1,0 0-1,-1 1 0,1-1 0,-1 0 1,1 1-1,-1-1 0,0 1 1,0-1-1,0 1 0,0-1 1,-1 1-1,1-1 0,0 1 0,-1 0 1,-2-3-1,-5-4-93,8 7 100,0 0 0,-1 1 1,1-1-1,-1 0 0,0 1 0,1-1 1,-1 1-1,0 0 0,0 0 0,0-1 0,0 1 1,0 0-1,0 1 0,0-1 0,0 0 1,0 1-1,0-1 0,-1 1 0,1-1 0,-3 1 1,-1 0-14,0 1 1,0 0-1,1 1 1,-1-1-1,1 1 0,-1 0 1,1 0-1,-1 0 1,1 1-1,0 0 1,0 0-1,-5 5 1,10-8 25,0 0-1,-1 1 1,1-1 0,0 0 0,-1 1 0,1-1 0,0 0 0,0 1 0,-1-1 0,1 0-1,0 1 1,0-1 0,0 1 0,0-1 0,0 1 0,-1-1 0,1 0 0,0 1 0,0-1-1,0 1 1,0-1 0,0 1 0,0-1 0,1 1 0,-1-1 0,0 0 0,0 1 0,0-1-1,0 1 1,0-1 0,1 0 0,-1 1 0,0-1 0,0 1 0,1-1 0,-1 0 0,1 1-1,-1 0 44,2-3-33,0 1-1,0 0 1,0 0-1,-1 0 1,2 0-1,-1 0 0,0 0 1,0 0-1,3 0 1,15-7-23,2-16 70,40-28 528,-32 20-591,34-49-1,-42 52 16,5 7 43,-14 7-41,-11 13-47,-1-1 0,1 1-1,0 0 1,0 0 0,1 0 0,-1 0-1,0 0 1,1 0 0,-1 0-1,1 1 1,-1-1 0,1 1 0,0 0-1,3-1 1,2 0 55,1 1 1,-1 0-1,0 1 0,1 0 1,-1 0-1,0 1 0,12 2 1,-16-1-32,0 0 1,0 0 0,0 1 0,0 0-1,-1 0 1,1 0 0,-1 0-1,0 0 1,0 1 0,0-1 0,3 6-1,0-1-14,124 135-130,13 0-42,-127-126 256,17 21 0,-27-31 99,-2 0 1,1 0-1,-1 1 1,0 0-1,5 13 1,-8-17-60,0-1-1,-1 0 1,1 0 0,-1 0 0,1 1-1,-1-1 1,0 0 0,0 1-1,-1-1 1,1 0 0,-1 0 0,1 1-1,-2 2 1,1-4-40,0 1 0,-1-1-1,1 0 1,0 1 0,-1-1 0,1 0 0,-1 0 0,0 0 0,0 0-1,0-1 1,0 1 0,0 0 0,0-1 0,-3 2 0,-3 1 72,0 0 0,-13 4 0,10-4-80,-3 1 30,-1-1-1,1-1 1,-1 0 0,0-1 0,0 0-1,0-2 1,0 0 0,-17-2 0,-12 1-65,25 2-227,12-1 57,-1 0-1,0 0 1,1-1-1,-11-1 1,-12-9-1260,28 10 1280,0 1 0,0-1 0,0 0 0,0 0-1,0 0 1,0 0 0,0 0 0,0 0 0,1 0-1,-1-1 1,0 1 0,1-1 0,-3-3 0,3 3-57,-1 0 0,2-1 0,-1 1 0,0-1 1,0 1-1,1-1 0,-1 1 0,1-1 0,0 1 0,0-1 1,0-2-1,0-12-3196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3:0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82 4800,'-1'-2'127,"1"-1"0,0 0 0,0 1 0,0-1 0,1 0 0,-1 1 0,1-1 0,-1 0 0,1 1 0,0-1 0,0 1 1,0-1-1,1 1 0,-1 0 0,0-1 0,3-2 0,-1 3 198,-6-1 22,-8-8-145,11 11-193,0 0 0,0-1-1,0 1 1,-1 0 0,1 0-1,0-1 1,0 1 0,-1 0-1,1 0 1,0 0-1,0-1 1,-1 1 0,1 0-1,0 0 1,-1 0 0,1 0-1,0 0 1,0-1 0,-1 1-1,1 0 1,0 0-1,-1 0 1,1 0 0,0 0-1,-1 0 1,1 0 0,0 0-1,-1 0 1,1 0 0,0 0-1,-1 1 1,1-1-1,0 0 1,-1 0 0,1 0-1,-1 1 1,1-1 3,0 0 0,0 0 0,-1 0 0,1 0 1,0 0-1,-1 1 0,1-1 0,0 0 0,-1 0 0,1 0 0,0 0 0,-1 0 1,1 0-1,0 0 0,0 0 0,-1 0 0,1 0 0,0 0 0,-1 0 0,1-1 0,0 1 1,-1 0-1,1 0 0,0 0 0,-1 0 0,1 0 0,0-1 0,0 1 0,-1 0 1,1 0-1,0 0 0,0-1 0,-1 1 0,1 0 0,0 0 0,0-1 0,-2 0 26,1-1 0,0 1 1,0 0-1,-1 0 0,1 0 0,-1 1 0,1-1 0,-1 0 0,1 0 0,-4 0 0,-25-2 546,11 3-314,5-1-66,0 1 1,0 0-1,-19 4 1,-35 12 291,43-8-271,0 1 1,1 1-1,-41 23 1,29-15-131,25-11-94,1-1 0,0 1 0,-15 15 0,0-2-26,17-14 34,1 1 0,-1-1 0,1 1 0,0 0 0,1 1 0,-10 13 0,8-10 40,5-7-40,-3 3 25,0 1 0,1 0-1,0 1 1,0-1 0,1 1 0,-5 14-1,-6 61 560,8-39-290,3-23-125,1-9-54,1 0 0,0 1 1,1 0-1,0-1 0,3 28 0,9 7 57,-8-27-80,-3-15-75,1 0 0,0-1 0,0 1 0,0 0 1,1-1-1,0 1 0,0-1 0,0 1 1,5 6-1,4 4 28,1 0 0,19 19 0,9 11-24,-32-36-25,-4-4 4,1 0 1,0-1-1,8 8 1,-8-9 7,1-1 1,-1 1 0,11 3 0,-2 0 12,10 5 10,-11-4 26,1-1 0,1-1 0,19 7 0,136 35 334,-144-40-380,47 8-1,-40-10-69,-23-4 22,1-1-1,-1 0 0,1 0 1,-1-1-1,1 0 0,-1-1 1,16-3-1,7-7-296,-14 7 112,-15 3 37,0 0 0,1 0 0,-1 0 0,0 0 0,0-1 0,1 1 0,-1-1 0,-1 0-1,1-1 1,0 1 0,0-1 0,-1 1 0,7-7 0,-2 1-1028,-5 5 606,0 0-1,1 0 1,-1-1-1,0 1 1,2-5 0,-4 6 174,-1 1 0,1-1 0,-1 1 0,1-1 0,-1 1 0,0-1 0,0 1 0,0-1 0,0-1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3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2656,'2'0'837,"9"0"-501,-8 0-16,-3 0 486,3 0-135,-2 0-517,22 2 1299,-22-1-1440,0-1 0,0 0 0,0 1 0,0-1 1,1 1-1,-1-1 0,0 1 0,0-1 0,0 1 0,0 0 0,0 0 0,0 0 1,-1-1-1,1 1 0,0 0 0,0 0 0,-1 0 0,2 2 0,3 10 67,-1-11-6,3 4 71,-6-3-124,0-1 0,-1 1 0,1-1-1,-1 1 1,0 0 0,1-1 0,-1 1 0,-1 0 0,1 2-1,0 15 129,0 700 70,0-642-326,-3 156-74,-1-151 259,-6 169 196,10-252-274,-2 143 27,-9-27-17,8-76 1,1-1-46,-12 60 1,7-67-857,-1 1 0,-25 61 1,32-92 800,0-1-1,0 1 1,-1 0 0,1 0 0,0 0 0,-1-1-1,1 1 1,-1-1 0,1 1 0,-1-1-1,-2 2 1,-26 13-1323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7:3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0 690 6144,'0'-3'1978,"1"2"-1934,-1 0 0,0-1 0,1 1-1,-1 0 1,1-1 0,0 1 0,-1 0-1,1 0 1,0 0 0,0-1-1,0 1 1,0 0 0,0 0 0,0 0-1,0 0 1,0 0 0,0 1 0,0-1-1,0 0 1,1 0 0,-1 1-1,2-2 1,5-2 65,-5 2-98,1-1 0,-1 2 0,0-1 1,1 0-1,-1 1 0,1-1 0,0 1 0,-1 0 0,9-1 0,-1 0-21,37-10-42,22-2-73,-61 12 95,-1 2 1,1-1-1,0 1 1,0 1-1,-1 0 1,11 2-1,0 3-36,0 0 0,0 2 0,-1 1 0,28 16 0,-38-20 39,13 7 19,-1 1-1,23 18 1,-32-21 50,0 0 0,-1 1 1,0 0-1,13 20 1,-13-14 60,1 0 1,-2 1 0,9 22-1,-15-32-91,0 1-1,-1-1 0,0 1 1,0-1-1,0 1 0,-2 0 1,1 0-1,-1-1 0,-1 18 1,-1-16-52,0 0-1,-1-1 1,0 1 0,0 0 0,-1-1 0,0 1-1,-1-1 1,0 0 0,0-1 0,-1 1 0,0-1 0,-1 0-1,0-1 1,-10 9 0,8-7 42,-1-2-1,0 0 1,-1 0 0,0-1-1,-23 10 1,30-14 20,-1 0 1,0-1-1,0 0 0,0 0 1,0 0-1,0-1 0,0 0 1,0 0-1,0 0 0,0 0 1,0-1-1,0 0 0,0 0 0,0 0 1,0 0-1,-9-5 0,10 3-16,-1 1-1,0-1 0,1 0 0,-1-1 0,1 1 1,0-1-1,0 0 0,1 0 0,-1 0 0,1 0 0,-6-9 1,5 4-33,0 1 1,1-1-1,0 0 1,0 0 0,1 0-1,-3-19 1,4 7-136,0 1 0,1-1 0,1 0 0,7-35 1,25-82-341,-27 116 410,2-7 4,51-169 48,20 4 989,-57 137 19,53-96 0,-65 137-675,0 0-1,1 1 0,1 0 0,26-23 1,-36 35-272,-1 2-10,0 0 0,0 0 0,-1 0 0,1 0-1,0 1 1,0-1 0,0 0 0,0 0 0,0 1 0,0-1-1,0 1 1,0-1 0,0 1 0,0-1 0,0 1 0,0-1-1,0 1 1,1 0 0,-1 0 0,0 0 0,0 0 0,0 0-1,1 0 1,-1 0 0,0 0 0,0 0 0,0 0 0,0 1-1,2-1 1,-1 1-7,1 1 0,-1-1 0,1 0 0,-1 1 0,0-1 0,1 1 0,-1 0 0,0 0 0,0-1 0,0 2 0,0-1 0,-1 0 0,1 0 0,-1 0 0,1 1 0,0 2 0,4 6-60,-2 1-1,5 18 1,-1-6 8,-3-4 5,-1 1 1,0 0-1,-2 0 1,0 0-1,-1 0 1,-3 24-1,2-5-16,0-14 11,0 31 240,-1 0 0,-14 81 0,9-103-207,3-13-34,-1-1 1,-1 1 0,-12 34 0,2-24-106,9-19 71,0 0 0,1 1 0,-7 25 0,10-22-52,-2-1 0,-6 18 0,6-21 42,4-17 207,7-18 78,17-13 0,-2-11-106,4-1-123,10-22-49,-16 26 34,25-42 0,-37 72 92,0 0-1,1 1 1,0 0 0,1 1-1,0 0 1,1 0 0,18-13-1,-28 24-36,0-1-1,0 1 0,0-1 0,0 1 0,0-1 1,0 1-1,0-1 0,1 1 0,-1 0 0,0 0 1,0 0-1,0 0 0,0 0 0,1 0 1,-1 0-1,0 0 0,0 0 0,0 0 0,0 1 1,1-1-1,-1 0 0,0 1 0,0-1 0,1 1 1,0 1-40,1-1 0,-1 1 0,0-1 0,0 1 0,0 0 0,0 0 0,2 4 0,-1-1-10,0 0 0,-1 0 0,0 1-1,0-1 1,0 1 0,-1-1 0,1 1 0,-2 0-1,2 10 1,1 10-126,3 0 64,1 0 0,11 27-1,-3-12 70,-11-31 21,0 0-1,1 0 1,0 0-1,0 0 1,1-1-1,7 9 1,-9-14 10,0 1 0,0 0-1,0-1 1,1 0 0,0 0 0,-1-1-1,1 1 1,1-1 0,-1 0 0,0 0-1,1-1 1,8 4 0,48 10 206,-60-16-202,0 1-1,0-1 0,0 0 0,0 1 1,0-1-1,1 0 0,-1-1 0,0 1 1,0 0-1,0 0 0,0-1 0,0 1 0,0-1 1,0 0-1,0 0 0,-1 1 0,1-1 1,0 0-1,3-3 0,3-1 25,-4 3 5,30-17 227,-32 18-207,0-1 1,0 0-1,1 0 1,-1 0-1,-1 0 1,1 0 0,0 0-1,0 0 1,-1-1-1,1 1 1,-1-1-1,1-2 1,4-27 291,-5 28-286,3-13 139,-1-1 0,0 1 1,-1-1-1,-1 0 1,-1 1-1,-3-33 1,-1 33-161,0 1 0,-1 0 1,-12-27-1,16 41-46,0 0-1,0-1 1,0 1 0,0 0 0,-1 0-1,1 0 1,-1 0 0,1 1 0,-1-1 0,1 0-1,-1 1 1,0-1 0,-3-2 0,3 4 2,1 0 1,0 0 0,-1-1 0,1 1 0,0 0 0,-1 0-1,1 1 1,0-1 0,0 0 0,-1 0 0,1 1 0,0-1 0,-1 0-1,1 1 1,0-1 0,0 1 0,0 0 0,0-1 0,0 1-1,-2 1 1,-1 1-29,0 0 0,1 0 0,-1 0 0,1 0 0,0 0 0,0 1 0,0-1 0,0 1 0,0 0 0,1 0 0,0 0 0,0 0 0,0 0 0,0 1 0,-1 6 0,0-1-1,-4 7 31,2 0 0,0 0 0,1 1 0,0 0 0,-1 31 0,5-30 73,0-7-83,2 24 0,-2-32 8,1 1 0,0-1 1,0 0-1,0 0 0,1 0 0,-1 0 1,1-1-1,0 1 0,4 6 0,0-2-35,1 0-1,-1-1 1,15 12-1,-18-16 56,0-1 0,1 1 0,-1-1 0,1 0 0,-1 0 0,1-1 0,0 1-1,0-1 1,0 0 0,-1 0 0,1 0 0,0 0 0,6 0 0,-1-1-1,0 0-1,0 0 1,-1-1 0,1 0 0,-1 0-1,1-1 1,-1 0 0,1-1 0,8-4-1,28-11 186,-35 15-123,-1 0-1,0-1 0,0 0 1,0-1-1,13-9 1,43-45 227,29-8-160,-91 65-134,-1 0-1,1 0 1,0 0 0,-1 1-1,1 0 1,0-1-1,0 1 1,0 0-1,0 0 1,0 1 0,0-1-1,1 1 1,-1-1-1,5 1 1,6 2-92,-9 8-215,-3-3 149,0-1 78,0-2 65,0 1 1,0 0 0,-1 0-1,0 0 1,0 0-1,0 0 1,-1 1-1,1-1 1,-1 0-1,0 0 1,-2 10-1,-5-2 135,7-11-103,-1-1 0,0 0 0,0 1 0,0-1 0,1 1-1,-1-1 1,1 1 0,-1 0 0,1-1 0,0 1 0,0-1 0,0 3 0,-1-3-1,1 1 0,0 0 0,0-1 0,-1 1 0,1-1 1,-1 1-1,1 0 0,-1-1 0,0 1 0,0-1 0,0 0 1,0 1-1,0-1 0,0 0 0,0 1 0,0-1 0,0 0 1,-3 2-1,4-3-10,0 0-1,-1 0 1,1 1 0,0-1 0,-1 0 0,1 0 0,-1 0 0,1 1 0,0-1 0,-1 0 0,1 0-1,-1 0 1,1 0 0,0 0 0,-1 0 0,1 0 0,-1 0 0,1 0 0,-1 0 0,1 0-1,0 0 1,-1 0 0,1-1 0,-1 1 0,0 0 0,1-1 3,-1 0-1,1 1 1,-1-1-1,1 0 1,-1 0 0,1 1-1,0-1 1,-1 0-1,1 0 1,0 0 0,-1 1-1,1-1 1,0 0 0,0 0-1,0 0 1,0 0-1,0 0 1,0-1 0,0-21 90,-1 8-44,1 0 0,1 0 0,5-27 0,18-26 10,-7 13-40,-9 28-29,0 0 1,2 0-1,2 1 0,19-36 0,12-2-160,-31 44 120,14-20-22,-15 29 50,1-1 1,0 2-1,14-11 1,-6 5 23,-13 12 2,-1-1 0,1 1 0,1 1 0,-1-1 0,1 1 0,-1 0 0,1 1 0,10-2-1,68-8 118,-73 11-102,30-1-71,-1 2 0,68 9 0,-78-6 17,133 1 44,-104-5 148,-41 0 16,-1-1-1,1-1 1,32-9 0,-50 11-164,2 0 33,-1 0-1,0 0 0,0 0 1,1 0-1,-1-1 0,0 1 1,0-1-1,-1 0 0,1 0 1,4-4-1,-5 5 3,-1-1 0,0 1 0,0-1 0,0 1 0,0-1 0,-1 0 0,1 1 0,0-1 0,-1 0-1,1 1 1,-1-1 0,1 0 0,-1 0 0,0 0 0,0 1 0,1-1 0,-2 0 0,1 0 0,0 0 0,0 1 0,0-1 0,-1 0 0,1 0 0,-2-2 0,-14-58 596,15 60-621,0-1 0,1 0 0,-2 1 0,1-1 0,0 1 0,-1-1 0,1 1 0,-1-1 0,1 1 0,-1 0 0,-3-3 0,-28-19 254,20 16-183,12 6-87,-1 1 0,1 0 0,-1 0 0,0 0 0,1 1 0,-1-1 0,0 0 0,0 0 0,0 1 0,1-1 0,-1 1 0,0 0 0,0 0 0,0 0 0,0 0 0,0 0 0,0 0 0,0 0 0,0 0 0,0 1 0,1-1 0,-1 1 0,0-1 0,0 1 0,0 0 0,1 0 0,-1 0 0,0 0 0,1 0 0,-1 0 0,-2 2 0,-20 27-19,5-12-7,11-12-21,1 1 0,0 0-1,1 0 1,-1 0 0,2 1-1,-9 13 1,8-7-4,0 0-1,1 0 0,1 1 1,0 0-1,1 0 0,1 0 1,0 0-1,1 0 0,0 0 1,1 0-1,1 0 0,1 1 1,0-1-1,1 0 0,7 21 1,21 55-147,-25-77 111,1 0-1,0 0 1,1-1-1,11 16 1,-17-26-100,0-1 0,0 1 0,0-1 0,0 0 1,0 0-1,1 1 0,-1-2 0,1 1 0,-1 0 0,1 0 0,0-1 0,0 1 1,0-1-1,0 0 0,0 0 0,0 0 0,0 0 0,0-1 0,0 1 1,0-1-1,0 0 0,1 0 0,-1 0 0,0 0 0,0-1 0,0 1 0,0-1 1,0 0-1,0 1 0,0-2 0,0 1 0,0 0 0,0 0 0,0-1 1,0 0-1,-1 1 0,1-1 0,2-2 0,0-1-251,-1 0 1,1 0-1,-1-1 0,0 1 1,0-1-1,5-8 0,23-48-2631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357 569 1568,'22'-31'715,"-17"24"-591,0-1 1,11-11-1,-11 13-86,0 0 0,-1 0 0,0-1 0,0 0 0,0 0 0,-1 0 0,0 0 0,-1 0-1,0-1 1,2-8 0,5-13 52,-1 5 14,13-46 133,-14 39-176,-2 0 1,-1 0-1,-1-41 0,-3 66-35,-1 0 0,0 0 0,0 1 0,0-1 0,-1 0-1,0 1 1,0-1 0,0 1 0,-1 0 0,1-1 0,-1 1 0,-1 0-1,1 1 1,-1-1 0,0 1 0,0-1 0,0 1 0,0 0 0,-1 1-1,0-1 1,0 1 0,0 0 0,0 0 0,0 0 0,0 1 0,-1 0-1,1 0 1,-1 0 0,0 1 0,0 0 0,1 0 0,-8 0 0,-23-1 145,23 1-203,1 1 0,0 0-1,-1 1 1,-17 3 0,21-1 66,0 0 1,0 0-1,0 1 0,1 0 0,-1 1 1,1 0-1,0 0 0,1 1 0,-1 0 0,1 0 1,-10 12-1,9-7-9,0 0 1,1 0 0,0 1-1,1 0 1,-6 15-1,-19 70 38,24-73-50,-20 59 41,16-41-80,3-1 1,1 1 0,-2 73-1,8-77-80,2 40-101,0-67 163,0 0 0,1 0 0,0 0 1,1-1-1,4 12 0,-6-19 29,0 0-1,0-1 1,1 1-1,-1 0 1,1 0-1,-1-1 1,1 1 0,0-1-1,0 1 1,0-1-1,1 0 1,-1 0-1,0 0 1,1 0-1,0 0 1,-1-1-1,1 1 1,0-1-1,0 1 1,3 0 0,-2-1-1,0-1 1,0 0-1,0 1 1,0-2-1,0 1 1,0 0 0,0-1-1,0 0 1,0 1-1,0-2 1,-1 1 0,1 0-1,0-1 1,-1 0-1,1 0 1,3-2 0,42-23-50,-25 14 49,0-1 0,38-29 1,-36 20-95,42-48 1,-30 25 312,-19 27-113,-8 9-31,0 0 0,13-19-1,-20 24-36,1-1 0,-1 1 0,1-1 0,0 1 0,1 1 0,7-6 0,-12 9-10,1 0 1,-1 0 0,0 0-1,1 1 1,-1-1-1,0 1 1,1-1 0,-1 1-1,1-1 1,-1 1-1,1 0 1,-1 0 0,1 0-1,-1 0 1,1 0-1,-1 0 1,1 0 0,-1 0-1,1 0 1,-1 1 0,1-1-1,-1 1 1,1-1-1,-1 1 1,0 0 0,1-1-1,-1 1 1,0 0-1,0 0 1,1 0 0,-1 0-1,0 0 1,0 0-1,0 0 1,0 0 0,0 0-1,0 1 1,0 1 0,16 21 118,-10-15-129,0 1 0,0 0 0,-1 1-1,-1-1 1,0 1 0,6 17 0,-4-1-56,-1-3-18,16 38 0,5 0 40,-19-40 31,-4-10-24,0 0 1,1 0-1,0 0 0,1-1 1,13 19-1,-11-21 1,-1 0 0,2 0 0,-1 0 0,1-1 0,1-1 0,10 8 0,-16-13 3,0 1 0,0-1 1,1 0-1,-1-1 1,0 1-1,1-1 0,-1 0 1,1 0-1,-1 0 0,1 0 1,-1-1-1,1 0 1,0 0-1,-1 0 0,1-1 1,0 1-1,-1-1 1,7-2-1,-5 0 5,0 1 1,0-1 0,0-1-1,0 1 1,-1-1-1,7-5 1,30-30 176,-34 30-113,-1 2-36,3-1 159,-1-2-1,0 1 1,-1-1-1,0-1 1,-1 1-1,0-1 1,6-12-1,-1-11 286,-2 0 0,9-54 0,-9 39-315,-2 4 271,-3 0 0,-1 0 0,-4-62 0,0 58 570,-1 37-820,-1 0 1,0 1-1,0 0 1,-1-1-1,0 1 1,-6-13-1,1 3-163,7 19-45,1-1-1,-1 0 1,1 0 0,-1 0 0,1 0 0,0 1 0,1-6 0,-1 7-74,0-1 1,0 0 0,0 0 0,0 0 0,0 0 0,0 0-1,-1 0 1,1 0 0,-1 0 0,0-3 0,-10-8-2436,8 10 529,3 3-545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3552,'16'16'1312,"-16"17"-992,0 48-128,0-33-288,0 33 0,0 0-1152,0 16 672,0 49 32,-16-17 352,16 17 352,-16-17-96,0 17 928,16-17-576,-17-16-288,17-32-128,-16 0-672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4992,'2'0'1589,"20"-1"-997,-9 1-460,-1 0-1,17 3 1,27 8 332,-5-6-285,57 9-193,-80-9 2,72 16-150,-87-18 130,-1 1 0,0 1-1,0 0 1,0 0-1,21 14 1,-23-12 11,0 1 1,-1 0-1,0 0 0,0 1 1,14 19-1,-19-22 80,0 0 0,-1 0-1,0 0 1,0 0 0,-1 1 0,1 0-1,-1-1 1,-1 1 0,1 0 0,-1 0 0,0 0-1,-1 9 1,0-10-22,-1-1-1,1 1 1,-2-1-1,1 1 1,0-1-1,-1 0 1,0 1-1,0-1 1,-1 0 0,0 0-1,0-1 1,0 1-1,0 0 1,0-1-1,-1 0 1,0 0-1,0 0 1,0 0 0,-1-1-1,-5 4 1,-11 7 146,-1-1 0,0-1 1,-30 11-1,22-10-84,-3 3-31,-21 8-8,25-14-50,-49 7 0,24-6-51,39-7-245,-1-1 0,1 0 0,0-1-1,-1-1 1,0 0 0,1-1 0,-1-1 0,1-1 0,-1 0 0,-23-7 0,30 7-103,1 0 0,-1-1 0,1-1 0,0 1 1,0-1-1,0 0 0,1-1 0,0 0 0,-1 0 0,2-1 0,-1 0 0,-8-9 0,-20-34-912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5728,'1'-3'179,"-1"0"1,1 0-1,0 0 1,0 1-1,0-1 0,1 0 1,-1 0-1,0 1 1,1-1-1,0 0 1,0 1-1,0 0 0,0-1 1,0 1-1,0 0 1,0 0-1,3-2 1,5-3 41,-1 0 1,1 1 0,12-6 0,-6 3-90,-7 4-87,0 1 1,0 0 0,13-4 0,56-8-292,-73 15 234,1 0-1,-1 1 0,1 0 0,-1 0 0,1 1 0,-1-1 0,0 1 0,1 0 1,-1 1-1,7 2 0,0-1 48,-8-2 13,1 0 1,-1 0 0,0 0-1,0 1 1,0-1 0,0 1-1,-1 0 1,1 0 0,0 0-1,5 5 1,-9-6-41,1 0 0,0 0 0,0 0 0,-1 0 0,1 1 0,0-1 0,-1 0 0,1 0 0,-1 1 0,0-1-1,1 0 1,-1 1 0,0 1 0,0 1 14,0-1 0,0 0 0,0 1 0,-1-1 0,0 0 0,-1 7 0,-4 2 61,1 1 1,-14 21-1,17-31-39,-1 1 0,1 0 0,0 0 0,1 0 0,-1 0 0,1 0 0,-1 4 0,-2 5 63,3-10-62,0-1 1,0 0-1,-1 1 0,1-1 0,0 0 1,-1 0-1,0 0 0,-3 4 1,4-5-22,0 0 1,0 0-1,-1 0 0,1 0 1,1 0-1,-1 0 1,0 1-1,0-1 1,0 0-1,1 1 1,-1-1-1,0 0 1,1 1-1,-1-1 1,1 1-1,0-1 0,-1 3 1,4 1 98,3 2-139,-4-5-3,-1 0-1,0 0 1,1-1 0,0 1-1,-1-1 1,1 1-1,0-1 1,0 1-1,0-1 1,0 0 0,0 0-1,0 0 1,0 0-1,0-1 1,0 1-1,0 0 1,1-1 0,-1 1-1,0-1 1,0 0-1,3 0 1,119 0-1346,-108-1 486,-1 0 0,20-5 0,-1 1-372,-14 3-468,22 1 1,-42 1 1699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6144,'0'0'2272,"0"17"-1760,32-17-160,-16 0-96,0 0-224,17 0 192,-1 0-128,17 0-736,-17 0 352,33 0-1600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5984,'16'49'2208,"16"-33"-1728,17 16-128,-33-32-320,33 16-96,15-16-1504,17 0 832,16 0-2784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211 310 5216,'0'0'1696,"0"0"-1040,0 0-267,0 0 128,0 3-287,0 0-243,0 0 0,-1 1 1,0-1-1,0 0 0,0 0 0,-2 7 1,-3 7-38,0 23 87,-21 208-133,22-167 160,-1-38-27,3-15-95,-2 30-1,5-44 44,-1-1-1,-1 1 0,-3 13 1,3-14 36,-1-1 0,2 1 0,-1 14 0,2 18 59,0-45-78,0 1-1,0-1 1,0 0 0,0 0 0,0 0-1,1 0 1,-1 0 0,0 0 0,0 0 0,0 0-1,0 0 1,0 0 0,0 1 0,0-1-1,0 0 1,-1 0 0,1 0 0,0 0 0,0 0-1,0 0 1,0 0 0,0 0 0,0 0-1,0 0 1,0 1 0,0-1 0,0 0 0,0 0-1,0 0 1,0 0 0,0 0 0,0 0-1,0 0 1,0 0 0,0 0 0,-1 0-1,1 0 1,0 0 0,0 0 0,0 0 0,0 0-1,0 0 1,0 0 0,0 0 0,0 0-1,0 0 1,0 0 0,-1 0 0,1 0 0,0 0-1,0 0 1,0 0 0,0 0 0,0 0-1,0 0 1,0 0 0,-11 0 115,11 0-110,-1 0 0,1 0 0,0 0 0,0 0 0,-1 0 0,1 0 0,0 0 0,0 0 0,0 0 0,-1 0 1,1-1-1,0 1 0,0 0 0,0 0 0,-1 0 0,1 0 0,0 0 0,0-1 0,0 1 0,0 0 0,-1 0 0,1 0 0,0 0 0,0-1 0,0 1 0,0 0 0,0 0 0,0 0 0,0-1 0,0 1 0,0 0 0,-1 0 0,1-1 0,0 1 0,-4-10 74,1 0-1,-3-14 1,-10-27 77,12 39-129,0-1 0,1 1 1,1-1-1,0 0 0,0-16 1,0-3-25,-13-48-79,3 15 57,7 0 145,-15-23 230,13 60-230,5 20-67,1-1 1,1 1 0,0-16-1,0 8-67,0 15 4,0 1 0,0-1 0,0 0 0,0 0 0,0 0 0,0 0 0,0 0 0,0 0 1,0 1-1,1-1 0,-1 0 0,0 0 0,2-1 0,-2 2 2,0-1-1,0 1 1,0 0 0,0 0-1,0 0 1,1-1 0,-1 1-1,0 0 1,0 0 0,0 0-1,1 0 1,-1 0 0,0-1 0,0 1-1,1 0 1,-1 0 0,0 0-1,0 0 1,1 0 0,-1 0-1,0 0 1,0 0 0,1 0-1,-1 0 1,0 0 0,0 0-1,1 0 1,-1 0 0,0 0-1,0 0 1,1 0 0,4 7-33,1 2-15,6 1 27,-9-7 46,1 0 0,-1 0-1,0 0 1,0 1 0,0-1 0,0 1 0,-1-1 0,0 1 0,1 0 0,-1 0 0,1 5 0,21 41 121,30 49 0,44 54-524,-15-10 117,-40-76 256,-8 6 10,-17-37 11,-5-7 72,35 52 0,-13-33-147,-35-47 74,1-1 0,-1 1 0,1 0 0,0-1 0,-1 1 0,1-1 0,0 1 0,-1-1 0,1 1-1,0-1 1,0 0 0,-1 1 0,1-1 0,0 0 0,0 0 0,0 0 0,0 1 0,-1-1 0,1 0-1,0 0 1,0 0 0,0 0 0,0 0 0,-1-1 0,1 1 0,0 0 0,0 0 0,0 0 0,-1-1 0,1 1-1,0-1 1,0 1 0,-1 0 0,1-1 0,0 1 0,0-1 0,-1 1 0,1-1 0,0-1 0,2-1 77,0 0 1,-1-1 0,1 1 0,-1-1 0,3-5 0,-5 8-79,8-14 131,-2-1 0,0 0 0,0-1 0,3-19 0,5-69-23,-12 78-99,18-102-98,3-27-48,-19 113 248,-2 4 130,11-55 0,-7 63 37,-1-1 0,-1 1 0,-2-58 0,0 57-236,10-53-1,-8 59-81,1 6-60,0 0-1,1 1 0,1-1 1,1 1-1,1 1 0,1 0 1,19-29-1,-28 45 12,0 0 0,1 0 1,-1-1-1,1 1 0,0 0 0,-1 1 1,1-1-1,0 0 0,0 0 0,0 1 1,4-3-1,-2 3-418,1 0 0,0 0 0,0 0 1,0 1-1,0-1 0,9 2 0,-6-2-459,-6 0 693,1 1 0,-1 0 0,1 0 0,-1-1 0,0 2-1,1-1 1,-1 0 0,1 0 0,-1 1 0,1-1 0,-1 1-1,0 0 1,0 0 0,1 0 0,2 1 0,24 25-2013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127 196 3232,'-27'13'1035,"23"-10"-763,6-1-123,0 1-116,2 1 56,1 0 1,-1 0-1,0 1 0,4 5 1,-6-5-90,-2-4-2,1 0 0,-1-1 0,0 1 0,0-1 0,1 1 0,-1 0 0,1-1 0,-1 1 0,0-1 1,1 1-1,-1-1 0,1 1 0,0-1 0,-1 1 0,1-1 0,-1 1 0,1-1 0,-1 0 0,1 1 0,0-1 0,0 0 0,5 3-8,-3-1-1,-1 0 1,1 0 0,0 0 0,-1 0 0,1 1 0,3 4 0,-4-5 34,-1 0-1,1 0 1,-1 0-1,1 0 1,0-1-1,0 1 1,0-1-1,0 1 1,0-1-1,0 1 1,0-1-1,1 0 1,-1 0-1,0 0 1,1-1-1,-1 1 1,1 0-1,-1-1 1,4 1-1,3-1 55,-6 1-48,0-1 0,0 0 0,0 1-1,0-2 1,0 1 0,0 0 0,0 0-1,0-1 1,0 0 0,4-1 0,-1-1 98,-1 0 0,1-1 0,-1 1 0,0-1 0,0-1 0,6-5 0,0-17 266,10 5-74,-15 5 76,-4 7-173,4-5 99,-4 11-250,-1 1 1,0 0 0,0-1-1,0 0 1,0 1 0,-1-1 0,1 1-1,-1-5 1,-1 1 11,1-1 1,-1 1-1,-1-1 0,1 1 1,-6-13-1,5 15-46,1 2-17,1 0-6,-1 1-1,0-1 1,0 1 0,0-1 0,0 1 0,0 0-1,0 0 1,-1-1 0,1 1 0,-1 0 0,1 0 0,-3-2-1,-11-18 135,14 20-124,-1 0 0,1-1 0,0 1 0,-1 0 0,0-1-1,1 1 1,-1 0 0,-4-3 0,5 4-26,-1 1 0,1-1 0,-1 1 0,0-1 0,1 1 0,-1-1 0,1 1 0,-1 0 0,0 0 0,1-1 0,-1 1 0,0 0 0,1 1 0,-1-1-1,0 0 1,1 0 0,-1 1 0,0-1 0,-2 2 0,-23 9-57,24-10 44,0 0 1,0 0 0,-1 0-1,1 0 1,0 1-1,0-1 1,1 1 0,-1 0-1,0 0 1,0 0-1,1 0 1,-4 5 0,-1 0-21,-1 1-20,0 0 1,1 1 0,-7 10 0,-1 2-44,-3 2-81,-28 51-1,36-58 58,1 0-1,1 1 1,0 0 0,2 1-1,0 0 1,0-1 0,-3 31-1,8-36 201,1-1-1,1 1 0,0 0 1,1-1-1,0 0 0,0 1 1,2-1-1,-1 0 0,1 0 1,1-1-1,0 1 0,0-1 1,1 0-1,0 0 0,11 11 1,-13-17-76,0 0 0,1-1 0,-1 0 0,7 4 1,-4-3-4,0 0 0,5 3 0,-1 0 0,1-1 0,0 0 0,1-1 0,19 5 0,164 18-7,-170-26-2,85 1-92,-80-3 58,-16-1-27,-1 0 1,26-6-1,-27 5-122,-1 0 0,24-1 1,-33 3 123,-1 0 0,1 0 1,0 0-1,0-1 0,-1 1 0,1-1 1,0 1-1,-1-1 0,1 0 0,-1 0 1,4-2-1,-4 2-53,0-1 0,0 0 0,0 0 0,0 0 1,-1 0-1,1 0 0,-1 0 0,1-1 0,1-4 0,-3 6 55,1 0-9,0 0-1,-1 1 0,1-1 0,-1 0 1,1 0-1,-1 0 0,1 0 0,-1 0 0,0 0 1,0 0-1,1 0 0,-1 0 0,0 0 1,0 0-1,0 0 0,0 0 0,0 0 1,0 0-1,0 1 0,0-1 0,-1 0 0,1 0 1,0 0-1,-1 0 0,1 0 0,0 0 1,-1 0-1,1 0 0,-1 0 0,-1-1 1,2 1 26,-1-1-118,1 1 0,-1 0 0,1-1 0,0 1 0,-1-1 1,1 1-1,0-1 0,0 1 0,0-2 0,0 3 161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3:1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0 3552,'-3'0'1147,"-7"0"-683,7 0-182,3 0 193,-3 0-177,3 0-284,-1 0 0,0 0 0,1 1-1,-1-1 1,0 0 0,1 0-1,-1 0 1,0 1 0,1-1 0,-1 0-1,0 0 1,1 1 0,-1-1 0,1 1-1,-1-1 1,1 1 0,-1-1-1,1 0 1,-1 1 0,1 0 0,0-1-1,-1 1 1,0 0-10,1 0 0,0-1 0,-1 1 0,1-1-1,-1 1 1,1-1 0,-1 1 0,1-1 0,-1 0 0,1 1 0,-1-1 0,1 1 0,-1-1 0,0 0 0,1 0-1,-1 1 1,0-1 0,1 0 0,-1 0 0,0 0 0,1 0 0,-2 1 0,-3 1 6,4-1-15,-1 1 0,1-1 0,0 0 0,0 0 0,-1 0 0,1 0 0,-1 0 0,1 0 0,-1-1 0,1 1 0,-1 0 0,0-1 0,1 1 0,-1-1 0,0 0 0,0 0 0,-2 1 0,4-1 7,-1-1-1,1 1 1,-1 0 0,1 0-1,-1 0 1,1 0 0,-1 0 0,1 0-1,-1 0 1,1 0 0,-1 0 0,1 0-1,-1 1 1,1-1 0,-1 0-1,1 0 1,-1 0 0,1 1 0,-1-1-1,1 0 1,0 0 0,-1 1 0,1-1-1,0 0 1,-1 1 0,1-1-1,-1 0 1,1 1 0,0-1 0,0 1-1,-1 0 1,-6 9 76,-37 22 674,31-19-619,8-9-97,0 1 1,0-1-1,1 1 1,0 0-1,-5 8 1,4-3 20,4-7-49,0-1 1,0 0-1,-1 1 1,1-1-1,0 0 1,-1 0-1,0 0 1,-1 2-1,-7 7-1,0 0-1,1 1 0,1 0 0,0 1 1,-12 25-1,18-33 1,0-1 0,-1 0 0,1 0 0,-1 0 0,-4 5 0,-3 0 9,-7 6-10,-4 26-49,18-37 38,0 0 1,-1 0-1,1 0 1,-6 5-1,4-4 16,0 0 0,0 1 0,-4 6 0,-15 21 47,14-20-28,0 1 1,-11 21 0,18-28-42,0 0 1,1 0-1,0 1 1,0-1-1,-1 15 1,-1-2 9,-1 4 24,3-14-13,-1 1 0,2 0 1,-1 17-1,2 82-85,0-94 73,2 0 0,4 21-1,-3-22 4,-1-1-1,1 20 1,-3-10 3,-1-9 14,1 1 0,4 24 0,6-5 4,-2-2-62,3 15 5,8 15 29,-12-35 6,19 45 1,-21-59-5,11 23-45,41 71 0,-41-84 89,35 49 59,27 22-227,-70-87 128,0 0 1,0 0-1,0 0 0,1-1 0,0-1 1,1 1-1,-1-2 0,1 1 1,16 5-1,7 2-54,56 12 0,-73-21-17,27 7-30,5 1 29,74 10 0,-15-19 70,-68-3-12,-4-1-21,1-2-1,0-2 1,-1-1 0,46-14 0,0-7-19,-46 18 88,-2-2-1,1-2 0,-1-1 0,43-25 0,-55 26 50,-1-1 0,0 0 1,-1-1-1,0-2 0,-2 0 1,0 0-1,28-38 0,-24 20 192,-2 0-1,23-58 0,21-81 237,-46 117-434,-2-1 0,-2-1 1,4-69-1,-16 106-106,0 0 0,-2 0 0,-1 1 0,-7-40 0,5 46-116,0 0 1,0 0-1,-2 0 1,0 1-1,-1-1 1,0 1-1,-10-13 1,12 20-58,-1 0 0,0 0 0,0 1 1,-1 0-1,0 0 0,0 0 0,0 1 1,-1 0-1,0 1 0,-11-5 0,-2 0-686,0 2-1,-39-8 1,-8-2-1139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4736,'0'0'1530,"6"0"-932,0 1-486,-2-1-30,0 1 0,0-1 0,-1 0-1,1 0 1,0-1 0,0 1-1,-1-1 1,6-1 0,53-14 382,-52 13-426,-7 1-30,1 1 0,-1 1 0,0-1 0,1 0-1,4 1 1,12 2-76,-1 1 0,0 1 0,31 11 0,-46-14 155,0 0 0,0 1-1,-1-1 1,1 1 0,-1 0-1,1 0 1,-1 0 0,0 1 0,0-1-1,0 1 1,5 5 0,-3-2 3,-4-5-65,0 0 1,0-1-1,0 1 1,0 0-1,0 0 1,0 0-1,-1 0 0,1 1 1,-1-1-1,2 2 1,-5 9 169,-1-2-121,1 3 13,2-9-60,-1 0 0,1 0 0,0 0 0,-1 0 0,0 0 1,0 0-1,-3 3 0,3-2 26,0-1-1,0 1 1,0-1-1,1 1 1,-1 0-1,0 6 1,-4 10 96,1-6-41,3-11-93,1-1-1,0 0 0,0 1 0,0 0 0,0-1 0,1 1 0,-1-1 0,1 5 0,0-2-3,-1 0-1,2 0 1,-1 0 0,1 0-1,0 0 1,0 0 0,0 0-1,1 0 1,0 0 0,0-1-1,4 8 1,-3-9-31,-1 0 1,1 0-1,0 0 0,0-1 0,0 1 1,0-1-1,1 0 0,-1 0 0,1 0 1,0-1-1,0 1 0,0-1 0,0 0 1,0 0-1,1 0 0,-1-1 1,1 1-1,-1-1 0,8 1 0,24 12-529,-30-12 130,0 1 0,0-1 0,0 0 0,0 0 0,0-1 0,0 1 0,0-1 0,7 0 0,19-1-1746,1 0-144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2976,'181'0'1712,"-158"2"-1689,46 8 0,-34-3 230,10 5 31,-32-7-119,0-1 0,16 2-1,1-3 137,55-3-1,-39 0-90,47 0 85,162-3 556,-21-16-154,-120 8-412,303-31 871,-187 17-814,264-34-406,-45 23-371,-219 20 396,402 0 1204,-617 16-1162,330 0 381,-338 0-476,-4 0 9,0-1-1,1 1 1,-1 0 0,0 0-1,0 1 1,0-1-1,1 1 1,-1-1 0,0 1-1,0 0 1,0 0-1,0 0 1,0 1 0,0-1-1,0 1 1,2 2-1,-4-4 49,-1 0-1,0 0 0,0 0 0,0 0 1,0 0-1,0 0 0,0 0 0,0 0 1,0 0-1,1 0 0,-1 0 0,0 0 1,0 1-1,0-1 0,0 0 1,0 0-1,0 0 0,0 0 0,0 0 1,0 0-1,0 0 0,0 0 0,0 1 1,0-1-1,0 0 0,0 0 0,0 0 1,0 0-1,0 0 0,0 0 0,0 1 1,0-1-1,0 0 0,0 0 0,0 0 1,0 0-1,0 0 0,0 0 0,0 1 1,0-1-1,0 0 0,0 0 0,0 0 1,0 0-1,0 0 0,0 0 1,0 0-1,-1 0 0,1 0 0,0 1 1,0-1-1,0 0 0,0 0 0,0 0 1,0 0-1,-1 0 0,-15 13-1788,-13 4-1333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34 1152,'0'0'363,"2"0"-214,9 0-53,-8 0-11,0-3-69,7-7-106,-9 9 89,-1 1 1,0 0 0,0-1 0,1 1 0,-1 0 0,0 0 0,0-1-1,1 1 1,-1 0 0,0 0 0,1-1 0,-1 1 0,0 0 0,1 0-1,-1 0 1,1 0 0,-1 0 0,0 0 0,1-1 0,-1 1 0,0 0-1,1 0 1,-1 0 0,1 0 0,-1 0 0,0 1 0,1-1 0,-1 0-1,0 0 1,1 0 0,-1 0 0,1 1 0,6-1 997,-7-3-320,0 2-503,0 0 0,0 0 0,-1 0 0,1 0 0,0 0 0,0-1 0,0 1 0,1 0 0,-1 0 0,0-1 1,-1 1-127,0 1 0,0 0 1,0 0-1,0 0 1,0 0-1,0 0 1,-1 0-1,1 0 1,0 0-1,-1 1 1,-9-2 476,10 1-494,-1 0 0,1 0-1,0 0 1,-1 0 0,1 0 0,-1 0-1,1 0 1,0 0 0,-1 0 0,1 1-1,0-1 1,-1 1 0,1-1 0,-2 1-1,-1 6-155,4-6 119,-1-1 1,1 0-1,0 1 0,0-1 0,-1 1 0,1-1 0,0 1 0,-1-1 0,1 0 0,0 1 0,-1-1 0,1 0 0,-1 1 0,1-1 1,-1 0-1,1 0 0,-1 0 0,1 1 0,0-1 0,-1 0 0,1 0 0,-1 0 0,1 0 0,-1 0 0,1 0 0,-1 0 0,0 0 0,1 0 1,-1 0-1,1 0 0,-1 0 0,-25 0 510,-36 1 278,55-1-783,0 1 0,0 1 1,0-1-1,0 1 0,0 0 0,-9 5 0,-16 7-26,21-12 23,-11 4 3,-6 12 1,20-11 0,-1-1 0,-11 6 0,16-10 0,0 1-1,-1 0 1,1 0 0,0 0 0,1 0 0,-1 1 0,-5 6 0,-5 5 22,0-2 28,11-11-42,0 1 1,0-1-1,0 1 1,0 0 0,0 0-1,1 0 1,0 1-1,0-1 1,-1 1-1,-2 7 1,2-1-33,0 1-1,-3 14 1,0 7 28,1-15 99,3-11-57,0 1 0,0 0 0,1 0 0,0-1-1,0 8 1,1 5-54,-1-11 19,1 0 0,0 0 0,1-1-1,-1 1 1,1 0 0,1 0 0,0-1 0,0 1 0,0-1 0,5 11 0,0-7-28,-1 0-1,2 0 1,0 0-1,0-1 0,1 0 1,0-1-1,0 0 1,1 0-1,16 10 0,-2-7 44,0-2-1,1 0 0,34 7 1,-51-15-21,60 12 58,-52-11-93,0 0 0,30 10 0,-36-9-11,0-1-1,1 0 0,-1-1 0,1 0 1,-1-1-1,1 0 0,0 0 0,14-2 1,-16 1-112,-7 0 70,0-1-1,0 1 0,0 0 0,0-1 0,-1 0 0,1 1 0,0-1 0,-1 0 0,1 0 0,0 0 0,-1 0 1,1 0-1,-1 0 0,2-2 0,0 0-2044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4224,'-14'0'1365,"12"0"-826,2 0-289,2 3-148,0-2-113,-1 0 1,0 0-1,0 0 0,1 0 1,-1 0-1,1 0 0,-1 0 1,1-1-1,-1 1 1,4 1-1,25 0 245,-20-1-101,-1 0 0,1 0 0,9 3 0,14 3 306,-2-5-31,59-1 0,-33-2-142,0 1-15,91 0-723,-49 0-2842,-82 0 631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1664,'2'-3'528,"0"2"-502,-1 0 0,0-1 0,0 1 0,0-1 0,0 1 0,0-1 0,0 0 0,0 1 0,0-1-1,0 0 1,-1 0 0,1 1 0,-1-1 0,1-3 0,-1 3 438,0 2-106,0-3 63,0-8-128,0 8 6,3 1-86,7-9 27,-7 8-48,0 6 86,7 8-97,-9-11-173,-1 0-1,0 0 1,1 0 0,-1 0 0,0 1 0,0-1 0,1 0-1,-1 0 1,0 0 0,0 1 0,0-1 0,1 0-1,-1 0 1,0 1 0,0-1 0,0 0 0,0 1-1,0-1 1,1 0 0,-1 0 0,0 1 0,0-1 0,0 0-1,0 1 1,0-1 0,0 0 0,0 1 0,0-1-1,0 0 1,0 1 0,0-1 0,0 0 0,-1 1 0,1-1-1,0 1-12,0 0 0,-1-1 0,1 1 0,0-1 0,0 1-1,0 0 1,0-1 0,0 1 0,0-1 0,0 1 0,0 0-1,0-1 1,0 1 0,0 0 0,0-1 0,1 1-1,-1-1 1,0 1 0,0-1 0,1 1 0,-1 0 0,1 0-1,1 5 11,0 0 0,0 0 0,0 0 0,-1 0-1,0 0 1,1 8 0,-1 44 175,1-34-117,5 35 1,-4-36-5,2 30 0,-7-19 1,2-21 14,-1-1 1,1 1-1,1-1 1,3 20-1,7 0 38,-8-5-43,-3-21 91,2-6 416,-1 0-558,0-1 0,-1 1 0,1 0 0,-1 0 0,1 0 0,-1 0-1,1 0 1,-1 0 0,1-1 0,-1 1 0,1 0 0,-1 0 0,1-1 0,-1 1-1,1 0 1,-1-1 0,1 1 0,-1 0 0,0-1 0,1 1 0,-1-1-1,0 1 1,1-1 0,-1 1 0,0-1 0,0 1 0,1-1 0,-1 1-1,0-1 1,0 1 0,0-1 0,1 0 0,-1-26 165,0 14-177,-1-5-11,1 7-10,0 1 1,0-1-1,4-20 0,6-17 10,-4-11-43,13-29-351,-11 60 286,-4 9 65,-3 14 40,-1 1-1,1 0 1,1-1 0,-1 1-1,0 0 1,1 0-1,0 0 1,0 0-1,0 0 1,1 0 0,-1 1-1,1-1 1,6-5-1,4-7 143,-10 8-70,2 1-9,9 5 71,-14 2-119,1 0 0,-1 0 0,1 0 0,-1 0 0,1 0 0,-1 0 0,1 0 0,-1 0 0,1 0 0,-1 0 0,0 1 0,1-1 0,-1 0 0,1 0 0,-1 0 0,1 1 0,-1-1 0,0 0 0,1 0 0,-1 1 0,1-1 0,-1 0 0,0 1 0,1-1 0,-1 0 0,0 1 0,0-1 0,1 1 0,-1-1 1,0 0-1,0 1 0,0-1 0,1 1 0,-1-1 0,0 1 0,0-1 0,0 1 0,0-1 0,0 1 0,0-1 0,0 1 0,0-1 0,0 1 0,0-1 0,0 0 0,-1 1 0,5 20 95,-1-11-95,0 1 0,-1-1 0,0 0 1,0 1-1,0 16 0,-2 164-738,0-184 804,0 0 0,1 0 0,0 0 0,1 0 0,-1 0 0,5 9 1,-4-9-42,-2-7-34,1 1-9,-1 0 0,1 1 0,-1-1 0,0 0 1,1 0-1,-1 1 0,0-1 0,0 0 0,0 0 0,0 1 0,0-1 0,0 3 0,6-6-144,-6 2 154,1 0 1,-1 0-1,0 0 1,0 0 0,1 0-1,-1 0 1,0 0-1,0 0 1,1 0-1,-1 0 1,0 0 0,0 0-1,0 0 1,1 0-1,-1 0 1,0 0 0,0 0-1,1 0 1,-1-1-1,0 1 1,0 0-1,0 0 1,1 0 0,-1 0-1,0 0 1,0-1-1,0 1 1,0 0-1,0 0 1,1 0 0,-1-1-1,0 1 1,0 0-1,0 0 1,0-1-1,1-2-4,0 0-1,-1 0 0,1 0 1,-1 0-1,1 0 0,-1 0 1,-1-4-1,4-27-103,8 0 44,-7 24 51,0-1 0,4-15 0,-3-20 51,0 18 62,2 0 0,0 0-1,20-44 1,-26 69-71,1 0-1,0 1 1,0-1 0,0 0-1,0 1 1,3-3-1,-4 4-14,1-1 0,-1 1-1,1-1 1,-1 0 0,0 1-1,0-1 1,0 0 0,0 0-1,1-2 1,4-21 19,1 20-38,-3 2 7,0-3 24,-4 5-22,1 1 1,-1-1-1,0 1 0,0-1 1,1 1-1,-1 0 0,0-1 1,1 1-1,-1-1 1,0 1-1,1 0 0,-1-1 1,1 1-1,-1 0 1,1 0-1,-1-1 0,0 1 1,1 0-1,-1 0 0,1 0 1,-1 0-1,1-1 1,-1 1-1,1 0 0,-1 0 1,1 0-1,0 0 1,-1 0-1,1 0 0,-1 0 1,1 1-1,3-1 37,-1 1 0,0 0 0,0 0 0,0 0 0,0 0 0,0 1 0,0-1 0,0 1 0,-1 0 0,1 0 0,0 0 0,-1 0 0,0 0 0,1 0 0,-1 1 0,2 2 0,1 1-3,-1-1 0,0 1 0,0 0 0,0 1 0,5 11-1,-4-1 54,-1 0 0,0 1 0,-2-1-1,1 1 1,-2-1 0,-1 29-1,0-45-87,-2 34 200,-10 51 1,6-45 45,-10 37 187,11-62-456,3-13-2,1 0 1,0 0-1,0 1 1,0-1-1,0 0 0,1 0 1,-1 1-1,1 3 1,0-6-25,0 1 1,0 0-1,-1 0 0,1 0 1,-1-1-1,1 1 1,-1 0-1,1 0 0,-1-1 1,0 1-1,0 0 1,-1 1-1,1-2-60,0 1 0,0-1 1,0 1-1,0 0 0,1-1 0,-1 1 0,0 0 0,1 0 0,0 0 1,-1-1-1,1 1 0,0 2 0,0-3 49,0 0 0,0-1-1,0 1 1,0 0 0,0 0 0,0 0 0,0-1-1,0 1 1,0 0 0,-1 0 0,1-1 0,0 1-1,-1 0 1,1 0 0,-1 0 0,0 0-186,0-1-1,0 1 1,0-1 0,0 0-1,0 1 1,0-1 0,0 0-1,0 0 1,0 0 0,0 0-1,0 1 1,0-1 0,-2-1-1,-11 1-2192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48:0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2304,'2'1'49,"0"1"1,0 0-1,0-1 0,0 0 1,0 1-1,1-1 0,-1 0 1,0 0-1,1 0 0,-1 0 1,0-1-1,1 1 0,-1-1 1,1 1-1,-1-1 0,1 0 1,0 0-1,-1 0 0,1 0 1,-1 0-1,1-1 0,-1 1 1,4-2-1,1-5-42,-6 6-8,-1 1 0,0-1 0,1 1-1,-1-1 1,1 1 0,-1 0 0,1-1 0,-1 1 0,1-1-1,-1 1 1,1 0 0,-1-1 0,1 1 0,-1 0 0,1 0-1,-1 0 1,1-1 0,0 1 0,-1 0 0,1 0 0,0 0-1,-1 0 1,1 0 0,-1 0 0,1 0 0,0 0 0,-1 0-1,2 1 1,0-1 1,1 0 0,-1 0-1,1 0 1,-1 0 0,1-1 0,-1 1-1,0-1 1,1 1 0,-1-1-1,0 0 1,1 0 0,-1 0 0,0 0-1,0 0 1,0-1 0,0 1-1,0-1 1,3-2 0,-2 1 16,1 0 1,0 1 0,0-1-1,0 1 1,1 0-1,-1 0 1,7-2 0,12-7 287,-16 5 102,1 0 0,-1 0-1,9-11 1,0 1-18,-15 15-306,0-1 1,0 1-1,1 0 1,-1-1-1,0 1 1,0-1-1,-1 1 0,1-1 1,0 0-1,0 1 1,-1-1-1,1 0 1,-1 1-1,1-1 1,-1 0-1,0 0 1,0 1-1,0-1 1,0 0-1,0 0 0,0 0 1,0 1-1,-1-1 1,1 0-1,-2-3 1,-3-4 353,4 8-432,0-1 1,0 1-1,0-1 1,1 1-1,-1-1 1,0 1-1,1-1 1,-1 0-1,1 1 1,-1-5-1,-2 1-244,2 4 209,0 0 0,0-1-1,-1 1 1,1 0 0,-1 1 0,1-1 0,-1 0-1,1 0 1,-1 1 0,-2-2 0,-26-1-170,23 3 187,4 0 14,0 0 0,0 0 0,0 0 1,0 0-1,0 0 0,0 1 0,0-1 0,0 1 1,0 0-1,0 0 0,1 0 0,-1 0 0,0 0 1,0 1-1,1-1 0,-1 1 0,-3 3 0,-1 1 52,1 0 0,0 1 0,1 0 0,0 0 0,0 1 0,0 0 0,1-1 0,0 1 0,1 1 0,-1-1 0,2 0 0,-1 1-1,1 0 1,0 0 0,1-1 0,0 1 0,1 0 0,0 10 0,0-7-46,2 48 250,-1-54-228,0 0 0,0 0 0,0 0 0,1 0 0,0-1 0,0 1-1,5 8 1,-1-5-24,0 0 0,1-1 0,0 1 0,1-2 0,0 1 0,0-1 0,0 0 0,1-1 0,0 0 0,0 0 0,16 7 0,-18-12-59,1 1 0,-1-1 0,0 0 0,0-1 0,11 0 0,-18 0 55,31 0-553,3 1-552,42-5 0,-12-9-2148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3:1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7296,'-16'-16'2720,"16"16"-2112,16 0-192,-16 0 64,16 0-352,0 0-256,17 0 64,-17-17-2464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2:1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33 130 8480,'-16'0'3136,"0"0"-2432,32 16-224,-16-16 960,0 0-896,0 0-352,16 0-160,0 0-192,17-16 64,-1 0-1696,17 0 992,-1 0-2848,1-17 2048,-1-15-2368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3:1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6976,'49'17'2592,"-17"-17"-2016,17 16-160,-17-16-864,17 0 160,-1 0-2208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3:1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116 174 6048,'-7'-4'454,"1"1"0,0-1 0,-1 0 1,1 0-1,-10-10 0,-1 1-11,4 7 149,7-4-224,-1 5-105,7 4-253,0 1 0,-1 0 0,1 0-1,0 0 1,-1-1 0,1 1 0,-1 0-1,1 0 1,0-1 0,0 1-1,-1 0 1,1-1 0,0 1 0,-1 0-1,1-1 1,0 1 0,0 0 0,0-1-1,-1 1 1,1-1 0,0 1-1,0-1 1,0 1 0,0 0 0,0-1-1,0 1 1,0-1 0,0 1 0,0-1-1,0 0 1,0-1 86,0 2-75,-3 0-85,3 0 62,-1 0-1,0 0 1,0 0-1,1 0 1,-1 0-1,0 0 1,1 0-1,-1 0 1,0 0-1,1 1 1,-1-1-1,0 0 1,1 1-1,-1-1 1,0 3-7,0-1 0,0 1 1,0 0-1,1-1 0,-1 1 0,1 0 0,0-1 1,0 1-1,0 0 0,0-1 0,1 5 0,0 3-34,-2 29-3,0-17 53,1 0-1,1 0 1,1 0 0,0 0 0,11 39-1,-5-37-33,-5-10 16,2 0 1,0-1-1,9 17 1,13 5 149,-26-33-119,1 1 0,0-1 1,-1 1-1,1-1 0,0 0 1,0 0-1,0 0 0,0 0 1,1 0-1,-1 0 0,0-1 0,1 1 1,-1-1-1,1 0 0,0 0 1,-1 0-1,1 0 0,0 0 1,0 0-1,3 0 0,-2 0 1,-1 0 1,0 0-1,0 0 0,0 0 1,0-1-1,0 1 0,0-1 1,0 0-1,0 0 0,0 0 1,0 0-1,0 0 0,0-1 1,0 0-1,0 1 1,0-1-1,0 0 0,0 0 1,4-3-1,5-3 75,1-1 0,-2-1 0,1 0 0,18-20 0,-25 25-32,0-1 0,-1-1 0,1 1 0,3-6 0,-7 8-37,0 0 0,1 1-1,-1-1 1,0 0 0,-1 0-1,1 0 1,-1 0-1,1 0 1,-1 0 0,0-4-1,0 5-14,0 0-1,1 1 1,-1-1 0,0 0-1,1 1 1,-1-1-1,1 0 1,-1 1-1,1-1 1,0 1-1,0-1 1,-1 1 0,1-1-1,0 1 1,0-1-1,1 1 1,1-2-1,-1 0 16,-1 17-238,-2-11 182,2 2 19,0 1 1,0-1-1,0 0 0,0 1 1,1-1-1,0 0 1,0 0-1,1 0 0,-1 0 1,5 5-1,3 9-39,-3-7 50,2 1-1,0-1 1,0 0-1,1-1 1,0 0-1,1-1 1,0 0-1,0-1 1,1 0-1,15 8 1,-20-13 7,0-1 0,0 0 0,0-1 0,0 1 0,0-2 0,0 1 0,0-1 0,1 0 0,-1 0 0,0-1 0,1 0 0,12-1 0,7 0 21,-22 1-5,34-2 134,-37 1-138,1 1 1,0-1-1,-1 0 1,1 0-1,-1 0 1,1 0-1,-1 0 1,1 0-1,-1-1 1,0 1-1,0-1 0,3-2 1,16-23 587,-6 15-339,-13 10-205,1 1 0,-1-1 0,0 0 0,0 0 0,0 0-1,0 0 1,-1 0 0,1 0 0,0-1 0,-1 1 0,0-1-1,1 1 1,-1-1 0,0 1 0,0-1 0,1-4 0,3-36 512,6 6-27,-6-7-219,0 21-203,-2 12-101,-1 0-1,0 0 1,0-16 0,-2 14-66,1 0 0,0 1 0,1-1 0,0 0 0,8-20 0,3-13-19,-12 41 61,0-1-62,1-1 0,-1 1 1,1 0-1,0 0 0,1 0 1,4-9-1,23-44-1284,-29 56 877,-1 0 1,1 0-1,-1 0 0,1 0 1,-1 1-1,0-4 0,0 1-2610,-1 17 1507,1 4-2014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3:1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12 114 6720,'-10'-1'1472,"9"-2"-612,14-5-180,-1 1-172,-8 0-89,0 2-42,9 3-176,-6 2-171,-1-1-1,0 0 1,1 0-1,7-3 1,11-2-13,21 0 31,-31 4-34,9-3-25,1 2-1,24 0 0,164 3-132,-137-1 212,120 5 461,-144 1-341,77 3 456,44-8 76,-70-8-406,-12 0-270,-80 8-263,0 0 1,0-1 0,0-1 0,0 0 0,0 0 0,0-1-1,-1 0 1,1-1 0,-1 0 0,14-8 0,8-4-1094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3:1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5056,'0'-1'70,"0"0"-1,-1 1 1,1-1 0,0 0-1,1 1 1,-1-1 0,0 1-1,0-1 1,0 0 0,0 1-1,0-1 1,1 1 0,-1-1 0,0 0-1,0 1 1,1-1 0,-1 1-1,0-1 1,1 1 0,-1-1-1,1 1 1,-1 0 0,1-1-1,-1 1 1,1-1 0,0 1 0,15-2 524,-10 2-468,0-2 173,4-15-172,-9 15-128,0 0 1,0-1 0,0 1-1,0 0 1,0 0 0,1 0-1,0 0 1,-1 0 0,1 0-1,0 0 1,2-2 0,7 0 27,-9 3-18,1 0 0,-1-1 1,0 1-1,1 0 1,-1-1-1,0 1 1,0-1-1,2-1 1,3-5 67,-5 6-56,0-1 1,0 1 0,0 0-1,1 0 1,-1 0-1,1 0 1,-1 0 0,1 1-1,4-3 1,14-1 62,-17 4-69,1 0 1,0-1-1,0 1 1,-1-1-1,1 0 1,5-3-1,-7 3-3,-1 0 0,1 1-1,0-1 1,-1 1 0,1-1-1,0 1 1,0 0 0,0 0 0,0 0-1,0 0 1,0 1 0,1-1 0,-1 1-1,5 0 1,-5 0 29,0 0 0,1-1 1,-1 1-1,0 0 0,0-1 0,1 0 0,-1 0 1,0 0-1,5-3 0,3-1 43,-10 5-73,0 0 0,0-1 0,0 1-1,0 0 1,0 0 0,1 0 0,-1 0 0,0 0 0,0 0 0,0 0-1,0 0 1,0 0 0,0 0 0,0 0 0,0 1 0,0-1 0,0 0-1,0 1 1,0-1 0,0 1 0,0-1 0,0 1 0,1 1-1,10 4 71,-3-4-11,9 4 63,-16-4-117,1 1 0,-1-1 0,1 1-1,-1-1 1,0 1 0,2 4 0,13 14 54,-15-18-71,0-1-1,-1 0 0,1 1 0,-1-1 0,1 1 0,-1-1 1,0 1-1,0-1 0,0 1 0,0 0 0,0 0 1,-1 0-1,1 3 0,0 7-25,-2 23 1,0-11 72,1 234 88,1-240-146,1 1 1,1-1-1,9 33 1,-11-49 14,0 1 11,1 0 0,-1 0 0,1-1 0,0 1 1,0 0-1,4 3 0,5 11 90,-9-13-49,-1-4-43,-1 0 0,0-1 0,0 1 0,1 0-1,-1-1 1,0 1 0,1-1 0,-1 1 0,1 0 0,-1-1 0,1 1 0,-1-1 0,1 1-1,-1-1 1,1 0 0,0 1 0,-1-1 0,1 1 0,-1-1 0,1 0 0,1 1 0,3 1 33,-4-1-19,1 0 0,-1-1-1,0 1 1,1 0-1,-1-1 1,1 1 0,-1-1-1,1 0 1,-1 0 0,1 1-1,-1-1 1,4 0-1,-1-1 65,0-1-1,0 1 0,0-1 0,6-3 0,-8 4-71,-1 0 1,0 1-1,0-1 1,0 0-1,0 0 1,0 0-1,0 0 0,0 0 1,0 0-1,-1 0 1,1 0-1,0-1 1,0 1-1,-1 0 0,1 0 1,-1-1-1,1 1 1,-1 0-1,0-1 1,1 0-1,1-7 107,15-25 140,-13 27-200,0-1 1,0 0 0,0 0 0,-1 0 0,0 0-1,1-10 1,0-11 94,-2 12-55,1 0 0,7-28 0,-5 29-27,4-26 0,-7 27-61,1 1 0,1-1 0,6-15 0,-7 21-13,12-25 35,-1 12 49,1 1 1,32-34 0,-42 50-65,-1 0 0,1 0 1,4-8-1,6-7 34,-6 13 2,0 0 0,1 1 0,-1 0 0,2 1 0,-1 0 0,0 0 0,13-3 0,-19 7-33,0 0-1,-1 1 1,1-1 0,0 1 0,-1-1 0,1 1-1,0 0 1,5 1 0,4 0 68,2-2-22,-11 1-54,0 0 1,1 0 0,-1 0-1,0 0 1,1 1 0,-1-1-1,0 1 1,0 0 0,0 0-1,1 1 1,-1-1 0,0 1 0,-1 0-1,7 4 1,23 17 12,-20-12-775,1-1 0,21 11 0,-3-5-601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7:4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3900 2105 2080,'-10'10'504,"11"-11"-236,0 1-262,-1 0 0,0 0 0,0 0 0,0-1 0,0 1 0,1 0 0,-1 0 0,0 0 0,0-1 0,0 1 0,0 0 0,0 0 0,0 0 0,0-1 0,0 1 0,0 0 0,0 0 0,0 0 0,0-1 0,0 1 0,0 0 0,0 0 0,0-1 0,0 1 0,0 0 0,0 0 0,0 0 0,0-1 0,0 1 0,0 0 0,0 0 0,0 0 0,0-1 0,-1 1 0,1 0 0,0 0 0,0 0 0,0-1 0,0 1 0,0 0 0,-1 0 0,1 0 0,0 0 1,0 0-1,0 0 0,-1-1 0,1 1 0,0 0 0,0 0 0,0 0 0,-1 0 0,1 0 0,0 0 0,0 0 0,-1 0 0,1 0 0,0 0 0,0 0 0,0 0 0,-1 0 0,1 0 0,0 0 0,0 0 0,-1 0 0,-2 0 580,3 0-74,0 0 299,0 0-198,0 0 96,0 0-277,0 0-138,0 0-124,0 0-10,0 0-69,0 0-6,0 0 11,0 0 80,0 0-53,-10 0-5,4 0 2703,4-2-2427,-9-9-191,8 8-107,-16 3 5,6-2-63,-1-9 20,14 10-49,-1 1 0,1-1-1,-1 1 1,0 0 0,1-1-1,-1 1 1,1 0 0,-1 0 0,0-1-1,1 1 1,-1 0 0,0 0-1,1 0 1,-1 0 0,0 0-1,0 0 1,1 0 0,-1 0 0,0 0-1,1 0 1,-1 0 0,0 0-1,0 1 1,-2-1 1,2 0-21,-1 0 0,0 0 0,0-1 0,0 1 1,0-1-1,1 1 0,-1-1 0,0 1 0,1-1 0,-1 0 0,0 0 0,-1-1 1,2 1 13,-1 0 1,1 0-1,-1 0 1,0 0-1,1 1 1,-1-1-1,0 1 0,0-1 1,0 1-1,1-1 1,-1 1-1,-2 0 1,-61 0 188,62 0-189,1 0-1,-1 0 1,1-1 0,-1 1-1,0-1 1,1 1 0,-1-1-1,1 0 1,-1 0 0,-3-2-1,3 2 0,1-1-1,0 1 0,-1 0 0,1 0 0,-1 1 1,1-1-1,-1 1 0,0-1 0,1 1 0,-6 0 1,4 0-2,-1 0 0,0 0 0,0 0 0,1 0 0,-1-1 0,0 0 0,1 0 0,-1 0 0,1-1 0,-1 1 0,1-1 0,-5-3 0,6 4-2,1 0 1,0 1-1,-1-1 0,1 1 1,-1-1-1,1 1 1,0 0-1,-1 0 1,-4 0-1,-10-1 87,15 0-55,0 0 0,0 0 1,0 0-1,1 0 0,-1 0 0,0-1 1,1 1-1,-1 0 0,-1-3 0,2 3-5,-1-1 0,1 1-1,-1-1 1,0 1 0,1 0 0,-1 0-1,0 0 1,0 0 0,-2-1-1,-18-4 149,18 5-158,-1 0 0,1 0 1,0 0-1,0-1 1,0 0-1,0 1 1,0-1-1,0-1 1,1 1-1,-1 0 1,1-1-1,-6-5 1,4 3-10,0 1 0,0 0 0,-1 0 0,-5-3 1,5 3-5,0 0 0,1 0 1,-1 0-1,-4-5 0,-9-11 37,-2 1 0,0 1-1,-28-19 1,29 25 70,2 1 35,0 0 1,-1 1 0,-38-14 0,-16-5 238,48 18-143,-42-13 1,40 17-219,3 0-20,-38-14 1,35 9 70,-57-22 190,56 23-130,0 0 0,1-2 0,-31-20 1,35 20-27,4 4-23,-34-13 0,-5-1 52,-5-10-54,-19-9-84,6 7-25,9-9 22,43 29 2,-149-88 85,14 25-167,45 29-19,-109-64 0,72 16 168,132 86-32,0-1 0,1 0 0,1-1 0,-21-20 0,-3-5 251,-62-43-1,7 6 44,66 49-244,-53-43 92,47 42-14,22 15-53,-22-13-1,-1 5-28,25 15-47,1-1 0,-21-15 0,10 3 80,4 4 20,-23-16 0,-40-26 306,62 42-367,4 2-33,6 4-57,-1 1 0,0 1 0,-10-7 0,-6 0 55,-32-22-1,46 28-48,0 0 0,-23-9 0,24 12 12,0-1 0,-16-8 1,8 3 0,6 4 1,8-4 0,4 9-1,0 1 0,0-1 0,0 1 0,1 0 0,-1 0 0,0-1-1,0 1 1,0 0 0,0 0 0,0 0 0,0 0 0,1 0 0,-3 0-1,2 0-1,1 0-1,-1 0 1,0 0-1,0 0 0,0 0 1,1 0-1,-1-1 0,0 1 1,0 0-1,1 0 0,-1-1 1,0 1-1,1 0 1,-1-1-1,0 1 0,1-1 1,-1 1-1,1-1 0,-1 1 1,1-1-1,-1 1 1,1-1-1,-1 1 0,0-2 1,1 2 4,0-1 1,-1 1-1,1-1 1,-1 1-1,1-1 1,0 1 0,-1-1-1,1 1 1,-1 0-1,1-1 1,-1 1-1,1 0 1,-1-1-1,1 1 1,-1 0 0,1 0-1,-1-1 1,0 1-1,1 0 1,-1 0-1,1 0 1,-1 0 0,-1 0-1,0 0 47,2-14 53,0 14-101,0 0-1,0 0 0,0 0 0,0 0 1,0 0-1,0 0 0,0 0 0,0 0 1,0-1-1,0 1 0,0 0 0,0 0 1,0 0-1,0 0 0,0 0 0,0 0 1,0 0-1,0 0 0,0 0 0,0 0 1,0-1-1,0 1 0,0 0 0,0 0 1,0 0-1,0 0 0,-1 0 0,1 0 1,0 0-1,0 0 0,0 0 0,0 0 1,0 0-1,0 0 0,0 0 0,0 0 1,0 0-1,0-1 0,0 1 1,0 0-1,-1 0 0,1 0 0,0 0 1,0 0-1,0 0 0,0 0 0,0 0 1,0 0-1,0 0 0,0 0 0,0 0 1,-1 0-1,1 0 0,0 0 0,0 0 1,0 1-1,-9-1-593,18 0 366,-6 0 159,-3 0 42,0 0 70,0 0-6,0 0-26,2 0-75,0 0 57,0 0 0,0 1 0,0-1 0,0 1 0,-1-1-1,1 1 1,0 0 0,-1 0 0,1-1 0,0 1 0,-1 1 0,1-1 0,-1 0 0,2 2-1,3 0-45,-6-3 52,1 0 1,0 0-1,0 0 0,-1 0 1,1 0-1,0 0 0,-1 0 0,1 0 1,0 1-1,-1-1 0,1 0 1,0 0-1,-1 1 0,2-1 0,3 11 1,-4-10-1,-1-1 0,1 0 0,-1 1 0,1-1 0,0 0 0,-1 0 0,1 1 0,0-1 0,-1 0 0,1 0 0,0 0 0,0 0 0,-1 0 0,2 0-1,0 0-67,12 0 144,-11 0-6,-1 3-32,0 0-32,-1-2-11,0 0-1,0 0 0,-1 0 0,1-1 1,0 1-1,0 0 0,0 0 0,0 0 1,0-1-1,2 2 0,8-2 144,-9 0-125,-2 0-12,0 0 0,0 0 0,1 0-1,-1 0 1,0 0 0,0 0-1,0 0 1,0 0 0,0 0 0,0 0-1,0 0 1,0 0 0,0 0 0,1 0-1,-1 0 1,0 0 0,0 0-1,0 0 1,0 0 0,0 0 0,0 0-1,0 0 1,0 0 0,0 0-1,0 0 1,0 0 0,1 0 0,-1 0-1,0 0 1,0 1 0,0-1-1,0 0 1,0 0 0,0 0 0,0 0-1,0 0 1,0 0 0,0 0-1,0 0 1,0 0 0,0 0 0,0 0-1,0 1 1,0-1 0,0 0 0,0 0-1,0 0 1,0 0 0,0 0-1,0 0 1,0 0 0,0 0 0,0 0-1,0 1 1,0-1 0,0 0-1,0 11-4,0-9 96,0-2-43,0 0-112,0 0 0,3 3 32,7 10 26,-7 1-10,-3-11-53,0-4 68,1 1 0,-1 0 0,0 0-1,1 0 1,-1-1 0,0 1 0,1 0 0,-1 0-1,0 0 1,1 0 0,-1 0 0,0 0 0,1-1-1,-1 1 1,0 0 0,1 0 0,-1 0 0,1 0-1,-1 0 1,0 1 0,1-1 0,-1 0 0,0 0-1,1 0 1,-1 0 0,0 0 0,1 0 0,-1 1-1,0-1 1,1 0 0,-1 0 0,0 0 0,1 1-1,-1-1 1,0 0 0,0 0 0,1 1 0,-1-1-1,3 16 43,0-4 98,4-7-74,-2-2-78,-4 11-151,0-12 159,-1-1 0,0 1 0,1-1 0,-1 1-1,0 0 1,1-1 0,0 1 0,-1-1-1,1 1 1,0-1 0,1 2 0,-1-1 5,0 0 0,0-1-1,0 1 1,0 0 0,0 0 0,-1 0 0,1 0 0,-1 0 0,1 0 0,-1 0 0,1 3-1,-1-4-2,0 1-1,0 0 1,0 0-1,1-1 1,-1 1-1,1 0 1,-1-1-1,1 1 1,-1-1-1,1 1 1,0-1-1,0 1 1,1 1-1,3 5-32,11 24 111,-10-18-17,-2-12-57,2 4-18,0 16-20,1-14-11,-6-8 47,-1 0-1,1 0 1,-1 1 0,1-1 0,-1 0 0,0 1 0,1-1 0,-1 1 0,0-1 0,1 0 0,-1 1 0,0-1 0,0 1-1,1-1 1,-1 1 0,0-1 0,0 1 0,0-1 0,0 1 0,1-1 0,-1 1 0,0-1 0,0 1 0,0-1-1,0 1 1,0-1 0,0 1 0,-1 0 0,1 2 11,0-1 0,0 1 0,0-1 0,0 1 0,0-1 1,1 1-1,-1-1 0,1 1 0,-1-1 0,1 1 0,0-1 0,0 0 0,0 1 0,0-1 0,1 0 0,-1 0 0,3 3 0,-4-4-9,1-1-1,-1 1 1,1-1-1,-1 1 1,0-1-1,1 1 1,-1 0-1,0-1 1,0 1-1,0 0 1,1-1-1,-1 1 1,0 0-1,0-1 1,0 1-1,0 0 1,0-1-1,0 1 1,0 0-1,0 0 1,0-1-1,-1 1 1,1 0-1,0 2 15,-2 10 31,2 3-48,15 20-63,-12-20-48,-4-16 110,1 1 0,0 0 0,0 0 1,0 0-1,0 0 0,1 0 0,-1 0 0,0-1 1,0 1-1,0 0 0,1 0 0,-1 0 1,0-1-1,1 2 0,10 4 131,-9-4-117,-1 0 0,1 0-1,-1 0 1,0 1 0,0-1-1,0 0 1,1 4 0,-1-4-15,-1 1 1,1 0 0,1-1-1,-1 0 1,0 1 0,0-1-1,3 3 1,7 0-3,-5 7-19,-5-11 18,-1 0 0,0 0-1,1 0 1,-1 0-1,1 0 1,0 0-1,-1 0 1,1 0 0,0 0-1,0 0 1,-1-1-1,1 1 1,0 0-1,0 0 1,1 0-1,12 5-66,-9 4 42,-4-9 33,0-1 0,-1 0 0,1 1 0,-1-1 0,1 0 0,0 0 0,-1 1 0,1-1 0,0 0 0,0 0 1,-1 0-1,1 0 0,0 0 0,0 0 0,-1 0-1,5 3 96,-3-2-89,-1 0 0,1 1 0,-1-1 0,1 0 0,-1 0 0,1 0 1,-1 0-1,1 0 0,0-1 0,-1 1 0,1 0 0,0-1 0,0 0 0,2 1 0,-3-1-6,-1 0 0,0 0 0,0 0 0,0 0 0,0 0 0,0 0-1,0 0 1,0 0 0,0 0 0,0 0 0,0 0 0,1 0-1,-1 0 1,0 0 0,0 0 0,0 0 0,0 0 0,0 0-1,0 0 1,0 0 0,0 0 0,0 0 0,0 0 0,1 0-1,-1 0 1,0 0 0,0 0 0,0 0 0,0 0 0,0 0 0,0 0-1,0 0 1,0 0 0,0-1 0,0 1 0,0 0 0,0 0-1,0 0 1,0 0 0,0 0 0,0 0 0,0 0 0,0 0-1,0 0 1,0 0 0,0-1 0,0 1 0,0 0 0,0 0 0,0 0-1,0 0 1,0 0 0,0 0 0,0 0 0,0 0 0,0-1-1,0 0 2,1-1 0,-1 0-1,0 0 1,1 0-1,0 1 1,-1-1-1,1 0 1,0 1 0,0-1-1,0 0 1,0 1-1,0-1 1,0 1-1,0-1 1,1 1 0,1-2-1,0 0-18,0 0 1,-1 0-1,0-1 0,0 1 1,3-5-1,-4 4 20,1 0 1,0 1-1,0 0 0,1-1 1,3-3-1,-3 4 1,1-1-1,-1-1 1,0 1 0,4-8-1,-5 8-9,0 1 0,0-1 0,0 1 0,0 0 0,1 0 0,-1 0 0,1 0 0,0 1 0,0-1 0,4-2 0,0 0 0,0-1-1,0 1 1,-1-1-1,0-1 1,0 1-1,-1-1 0,1 0 1,6-12-1,-7 12-5,0 0 0,1 1-1,0-1 1,0 1-1,1 0 1,-1 1-1,1-1 1,12-6-1,43-34 13,-55 42 9,-1-1-1,0 0 1,0 0-1,-1-1 0,0 0 1,9-11-1,-11 13 7,0 0 1,0 1-1,0 0 0,1 0 0,-1-1 0,1 2 1,0-1-1,0 0 0,5-1 0,-6 2 1,0 0-1,1 0 0,-1 0 1,0 0-1,0 0 0,-1 0 1,1-1-1,0 1 1,-1-1-1,0 0 0,1 0 1,1-4-1,1-4 24,-4 9-52,0-1 1,0 1 0,1 0-1,-1 0 1,0 0-1,3-3 1,-3 4 10,-1 1 0,0 0 0,1 0 0,-1-1 0,0 1-1,1 0 1,-1-1 0,0 1 0,0 0 0,1-1 0,-1 1 0,0-1 0,0 1 0,0-1-1,0 1 1,1 0 0,-1-1 0,0 1 0,0-1 0,0 1 0,0-1 0,0 1 0,0 0-1,0-1 1,0 1 0,0-1 0,1-4 16,5 0 11,-1 2 13,-3-11 81,-2 3 3,0 8-68,0 3-118,0 1 60,-1-1 0,1 0-1,-1 0 1,1 0 0,-1 0 0,1 0 0,-1 0 0,1 0 0,-1 0 0,1 0 0,-1 0-1,0 0 1,1 0 0,-1 0 0,1 0 0,-1 0 0,1-1 0,0 1 0,-1 0 0,1 0-1,-1-1 1,1 1 0,-1 0 0,1-1 0,0 1 0,-1 0 0,1-1 0,-1 1 0,1 0-1,0-1 1,0 1 0,-1-1 0,1 1 0,0-1 0,0 1 0,-1-1 0,1 1 0,0-1-1,0 1 1,0-1 0,0 1 0,0-1 0,0 1 0,0-1 0,0 1 0,0-1 0,0 0-1,0-2 91,0 3-28,0-2-74,0 1 18,0 1 1,0-1-1,0 1 0,0-1 0,0 1 0,0-1 0,0 1 0,0-1 0,0 1 0,0-1 0,-1 1 0,1-1 0,0 1 0,0-1 0,0 1 0,-1-1 0,1 1 0,0-1 0,-1 1 0,1 0 0,0-1 0,-1 1 0,1 0 0,0-1 0,-1 1 0,1 0 0,-1-1 0,1 1 0,-1 0 0,1 0 0,-1 0 0,1-1 0,-1 1 1,1 0-1,-1 0 0,1 0 0,-1 0 0,1 0 0,-1 0 0,1 0 0,-2 0 0,-3-3 78,-6-10 5,11 12-84,-1-1 0,0 1 0,0 0 0,0-1 0,0 1 0,0 0 0,0 0 0,0 0 0,0 0 0,-1 0 0,1 0 0,0 0 0,-1 0 0,1 0 1,0 1-1,-1-1 0,1 1 0,-1-1 0,-2 0 0,0 0-8,0-1 1,0 1 0,0-1 0,-8-4-1,10 4 9,-2-2 12,-1 1-1,0 0 1,-1 0 0,1 0-1,-1 0 1,1 1 0,-1 0-1,0 0 1,0 0-1,0 1 1,-10-2 0,-31 3 118,22-1-82,0 0 0,0 2 0,0 2 0,0 0 0,-32 8 0,-103 26 109,31-9-105,112-23-103,1 0 0,-1 1 0,1 1 0,-28 16 0,24-11-3,-1-1 1,-35 14-1,52-23 47,0-1-1,0 1 0,0 0 1,1 0-1,-1 0 1,0 0-1,1 0 1,0 1-1,-1 0 0,-4 5 1,4-4-14,2-1-146,2-3 5,0 0-112,0 2-320,0-1 471,0 0 1,0-1 0,0 1-1,0-1 1,0 1-1,0 0 1,0-1 0,0 1-1,0 0 1,0-1 0,1 1-1,-1-1 1,0 1-1,1-1 1,-1 2 0,1-2 8,0 0 1,-1 1-1,1-1 1,-1 0-1,1 0 1,0 1-1,-1-1 1,1 0-1,0 0 0,-1 0 1,1 0-1,0 0 1,-1 0-1,1 0 1,0 0-1,-1 0 1,1 0-1,0 0 1,-1-1-1,1 1 1,0 0-1,-1 0 1,1-1-1,29-12-6730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03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1984,'-1'0'19,"1"0"1,-1 0-1,1 0 0,-1 0 1,1 0-1,-1 0 0,0 0 1,1 0-1,-1 0 1,1 0-1,-1 0 0,1 0 1,-1 0-1,1 0 0,-1 0 1,1 1-1,-1-1 0,1 0 1,-1 0-1,1 1 1,-1-1-1,1 0 0,0 1 1,-1-1-1,1 0 0,0 1 1,-1-1-1,1 0 0,0 1 1,-1-1-1,1 1 1,0-1-1,-1 1 0,1-1 1,0 1-1,0-1 0,0 1 1,0-1-1,0 1 0,-1-1 1,1 1-1,0-1 0,0 1 1,0-1-1,1 2 1,-1 0 113,-2-2-124,1 0-1,0 0 1,0 0 0,0 0 0,0 0-1,0 0 1,0 0 0,0 0-1,0 0 1,-2 0 0,-13 0-537,16 0 517,0 0 0,0 0 1,0 0-1,-1 0 0,1 0 0,0 0 1,0 0-1,0 0 0,0 0 0,0 0 1,0 0-1,0 0 0,0 0 0,0 0 1,0 0-1,-1 0 0,1 0 0,0 0 0,0 0 1,0 0-1,0 0 0,0 0 0,0 1 1,0-1-1,0 0 0,0 0 0,0 0 1,0 0-1,-1 0 0,1 0 0,0 0 1,0 0-1,0 0 0,0 0 0,0 0 1,0 0-1,0 0 0,0 1 0,0-1 1,0 0-1,0 0 0,0 0 0,0 0 0,0 0 1,0 0-1,0 0 0,0 0 0,0 0 1,0 0-1,0 1 0,0-1 0,0 0 1,0 0-1,0 0 0,0 0 0,0 0 1,0 1-7,0-1 1,0 1-1,0-1 0,0 1 1,0-1-1,0 1 1,0-1-1,0 1 1,0-1-1,0 0 1,-1 1-1,1-1 1,0 1-1,0-1 1,-1 1-1,1-1 1,0 0-1,0 1 1,-1-1-1,1 1 0,0-1 1,-1 0-1,1 1 1,-1-1-1,1 0 1,0 0-1,-1 1 1,1-1-1,-1 0 1,-17 2-58,13-2 158,0 2 738,1 3-473,-11 10 1002,-28 25-1,36-37-1312,6-3-35,1 0-1,-1 0 1,1 0-1,-1 1 1,1-1-1,0 0 1,-1 0-1,1 1 1,-1-1-1,1 0 1,-1 1-1,1-1 1,0 0-1,-1 1 1,1-1-1,0 1 1,-1-1-1,1 0 1,0 1-1,0-1 1,-1 1-1,1-1 1,0 1-1,0-1 1,0 1-1,-1-1 1,1 1-1,0-1 1,0 1-1,0-1 1,0 1-1,0-1 1,0 1-1,0-1 1,0 1-1,1 0 1,-1 0 0,0 0 4,0 1 0,0 0 0,-1-1 0,1 1 0,0 0 0,-1-1 0,1 1 1,-1-1-1,0 1 0,1-1 0,-1 1 0,-2 2 0,2-3 0,0 1-1,0 0 0,0 0 1,0-1-1,1 1 1,-1 0-1,0 0 0,1 0 1,0 0-1,-1 0 1,1 0-1,0 4 0,-1 10 164,1-7-54,0 1-1,0-1 0,0 0 1,3 13-1,8 0 24,-5 8-91,4 5-134,-4 10 28,5 4 74,-8-23-1,0-9-29,0 0 0,6 20 0,121 322 323,-128-353-298,9 19-35,-2 1 0,0 0 0,6 36 0,-11-25 19,-1-13 10,9 39 0,-7-41 27,5 37 0,-8-41-44,1 0 0,9 30-1,36 84 477,-15-40-320,6 27 13,-30-87-79,17 113-46,-22-118-43,18 140 123,-10-117-65,-7-31-78,5 26-1,-6-8-9,0-7 43,6 29 0,39 133 355,-44-173-294,2 25-1,3 6-11,11 1-35,-19-42-12,0 0-1,-1 0 0,0 1 1,0-1-1,-1 0 1,-1 10-1,1 4 0,0 492 674,0-508-650,0 0-1,1 0 1,0 0-1,1 0 1,-1 0-1,5 9 1,-4-9 0,-1-3 6,0 1-1,0 0 0,0-1 0,-1 1 1,1 0-1,-1-1 0,0 1 1,-1 5-1,0-7-17,1 1 0,0-1 0,0 1 0,0-1 0,0 1 0,0-1 0,2 7 0,5 3 41,-6-12-40,0 1 0,-1-1 0,1 1-1,0-1 1,0 1 0,-1 0 0,1-1 0,-1 1-1,0 0 1,1-1 0,-1 1 0,0 0 0,0 2-1,0 5 36,1-6-34,-1 0-1,1 0 1,-1 0 0,0 0 0,-1 0-1,1 0 1,0 0 0,-1 0 0,0 0-1,-1 3 1,-3 3 26,4-8-18,0 1 1,0-1-1,0 0 1,1 1-1,-1 0 1,0-1-1,1 1 1,-1-1-1,1 1 1,-1 0-1,1-1 1,0 1-1,0 2 1,0 61 502,0-64-527,-1 1-1,1 0 1,0 0-1,0 0 1,-1 0-1,1-1 1,-1 1-1,0 0 1,0-1 0,1 1-1,-1 0 1,-1 1-1,0-2-2,1 1 1,1 0-1,-1-1 0,0 1 0,0 0 1,1-1-1,-1 1 0,1 0 0,-1 0 0,1-1 1,0 1-1,0 2 0,0 90 1389,2-88-1345,0-5-39,-1 1 0,0-1 0,0 1 0,0 0 0,0-1 0,0 1 0,0 0 0,-1 0 0,1-1 0,0 1 0,-1 0 0,1 3-1,1 29 122,-2-31-99,0 59-484,0-62 442,0 0-1,0 0 0,0 0 1,0 0-1,-1 0 0,1 0 1,0 1-1,0-1 0,0 0 0,0 0 1,0 0-1,0 0 0,0 0 1,0 0-1,0 0 0,0 0 1,1 0-1,-1 0 0,0 1 1,0-1-1,0 0 0,0 0 1,0 0-1,0 0 0,0 0 1,0 0-1,0 0 0,0 0 0,0 0 1,0 0-1,0 0 0,0 0 1,0 0-1,0 1 0,0-1 1,1 0-1,-1 0 0,0 0 1,0 0-1,0 0 0,0 0 1,0 0-1,0 0 0,0 0 1,0 0-1,0 0 0,0 0 0,1 0 1,-1 0-1,0 0 0,0 0 1,0 0-1,0 0 0,0 0 1,0 0-1,0 0 0,1 0-70,0 0 0,0 0 0,-1-1 0,1 1 0,0 0 0,0 0 0,-1 0 0,1 0 0,0-1 0,0 1 0,-1 0 0,1-1 0,0 1 0,-1-1 0,1 1 0,-1 0 0,2-2 0,1-2-887,0 0 1,0 0-1,-1-1 0,3-5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1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8480,'-16'16'3136,"16"-16"-2432,0 0-224,0 0 480,16 0-640,1 0-224,-1 0-64,32 16-32,-15-16 0,15 0-96,1 0 64,15 0 160,-15 16-64,-1-16-736,1 0 384,-17-16-2240,17 16 1408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1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18 8960,'-7'22'4,"-7"38"0,11-41 7,-2-1 1,0 1-1,-10 23 0,-2 9 115,12-33 10,0-2 1,-1 1-1,-12 21 1,-9 0 429,19-30-430,2 1 0,-1 0-1,-4 11 1,6-9-70,4-10-62,1 1 1,0-1-1,-1 0 0,1 0 1,-1 0-1,1 0 0,-1 0 1,0 0-1,1 0 0,-1 0 1,0 0-1,0 0 1,0 0-1,0-1 0,0 1 1,0 0-1,-1 1 0,0-2 0,1 1 0,-1-1 0,1 1-1,0-1 1,-1 0 0,1 0-1,-1 0 1,1 0 0,-3 0 0,-6-1-26,13-6-142,2-4-24,3-21-116,0 16 117,0 0 0,1 0 0,14-17 0,37-42-494,-26 34 454,3 1-1,72-60 0,-101 94 239,-1 1-1,1-1 0,0 2 0,0-1 0,1 1 0,-1 0 0,1 1 0,0 0 1,12-3-1,27 1 59,-17-1 55,-22 3-90,1 1 1,-1 1-1,1-1 0,0 2 0,-1-1 0,1 1 1,0 1-1,14 2 0,-4 1-57,34 13-1,-45-14-74,-1 0 0,-1 1 0,1 0 0,0 1 0,-1-1-1,0 1 1,8 8 0,-13-11 53,0 0-1,-1 0 1,1 0-1,-1 0 1,0 0-1,0 0 1,1 0-1,-1 0 1,-1 1-1,1-1 1,0 0-1,-1 1 1,1-1-1,-1 1 1,1-1 0,-1 0-1,0 1 1,-1 3-1,1-4 10,0 0 1,0 0-1,0 0 0,0 0 1,-1 1-1,0-1 0,1 0 1,-1 0-1,0 0 0,0 0 0,0-1 1,0 1-1,0 0 0,0 0 1,0 0-1,-1-1 0,1 1 1,-1-1-1,1 1 0,-1-1 1,0 0-1,1 1 0,-4 0 0,-1 2-83,-54 34-373,42-27 429,6-4 215,-1-1-1,1 0 0,-24 7 0,25-10 2,-5 2 343,-32 4 1,18-4 254,6 1-200,17-4-306,1-1 0,0 1 0,-1-1 0,-10 0 0,-32-1 1248,47 0-1449,1 1 0,-1-1 0,0 0 1,0 0-1,1 1 0,-1-1 0,1 1 0,-1-1 0,0 1 0,1 0 1,-1 0-1,1 0 0,-1 0 0,1 0 0,0 0 0,-1 0 0,-1 2 1,1 0 72,2-2-101,1 0 1,-1 0-1,1 0 1,0 0-1,0 0 1,-1 0-1,1 0 1,0-1-1,0 1 1,0 0-1,0 0 1,1 0-1,3 3 47,0 0 28,1 0-1,-1 0 1,1 0-1,10 5 1,-9-6-33,-1 0-1,0 1 1,0 0 0,9 8 0,-10-7-39,-1 1 0,0 0 0,0 0 0,-1 0 0,1 0 0,2 9 0,-2-6-10,0 0 1,1 0-1,6 8 0,1-1-4,-6-10-3,-1 0 0,-1 0 0,1 1 0,-1 0-1,6 13 1,-7-13 5,-1-1 3,0 0 1,1-1-1,6 11 0,15 8 38,-17-5 5,-6-17-46,0 1-1,-1-1 0,1 0 0,0 0 1,0 1-1,0-1 0,0 0 0,0 0 1,1 0-1,-1 0 0,3 1 0,9 11 69,-10-12-272,-3-7-838,-1-3 655,1-12-1407,3-3-2249,8-36 901,-8-19 990,-3 77 2135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1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7808,'-10'0'2425,"20"0"-802,-7 2-989,-2 0-607,0-1 0,1 0 0,-1 0 0,0 0 0,1 0 0,-1 0 0,1 0 0,-1 0 0,1-1 0,-1 1 0,1 0 0,0-1 0,-1 1 0,1-1 0,0 0 0,-1 1 0,4-1 0,-4 0-21,1 0 0,0 0 1,-1 0-1,1 1 0,0-1 1,-1 1-1,1-1 0,-1 1 1,1-1-1,-1 1 0,1 0 1,2 1-1,-3 0-8,1-1 0,0 0-1,0 0 1,-1-1 0,1 1 0,0 0-1,0-1 1,0 1 0,0-1 0,0 1-1,0-1 1,4 0 0,6 0-47,-5-1 25,0 1-1,0 0 1,0 1 0,12 2-1,5 8 89,-5-9 230,-1-1 0,37-1 0,-23-1 56,246 1 1213,-274 0-2000,0 0-1,0-1 1,0 0 0,0 0-1,0 0 1,0 0 0,0 0-1,0-1 1,6-3 0,-9 4 300,-1 1 1,1 0 0,0 0-1,-1-1 1,1 1-1,0 0 1,0 0 0,-1 0-1,1 0 1,0 0 0,0 0-1,-1 0 1,1 0-1,0 0 1,0 0 0,-1 0-1,1 0 1,0 1-1,-1-1 1,2 1 0,14 12-4504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00:18:1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10624,'16'33'3936,"0"-17"-3040,0 0-256,1-16 127,-17 16-543,0-16-1695,0 0 767,0 0-3680,0-16 2432,0 0-2976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4.png"/><Relationship Id="rId84" Type="http://schemas.openxmlformats.org/officeDocument/2006/relationships/image" Target="../media/image42.png"/><Relationship Id="rId89" Type="http://schemas.openxmlformats.org/officeDocument/2006/relationships/customXml" Target="../ink/ink44.xml"/><Relationship Id="rId112" Type="http://schemas.openxmlformats.org/officeDocument/2006/relationships/image" Target="../media/image56.png"/><Relationship Id="rId133" Type="http://schemas.openxmlformats.org/officeDocument/2006/relationships/customXml" Target="../ink/ink66.xml"/><Relationship Id="rId138" Type="http://schemas.openxmlformats.org/officeDocument/2006/relationships/image" Target="../media/image69.png"/><Relationship Id="rId154" Type="http://schemas.openxmlformats.org/officeDocument/2006/relationships/image" Target="../media/image77.png"/><Relationship Id="rId159" Type="http://schemas.openxmlformats.org/officeDocument/2006/relationships/customXml" Target="../ink/ink79.xml"/><Relationship Id="rId175" Type="http://schemas.openxmlformats.org/officeDocument/2006/relationships/customXml" Target="../ink/ink87.xml"/><Relationship Id="rId170" Type="http://schemas.openxmlformats.org/officeDocument/2006/relationships/image" Target="../media/image85.png"/><Relationship Id="rId16" Type="http://schemas.openxmlformats.org/officeDocument/2006/relationships/image" Target="../media/image8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39.xml"/><Relationship Id="rId102" Type="http://schemas.openxmlformats.org/officeDocument/2006/relationships/image" Target="../media/image51.png"/><Relationship Id="rId123" Type="http://schemas.openxmlformats.org/officeDocument/2006/relationships/customXml" Target="../ink/ink61.xml"/><Relationship Id="rId128" Type="http://schemas.openxmlformats.org/officeDocument/2006/relationships/image" Target="../media/image64.png"/><Relationship Id="rId144" Type="http://schemas.openxmlformats.org/officeDocument/2006/relationships/image" Target="../media/image72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0" Type="http://schemas.openxmlformats.org/officeDocument/2006/relationships/image" Target="../media/image45.png"/><Relationship Id="rId95" Type="http://schemas.openxmlformats.org/officeDocument/2006/relationships/customXml" Target="../ink/ink47.xml"/><Relationship Id="rId160" Type="http://schemas.openxmlformats.org/officeDocument/2006/relationships/image" Target="../media/image80.png"/><Relationship Id="rId165" Type="http://schemas.openxmlformats.org/officeDocument/2006/relationships/customXml" Target="../ink/ink82.xml"/><Relationship Id="rId181" Type="http://schemas.openxmlformats.org/officeDocument/2006/relationships/customXml" Target="../ink/ink90.xml"/><Relationship Id="rId186" Type="http://schemas.openxmlformats.org/officeDocument/2006/relationships/image" Target="../media/image93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64" Type="http://schemas.openxmlformats.org/officeDocument/2006/relationships/image" Target="../media/image32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18" Type="http://schemas.openxmlformats.org/officeDocument/2006/relationships/image" Target="../media/image59.png"/><Relationship Id="rId134" Type="http://schemas.openxmlformats.org/officeDocument/2006/relationships/image" Target="../media/image67.png"/><Relationship Id="rId139" Type="http://schemas.openxmlformats.org/officeDocument/2006/relationships/customXml" Target="../ink/ink69.xml"/><Relationship Id="rId80" Type="http://schemas.openxmlformats.org/officeDocument/2006/relationships/image" Target="../media/image40.png"/><Relationship Id="rId85" Type="http://schemas.openxmlformats.org/officeDocument/2006/relationships/customXml" Target="../ink/ink42.xml"/><Relationship Id="rId150" Type="http://schemas.openxmlformats.org/officeDocument/2006/relationships/image" Target="../media/image75.png"/><Relationship Id="rId155" Type="http://schemas.openxmlformats.org/officeDocument/2006/relationships/customXml" Target="../ink/ink77.xml"/><Relationship Id="rId171" Type="http://schemas.openxmlformats.org/officeDocument/2006/relationships/customXml" Target="../ink/ink85.xml"/><Relationship Id="rId176" Type="http://schemas.openxmlformats.org/officeDocument/2006/relationships/image" Target="../media/image88.png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54.png"/><Relationship Id="rId124" Type="http://schemas.openxmlformats.org/officeDocument/2006/relationships/image" Target="../media/image62.png"/><Relationship Id="rId129" Type="http://schemas.openxmlformats.org/officeDocument/2006/relationships/customXml" Target="../ink/ink64.xml"/><Relationship Id="rId54" Type="http://schemas.openxmlformats.org/officeDocument/2006/relationships/image" Target="../media/image27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48.png"/><Relationship Id="rId140" Type="http://schemas.openxmlformats.org/officeDocument/2006/relationships/image" Target="../media/image70.png"/><Relationship Id="rId145" Type="http://schemas.openxmlformats.org/officeDocument/2006/relationships/customXml" Target="../ink/ink72.xml"/><Relationship Id="rId161" Type="http://schemas.openxmlformats.org/officeDocument/2006/relationships/customXml" Target="../ink/ink80.xml"/><Relationship Id="rId166" Type="http://schemas.openxmlformats.org/officeDocument/2006/relationships/image" Target="../media/image83.png"/><Relationship Id="rId182" Type="http://schemas.openxmlformats.org/officeDocument/2006/relationships/image" Target="../media/image91.png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49" Type="http://schemas.openxmlformats.org/officeDocument/2006/relationships/customXml" Target="../ink/ink24.xml"/><Relationship Id="rId114" Type="http://schemas.openxmlformats.org/officeDocument/2006/relationships/image" Target="../media/image57.png"/><Relationship Id="rId119" Type="http://schemas.openxmlformats.org/officeDocument/2006/relationships/customXml" Target="../ink/ink59.xml"/><Relationship Id="rId44" Type="http://schemas.openxmlformats.org/officeDocument/2006/relationships/image" Target="../media/image22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130" Type="http://schemas.openxmlformats.org/officeDocument/2006/relationships/image" Target="../media/image65.png"/><Relationship Id="rId135" Type="http://schemas.openxmlformats.org/officeDocument/2006/relationships/customXml" Target="../ink/ink67.xml"/><Relationship Id="rId151" Type="http://schemas.openxmlformats.org/officeDocument/2006/relationships/customXml" Target="../ink/ink75.xml"/><Relationship Id="rId156" Type="http://schemas.openxmlformats.org/officeDocument/2006/relationships/image" Target="../media/image78.png"/><Relationship Id="rId177" Type="http://schemas.openxmlformats.org/officeDocument/2006/relationships/customXml" Target="../ink/ink88.xml"/><Relationship Id="rId172" Type="http://schemas.openxmlformats.org/officeDocument/2006/relationships/image" Target="../media/image86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customXml" Target="../ink/ink48.xml"/><Relationship Id="rId104" Type="http://schemas.openxmlformats.org/officeDocument/2006/relationships/image" Target="../media/image52.png"/><Relationship Id="rId120" Type="http://schemas.openxmlformats.org/officeDocument/2006/relationships/image" Target="../media/image60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73.png"/><Relationship Id="rId167" Type="http://schemas.openxmlformats.org/officeDocument/2006/relationships/customXml" Target="../ink/ink83.xml"/><Relationship Id="rId188" Type="http://schemas.openxmlformats.org/officeDocument/2006/relationships/image" Target="../media/image94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162" Type="http://schemas.openxmlformats.org/officeDocument/2006/relationships/image" Target="../media/image81.png"/><Relationship Id="rId183" Type="http://schemas.openxmlformats.org/officeDocument/2006/relationships/customXml" Target="../ink/ink91.xml"/><Relationship Id="rId2" Type="http://schemas.openxmlformats.org/officeDocument/2006/relationships/image" Target="../media/image1.png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110" Type="http://schemas.openxmlformats.org/officeDocument/2006/relationships/image" Target="../media/image55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68.png"/><Relationship Id="rId157" Type="http://schemas.openxmlformats.org/officeDocument/2006/relationships/customXml" Target="../ink/ink78.xml"/><Relationship Id="rId178" Type="http://schemas.openxmlformats.org/officeDocument/2006/relationships/image" Target="../media/image89.png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52" Type="http://schemas.openxmlformats.org/officeDocument/2006/relationships/image" Target="../media/image76.png"/><Relationship Id="rId173" Type="http://schemas.openxmlformats.org/officeDocument/2006/relationships/customXml" Target="../ink/ink86.xml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56" Type="http://schemas.openxmlformats.org/officeDocument/2006/relationships/image" Target="../media/image28.png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105" Type="http://schemas.openxmlformats.org/officeDocument/2006/relationships/customXml" Target="../ink/ink52.xml"/><Relationship Id="rId126" Type="http://schemas.openxmlformats.org/officeDocument/2006/relationships/image" Target="../media/image63.png"/><Relationship Id="rId147" Type="http://schemas.openxmlformats.org/officeDocument/2006/relationships/customXml" Target="../ink/ink73.xml"/><Relationship Id="rId168" Type="http://schemas.openxmlformats.org/officeDocument/2006/relationships/image" Target="../media/image84.png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customXml" Target="../ink/ink46.xml"/><Relationship Id="rId98" Type="http://schemas.openxmlformats.org/officeDocument/2006/relationships/image" Target="../media/image49.png"/><Relationship Id="rId121" Type="http://schemas.openxmlformats.org/officeDocument/2006/relationships/customXml" Target="../ink/ink60.xml"/><Relationship Id="rId142" Type="http://schemas.openxmlformats.org/officeDocument/2006/relationships/image" Target="../media/image71.png"/><Relationship Id="rId163" Type="http://schemas.openxmlformats.org/officeDocument/2006/relationships/customXml" Target="../ink/ink81.xml"/><Relationship Id="rId184" Type="http://schemas.openxmlformats.org/officeDocument/2006/relationships/image" Target="../media/image92.png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3.png"/><Relationship Id="rId67" Type="http://schemas.openxmlformats.org/officeDocument/2006/relationships/customXml" Target="../ink/ink33.xml"/><Relationship Id="rId116" Type="http://schemas.openxmlformats.org/officeDocument/2006/relationships/image" Target="../media/image58.png"/><Relationship Id="rId137" Type="http://schemas.openxmlformats.org/officeDocument/2006/relationships/customXml" Target="../ink/ink68.xml"/><Relationship Id="rId158" Type="http://schemas.openxmlformats.org/officeDocument/2006/relationships/image" Target="../media/image79.png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62" Type="http://schemas.openxmlformats.org/officeDocument/2006/relationships/image" Target="../media/image31.png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111" Type="http://schemas.openxmlformats.org/officeDocument/2006/relationships/customXml" Target="../ink/ink55.xml"/><Relationship Id="rId132" Type="http://schemas.openxmlformats.org/officeDocument/2006/relationships/image" Target="../media/image66.png"/><Relationship Id="rId153" Type="http://schemas.openxmlformats.org/officeDocument/2006/relationships/customXml" Target="../ink/ink76.xml"/><Relationship Id="rId174" Type="http://schemas.openxmlformats.org/officeDocument/2006/relationships/image" Target="../media/image87.png"/><Relationship Id="rId179" Type="http://schemas.openxmlformats.org/officeDocument/2006/relationships/customXml" Target="../ink/ink89.xml"/><Relationship Id="rId15" Type="http://schemas.openxmlformats.org/officeDocument/2006/relationships/customXml" Target="../ink/ink7.xml"/><Relationship Id="rId36" Type="http://schemas.openxmlformats.org/officeDocument/2006/relationships/image" Target="../media/image18.png"/><Relationship Id="rId57" Type="http://schemas.openxmlformats.org/officeDocument/2006/relationships/customXml" Target="../ink/ink28.xml"/><Relationship Id="rId106" Type="http://schemas.openxmlformats.org/officeDocument/2006/relationships/image" Target="../media/image53.png"/><Relationship Id="rId127" Type="http://schemas.openxmlformats.org/officeDocument/2006/relationships/customXml" Target="../ink/ink63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52" Type="http://schemas.openxmlformats.org/officeDocument/2006/relationships/image" Target="../media/image26.png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94" Type="http://schemas.openxmlformats.org/officeDocument/2006/relationships/image" Target="../media/image47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1.png"/><Relationship Id="rId143" Type="http://schemas.openxmlformats.org/officeDocument/2006/relationships/customXml" Target="../ink/ink71.xml"/><Relationship Id="rId148" Type="http://schemas.openxmlformats.org/officeDocument/2006/relationships/image" Target="../media/image74.png"/><Relationship Id="rId164" Type="http://schemas.openxmlformats.org/officeDocument/2006/relationships/image" Target="../media/image82.png"/><Relationship Id="rId169" Type="http://schemas.openxmlformats.org/officeDocument/2006/relationships/customXml" Target="../ink/ink84.xml"/><Relationship Id="rId185" Type="http://schemas.openxmlformats.org/officeDocument/2006/relationships/customXml" Target="../ink/ink92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80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2.png"/><Relationship Id="rId21" Type="http://schemas.openxmlformats.org/officeDocument/2006/relationships/image" Target="../media/image104.png"/><Relationship Id="rId42" Type="http://schemas.openxmlformats.org/officeDocument/2006/relationships/customXml" Target="../ink/ink114.xml"/><Relationship Id="rId63" Type="http://schemas.openxmlformats.org/officeDocument/2006/relationships/image" Target="../media/image125.png"/><Relationship Id="rId84" Type="http://schemas.openxmlformats.org/officeDocument/2006/relationships/customXml" Target="../ink/ink135.xml"/><Relationship Id="rId138" Type="http://schemas.openxmlformats.org/officeDocument/2006/relationships/customXml" Target="../ink/ink162.xml"/><Relationship Id="rId159" Type="http://schemas.openxmlformats.org/officeDocument/2006/relationships/image" Target="../media/image173.png"/><Relationship Id="rId170" Type="http://schemas.openxmlformats.org/officeDocument/2006/relationships/customXml" Target="../ink/ink178.xml"/><Relationship Id="rId191" Type="http://schemas.openxmlformats.org/officeDocument/2006/relationships/image" Target="../media/image189.png"/><Relationship Id="rId205" Type="http://schemas.openxmlformats.org/officeDocument/2006/relationships/image" Target="../media/image196.png"/><Relationship Id="rId16" Type="http://schemas.openxmlformats.org/officeDocument/2006/relationships/customXml" Target="../ink/ink101.xml"/><Relationship Id="rId107" Type="http://schemas.openxmlformats.org/officeDocument/2006/relationships/image" Target="../media/image147.png"/><Relationship Id="rId11" Type="http://schemas.openxmlformats.org/officeDocument/2006/relationships/image" Target="../media/image99.png"/><Relationship Id="rId32" Type="http://schemas.openxmlformats.org/officeDocument/2006/relationships/customXml" Target="../ink/ink109.xml"/><Relationship Id="rId37" Type="http://schemas.openxmlformats.org/officeDocument/2006/relationships/image" Target="../media/image112.png"/><Relationship Id="rId53" Type="http://schemas.openxmlformats.org/officeDocument/2006/relationships/image" Target="../media/image120.png"/><Relationship Id="rId58" Type="http://schemas.openxmlformats.org/officeDocument/2006/relationships/customXml" Target="../ink/ink122.xml"/><Relationship Id="rId74" Type="http://schemas.openxmlformats.org/officeDocument/2006/relationships/customXml" Target="../ink/ink130.xml"/><Relationship Id="rId79" Type="http://schemas.openxmlformats.org/officeDocument/2006/relationships/image" Target="../media/image133.png"/><Relationship Id="rId102" Type="http://schemas.openxmlformats.org/officeDocument/2006/relationships/customXml" Target="../ink/ink144.xml"/><Relationship Id="rId123" Type="http://schemas.openxmlformats.org/officeDocument/2006/relationships/image" Target="../media/image155.png"/><Relationship Id="rId128" Type="http://schemas.openxmlformats.org/officeDocument/2006/relationships/customXml" Target="../ink/ink157.xml"/><Relationship Id="rId144" Type="http://schemas.openxmlformats.org/officeDocument/2006/relationships/customXml" Target="../ink/ink165.xml"/><Relationship Id="rId149" Type="http://schemas.openxmlformats.org/officeDocument/2006/relationships/image" Target="../media/image168.png"/><Relationship Id="rId5" Type="http://schemas.openxmlformats.org/officeDocument/2006/relationships/image" Target="../media/image96.png"/><Relationship Id="rId90" Type="http://schemas.openxmlformats.org/officeDocument/2006/relationships/customXml" Target="../ink/ink138.xml"/><Relationship Id="rId95" Type="http://schemas.openxmlformats.org/officeDocument/2006/relationships/image" Target="../media/image141.png"/><Relationship Id="rId160" Type="http://schemas.openxmlformats.org/officeDocument/2006/relationships/customXml" Target="../ink/ink173.xml"/><Relationship Id="rId165" Type="http://schemas.openxmlformats.org/officeDocument/2006/relationships/image" Target="../media/image176.png"/><Relationship Id="rId181" Type="http://schemas.openxmlformats.org/officeDocument/2006/relationships/image" Target="../media/image184.png"/><Relationship Id="rId186" Type="http://schemas.openxmlformats.org/officeDocument/2006/relationships/customXml" Target="../ink/ink186.xml"/><Relationship Id="rId22" Type="http://schemas.openxmlformats.org/officeDocument/2006/relationships/customXml" Target="../ink/ink104.xml"/><Relationship Id="rId27" Type="http://schemas.openxmlformats.org/officeDocument/2006/relationships/image" Target="../media/image107.png"/><Relationship Id="rId43" Type="http://schemas.openxmlformats.org/officeDocument/2006/relationships/image" Target="../media/image115.png"/><Relationship Id="rId48" Type="http://schemas.openxmlformats.org/officeDocument/2006/relationships/customXml" Target="../ink/ink117.xml"/><Relationship Id="rId64" Type="http://schemas.openxmlformats.org/officeDocument/2006/relationships/customXml" Target="../ink/ink125.xml"/><Relationship Id="rId69" Type="http://schemas.openxmlformats.org/officeDocument/2006/relationships/image" Target="../media/image128.png"/><Relationship Id="rId113" Type="http://schemas.openxmlformats.org/officeDocument/2006/relationships/image" Target="../media/image150.png"/><Relationship Id="rId118" Type="http://schemas.openxmlformats.org/officeDocument/2006/relationships/customXml" Target="../ink/ink152.xml"/><Relationship Id="rId134" Type="http://schemas.openxmlformats.org/officeDocument/2006/relationships/customXml" Target="../ink/ink160.xml"/><Relationship Id="rId139" Type="http://schemas.openxmlformats.org/officeDocument/2006/relationships/image" Target="../media/image163.png"/><Relationship Id="rId80" Type="http://schemas.openxmlformats.org/officeDocument/2006/relationships/customXml" Target="../ink/ink133.xml"/><Relationship Id="rId85" Type="http://schemas.openxmlformats.org/officeDocument/2006/relationships/image" Target="../media/image136.png"/><Relationship Id="rId150" Type="http://schemas.openxmlformats.org/officeDocument/2006/relationships/customXml" Target="../ink/ink168.xml"/><Relationship Id="rId155" Type="http://schemas.openxmlformats.org/officeDocument/2006/relationships/image" Target="../media/image171.png"/><Relationship Id="rId171" Type="http://schemas.openxmlformats.org/officeDocument/2006/relationships/image" Target="../media/image179.png"/><Relationship Id="rId176" Type="http://schemas.openxmlformats.org/officeDocument/2006/relationships/customXml" Target="../ink/ink181.xml"/><Relationship Id="rId192" Type="http://schemas.openxmlformats.org/officeDocument/2006/relationships/customXml" Target="../ink/ink189.xml"/><Relationship Id="rId197" Type="http://schemas.openxmlformats.org/officeDocument/2006/relationships/image" Target="../media/image192.png"/><Relationship Id="rId201" Type="http://schemas.openxmlformats.org/officeDocument/2006/relationships/image" Target="../media/image194.png"/><Relationship Id="rId12" Type="http://schemas.openxmlformats.org/officeDocument/2006/relationships/customXml" Target="../ink/ink99.xml"/><Relationship Id="rId17" Type="http://schemas.openxmlformats.org/officeDocument/2006/relationships/image" Target="../media/image102.png"/><Relationship Id="rId33" Type="http://schemas.openxmlformats.org/officeDocument/2006/relationships/image" Target="../media/image110.png"/><Relationship Id="rId38" Type="http://schemas.openxmlformats.org/officeDocument/2006/relationships/customXml" Target="../ink/ink112.xml"/><Relationship Id="rId59" Type="http://schemas.openxmlformats.org/officeDocument/2006/relationships/image" Target="../media/image123.png"/><Relationship Id="rId103" Type="http://schemas.openxmlformats.org/officeDocument/2006/relationships/image" Target="../media/image145.png"/><Relationship Id="rId108" Type="http://schemas.openxmlformats.org/officeDocument/2006/relationships/customXml" Target="../ink/ink147.xml"/><Relationship Id="rId124" Type="http://schemas.openxmlformats.org/officeDocument/2006/relationships/customXml" Target="../ink/ink155.xml"/><Relationship Id="rId129" Type="http://schemas.openxmlformats.org/officeDocument/2006/relationships/image" Target="../media/image158.png"/><Relationship Id="rId54" Type="http://schemas.openxmlformats.org/officeDocument/2006/relationships/customXml" Target="../ink/ink120.xml"/><Relationship Id="rId70" Type="http://schemas.openxmlformats.org/officeDocument/2006/relationships/customXml" Target="../ink/ink128.xml"/><Relationship Id="rId75" Type="http://schemas.openxmlformats.org/officeDocument/2006/relationships/image" Target="../media/image131.png"/><Relationship Id="rId91" Type="http://schemas.openxmlformats.org/officeDocument/2006/relationships/image" Target="../media/image139.png"/><Relationship Id="rId96" Type="http://schemas.openxmlformats.org/officeDocument/2006/relationships/customXml" Target="../ink/ink141.xml"/><Relationship Id="rId140" Type="http://schemas.openxmlformats.org/officeDocument/2006/relationships/customXml" Target="../ink/ink163.xml"/><Relationship Id="rId145" Type="http://schemas.openxmlformats.org/officeDocument/2006/relationships/image" Target="../media/image166.png"/><Relationship Id="rId161" Type="http://schemas.openxmlformats.org/officeDocument/2006/relationships/image" Target="../media/image174.png"/><Relationship Id="rId166" Type="http://schemas.openxmlformats.org/officeDocument/2006/relationships/customXml" Target="../ink/ink176.xml"/><Relationship Id="rId182" Type="http://schemas.openxmlformats.org/officeDocument/2006/relationships/customXml" Target="../ink/ink184.xml"/><Relationship Id="rId187" Type="http://schemas.openxmlformats.org/officeDocument/2006/relationships/image" Target="../media/image18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6.xml"/><Relationship Id="rId23" Type="http://schemas.openxmlformats.org/officeDocument/2006/relationships/image" Target="../media/image105.png"/><Relationship Id="rId28" Type="http://schemas.openxmlformats.org/officeDocument/2006/relationships/customXml" Target="../ink/ink107.xml"/><Relationship Id="rId49" Type="http://schemas.openxmlformats.org/officeDocument/2006/relationships/image" Target="../media/image118.png"/><Relationship Id="rId114" Type="http://schemas.openxmlformats.org/officeDocument/2006/relationships/customXml" Target="../ink/ink150.xml"/><Relationship Id="rId119" Type="http://schemas.openxmlformats.org/officeDocument/2006/relationships/image" Target="../media/image153.png"/><Relationship Id="rId44" Type="http://schemas.openxmlformats.org/officeDocument/2006/relationships/customXml" Target="../ink/ink115.xml"/><Relationship Id="rId60" Type="http://schemas.openxmlformats.org/officeDocument/2006/relationships/customXml" Target="../ink/ink123.xml"/><Relationship Id="rId65" Type="http://schemas.openxmlformats.org/officeDocument/2006/relationships/image" Target="../media/image126.png"/><Relationship Id="rId81" Type="http://schemas.openxmlformats.org/officeDocument/2006/relationships/image" Target="../media/image134.png"/><Relationship Id="rId86" Type="http://schemas.openxmlformats.org/officeDocument/2006/relationships/customXml" Target="../ink/ink136.xml"/><Relationship Id="rId130" Type="http://schemas.openxmlformats.org/officeDocument/2006/relationships/customXml" Target="../ink/ink158.xml"/><Relationship Id="rId135" Type="http://schemas.openxmlformats.org/officeDocument/2006/relationships/image" Target="../media/image161.png"/><Relationship Id="rId151" Type="http://schemas.openxmlformats.org/officeDocument/2006/relationships/image" Target="../media/image169.png"/><Relationship Id="rId156" Type="http://schemas.openxmlformats.org/officeDocument/2006/relationships/customXml" Target="../ink/ink171.xml"/><Relationship Id="rId177" Type="http://schemas.openxmlformats.org/officeDocument/2006/relationships/image" Target="../media/image182.png"/><Relationship Id="rId198" Type="http://schemas.openxmlformats.org/officeDocument/2006/relationships/customXml" Target="../ink/ink192.xml"/><Relationship Id="rId172" Type="http://schemas.openxmlformats.org/officeDocument/2006/relationships/customXml" Target="../ink/ink179.xml"/><Relationship Id="rId193" Type="http://schemas.openxmlformats.org/officeDocument/2006/relationships/image" Target="../media/image190.png"/><Relationship Id="rId202" Type="http://schemas.openxmlformats.org/officeDocument/2006/relationships/customXml" Target="../ink/ink194.xml"/><Relationship Id="rId13" Type="http://schemas.openxmlformats.org/officeDocument/2006/relationships/image" Target="../media/image100.png"/><Relationship Id="rId18" Type="http://schemas.openxmlformats.org/officeDocument/2006/relationships/customXml" Target="../ink/ink102.xml"/><Relationship Id="rId39" Type="http://schemas.openxmlformats.org/officeDocument/2006/relationships/image" Target="../media/image113.png"/><Relationship Id="rId109" Type="http://schemas.openxmlformats.org/officeDocument/2006/relationships/image" Target="../media/image148.png"/><Relationship Id="rId34" Type="http://schemas.openxmlformats.org/officeDocument/2006/relationships/customXml" Target="../ink/ink110.xml"/><Relationship Id="rId50" Type="http://schemas.openxmlformats.org/officeDocument/2006/relationships/customXml" Target="../ink/ink118.xml"/><Relationship Id="rId55" Type="http://schemas.openxmlformats.org/officeDocument/2006/relationships/image" Target="../media/image121.png"/><Relationship Id="rId76" Type="http://schemas.openxmlformats.org/officeDocument/2006/relationships/customXml" Target="../ink/ink131.xml"/><Relationship Id="rId97" Type="http://schemas.openxmlformats.org/officeDocument/2006/relationships/image" Target="../media/image142.png"/><Relationship Id="rId104" Type="http://schemas.openxmlformats.org/officeDocument/2006/relationships/customXml" Target="../ink/ink145.xml"/><Relationship Id="rId120" Type="http://schemas.openxmlformats.org/officeDocument/2006/relationships/customXml" Target="../ink/ink153.xml"/><Relationship Id="rId125" Type="http://schemas.openxmlformats.org/officeDocument/2006/relationships/image" Target="../media/image156.png"/><Relationship Id="rId141" Type="http://schemas.openxmlformats.org/officeDocument/2006/relationships/image" Target="../media/image164.png"/><Relationship Id="rId146" Type="http://schemas.openxmlformats.org/officeDocument/2006/relationships/customXml" Target="../ink/ink166.xml"/><Relationship Id="rId167" Type="http://schemas.openxmlformats.org/officeDocument/2006/relationships/image" Target="../media/image177.png"/><Relationship Id="rId188" Type="http://schemas.openxmlformats.org/officeDocument/2006/relationships/customXml" Target="../ink/ink187.xml"/><Relationship Id="rId7" Type="http://schemas.openxmlformats.org/officeDocument/2006/relationships/image" Target="../media/image97.png"/><Relationship Id="rId71" Type="http://schemas.openxmlformats.org/officeDocument/2006/relationships/image" Target="../media/image129.png"/><Relationship Id="rId92" Type="http://schemas.openxmlformats.org/officeDocument/2006/relationships/customXml" Target="../ink/ink139.xml"/><Relationship Id="rId162" Type="http://schemas.openxmlformats.org/officeDocument/2006/relationships/customXml" Target="../ink/ink174.xml"/><Relationship Id="rId183" Type="http://schemas.openxmlformats.org/officeDocument/2006/relationships/image" Target="../media/image185.png"/><Relationship Id="rId2" Type="http://schemas.openxmlformats.org/officeDocument/2006/relationships/customXml" Target="../ink/ink94.xml"/><Relationship Id="rId29" Type="http://schemas.openxmlformats.org/officeDocument/2006/relationships/image" Target="../media/image108.png"/><Relationship Id="rId24" Type="http://schemas.openxmlformats.org/officeDocument/2006/relationships/customXml" Target="../ink/ink105.xml"/><Relationship Id="rId40" Type="http://schemas.openxmlformats.org/officeDocument/2006/relationships/customXml" Target="../ink/ink113.xml"/><Relationship Id="rId45" Type="http://schemas.openxmlformats.org/officeDocument/2006/relationships/image" Target="../media/image116.png"/><Relationship Id="rId66" Type="http://schemas.openxmlformats.org/officeDocument/2006/relationships/customXml" Target="../ink/ink126.xml"/><Relationship Id="rId87" Type="http://schemas.openxmlformats.org/officeDocument/2006/relationships/image" Target="../media/image137.png"/><Relationship Id="rId110" Type="http://schemas.openxmlformats.org/officeDocument/2006/relationships/customXml" Target="../ink/ink148.xml"/><Relationship Id="rId115" Type="http://schemas.openxmlformats.org/officeDocument/2006/relationships/image" Target="../media/image151.png"/><Relationship Id="rId131" Type="http://schemas.openxmlformats.org/officeDocument/2006/relationships/image" Target="../media/image159.png"/><Relationship Id="rId136" Type="http://schemas.openxmlformats.org/officeDocument/2006/relationships/customXml" Target="../ink/ink161.xml"/><Relationship Id="rId157" Type="http://schemas.openxmlformats.org/officeDocument/2006/relationships/image" Target="../media/image172.png"/><Relationship Id="rId178" Type="http://schemas.openxmlformats.org/officeDocument/2006/relationships/customXml" Target="../ink/ink182.xml"/><Relationship Id="rId61" Type="http://schemas.openxmlformats.org/officeDocument/2006/relationships/image" Target="../media/image124.png"/><Relationship Id="rId82" Type="http://schemas.openxmlformats.org/officeDocument/2006/relationships/customXml" Target="../ink/ink134.xml"/><Relationship Id="rId152" Type="http://schemas.openxmlformats.org/officeDocument/2006/relationships/customXml" Target="../ink/ink169.xml"/><Relationship Id="rId173" Type="http://schemas.openxmlformats.org/officeDocument/2006/relationships/image" Target="../media/image180.png"/><Relationship Id="rId194" Type="http://schemas.openxmlformats.org/officeDocument/2006/relationships/customXml" Target="../ink/ink190.xml"/><Relationship Id="rId199" Type="http://schemas.openxmlformats.org/officeDocument/2006/relationships/image" Target="../media/image193.png"/><Relationship Id="rId203" Type="http://schemas.openxmlformats.org/officeDocument/2006/relationships/image" Target="../media/image195.png"/><Relationship Id="rId19" Type="http://schemas.openxmlformats.org/officeDocument/2006/relationships/image" Target="../media/image103.png"/><Relationship Id="rId14" Type="http://schemas.openxmlformats.org/officeDocument/2006/relationships/customXml" Target="../ink/ink100.xml"/><Relationship Id="rId30" Type="http://schemas.openxmlformats.org/officeDocument/2006/relationships/customXml" Target="../ink/ink108.xml"/><Relationship Id="rId35" Type="http://schemas.openxmlformats.org/officeDocument/2006/relationships/image" Target="../media/image111.png"/><Relationship Id="rId56" Type="http://schemas.openxmlformats.org/officeDocument/2006/relationships/customXml" Target="../ink/ink121.xml"/><Relationship Id="rId77" Type="http://schemas.openxmlformats.org/officeDocument/2006/relationships/image" Target="../media/image132.png"/><Relationship Id="rId100" Type="http://schemas.openxmlformats.org/officeDocument/2006/relationships/customXml" Target="../ink/ink143.xml"/><Relationship Id="rId105" Type="http://schemas.openxmlformats.org/officeDocument/2006/relationships/image" Target="../media/image146.png"/><Relationship Id="rId126" Type="http://schemas.openxmlformats.org/officeDocument/2006/relationships/customXml" Target="../ink/ink156.xml"/><Relationship Id="rId147" Type="http://schemas.openxmlformats.org/officeDocument/2006/relationships/image" Target="../media/image167.png"/><Relationship Id="rId168" Type="http://schemas.openxmlformats.org/officeDocument/2006/relationships/customXml" Target="../ink/ink177.xml"/><Relationship Id="rId8" Type="http://schemas.openxmlformats.org/officeDocument/2006/relationships/customXml" Target="../ink/ink97.xml"/><Relationship Id="rId51" Type="http://schemas.openxmlformats.org/officeDocument/2006/relationships/image" Target="../media/image119.png"/><Relationship Id="rId72" Type="http://schemas.openxmlformats.org/officeDocument/2006/relationships/customXml" Target="../ink/ink129.xml"/><Relationship Id="rId93" Type="http://schemas.openxmlformats.org/officeDocument/2006/relationships/image" Target="../media/image140.png"/><Relationship Id="rId98" Type="http://schemas.openxmlformats.org/officeDocument/2006/relationships/customXml" Target="../ink/ink142.xml"/><Relationship Id="rId121" Type="http://schemas.openxmlformats.org/officeDocument/2006/relationships/image" Target="../media/image154.png"/><Relationship Id="rId142" Type="http://schemas.openxmlformats.org/officeDocument/2006/relationships/customXml" Target="../ink/ink164.xml"/><Relationship Id="rId163" Type="http://schemas.openxmlformats.org/officeDocument/2006/relationships/image" Target="../media/image175.png"/><Relationship Id="rId184" Type="http://schemas.openxmlformats.org/officeDocument/2006/relationships/customXml" Target="../ink/ink185.xml"/><Relationship Id="rId189" Type="http://schemas.openxmlformats.org/officeDocument/2006/relationships/image" Target="../media/image188.png"/><Relationship Id="rId3" Type="http://schemas.openxmlformats.org/officeDocument/2006/relationships/image" Target="../media/image95.png"/><Relationship Id="rId25" Type="http://schemas.openxmlformats.org/officeDocument/2006/relationships/image" Target="../media/image106.png"/><Relationship Id="rId46" Type="http://schemas.openxmlformats.org/officeDocument/2006/relationships/customXml" Target="../ink/ink116.xml"/><Relationship Id="rId67" Type="http://schemas.openxmlformats.org/officeDocument/2006/relationships/image" Target="../media/image127.png"/><Relationship Id="rId116" Type="http://schemas.openxmlformats.org/officeDocument/2006/relationships/customXml" Target="../ink/ink151.xml"/><Relationship Id="rId137" Type="http://schemas.openxmlformats.org/officeDocument/2006/relationships/image" Target="../media/image162.png"/><Relationship Id="rId158" Type="http://schemas.openxmlformats.org/officeDocument/2006/relationships/customXml" Target="../ink/ink172.xml"/><Relationship Id="rId20" Type="http://schemas.openxmlformats.org/officeDocument/2006/relationships/customXml" Target="../ink/ink103.xml"/><Relationship Id="rId41" Type="http://schemas.openxmlformats.org/officeDocument/2006/relationships/image" Target="../media/image114.png"/><Relationship Id="rId62" Type="http://schemas.openxmlformats.org/officeDocument/2006/relationships/customXml" Target="../ink/ink124.xml"/><Relationship Id="rId83" Type="http://schemas.openxmlformats.org/officeDocument/2006/relationships/image" Target="../media/image135.png"/><Relationship Id="rId88" Type="http://schemas.openxmlformats.org/officeDocument/2006/relationships/customXml" Target="../ink/ink137.xml"/><Relationship Id="rId111" Type="http://schemas.openxmlformats.org/officeDocument/2006/relationships/image" Target="../media/image149.png"/><Relationship Id="rId132" Type="http://schemas.openxmlformats.org/officeDocument/2006/relationships/customXml" Target="../ink/ink159.xml"/><Relationship Id="rId153" Type="http://schemas.openxmlformats.org/officeDocument/2006/relationships/image" Target="../media/image170.png"/><Relationship Id="rId174" Type="http://schemas.openxmlformats.org/officeDocument/2006/relationships/customXml" Target="../ink/ink180.xml"/><Relationship Id="rId179" Type="http://schemas.openxmlformats.org/officeDocument/2006/relationships/image" Target="../media/image183.png"/><Relationship Id="rId195" Type="http://schemas.openxmlformats.org/officeDocument/2006/relationships/image" Target="../media/image191.png"/><Relationship Id="rId190" Type="http://schemas.openxmlformats.org/officeDocument/2006/relationships/customXml" Target="../ink/ink188.xml"/><Relationship Id="rId204" Type="http://schemas.openxmlformats.org/officeDocument/2006/relationships/customXml" Target="../ink/ink195.xml"/><Relationship Id="rId15" Type="http://schemas.openxmlformats.org/officeDocument/2006/relationships/image" Target="../media/image101.png"/><Relationship Id="rId36" Type="http://schemas.openxmlformats.org/officeDocument/2006/relationships/customXml" Target="../ink/ink111.xml"/><Relationship Id="rId57" Type="http://schemas.openxmlformats.org/officeDocument/2006/relationships/image" Target="../media/image122.png"/><Relationship Id="rId106" Type="http://schemas.openxmlformats.org/officeDocument/2006/relationships/customXml" Target="../ink/ink146.xml"/><Relationship Id="rId127" Type="http://schemas.openxmlformats.org/officeDocument/2006/relationships/image" Target="../media/image157.png"/><Relationship Id="rId10" Type="http://schemas.openxmlformats.org/officeDocument/2006/relationships/customXml" Target="../ink/ink98.xml"/><Relationship Id="rId31" Type="http://schemas.openxmlformats.org/officeDocument/2006/relationships/image" Target="../media/image109.png"/><Relationship Id="rId52" Type="http://schemas.openxmlformats.org/officeDocument/2006/relationships/customXml" Target="../ink/ink119.xml"/><Relationship Id="rId73" Type="http://schemas.openxmlformats.org/officeDocument/2006/relationships/image" Target="../media/image130.png"/><Relationship Id="rId78" Type="http://schemas.openxmlformats.org/officeDocument/2006/relationships/customXml" Target="../ink/ink132.xml"/><Relationship Id="rId94" Type="http://schemas.openxmlformats.org/officeDocument/2006/relationships/customXml" Target="../ink/ink140.xml"/><Relationship Id="rId99" Type="http://schemas.openxmlformats.org/officeDocument/2006/relationships/image" Target="../media/image143.png"/><Relationship Id="rId101" Type="http://schemas.openxmlformats.org/officeDocument/2006/relationships/image" Target="../media/image144.png"/><Relationship Id="rId122" Type="http://schemas.openxmlformats.org/officeDocument/2006/relationships/customXml" Target="../ink/ink154.xml"/><Relationship Id="rId143" Type="http://schemas.openxmlformats.org/officeDocument/2006/relationships/image" Target="../media/image165.png"/><Relationship Id="rId148" Type="http://schemas.openxmlformats.org/officeDocument/2006/relationships/customXml" Target="../ink/ink167.xml"/><Relationship Id="rId164" Type="http://schemas.openxmlformats.org/officeDocument/2006/relationships/customXml" Target="../ink/ink175.xml"/><Relationship Id="rId169" Type="http://schemas.openxmlformats.org/officeDocument/2006/relationships/image" Target="../media/image178.png"/><Relationship Id="rId185" Type="http://schemas.openxmlformats.org/officeDocument/2006/relationships/image" Target="../media/image186.png"/><Relationship Id="rId4" Type="http://schemas.openxmlformats.org/officeDocument/2006/relationships/customXml" Target="../ink/ink95.xml"/><Relationship Id="rId9" Type="http://schemas.openxmlformats.org/officeDocument/2006/relationships/image" Target="../media/image98.png"/><Relationship Id="rId180" Type="http://schemas.openxmlformats.org/officeDocument/2006/relationships/customXml" Target="../ink/ink183.xml"/><Relationship Id="rId26" Type="http://schemas.openxmlformats.org/officeDocument/2006/relationships/customXml" Target="../ink/ink106.xml"/><Relationship Id="rId47" Type="http://schemas.openxmlformats.org/officeDocument/2006/relationships/image" Target="../media/image117.png"/><Relationship Id="rId68" Type="http://schemas.openxmlformats.org/officeDocument/2006/relationships/customXml" Target="../ink/ink127.xml"/><Relationship Id="rId89" Type="http://schemas.openxmlformats.org/officeDocument/2006/relationships/image" Target="../media/image138.png"/><Relationship Id="rId112" Type="http://schemas.openxmlformats.org/officeDocument/2006/relationships/customXml" Target="../ink/ink149.xml"/><Relationship Id="rId133" Type="http://schemas.openxmlformats.org/officeDocument/2006/relationships/image" Target="../media/image160.png"/><Relationship Id="rId154" Type="http://schemas.openxmlformats.org/officeDocument/2006/relationships/customXml" Target="../ink/ink170.xml"/><Relationship Id="rId175" Type="http://schemas.openxmlformats.org/officeDocument/2006/relationships/image" Target="../media/image181.png"/><Relationship Id="rId196" Type="http://schemas.openxmlformats.org/officeDocument/2006/relationships/customXml" Target="../ink/ink191.xml"/><Relationship Id="rId200" Type="http://schemas.openxmlformats.org/officeDocument/2006/relationships/customXml" Target="../ink/ink193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4.png"/><Relationship Id="rId21" Type="http://schemas.openxmlformats.org/officeDocument/2006/relationships/image" Target="../media/image206.png"/><Relationship Id="rId42" Type="http://schemas.openxmlformats.org/officeDocument/2006/relationships/customXml" Target="../ink/ink216.xml"/><Relationship Id="rId63" Type="http://schemas.openxmlformats.org/officeDocument/2006/relationships/image" Target="../media/image227.png"/><Relationship Id="rId84" Type="http://schemas.openxmlformats.org/officeDocument/2006/relationships/customXml" Target="../ink/ink237.xml"/><Relationship Id="rId138" Type="http://schemas.openxmlformats.org/officeDocument/2006/relationships/customXml" Target="../ink/ink264.xml"/><Relationship Id="rId159" Type="http://schemas.openxmlformats.org/officeDocument/2006/relationships/image" Target="../media/image275.png"/><Relationship Id="rId170" Type="http://schemas.openxmlformats.org/officeDocument/2006/relationships/customXml" Target="../ink/ink280.xml"/><Relationship Id="rId191" Type="http://schemas.openxmlformats.org/officeDocument/2006/relationships/image" Target="../media/image291.png"/><Relationship Id="rId205" Type="http://schemas.openxmlformats.org/officeDocument/2006/relationships/image" Target="../media/image298.png"/><Relationship Id="rId226" Type="http://schemas.openxmlformats.org/officeDocument/2006/relationships/customXml" Target="../ink/ink308.xml"/><Relationship Id="rId247" Type="http://schemas.openxmlformats.org/officeDocument/2006/relationships/image" Target="../media/image319.png"/><Relationship Id="rId107" Type="http://schemas.openxmlformats.org/officeDocument/2006/relationships/image" Target="../media/image249.png"/><Relationship Id="rId268" Type="http://schemas.openxmlformats.org/officeDocument/2006/relationships/customXml" Target="../ink/ink329.xml"/><Relationship Id="rId289" Type="http://schemas.openxmlformats.org/officeDocument/2006/relationships/image" Target="../media/image340.png"/><Relationship Id="rId11" Type="http://schemas.openxmlformats.org/officeDocument/2006/relationships/image" Target="../media/image201.png"/><Relationship Id="rId32" Type="http://schemas.openxmlformats.org/officeDocument/2006/relationships/customXml" Target="../ink/ink211.xml"/><Relationship Id="rId53" Type="http://schemas.openxmlformats.org/officeDocument/2006/relationships/image" Target="../media/image222.png"/><Relationship Id="rId74" Type="http://schemas.openxmlformats.org/officeDocument/2006/relationships/customXml" Target="../ink/ink232.xml"/><Relationship Id="rId128" Type="http://schemas.openxmlformats.org/officeDocument/2006/relationships/customXml" Target="../ink/ink259.xml"/><Relationship Id="rId149" Type="http://schemas.openxmlformats.org/officeDocument/2006/relationships/image" Target="../media/image270.png"/><Relationship Id="rId5" Type="http://schemas.openxmlformats.org/officeDocument/2006/relationships/image" Target="../media/image198.png"/><Relationship Id="rId95" Type="http://schemas.openxmlformats.org/officeDocument/2006/relationships/image" Target="../media/image243.png"/><Relationship Id="rId160" Type="http://schemas.openxmlformats.org/officeDocument/2006/relationships/customXml" Target="../ink/ink275.xml"/><Relationship Id="rId181" Type="http://schemas.openxmlformats.org/officeDocument/2006/relationships/image" Target="../media/image286.png"/><Relationship Id="rId216" Type="http://schemas.openxmlformats.org/officeDocument/2006/relationships/customXml" Target="../ink/ink303.xml"/><Relationship Id="rId237" Type="http://schemas.openxmlformats.org/officeDocument/2006/relationships/image" Target="../media/image314.png"/><Relationship Id="rId258" Type="http://schemas.openxmlformats.org/officeDocument/2006/relationships/customXml" Target="../ink/ink324.xml"/><Relationship Id="rId279" Type="http://schemas.openxmlformats.org/officeDocument/2006/relationships/image" Target="../media/image335.png"/><Relationship Id="rId22" Type="http://schemas.openxmlformats.org/officeDocument/2006/relationships/customXml" Target="../ink/ink206.xml"/><Relationship Id="rId43" Type="http://schemas.openxmlformats.org/officeDocument/2006/relationships/image" Target="../media/image217.png"/><Relationship Id="rId64" Type="http://schemas.openxmlformats.org/officeDocument/2006/relationships/customXml" Target="../ink/ink227.xml"/><Relationship Id="rId118" Type="http://schemas.openxmlformats.org/officeDocument/2006/relationships/customXml" Target="../ink/ink254.xml"/><Relationship Id="rId139" Type="http://schemas.openxmlformats.org/officeDocument/2006/relationships/image" Target="../media/image265.png"/><Relationship Id="rId290" Type="http://schemas.openxmlformats.org/officeDocument/2006/relationships/customXml" Target="../ink/ink340.xml"/><Relationship Id="rId85" Type="http://schemas.openxmlformats.org/officeDocument/2006/relationships/image" Target="../media/image238.png"/><Relationship Id="rId150" Type="http://schemas.openxmlformats.org/officeDocument/2006/relationships/customXml" Target="../ink/ink270.xml"/><Relationship Id="rId171" Type="http://schemas.openxmlformats.org/officeDocument/2006/relationships/image" Target="../media/image281.png"/><Relationship Id="rId192" Type="http://schemas.openxmlformats.org/officeDocument/2006/relationships/customXml" Target="../ink/ink291.xml"/><Relationship Id="rId206" Type="http://schemas.openxmlformats.org/officeDocument/2006/relationships/customXml" Target="../ink/ink298.xml"/><Relationship Id="rId227" Type="http://schemas.openxmlformats.org/officeDocument/2006/relationships/image" Target="../media/image309.png"/><Relationship Id="rId248" Type="http://schemas.openxmlformats.org/officeDocument/2006/relationships/customXml" Target="../ink/ink319.xml"/><Relationship Id="rId269" Type="http://schemas.openxmlformats.org/officeDocument/2006/relationships/image" Target="../media/image330.png"/><Relationship Id="rId12" Type="http://schemas.openxmlformats.org/officeDocument/2006/relationships/customXml" Target="../ink/ink201.xml"/><Relationship Id="rId33" Type="http://schemas.openxmlformats.org/officeDocument/2006/relationships/image" Target="../media/image212.png"/><Relationship Id="rId108" Type="http://schemas.openxmlformats.org/officeDocument/2006/relationships/customXml" Target="../ink/ink249.xml"/><Relationship Id="rId129" Type="http://schemas.openxmlformats.org/officeDocument/2006/relationships/image" Target="../media/image260.png"/><Relationship Id="rId280" Type="http://schemas.openxmlformats.org/officeDocument/2006/relationships/customXml" Target="../ink/ink335.xml"/><Relationship Id="rId54" Type="http://schemas.openxmlformats.org/officeDocument/2006/relationships/customXml" Target="../ink/ink222.xml"/><Relationship Id="rId75" Type="http://schemas.openxmlformats.org/officeDocument/2006/relationships/image" Target="../media/image233.png"/><Relationship Id="rId96" Type="http://schemas.openxmlformats.org/officeDocument/2006/relationships/customXml" Target="../ink/ink243.xml"/><Relationship Id="rId140" Type="http://schemas.openxmlformats.org/officeDocument/2006/relationships/customXml" Target="../ink/ink265.xml"/><Relationship Id="rId161" Type="http://schemas.openxmlformats.org/officeDocument/2006/relationships/image" Target="../media/image276.png"/><Relationship Id="rId182" Type="http://schemas.openxmlformats.org/officeDocument/2006/relationships/customXml" Target="../ink/ink286.xml"/><Relationship Id="rId217" Type="http://schemas.openxmlformats.org/officeDocument/2006/relationships/image" Target="../media/image304.png"/><Relationship Id="rId6" Type="http://schemas.openxmlformats.org/officeDocument/2006/relationships/customXml" Target="../ink/ink198.xml"/><Relationship Id="rId238" Type="http://schemas.openxmlformats.org/officeDocument/2006/relationships/customXml" Target="../ink/ink314.xml"/><Relationship Id="rId259" Type="http://schemas.openxmlformats.org/officeDocument/2006/relationships/image" Target="../media/image325.png"/><Relationship Id="rId23" Type="http://schemas.openxmlformats.org/officeDocument/2006/relationships/image" Target="../media/image207.png"/><Relationship Id="rId119" Type="http://schemas.openxmlformats.org/officeDocument/2006/relationships/image" Target="../media/image255.png"/><Relationship Id="rId270" Type="http://schemas.openxmlformats.org/officeDocument/2006/relationships/customXml" Target="../ink/ink330.xml"/><Relationship Id="rId291" Type="http://schemas.openxmlformats.org/officeDocument/2006/relationships/image" Target="../media/image341.png"/><Relationship Id="rId44" Type="http://schemas.openxmlformats.org/officeDocument/2006/relationships/customXml" Target="../ink/ink217.xml"/><Relationship Id="rId65" Type="http://schemas.openxmlformats.org/officeDocument/2006/relationships/image" Target="../media/image228.png"/><Relationship Id="rId86" Type="http://schemas.openxmlformats.org/officeDocument/2006/relationships/customXml" Target="../ink/ink238.xml"/><Relationship Id="rId130" Type="http://schemas.openxmlformats.org/officeDocument/2006/relationships/customXml" Target="../ink/ink260.xml"/><Relationship Id="rId151" Type="http://schemas.openxmlformats.org/officeDocument/2006/relationships/image" Target="../media/image271.png"/><Relationship Id="rId172" Type="http://schemas.openxmlformats.org/officeDocument/2006/relationships/customXml" Target="../ink/ink281.xml"/><Relationship Id="rId193" Type="http://schemas.openxmlformats.org/officeDocument/2006/relationships/image" Target="../media/image292.png"/><Relationship Id="rId207" Type="http://schemas.openxmlformats.org/officeDocument/2006/relationships/image" Target="../media/image299.png"/><Relationship Id="rId228" Type="http://schemas.openxmlformats.org/officeDocument/2006/relationships/customXml" Target="../ink/ink309.xml"/><Relationship Id="rId249" Type="http://schemas.openxmlformats.org/officeDocument/2006/relationships/image" Target="../media/image320.png"/><Relationship Id="rId13" Type="http://schemas.openxmlformats.org/officeDocument/2006/relationships/image" Target="../media/image202.png"/><Relationship Id="rId109" Type="http://schemas.openxmlformats.org/officeDocument/2006/relationships/image" Target="../media/image250.png"/><Relationship Id="rId260" Type="http://schemas.openxmlformats.org/officeDocument/2006/relationships/customXml" Target="../ink/ink325.xml"/><Relationship Id="rId281" Type="http://schemas.openxmlformats.org/officeDocument/2006/relationships/image" Target="../media/image336.png"/><Relationship Id="rId34" Type="http://schemas.openxmlformats.org/officeDocument/2006/relationships/customXml" Target="../ink/ink212.xml"/><Relationship Id="rId55" Type="http://schemas.openxmlformats.org/officeDocument/2006/relationships/image" Target="../media/image223.png"/><Relationship Id="rId76" Type="http://schemas.openxmlformats.org/officeDocument/2006/relationships/customXml" Target="../ink/ink233.xml"/><Relationship Id="rId97" Type="http://schemas.openxmlformats.org/officeDocument/2006/relationships/image" Target="../media/image244.png"/><Relationship Id="rId120" Type="http://schemas.openxmlformats.org/officeDocument/2006/relationships/customXml" Target="../ink/ink255.xml"/><Relationship Id="rId141" Type="http://schemas.openxmlformats.org/officeDocument/2006/relationships/image" Target="../media/image266.png"/><Relationship Id="rId7" Type="http://schemas.openxmlformats.org/officeDocument/2006/relationships/image" Target="../media/image199.png"/><Relationship Id="rId71" Type="http://schemas.openxmlformats.org/officeDocument/2006/relationships/image" Target="../media/image231.png"/><Relationship Id="rId92" Type="http://schemas.openxmlformats.org/officeDocument/2006/relationships/customXml" Target="../ink/ink241.xml"/><Relationship Id="rId162" Type="http://schemas.openxmlformats.org/officeDocument/2006/relationships/customXml" Target="../ink/ink276.xml"/><Relationship Id="rId183" Type="http://schemas.openxmlformats.org/officeDocument/2006/relationships/image" Target="../media/image287.png"/><Relationship Id="rId213" Type="http://schemas.openxmlformats.org/officeDocument/2006/relationships/image" Target="../media/image302.png"/><Relationship Id="rId218" Type="http://schemas.openxmlformats.org/officeDocument/2006/relationships/customXml" Target="../ink/ink304.xml"/><Relationship Id="rId234" Type="http://schemas.openxmlformats.org/officeDocument/2006/relationships/customXml" Target="../ink/ink312.xml"/><Relationship Id="rId239" Type="http://schemas.openxmlformats.org/officeDocument/2006/relationships/image" Target="../media/image315.png"/><Relationship Id="rId2" Type="http://schemas.openxmlformats.org/officeDocument/2006/relationships/customXml" Target="../ink/ink196.xml"/><Relationship Id="rId29" Type="http://schemas.openxmlformats.org/officeDocument/2006/relationships/image" Target="../media/image210.png"/><Relationship Id="rId250" Type="http://schemas.openxmlformats.org/officeDocument/2006/relationships/customXml" Target="../ink/ink320.xml"/><Relationship Id="rId255" Type="http://schemas.openxmlformats.org/officeDocument/2006/relationships/image" Target="../media/image323.png"/><Relationship Id="rId271" Type="http://schemas.openxmlformats.org/officeDocument/2006/relationships/image" Target="../media/image331.png"/><Relationship Id="rId276" Type="http://schemas.openxmlformats.org/officeDocument/2006/relationships/customXml" Target="../ink/ink333.xml"/><Relationship Id="rId292" Type="http://schemas.openxmlformats.org/officeDocument/2006/relationships/customXml" Target="../ink/ink341.xml"/><Relationship Id="rId297" Type="http://schemas.openxmlformats.org/officeDocument/2006/relationships/image" Target="../media/image344.png"/><Relationship Id="rId24" Type="http://schemas.openxmlformats.org/officeDocument/2006/relationships/customXml" Target="../ink/ink207.xml"/><Relationship Id="rId40" Type="http://schemas.openxmlformats.org/officeDocument/2006/relationships/customXml" Target="../ink/ink215.xml"/><Relationship Id="rId45" Type="http://schemas.openxmlformats.org/officeDocument/2006/relationships/image" Target="../media/image218.png"/><Relationship Id="rId66" Type="http://schemas.openxmlformats.org/officeDocument/2006/relationships/customXml" Target="../ink/ink228.xml"/><Relationship Id="rId87" Type="http://schemas.openxmlformats.org/officeDocument/2006/relationships/image" Target="../media/image239.png"/><Relationship Id="rId110" Type="http://schemas.openxmlformats.org/officeDocument/2006/relationships/customXml" Target="../ink/ink250.xml"/><Relationship Id="rId115" Type="http://schemas.openxmlformats.org/officeDocument/2006/relationships/image" Target="../media/image253.png"/><Relationship Id="rId131" Type="http://schemas.openxmlformats.org/officeDocument/2006/relationships/image" Target="../media/image261.png"/><Relationship Id="rId136" Type="http://schemas.openxmlformats.org/officeDocument/2006/relationships/customXml" Target="../ink/ink263.xml"/><Relationship Id="rId157" Type="http://schemas.openxmlformats.org/officeDocument/2006/relationships/image" Target="../media/image274.png"/><Relationship Id="rId178" Type="http://schemas.openxmlformats.org/officeDocument/2006/relationships/customXml" Target="../ink/ink284.xml"/><Relationship Id="rId61" Type="http://schemas.openxmlformats.org/officeDocument/2006/relationships/image" Target="../media/image226.png"/><Relationship Id="rId82" Type="http://schemas.openxmlformats.org/officeDocument/2006/relationships/customXml" Target="../ink/ink236.xml"/><Relationship Id="rId152" Type="http://schemas.openxmlformats.org/officeDocument/2006/relationships/customXml" Target="../ink/ink271.xml"/><Relationship Id="rId173" Type="http://schemas.openxmlformats.org/officeDocument/2006/relationships/image" Target="../media/image282.png"/><Relationship Id="rId194" Type="http://schemas.openxmlformats.org/officeDocument/2006/relationships/customXml" Target="../ink/ink292.xml"/><Relationship Id="rId199" Type="http://schemas.openxmlformats.org/officeDocument/2006/relationships/image" Target="../media/image295.png"/><Relationship Id="rId203" Type="http://schemas.openxmlformats.org/officeDocument/2006/relationships/image" Target="../media/image297.png"/><Relationship Id="rId208" Type="http://schemas.openxmlformats.org/officeDocument/2006/relationships/customXml" Target="../ink/ink299.xml"/><Relationship Id="rId229" Type="http://schemas.openxmlformats.org/officeDocument/2006/relationships/image" Target="../media/image310.png"/><Relationship Id="rId19" Type="http://schemas.openxmlformats.org/officeDocument/2006/relationships/image" Target="../media/image205.png"/><Relationship Id="rId224" Type="http://schemas.openxmlformats.org/officeDocument/2006/relationships/customXml" Target="../ink/ink307.xml"/><Relationship Id="rId240" Type="http://schemas.openxmlformats.org/officeDocument/2006/relationships/customXml" Target="../ink/ink315.xml"/><Relationship Id="rId245" Type="http://schemas.openxmlformats.org/officeDocument/2006/relationships/image" Target="../media/image318.png"/><Relationship Id="rId261" Type="http://schemas.openxmlformats.org/officeDocument/2006/relationships/image" Target="../media/image326.png"/><Relationship Id="rId266" Type="http://schemas.openxmlformats.org/officeDocument/2006/relationships/customXml" Target="../ink/ink328.xml"/><Relationship Id="rId287" Type="http://schemas.openxmlformats.org/officeDocument/2006/relationships/image" Target="../media/image339.png"/><Relationship Id="rId14" Type="http://schemas.openxmlformats.org/officeDocument/2006/relationships/customXml" Target="../ink/ink202.xml"/><Relationship Id="rId30" Type="http://schemas.openxmlformats.org/officeDocument/2006/relationships/customXml" Target="../ink/ink210.xml"/><Relationship Id="rId35" Type="http://schemas.openxmlformats.org/officeDocument/2006/relationships/image" Target="../media/image213.png"/><Relationship Id="rId56" Type="http://schemas.openxmlformats.org/officeDocument/2006/relationships/customXml" Target="../ink/ink223.xml"/><Relationship Id="rId77" Type="http://schemas.openxmlformats.org/officeDocument/2006/relationships/image" Target="../media/image234.png"/><Relationship Id="rId100" Type="http://schemas.openxmlformats.org/officeDocument/2006/relationships/customXml" Target="../ink/ink245.xml"/><Relationship Id="rId105" Type="http://schemas.openxmlformats.org/officeDocument/2006/relationships/image" Target="../media/image248.png"/><Relationship Id="rId126" Type="http://schemas.openxmlformats.org/officeDocument/2006/relationships/customXml" Target="../ink/ink258.xml"/><Relationship Id="rId147" Type="http://schemas.openxmlformats.org/officeDocument/2006/relationships/image" Target="../media/image269.png"/><Relationship Id="rId168" Type="http://schemas.openxmlformats.org/officeDocument/2006/relationships/customXml" Target="../ink/ink279.xml"/><Relationship Id="rId282" Type="http://schemas.openxmlformats.org/officeDocument/2006/relationships/customXml" Target="../ink/ink336.xml"/><Relationship Id="rId8" Type="http://schemas.openxmlformats.org/officeDocument/2006/relationships/customXml" Target="../ink/ink199.xml"/><Relationship Id="rId51" Type="http://schemas.openxmlformats.org/officeDocument/2006/relationships/image" Target="../media/image221.png"/><Relationship Id="rId72" Type="http://schemas.openxmlformats.org/officeDocument/2006/relationships/customXml" Target="../ink/ink231.xml"/><Relationship Id="rId93" Type="http://schemas.openxmlformats.org/officeDocument/2006/relationships/image" Target="../media/image242.png"/><Relationship Id="rId98" Type="http://schemas.openxmlformats.org/officeDocument/2006/relationships/customXml" Target="../ink/ink244.xml"/><Relationship Id="rId121" Type="http://schemas.openxmlformats.org/officeDocument/2006/relationships/image" Target="../media/image256.png"/><Relationship Id="rId142" Type="http://schemas.openxmlformats.org/officeDocument/2006/relationships/customXml" Target="../ink/ink266.xml"/><Relationship Id="rId163" Type="http://schemas.openxmlformats.org/officeDocument/2006/relationships/image" Target="../media/image277.png"/><Relationship Id="rId184" Type="http://schemas.openxmlformats.org/officeDocument/2006/relationships/customXml" Target="../ink/ink287.xml"/><Relationship Id="rId189" Type="http://schemas.openxmlformats.org/officeDocument/2006/relationships/image" Target="../media/image290.png"/><Relationship Id="rId219" Type="http://schemas.openxmlformats.org/officeDocument/2006/relationships/image" Target="../media/image305.png"/><Relationship Id="rId3" Type="http://schemas.openxmlformats.org/officeDocument/2006/relationships/image" Target="../media/image197.png"/><Relationship Id="rId214" Type="http://schemas.openxmlformats.org/officeDocument/2006/relationships/customXml" Target="../ink/ink302.xml"/><Relationship Id="rId230" Type="http://schemas.openxmlformats.org/officeDocument/2006/relationships/customXml" Target="../ink/ink310.xml"/><Relationship Id="rId235" Type="http://schemas.openxmlformats.org/officeDocument/2006/relationships/image" Target="../media/image313.png"/><Relationship Id="rId251" Type="http://schemas.openxmlformats.org/officeDocument/2006/relationships/image" Target="../media/image321.png"/><Relationship Id="rId256" Type="http://schemas.openxmlformats.org/officeDocument/2006/relationships/customXml" Target="../ink/ink323.xml"/><Relationship Id="rId277" Type="http://schemas.openxmlformats.org/officeDocument/2006/relationships/image" Target="../media/image334.png"/><Relationship Id="rId25" Type="http://schemas.openxmlformats.org/officeDocument/2006/relationships/image" Target="../media/image208.png"/><Relationship Id="rId46" Type="http://schemas.openxmlformats.org/officeDocument/2006/relationships/customXml" Target="../ink/ink218.xml"/><Relationship Id="rId67" Type="http://schemas.openxmlformats.org/officeDocument/2006/relationships/image" Target="../media/image229.png"/><Relationship Id="rId116" Type="http://schemas.openxmlformats.org/officeDocument/2006/relationships/customXml" Target="../ink/ink253.xml"/><Relationship Id="rId137" Type="http://schemas.openxmlformats.org/officeDocument/2006/relationships/image" Target="../media/image264.png"/><Relationship Id="rId158" Type="http://schemas.openxmlformats.org/officeDocument/2006/relationships/customXml" Target="../ink/ink274.xml"/><Relationship Id="rId272" Type="http://schemas.openxmlformats.org/officeDocument/2006/relationships/customXml" Target="../ink/ink331.xml"/><Relationship Id="rId293" Type="http://schemas.openxmlformats.org/officeDocument/2006/relationships/image" Target="../media/image342.png"/><Relationship Id="rId20" Type="http://schemas.openxmlformats.org/officeDocument/2006/relationships/customXml" Target="../ink/ink205.xml"/><Relationship Id="rId41" Type="http://schemas.openxmlformats.org/officeDocument/2006/relationships/image" Target="../media/image216.png"/><Relationship Id="rId62" Type="http://schemas.openxmlformats.org/officeDocument/2006/relationships/customXml" Target="../ink/ink226.xml"/><Relationship Id="rId83" Type="http://schemas.openxmlformats.org/officeDocument/2006/relationships/image" Target="../media/image237.png"/><Relationship Id="rId88" Type="http://schemas.openxmlformats.org/officeDocument/2006/relationships/customXml" Target="../ink/ink239.xml"/><Relationship Id="rId111" Type="http://schemas.openxmlformats.org/officeDocument/2006/relationships/image" Target="../media/image251.png"/><Relationship Id="rId132" Type="http://schemas.openxmlformats.org/officeDocument/2006/relationships/customXml" Target="../ink/ink261.xml"/><Relationship Id="rId153" Type="http://schemas.openxmlformats.org/officeDocument/2006/relationships/image" Target="../media/image272.png"/><Relationship Id="rId174" Type="http://schemas.openxmlformats.org/officeDocument/2006/relationships/customXml" Target="../ink/ink282.xml"/><Relationship Id="rId179" Type="http://schemas.openxmlformats.org/officeDocument/2006/relationships/image" Target="../media/image285.png"/><Relationship Id="rId195" Type="http://schemas.openxmlformats.org/officeDocument/2006/relationships/image" Target="../media/image293.png"/><Relationship Id="rId209" Type="http://schemas.openxmlformats.org/officeDocument/2006/relationships/image" Target="../media/image300.png"/><Relationship Id="rId190" Type="http://schemas.openxmlformats.org/officeDocument/2006/relationships/customXml" Target="../ink/ink290.xml"/><Relationship Id="rId204" Type="http://schemas.openxmlformats.org/officeDocument/2006/relationships/customXml" Target="../ink/ink297.xml"/><Relationship Id="rId220" Type="http://schemas.openxmlformats.org/officeDocument/2006/relationships/customXml" Target="../ink/ink305.xml"/><Relationship Id="rId225" Type="http://schemas.openxmlformats.org/officeDocument/2006/relationships/image" Target="../media/image308.png"/><Relationship Id="rId241" Type="http://schemas.openxmlformats.org/officeDocument/2006/relationships/image" Target="../media/image316.png"/><Relationship Id="rId246" Type="http://schemas.openxmlformats.org/officeDocument/2006/relationships/customXml" Target="../ink/ink318.xml"/><Relationship Id="rId267" Type="http://schemas.openxmlformats.org/officeDocument/2006/relationships/image" Target="../media/image329.png"/><Relationship Id="rId288" Type="http://schemas.openxmlformats.org/officeDocument/2006/relationships/customXml" Target="../ink/ink339.xml"/><Relationship Id="rId15" Type="http://schemas.openxmlformats.org/officeDocument/2006/relationships/image" Target="../media/image203.png"/><Relationship Id="rId36" Type="http://schemas.openxmlformats.org/officeDocument/2006/relationships/customXml" Target="../ink/ink213.xml"/><Relationship Id="rId57" Type="http://schemas.openxmlformats.org/officeDocument/2006/relationships/image" Target="../media/image224.png"/><Relationship Id="rId106" Type="http://schemas.openxmlformats.org/officeDocument/2006/relationships/customXml" Target="../ink/ink248.xml"/><Relationship Id="rId127" Type="http://schemas.openxmlformats.org/officeDocument/2006/relationships/image" Target="../media/image259.png"/><Relationship Id="rId262" Type="http://schemas.openxmlformats.org/officeDocument/2006/relationships/customXml" Target="../ink/ink326.xml"/><Relationship Id="rId283" Type="http://schemas.openxmlformats.org/officeDocument/2006/relationships/image" Target="../media/image337.png"/><Relationship Id="rId10" Type="http://schemas.openxmlformats.org/officeDocument/2006/relationships/customXml" Target="../ink/ink200.xml"/><Relationship Id="rId31" Type="http://schemas.openxmlformats.org/officeDocument/2006/relationships/image" Target="../media/image211.png"/><Relationship Id="rId52" Type="http://schemas.openxmlformats.org/officeDocument/2006/relationships/customXml" Target="../ink/ink221.xml"/><Relationship Id="rId73" Type="http://schemas.openxmlformats.org/officeDocument/2006/relationships/image" Target="../media/image232.png"/><Relationship Id="rId78" Type="http://schemas.openxmlformats.org/officeDocument/2006/relationships/customXml" Target="../ink/ink234.xml"/><Relationship Id="rId94" Type="http://schemas.openxmlformats.org/officeDocument/2006/relationships/customXml" Target="../ink/ink242.xml"/><Relationship Id="rId99" Type="http://schemas.openxmlformats.org/officeDocument/2006/relationships/image" Target="../media/image245.png"/><Relationship Id="rId101" Type="http://schemas.openxmlformats.org/officeDocument/2006/relationships/image" Target="../media/image246.png"/><Relationship Id="rId122" Type="http://schemas.openxmlformats.org/officeDocument/2006/relationships/customXml" Target="../ink/ink256.xml"/><Relationship Id="rId143" Type="http://schemas.openxmlformats.org/officeDocument/2006/relationships/image" Target="../media/image267.png"/><Relationship Id="rId148" Type="http://schemas.openxmlformats.org/officeDocument/2006/relationships/customXml" Target="../ink/ink269.xml"/><Relationship Id="rId164" Type="http://schemas.openxmlformats.org/officeDocument/2006/relationships/customXml" Target="../ink/ink277.xml"/><Relationship Id="rId169" Type="http://schemas.openxmlformats.org/officeDocument/2006/relationships/image" Target="../media/image280.png"/><Relationship Id="rId185" Type="http://schemas.openxmlformats.org/officeDocument/2006/relationships/image" Target="../media/image288.png"/><Relationship Id="rId4" Type="http://schemas.openxmlformats.org/officeDocument/2006/relationships/customXml" Target="../ink/ink197.xml"/><Relationship Id="rId9" Type="http://schemas.openxmlformats.org/officeDocument/2006/relationships/image" Target="../media/image200.png"/><Relationship Id="rId180" Type="http://schemas.openxmlformats.org/officeDocument/2006/relationships/customXml" Target="../ink/ink285.xml"/><Relationship Id="rId210" Type="http://schemas.openxmlformats.org/officeDocument/2006/relationships/customXml" Target="../ink/ink300.xml"/><Relationship Id="rId215" Type="http://schemas.openxmlformats.org/officeDocument/2006/relationships/image" Target="../media/image303.png"/><Relationship Id="rId236" Type="http://schemas.openxmlformats.org/officeDocument/2006/relationships/customXml" Target="../ink/ink313.xml"/><Relationship Id="rId257" Type="http://schemas.openxmlformats.org/officeDocument/2006/relationships/image" Target="../media/image324.png"/><Relationship Id="rId278" Type="http://schemas.openxmlformats.org/officeDocument/2006/relationships/customXml" Target="../ink/ink334.xml"/><Relationship Id="rId26" Type="http://schemas.openxmlformats.org/officeDocument/2006/relationships/customXml" Target="../ink/ink208.xml"/><Relationship Id="rId231" Type="http://schemas.openxmlformats.org/officeDocument/2006/relationships/image" Target="../media/image311.png"/><Relationship Id="rId252" Type="http://schemas.openxmlformats.org/officeDocument/2006/relationships/customXml" Target="../ink/ink321.xml"/><Relationship Id="rId273" Type="http://schemas.openxmlformats.org/officeDocument/2006/relationships/image" Target="../media/image332.png"/><Relationship Id="rId294" Type="http://schemas.openxmlformats.org/officeDocument/2006/relationships/customXml" Target="../ink/ink342.xml"/><Relationship Id="rId47" Type="http://schemas.openxmlformats.org/officeDocument/2006/relationships/image" Target="../media/image219.png"/><Relationship Id="rId68" Type="http://schemas.openxmlformats.org/officeDocument/2006/relationships/customXml" Target="../ink/ink229.xml"/><Relationship Id="rId89" Type="http://schemas.openxmlformats.org/officeDocument/2006/relationships/image" Target="../media/image240.png"/><Relationship Id="rId112" Type="http://schemas.openxmlformats.org/officeDocument/2006/relationships/customXml" Target="../ink/ink251.xml"/><Relationship Id="rId133" Type="http://schemas.openxmlformats.org/officeDocument/2006/relationships/image" Target="../media/image262.png"/><Relationship Id="rId154" Type="http://schemas.openxmlformats.org/officeDocument/2006/relationships/customXml" Target="../ink/ink272.xml"/><Relationship Id="rId175" Type="http://schemas.openxmlformats.org/officeDocument/2006/relationships/image" Target="../media/image283.png"/><Relationship Id="rId196" Type="http://schemas.openxmlformats.org/officeDocument/2006/relationships/customXml" Target="../ink/ink293.xml"/><Relationship Id="rId200" Type="http://schemas.openxmlformats.org/officeDocument/2006/relationships/customXml" Target="../ink/ink295.xml"/><Relationship Id="rId16" Type="http://schemas.openxmlformats.org/officeDocument/2006/relationships/customXml" Target="../ink/ink203.xml"/><Relationship Id="rId221" Type="http://schemas.openxmlformats.org/officeDocument/2006/relationships/image" Target="../media/image306.png"/><Relationship Id="rId242" Type="http://schemas.openxmlformats.org/officeDocument/2006/relationships/customXml" Target="../ink/ink316.xml"/><Relationship Id="rId263" Type="http://schemas.openxmlformats.org/officeDocument/2006/relationships/image" Target="../media/image327.png"/><Relationship Id="rId284" Type="http://schemas.openxmlformats.org/officeDocument/2006/relationships/customXml" Target="../ink/ink337.xml"/><Relationship Id="rId37" Type="http://schemas.openxmlformats.org/officeDocument/2006/relationships/image" Target="../media/image214.png"/><Relationship Id="rId58" Type="http://schemas.openxmlformats.org/officeDocument/2006/relationships/customXml" Target="../ink/ink224.xml"/><Relationship Id="rId79" Type="http://schemas.openxmlformats.org/officeDocument/2006/relationships/image" Target="../media/image235.png"/><Relationship Id="rId102" Type="http://schemas.openxmlformats.org/officeDocument/2006/relationships/customXml" Target="../ink/ink246.xml"/><Relationship Id="rId123" Type="http://schemas.openxmlformats.org/officeDocument/2006/relationships/image" Target="../media/image257.png"/><Relationship Id="rId144" Type="http://schemas.openxmlformats.org/officeDocument/2006/relationships/customXml" Target="../ink/ink267.xml"/><Relationship Id="rId90" Type="http://schemas.openxmlformats.org/officeDocument/2006/relationships/customXml" Target="../ink/ink240.xml"/><Relationship Id="rId165" Type="http://schemas.openxmlformats.org/officeDocument/2006/relationships/image" Target="../media/image278.png"/><Relationship Id="rId186" Type="http://schemas.openxmlformats.org/officeDocument/2006/relationships/customXml" Target="../ink/ink288.xml"/><Relationship Id="rId211" Type="http://schemas.openxmlformats.org/officeDocument/2006/relationships/image" Target="../media/image301.png"/><Relationship Id="rId232" Type="http://schemas.openxmlformats.org/officeDocument/2006/relationships/customXml" Target="../ink/ink311.xml"/><Relationship Id="rId253" Type="http://schemas.openxmlformats.org/officeDocument/2006/relationships/image" Target="../media/image322.png"/><Relationship Id="rId274" Type="http://schemas.openxmlformats.org/officeDocument/2006/relationships/customXml" Target="../ink/ink332.xml"/><Relationship Id="rId295" Type="http://schemas.openxmlformats.org/officeDocument/2006/relationships/image" Target="../media/image343.png"/><Relationship Id="rId27" Type="http://schemas.openxmlformats.org/officeDocument/2006/relationships/image" Target="../media/image209.png"/><Relationship Id="rId48" Type="http://schemas.openxmlformats.org/officeDocument/2006/relationships/customXml" Target="../ink/ink219.xml"/><Relationship Id="rId69" Type="http://schemas.openxmlformats.org/officeDocument/2006/relationships/image" Target="../media/image230.png"/><Relationship Id="rId113" Type="http://schemas.openxmlformats.org/officeDocument/2006/relationships/image" Target="../media/image252.png"/><Relationship Id="rId134" Type="http://schemas.openxmlformats.org/officeDocument/2006/relationships/customXml" Target="../ink/ink262.xml"/><Relationship Id="rId80" Type="http://schemas.openxmlformats.org/officeDocument/2006/relationships/customXml" Target="../ink/ink235.xml"/><Relationship Id="rId155" Type="http://schemas.openxmlformats.org/officeDocument/2006/relationships/image" Target="../media/image273.png"/><Relationship Id="rId176" Type="http://schemas.openxmlformats.org/officeDocument/2006/relationships/customXml" Target="../ink/ink283.xml"/><Relationship Id="rId197" Type="http://schemas.openxmlformats.org/officeDocument/2006/relationships/image" Target="../media/image294.png"/><Relationship Id="rId201" Type="http://schemas.openxmlformats.org/officeDocument/2006/relationships/image" Target="../media/image296.png"/><Relationship Id="rId222" Type="http://schemas.openxmlformats.org/officeDocument/2006/relationships/customXml" Target="../ink/ink306.xml"/><Relationship Id="rId243" Type="http://schemas.openxmlformats.org/officeDocument/2006/relationships/image" Target="../media/image317.png"/><Relationship Id="rId264" Type="http://schemas.openxmlformats.org/officeDocument/2006/relationships/customXml" Target="../ink/ink327.xml"/><Relationship Id="rId285" Type="http://schemas.openxmlformats.org/officeDocument/2006/relationships/image" Target="../media/image338.png"/><Relationship Id="rId17" Type="http://schemas.openxmlformats.org/officeDocument/2006/relationships/image" Target="../media/image204.png"/><Relationship Id="rId38" Type="http://schemas.openxmlformats.org/officeDocument/2006/relationships/customXml" Target="../ink/ink214.xml"/><Relationship Id="rId59" Type="http://schemas.openxmlformats.org/officeDocument/2006/relationships/image" Target="../media/image225.png"/><Relationship Id="rId103" Type="http://schemas.openxmlformats.org/officeDocument/2006/relationships/image" Target="../media/image247.png"/><Relationship Id="rId124" Type="http://schemas.openxmlformats.org/officeDocument/2006/relationships/customXml" Target="../ink/ink257.xml"/><Relationship Id="rId70" Type="http://schemas.openxmlformats.org/officeDocument/2006/relationships/customXml" Target="../ink/ink230.xml"/><Relationship Id="rId91" Type="http://schemas.openxmlformats.org/officeDocument/2006/relationships/image" Target="../media/image241.png"/><Relationship Id="rId145" Type="http://schemas.openxmlformats.org/officeDocument/2006/relationships/image" Target="../media/image268.png"/><Relationship Id="rId166" Type="http://schemas.openxmlformats.org/officeDocument/2006/relationships/customXml" Target="../ink/ink278.xml"/><Relationship Id="rId187" Type="http://schemas.openxmlformats.org/officeDocument/2006/relationships/image" Target="../media/image28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01.xml"/><Relationship Id="rId233" Type="http://schemas.openxmlformats.org/officeDocument/2006/relationships/image" Target="../media/image312.png"/><Relationship Id="rId254" Type="http://schemas.openxmlformats.org/officeDocument/2006/relationships/customXml" Target="../ink/ink322.xml"/><Relationship Id="rId28" Type="http://schemas.openxmlformats.org/officeDocument/2006/relationships/customXml" Target="../ink/ink209.xml"/><Relationship Id="rId49" Type="http://schemas.openxmlformats.org/officeDocument/2006/relationships/image" Target="../media/image220.png"/><Relationship Id="rId114" Type="http://schemas.openxmlformats.org/officeDocument/2006/relationships/customXml" Target="../ink/ink252.xml"/><Relationship Id="rId275" Type="http://schemas.openxmlformats.org/officeDocument/2006/relationships/image" Target="../media/image333.png"/><Relationship Id="rId296" Type="http://schemas.openxmlformats.org/officeDocument/2006/relationships/customXml" Target="../ink/ink343.xml"/><Relationship Id="rId60" Type="http://schemas.openxmlformats.org/officeDocument/2006/relationships/customXml" Target="../ink/ink225.xml"/><Relationship Id="rId81" Type="http://schemas.openxmlformats.org/officeDocument/2006/relationships/image" Target="../media/image236.png"/><Relationship Id="rId135" Type="http://schemas.openxmlformats.org/officeDocument/2006/relationships/image" Target="../media/image263.png"/><Relationship Id="rId156" Type="http://schemas.openxmlformats.org/officeDocument/2006/relationships/customXml" Target="../ink/ink273.xml"/><Relationship Id="rId177" Type="http://schemas.openxmlformats.org/officeDocument/2006/relationships/image" Target="../media/image284.png"/><Relationship Id="rId198" Type="http://schemas.openxmlformats.org/officeDocument/2006/relationships/customXml" Target="../ink/ink294.xml"/><Relationship Id="rId202" Type="http://schemas.openxmlformats.org/officeDocument/2006/relationships/customXml" Target="../ink/ink296.xml"/><Relationship Id="rId223" Type="http://schemas.openxmlformats.org/officeDocument/2006/relationships/image" Target="../media/image307.png"/><Relationship Id="rId244" Type="http://schemas.openxmlformats.org/officeDocument/2006/relationships/customXml" Target="../ink/ink317.xml"/><Relationship Id="rId18" Type="http://schemas.openxmlformats.org/officeDocument/2006/relationships/customXml" Target="../ink/ink204.xml"/><Relationship Id="rId39" Type="http://schemas.openxmlformats.org/officeDocument/2006/relationships/image" Target="../media/image215.png"/><Relationship Id="rId265" Type="http://schemas.openxmlformats.org/officeDocument/2006/relationships/image" Target="../media/image328.png"/><Relationship Id="rId286" Type="http://schemas.openxmlformats.org/officeDocument/2006/relationships/customXml" Target="../ink/ink338.xml"/><Relationship Id="rId50" Type="http://schemas.openxmlformats.org/officeDocument/2006/relationships/customXml" Target="../ink/ink220.xml"/><Relationship Id="rId104" Type="http://schemas.openxmlformats.org/officeDocument/2006/relationships/customXml" Target="../ink/ink247.xml"/><Relationship Id="rId125" Type="http://schemas.openxmlformats.org/officeDocument/2006/relationships/image" Target="../media/image258.png"/><Relationship Id="rId146" Type="http://schemas.openxmlformats.org/officeDocument/2006/relationships/customXml" Target="../ink/ink268.xml"/><Relationship Id="rId167" Type="http://schemas.openxmlformats.org/officeDocument/2006/relationships/image" Target="../media/image279.png"/><Relationship Id="rId188" Type="http://schemas.openxmlformats.org/officeDocument/2006/relationships/customXml" Target="../ink/ink289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2.png"/><Relationship Id="rId21" Type="http://schemas.openxmlformats.org/officeDocument/2006/relationships/image" Target="../media/image354.png"/><Relationship Id="rId42" Type="http://schemas.openxmlformats.org/officeDocument/2006/relationships/customXml" Target="../ink/ink364.xml"/><Relationship Id="rId63" Type="http://schemas.openxmlformats.org/officeDocument/2006/relationships/image" Target="../media/image375.png"/><Relationship Id="rId84" Type="http://schemas.openxmlformats.org/officeDocument/2006/relationships/customXml" Target="../ink/ink385.xml"/><Relationship Id="rId138" Type="http://schemas.openxmlformats.org/officeDocument/2006/relationships/customXml" Target="../ink/ink412.xml"/><Relationship Id="rId159" Type="http://schemas.openxmlformats.org/officeDocument/2006/relationships/image" Target="../media/image423.png"/><Relationship Id="rId170" Type="http://schemas.openxmlformats.org/officeDocument/2006/relationships/customXml" Target="../ink/ink428.xml"/><Relationship Id="rId191" Type="http://schemas.openxmlformats.org/officeDocument/2006/relationships/image" Target="../media/image439.png"/><Relationship Id="rId205" Type="http://schemas.openxmlformats.org/officeDocument/2006/relationships/image" Target="../media/image446.png"/><Relationship Id="rId226" Type="http://schemas.openxmlformats.org/officeDocument/2006/relationships/customXml" Target="../ink/ink456.xml"/><Relationship Id="rId247" Type="http://schemas.openxmlformats.org/officeDocument/2006/relationships/image" Target="../media/image467.png"/><Relationship Id="rId107" Type="http://schemas.openxmlformats.org/officeDocument/2006/relationships/image" Target="../media/image397.png"/><Relationship Id="rId268" Type="http://schemas.openxmlformats.org/officeDocument/2006/relationships/customXml" Target="../ink/ink477.xml"/><Relationship Id="rId11" Type="http://schemas.openxmlformats.org/officeDocument/2006/relationships/image" Target="../media/image349.png"/><Relationship Id="rId32" Type="http://schemas.openxmlformats.org/officeDocument/2006/relationships/customXml" Target="../ink/ink359.xml"/><Relationship Id="rId53" Type="http://schemas.openxmlformats.org/officeDocument/2006/relationships/image" Target="../media/image370.png"/><Relationship Id="rId74" Type="http://schemas.openxmlformats.org/officeDocument/2006/relationships/customXml" Target="../ink/ink380.xml"/><Relationship Id="rId128" Type="http://schemas.openxmlformats.org/officeDocument/2006/relationships/customXml" Target="../ink/ink407.xml"/><Relationship Id="rId149" Type="http://schemas.openxmlformats.org/officeDocument/2006/relationships/image" Target="../media/image418.png"/><Relationship Id="rId5" Type="http://schemas.openxmlformats.org/officeDocument/2006/relationships/image" Target="../media/image346.png"/><Relationship Id="rId95" Type="http://schemas.openxmlformats.org/officeDocument/2006/relationships/image" Target="../media/image391.png"/><Relationship Id="rId160" Type="http://schemas.openxmlformats.org/officeDocument/2006/relationships/customXml" Target="../ink/ink423.xml"/><Relationship Id="rId181" Type="http://schemas.openxmlformats.org/officeDocument/2006/relationships/image" Target="../media/image434.png"/><Relationship Id="rId216" Type="http://schemas.openxmlformats.org/officeDocument/2006/relationships/customXml" Target="../ink/ink451.xml"/><Relationship Id="rId237" Type="http://schemas.openxmlformats.org/officeDocument/2006/relationships/image" Target="../media/image462.png"/><Relationship Id="rId258" Type="http://schemas.openxmlformats.org/officeDocument/2006/relationships/customXml" Target="../ink/ink472.xml"/><Relationship Id="rId279" Type="http://schemas.openxmlformats.org/officeDocument/2006/relationships/image" Target="../media/image483.png"/><Relationship Id="rId22" Type="http://schemas.openxmlformats.org/officeDocument/2006/relationships/customXml" Target="../ink/ink354.xml"/><Relationship Id="rId43" Type="http://schemas.openxmlformats.org/officeDocument/2006/relationships/image" Target="../media/image365.png"/><Relationship Id="rId64" Type="http://schemas.openxmlformats.org/officeDocument/2006/relationships/customXml" Target="../ink/ink375.xml"/><Relationship Id="rId118" Type="http://schemas.openxmlformats.org/officeDocument/2006/relationships/customXml" Target="../ink/ink402.xml"/><Relationship Id="rId139" Type="http://schemas.openxmlformats.org/officeDocument/2006/relationships/image" Target="../media/image413.png"/><Relationship Id="rId85" Type="http://schemas.openxmlformats.org/officeDocument/2006/relationships/image" Target="../media/image386.png"/><Relationship Id="rId150" Type="http://schemas.openxmlformats.org/officeDocument/2006/relationships/customXml" Target="../ink/ink418.xml"/><Relationship Id="rId171" Type="http://schemas.openxmlformats.org/officeDocument/2006/relationships/image" Target="../media/image429.png"/><Relationship Id="rId192" Type="http://schemas.openxmlformats.org/officeDocument/2006/relationships/customXml" Target="../ink/ink439.xml"/><Relationship Id="rId206" Type="http://schemas.openxmlformats.org/officeDocument/2006/relationships/customXml" Target="../ink/ink446.xml"/><Relationship Id="rId227" Type="http://schemas.openxmlformats.org/officeDocument/2006/relationships/image" Target="../media/image457.png"/><Relationship Id="rId248" Type="http://schemas.openxmlformats.org/officeDocument/2006/relationships/customXml" Target="../ink/ink467.xml"/><Relationship Id="rId269" Type="http://schemas.openxmlformats.org/officeDocument/2006/relationships/image" Target="../media/image478.png"/><Relationship Id="rId12" Type="http://schemas.openxmlformats.org/officeDocument/2006/relationships/customXml" Target="../ink/ink349.xml"/><Relationship Id="rId33" Type="http://schemas.openxmlformats.org/officeDocument/2006/relationships/image" Target="../media/image360.png"/><Relationship Id="rId108" Type="http://schemas.openxmlformats.org/officeDocument/2006/relationships/customXml" Target="../ink/ink397.xml"/><Relationship Id="rId129" Type="http://schemas.openxmlformats.org/officeDocument/2006/relationships/image" Target="../media/image408.png"/><Relationship Id="rId280" Type="http://schemas.openxmlformats.org/officeDocument/2006/relationships/customXml" Target="../ink/ink483.xml"/><Relationship Id="rId54" Type="http://schemas.openxmlformats.org/officeDocument/2006/relationships/customXml" Target="../ink/ink370.xml"/><Relationship Id="rId75" Type="http://schemas.openxmlformats.org/officeDocument/2006/relationships/image" Target="../media/image381.png"/><Relationship Id="rId96" Type="http://schemas.openxmlformats.org/officeDocument/2006/relationships/customXml" Target="../ink/ink391.xml"/><Relationship Id="rId140" Type="http://schemas.openxmlformats.org/officeDocument/2006/relationships/customXml" Target="../ink/ink413.xml"/><Relationship Id="rId161" Type="http://schemas.openxmlformats.org/officeDocument/2006/relationships/image" Target="../media/image424.png"/><Relationship Id="rId182" Type="http://schemas.openxmlformats.org/officeDocument/2006/relationships/customXml" Target="../ink/ink434.xml"/><Relationship Id="rId217" Type="http://schemas.openxmlformats.org/officeDocument/2006/relationships/image" Target="../media/image452.png"/><Relationship Id="rId6" Type="http://schemas.openxmlformats.org/officeDocument/2006/relationships/customXml" Target="../ink/ink346.xml"/><Relationship Id="rId238" Type="http://schemas.openxmlformats.org/officeDocument/2006/relationships/customXml" Target="../ink/ink462.xml"/><Relationship Id="rId259" Type="http://schemas.openxmlformats.org/officeDocument/2006/relationships/image" Target="../media/image473.png"/><Relationship Id="rId23" Type="http://schemas.openxmlformats.org/officeDocument/2006/relationships/image" Target="../media/image355.png"/><Relationship Id="rId119" Type="http://schemas.openxmlformats.org/officeDocument/2006/relationships/image" Target="../media/image403.png"/><Relationship Id="rId270" Type="http://schemas.openxmlformats.org/officeDocument/2006/relationships/customXml" Target="../ink/ink478.xml"/><Relationship Id="rId44" Type="http://schemas.openxmlformats.org/officeDocument/2006/relationships/customXml" Target="../ink/ink365.xml"/><Relationship Id="rId65" Type="http://schemas.openxmlformats.org/officeDocument/2006/relationships/image" Target="../media/image376.png"/><Relationship Id="rId86" Type="http://schemas.openxmlformats.org/officeDocument/2006/relationships/customXml" Target="../ink/ink386.xml"/><Relationship Id="rId130" Type="http://schemas.openxmlformats.org/officeDocument/2006/relationships/customXml" Target="../ink/ink408.xml"/><Relationship Id="rId151" Type="http://schemas.openxmlformats.org/officeDocument/2006/relationships/image" Target="../media/image419.png"/><Relationship Id="rId172" Type="http://schemas.openxmlformats.org/officeDocument/2006/relationships/customXml" Target="../ink/ink429.xml"/><Relationship Id="rId193" Type="http://schemas.openxmlformats.org/officeDocument/2006/relationships/image" Target="../media/image440.png"/><Relationship Id="rId202" Type="http://schemas.openxmlformats.org/officeDocument/2006/relationships/customXml" Target="../ink/ink444.xml"/><Relationship Id="rId207" Type="http://schemas.openxmlformats.org/officeDocument/2006/relationships/image" Target="../media/image447.png"/><Relationship Id="rId223" Type="http://schemas.openxmlformats.org/officeDocument/2006/relationships/image" Target="../media/image455.png"/><Relationship Id="rId228" Type="http://schemas.openxmlformats.org/officeDocument/2006/relationships/customXml" Target="../ink/ink457.xml"/><Relationship Id="rId244" Type="http://schemas.openxmlformats.org/officeDocument/2006/relationships/customXml" Target="../ink/ink465.xml"/><Relationship Id="rId249" Type="http://schemas.openxmlformats.org/officeDocument/2006/relationships/image" Target="../media/image468.png"/><Relationship Id="rId13" Type="http://schemas.openxmlformats.org/officeDocument/2006/relationships/image" Target="../media/image350.png"/><Relationship Id="rId18" Type="http://schemas.openxmlformats.org/officeDocument/2006/relationships/customXml" Target="../ink/ink352.xml"/><Relationship Id="rId39" Type="http://schemas.openxmlformats.org/officeDocument/2006/relationships/image" Target="../media/image363.png"/><Relationship Id="rId109" Type="http://schemas.openxmlformats.org/officeDocument/2006/relationships/image" Target="../media/image398.png"/><Relationship Id="rId260" Type="http://schemas.openxmlformats.org/officeDocument/2006/relationships/customXml" Target="../ink/ink473.xml"/><Relationship Id="rId265" Type="http://schemas.openxmlformats.org/officeDocument/2006/relationships/image" Target="../media/image476.png"/><Relationship Id="rId281" Type="http://schemas.openxmlformats.org/officeDocument/2006/relationships/image" Target="../media/image484.png"/><Relationship Id="rId34" Type="http://schemas.openxmlformats.org/officeDocument/2006/relationships/customXml" Target="../ink/ink360.xml"/><Relationship Id="rId50" Type="http://schemas.openxmlformats.org/officeDocument/2006/relationships/customXml" Target="../ink/ink368.xml"/><Relationship Id="rId55" Type="http://schemas.openxmlformats.org/officeDocument/2006/relationships/image" Target="../media/image371.png"/><Relationship Id="rId76" Type="http://schemas.openxmlformats.org/officeDocument/2006/relationships/customXml" Target="../ink/ink381.xml"/><Relationship Id="rId97" Type="http://schemas.openxmlformats.org/officeDocument/2006/relationships/image" Target="../media/image392.png"/><Relationship Id="rId104" Type="http://schemas.openxmlformats.org/officeDocument/2006/relationships/customXml" Target="../ink/ink395.xml"/><Relationship Id="rId120" Type="http://schemas.openxmlformats.org/officeDocument/2006/relationships/customXml" Target="../ink/ink403.xml"/><Relationship Id="rId125" Type="http://schemas.openxmlformats.org/officeDocument/2006/relationships/image" Target="../media/image406.png"/><Relationship Id="rId141" Type="http://schemas.openxmlformats.org/officeDocument/2006/relationships/image" Target="../media/image414.png"/><Relationship Id="rId146" Type="http://schemas.openxmlformats.org/officeDocument/2006/relationships/customXml" Target="../ink/ink416.xml"/><Relationship Id="rId167" Type="http://schemas.openxmlformats.org/officeDocument/2006/relationships/image" Target="../media/image427.png"/><Relationship Id="rId188" Type="http://schemas.openxmlformats.org/officeDocument/2006/relationships/customXml" Target="../ink/ink437.xml"/><Relationship Id="rId7" Type="http://schemas.openxmlformats.org/officeDocument/2006/relationships/image" Target="../media/image347.png"/><Relationship Id="rId71" Type="http://schemas.openxmlformats.org/officeDocument/2006/relationships/image" Target="../media/image379.png"/><Relationship Id="rId92" Type="http://schemas.openxmlformats.org/officeDocument/2006/relationships/customXml" Target="../ink/ink389.xml"/><Relationship Id="rId162" Type="http://schemas.openxmlformats.org/officeDocument/2006/relationships/customXml" Target="../ink/ink424.xml"/><Relationship Id="rId183" Type="http://schemas.openxmlformats.org/officeDocument/2006/relationships/image" Target="../media/image435.png"/><Relationship Id="rId213" Type="http://schemas.openxmlformats.org/officeDocument/2006/relationships/image" Target="../media/image450.png"/><Relationship Id="rId218" Type="http://schemas.openxmlformats.org/officeDocument/2006/relationships/customXml" Target="../ink/ink452.xml"/><Relationship Id="rId234" Type="http://schemas.openxmlformats.org/officeDocument/2006/relationships/customXml" Target="../ink/ink460.xml"/><Relationship Id="rId239" Type="http://schemas.openxmlformats.org/officeDocument/2006/relationships/image" Target="../media/image463.png"/><Relationship Id="rId2" Type="http://schemas.openxmlformats.org/officeDocument/2006/relationships/customXml" Target="../ink/ink344.xml"/><Relationship Id="rId29" Type="http://schemas.openxmlformats.org/officeDocument/2006/relationships/image" Target="../media/image358.png"/><Relationship Id="rId250" Type="http://schemas.openxmlformats.org/officeDocument/2006/relationships/customXml" Target="../ink/ink468.xml"/><Relationship Id="rId255" Type="http://schemas.openxmlformats.org/officeDocument/2006/relationships/image" Target="../media/image471.png"/><Relationship Id="rId271" Type="http://schemas.openxmlformats.org/officeDocument/2006/relationships/image" Target="../media/image479.png"/><Relationship Id="rId276" Type="http://schemas.openxmlformats.org/officeDocument/2006/relationships/customXml" Target="../ink/ink481.xml"/><Relationship Id="rId24" Type="http://schemas.openxmlformats.org/officeDocument/2006/relationships/customXml" Target="../ink/ink355.xml"/><Relationship Id="rId40" Type="http://schemas.openxmlformats.org/officeDocument/2006/relationships/customXml" Target="../ink/ink363.xml"/><Relationship Id="rId45" Type="http://schemas.openxmlformats.org/officeDocument/2006/relationships/image" Target="../media/image366.png"/><Relationship Id="rId66" Type="http://schemas.openxmlformats.org/officeDocument/2006/relationships/customXml" Target="../ink/ink376.xml"/><Relationship Id="rId87" Type="http://schemas.openxmlformats.org/officeDocument/2006/relationships/image" Target="../media/image387.png"/><Relationship Id="rId110" Type="http://schemas.openxmlformats.org/officeDocument/2006/relationships/customXml" Target="../ink/ink398.xml"/><Relationship Id="rId115" Type="http://schemas.openxmlformats.org/officeDocument/2006/relationships/image" Target="../media/image401.png"/><Relationship Id="rId131" Type="http://schemas.openxmlformats.org/officeDocument/2006/relationships/image" Target="../media/image409.png"/><Relationship Id="rId136" Type="http://schemas.openxmlformats.org/officeDocument/2006/relationships/customXml" Target="../ink/ink411.xml"/><Relationship Id="rId157" Type="http://schemas.openxmlformats.org/officeDocument/2006/relationships/image" Target="../media/image422.png"/><Relationship Id="rId178" Type="http://schemas.openxmlformats.org/officeDocument/2006/relationships/customXml" Target="../ink/ink432.xml"/><Relationship Id="rId61" Type="http://schemas.openxmlformats.org/officeDocument/2006/relationships/image" Target="../media/image374.png"/><Relationship Id="rId82" Type="http://schemas.openxmlformats.org/officeDocument/2006/relationships/customXml" Target="../ink/ink384.xml"/><Relationship Id="rId152" Type="http://schemas.openxmlformats.org/officeDocument/2006/relationships/customXml" Target="../ink/ink419.xml"/><Relationship Id="rId173" Type="http://schemas.openxmlformats.org/officeDocument/2006/relationships/image" Target="../media/image430.png"/><Relationship Id="rId194" Type="http://schemas.openxmlformats.org/officeDocument/2006/relationships/customXml" Target="../ink/ink440.xml"/><Relationship Id="rId199" Type="http://schemas.openxmlformats.org/officeDocument/2006/relationships/image" Target="../media/image443.png"/><Relationship Id="rId203" Type="http://schemas.openxmlformats.org/officeDocument/2006/relationships/image" Target="../media/image445.png"/><Relationship Id="rId208" Type="http://schemas.openxmlformats.org/officeDocument/2006/relationships/customXml" Target="../ink/ink447.xml"/><Relationship Id="rId229" Type="http://schemas.openxmlformats.org/officeDocument/2006/relationships/image" Target="../media/image458.png"/><Relationship Id="rId19" Type="http://schemas.openxmlformats.org/officeDocument/2006/relationships/image" Target="../media/image353.png"/><Relationship Id="rId224" Type="http://schemas.openxmlformats.org/officeDocument/2006/relationships/customXml" Target="../ink/ink455.xml"/><Relationship Id="rId240" Type="http://schemas.openxmlformats.org/officeDocument/2006/relationships/customXml" Target="../ink/ink463.xml"/><Relationship Id="rId245" Type="http://schemas.openxmlformats.org/officeDocument/2006/relationships/image" Target="../media/image466.png"/><Relationship Id="rId261" Type="http://schemas.openxmlformats.org/officeDocument/2006/relationships/image" Target="../media/image474.png"/><Relationship Id="rId266" Type="http://schemas.openxmlformats.org/officeDocument/2006/relationships/customXml" Target="../ink/ink476.xml"/><Relationship Id="rId14" Type="http://schemas.openxmlformats.org/officeDocument/2006/relationships/customXml" Target="../ink/ink350.xml"/><Relationship Id="rId30" Type="http://schemas.openxmlformats.org/officeDocument/2006/relationships/customXml" Target="../ink/ink358.xml"/><Relationship Id="rId35" Type="http://schemas.openxmlformats.org/officeDocument/2006/relationships/image" Target="../media/image361.png"/><Relationship Id="rId56" Type="http://schemas.openxmlformats.org/officeDocument/2006/relationships/customXml" Target="../ink/ink371.xml"/><Relationship Id="rId77" Type="http://schemas.openxmlformats.org/officeDocument/2006/relationships/image" Target="../media/image382.png"/><Relationship Id="rId100" Type="http://schemas.openxmlformats.org/officeDocument/2006/relationships/customXml" Target="../ink/ink393.xml"/><Relationship Id="rId105" Type="http://schemas.openxmlformats.org/officeDocument/2006/relationships/image" Target="../media/image396.png"/><Relationship Id="rId126" Type="http://schemas.openxmlformats.org/officeDocument/2006/relationships/customXml" Target="../ink/ink406.xml"/><Relationship Id="rId147" Type="http://schemas.openxmlformats.org/officeDocument/2006/relationships/image" Target="../media/image417.png"/><Relationship Id="rId168" Type="http://schemas.openxmlformats.org/officeDocument/2006/relationships/customXml" Target="../ink/ink427.xml"/><Relationship Id="rId8" Type="http://schemas.openxmlformats.org/officeDocument/2006/relationships/customXml" Target="../ink/ink347.xml"/><Relationship Id="rId51" Type="http://schemas.openxmlformats.org/officeDocument/2006/relationships/image" Target="../media/image369.png"/><Relationship Id="rId72" Type="http://schemas.openxmlformats.org/officeDocument/2006/relationships/customXml" Target="../ink/ink379.xml"/><Relationship Id="rId93" Type="http://schemas.openxmlformats.org/officeDocument/2006/relationships/image" Target="../media/image390.png"/><Relationship Id="rId98" Type="http://schemas.openxmlformats.org/officeDocument/2006/relationships/customXml" Target="../ink/ink392.xml"/><Relationship Id="rId121" Type="http://schemas.openxmlformats.org/officeDocument/2006/relationships/image" Target="../media/image404.png"/><Relationship Id="rId142" Type="http://schemas.openxmlformats.org/officeDocument/2006/relationships/customXml" Target="../ink/ink414.xml"/><Relationship Id="rId163" Type="http://schemas.openxmlformats.org/officeDocument/2006/relationships/image" Target="../media/image425.png"/><Relationship Id="rId184" Type="http://schemas.openxmlformats.org/officeDocument/2006/relationships/customXml" Target="../ink/ink435.xml"/><Relationship Id="rId189" Type="http://schemas.openxmlformats.org/officeDocument/2006/relationships/image" Target="../media/image438.png"/><Relationship Id="rId219" Type="http://schemas.openxmlformats.org/officeDocument/2006/relationships/image" Target="../media/image453.png"/><Relationship Id="rId3" Type="http://schemas.openxmlformats.org/officeDocument/2006/relationships/image" Target="../media/image345.png"/><Relationship Id="rId214" Type="http://schemas.openxmlformats.org/officeDocument/2006/relationships/customXml" Target="../ink/ink450.xml"/><Relationship Id="rId230" Type="http://schemas.openxmlformats.org/officeDocument/2006/relationships/customXml" Target="../ink/ink458.xml"/><Relationship Id="rId235" Type="http://schemas.openxmlformats.org/officeDocument/2006/relationships/image" Target="../media/image461.png"/><Relationship Id="rId251" Type="http://schemas.openxmlformats.org/officeDocument/2006/relationships/image" Target="../media/image469.png"/><Relationship Id="rId256" Type="http://schemas.openxmlformats.org/officeDocument/2006/relationships/customXml" Target="../ink/ink471.xml"/><Relationship Id="rId277" Type="http://schemas.openxmlformats.org/officeDocument/2006/relationships/image" Target="../media/image482.png"/><Relationship Id="rId25" Type="http://schemas.openxmlformats.org/officeDocument/2006/relationships/image" Target="../media/image356.png"/><Relationship Id="rId46" Type="http://schemas.openxmlformats.org/officeDocument/2006/relationships/customXml" Target="../ink/ink366.xml"/><Relationship Id="rId67" Type="http://schemas.openxmlformats.org/officeDocument/2006/relationships/image" Target="../media/image377.png"/><Relationship Id="rId116" Type="http://schemas.openxmlformats.org/officeDocument/2006/relationships/customXml" Target="../ink/ink401.xml"/><Relationship Id="rId137" Type="http://schemas.openxmlformats.org/officeDocument/2006/relationships/image" Target="../media/image412.png"/><Relationship Id="rId158" Type="http://schemas.openxmlformats.org/officeDocument/2006/relationships/customXml" Target="../ink/ink422.xml"/><Relationship Id="rId272" Type="http://schemas.openxmlformats.org/officeDocument/2006/relationships/customXml" Target="../ink/ink479.xml"/><Relationship Id="rId20" Type="http://schemas.openxmlformats.org/officeDocument/2006/relationships/customXml" Target="../ink/ink353.xml"/><Relationship Id="rId41" Type="http://schemas.openxmlformats.org/officeDocument/2006/relationships/image" Target="../media/image364.png"/><Relationship Id="rId62" Type="http://schemas.openxmlformats.org/officeDocument/2006/relationships/customXml" Target="../ink/ink374.xml"/><Relationship Id="rId83" Type="http://schemas.openxmlformats.org/officeDocument/2006/relationships/image" Target="../media/image385.png"/><Relationship Id="rId88" Type="http://schemas.openxmlformats.org/officeDocument/2006/relationships/customXml" Target="../ink/ink387.xml"/><Relationship Id="rId111" Type="http://schemas.openxmlformats.org/officeDocument/2006/relationships/image" Target="../media/image399.png"/><Relationship Id="rId132" Type="http://schemas.openxmlformats.org/officeDocument/2006/relationships/customXml" Target="../ink/ink409.xml"/><Relationship Id="rId153" Type="http://schemas.openxmlformats.org/officeDocument/2006/relationships/image" Target="../media/image420.png"/><Relationship Id="rId174" Type="http://schemas.openxmlformats.org/officeDocument/2006/relationships/customXml" Target="../ink/ink430.xml"/><Relationship Id="rId179" Type="http://schemas.openxmlformats.org/officeDocument/2006/relationships/image" Target="../media/image433.png"/><Relationship Id="rId195" Type="http://schemas.openxmlformats.org/officeDocument/2006/relationships/image" Target="../media/image441.png"/><Relationship Id="rId209" Type="http://schemas.openxmlformats.org/officeDocument/2006/relationships/image" Target="../media/image448.png"/><Relationship Id="rId190" Type="http://schemas.openxmlformats.org/officeDocument/2006/relationships/customXml" Target="../ink/ink438.xml"/><Relationship Id="rId204" Type="http://schemas.openxmlformats.org/officeDocument/2006/relationships/customXml" Target="../ink/ink445.xml"/><Relationship Id="rId220" Type="http://schemas.openxmlformats.org/officeDocument/2006/relationships/customXml" Target="../ink/ink453.xml"/><Relationship Id="rId225" Type="http://schemas.openxmlformats.org/officeDocument/2006/relationships/image" Target="../media/image456.png"/><Relationship Id="rId241" Type="http://schemas.openxmlformats.org/officeDocument/2006/relationships/image" Target="../media/image464.png"/><Relationship Id="rId246" Type="http://schemas.openxmlformats.org/officeDocument/2006/relationships/customXml" Target="../ink/ink466.xml"/><Relationship Id="rId267" Type="http://schemas.openxmlformats.org/officeDocument/2006/relationships/image" Target="../media/image477.png"/><Relationship Id="rId15" Type="http://schemas.openxmlformats.org/officeDocument/2006/relationships/image" Target="../media/image351.png"/><Relationship Id="rId36" Type="http://schemas.openxmlformats.org/officeDocument/2006/relationships/customXml" Target="../ink/ink361.xml"/><Relationship Id="rId57" Type="http://schemas.openxmlformats.org/officeDocument/2006/relationships/image" Target="../media/image372.png"/><Relationship Id="rId106" Type="http://schemas.openxmlformats.org/officeDocument/2006/relationships/customXml" Target="../ink/ink396.xml"/><Relationship Id="rId127" Type="http://schemas.openxmlformats.org/officeDocument/2006/relationships/image" Target="../media/image407.png"/><Relationship Id="rId262" Type="http://schemas.openxmlformats.org/officeDocument/2006/relationships/customXml" Target="../ink/ink474.xml"/><Relationship Id="rId10" Type="http://schemas.openxmlformats.org/officeDocument/2006/relationships/customXml" Target="../ink/ink348.xml"/><Relationship Id="rId31" Type="http://schemas.openxmlformats.org/officeDocument/2006/relationships/image" Target="../media/image359.png"/><Relationship Id="rId52" Type="http://schemas.openxmlformats.org/officeDocument/2006/relationships/customXml" Target="../ink/ink369.xml"/><Relationship Id="rId73" Type="http://schemas.openxmlformats.org/officeDocument/2006/relationships/image" Target="../media/image380.png"/><Relationship Id="rId78" Type="http://schemas.openxmlformats.org/officeDocument/2006/relationships/customXml" Target="../ink/ink382.xml"/><Relationship Id="rId94" Type="http://schemas.openxmlformats.org/officeDocument/2006/relationships/customXml" Target="../ink/ink390.xml"/><Relationship Id="rId99" Type="http://schemas.openxmlformats.org/officeDocument/2006/relationships/image" Target="../media/image393.png"/><Relationship Id="rId101" Type="http://schemas.openxmlformats.org/officeDocument/2006/relationships/image" Target="../media/image394.png"/><Relationship Id="rId122" Type="http://schemas.openxmlformats.org/officeDocument/2006/relationships/customXml" Target="../ink/ink404.xml"/><Relationship Id="rId143" Type="http://schemas.openxmlformats.org/officeDocument/2006/relationships/image" Target="../media/image415.png"/><Relationship Id="rId148" Type="http://schemas.openxmlformats.org/officeDocument/2006/relationships/customXml" Target="../ink/ink417.xml"/><Relationship Id="rId164" Type="http://schemas.openxmlformats.org/officeDocument/2006/relationships/customXml" Target="../ink/ink425.xml"/><Relationship Id="rId169" Type="http://schemas.openxmlformats.org/officeDocument/2006/relationships/image" Target="../media/image428.png"/><Relationship Id="rId185" Type="http://schemas.openxmlformats.org/officeDocument/2006/relationships/image" Target="../media/image436.png"/><Relationship Id="rId4" Type="http://schemas.openxmlformats.org/officeDocument/2006/relationships/customXml" Target="../ink/ink345.xml"/><Relationship Id="rId9" Type="http://schemas.openxmlformats.org/officeDocument/2006/relationships/image" Target="../media/image348.png"/><Relationship Id="rId180" Type="http://schemas.openxmlformats.org/officeDocument/2006/relationships/customXml" Target="../ink/ink433.xml"/><Relationship Id="rId210" Type="http://schemas.openxmlformats.org/officeDocument/2006/relationships/customXml" Target="../ink/ink448.xml"/><Relationship Id="rId215" Type="http://schemas.openxmlformats.org/officeDocument/2006/relationships/image" Target="../media/image451.png"/><Relationship Id="rId236" Type="http://schemas.openxmlformats.org/officeDocument/2006/relationships/customXml" Target="../ink/ink461.xml"/><Relationship Id="rId257" Type="http://schemas.openxmlformats.org/officeDocument/2006/relationships/image" Target="../media/image472.png"/><Relationship Id="rId278" Type="http://schemas.openxmlformats.org/officeDocument/2006/relationships/customXml" Target="../ink/ink482.xml"/><Relationship Id="rId26" Type="http://schemas.openxmlformats.org/officeDocument/2006/relationships/customXml" Target="../ink/ink356.xml"/><Relationship Id="rId231" Type="http://schemas.openxmlformats.org/officeDocument/2006/relationships/image" Target="../media/image459.png"/><Relationship Id="rId252" Type="http://schemas.openxmlformats.org/officeDocument/2006/relationships/customXml" Target="../ink/ink469.xml"/><Relationship Id="rId273" Type="http://schemas.openxmlformats.org/officeDocument/2006/relationships/image" Target="../media/image480.png"/><Relationship Id="rId47" Type="http://schemas.openxmlformats.org/officeDocument/2006/relationships/image" Target="../media/image367.png"/><Relationship Id="rId68" Type="http://schemas.openxmlformats.org/officeDocument/2006/relationships/customXml" Target="../ink/ink377.xml"/><Relationship Id="rId89" Type="http://schemas.openxmlformats.org/officeDocument/2006/relationships/image" Target="../media/image388.png"/><Relationship Id="rId112" Type="http://schemas.openxmlformats.org/officeDocument/2006/relationships/customXml" Target="../ink/ink399.xml"/><Relationship Id="rId133" Type="http://schemas.openxmlformats.org/officeDocument/2006/relationships/image" Target="../media/image410.png"/><Relationship Id="rId154" Type="http://schemas.openxmlformats.org/officeDocument/2006/relationships/customXml" Target="../ink/ink420.xml"/><Relationship Id="rId175" Type="http://schemas.openxmlformats.org/officeDocument/2006/relationships/image" Target="../media/image431.png"/><Relationship Id="rId196" Type="http://schemas.openxmlformats.org/officeDocument/2006/relationships/customXml" Target="../ink/ink441.xml"/><Relationship Id="rId200" Type="http://schemas.openxmlformats.org/officeDocument/2006/relationships/customXml" Target="../ink/ink443.xml"/><Relationship Id="rId16" Type="http://schemas.openxmlformats.org/officeDocument/2006/relationships/customXml" Target="../ink/ink351.xml"/><Relationship Id="rId221" Type="http://schemas.openxmlformats.org/officeDocument/2006/relationships/image" Target="../media/image454.png"/><Relationship Id="rId242" Type="http://schemas.openxmlformats.org/officeDocument/2006/relationships/customXml" Target="../ink/ink464.xml"/><Relationship Id="rId263" Type="http://schemas.openxmlformats.org/officeDocument/2006/relationships/image" Target="../media/image475.png"/><Relationship Id="rId37" Type="http://schemas.openxmlformats.org/officeDocument/2006/relationships/image" Target="../media/image362.png"/><Relationship Id="rId58" Type="http://schemas.openxmlformats.org/officeDocument/2006/relationships/customXml" Target="../ink/ink372.xml"/><Relationship Id="rId79" Type="http://schemas.openxmlformats.org/officeDocument/2006/relationships/image" Target="../media/image383.png"/><Relationship Id="rId102" Type="http://schemas.openxmlformats.org/officeDocument/2006/relationships/customXml" Target="../ink/ink394.xml"/><Relationship Id="rId123" Type="http://schemas.openxmlformats.org/officeDocument/2006/relationships/image" Target="../media/image405.png"/><Relationship Id="rId144" Type="http://schemas.openxmlformats.org/officeDocument/2006/relationships/customXml" Target="../ink/ink415.xml"/><Relationship Id="rId90" Type="http://schemas.openxmlformats.org/officeDocument/2006/relationships/customXml" Target="../ink/ink388.xml"/><Relationship Id="rId165" Type="http://schemas.openxmlformats.org/officeDocument/2006/relationships/image" Target="../media/image426.png"/><Relationship Id="rId186" Type="http://schemas.openxmlformats.org/officeDocument/2006/relationships/customXml" Target="../ink/ink436.xml"/><Relationship Id="rId211" Type="http://schemas.openxmlformats.org/officeDocument/2006/relationships/image" Target="../media/image449.png"/><Relationship Id="rId232" Type="http://schemas.openxmlformats.org/officeDocument/2006/relationships/customXml" Target="../ink/ink459.xml"/><Relationship Id="rId253" Type="http://schemas.openxmlformats.org/officeDocument/2006/relationships/image" Target="../media/image470.png"/><Relationship Id="rId274" Type="http://schemas.openxmlformats.org/officeDocument/2006/relationships/customXml" Target="../ink/ink480.xml"/><Relationship Id="rId27" Type="http://schemas.openxmlformats.org/officeDocument/2006/relationships/image" Target="../media/image357.png"/><Relationship Id="rId48" Type="http://schemas.openxmlformats.org/officeDocument/2006/relationships/customXml" Target="../ink/ink367.xml"/><Relationship Id="rId69" Type="http://schemas.openxmlformats.org/officeDocument/2006/relationships/image" Target="../media/image378.png"/><Relationship Id="rId113" Type="http://schemas.openxmlformats.org/officeDocument/2006/relationships/image" Target="../media/image400.png"/><Relationship Id="rId134" Type="http://schemas.openxmlformats.org/officeDocument/2006/relationships/customXml" Target="../ink/ink410.xml"/><Relationship Id="rId80" Type="http://schemas.openxmlformats.org/officeDocument/2006/relationships/customXml" Target="../ink/ink383.xml"/><Relationship Id="rId155" Type="http://schemas.openxmlformats.org/officeDocument/2006/relationships/image" Target="../media/image421.png"/><Relationship Id="rId176" Type="http://schemas.openxmlformats.org/officeDocument/2006/relationships/customXml" Target="../ink/ink431.xml"/><Relationship Id="rId197" Type="http://schemas.openxmlformats.org/officeDocument/2006/relationships/image" Target="../media/image442.png"/><Relationship Id="rId201" Type="http://schemas.openxmlformats.org/officeDocument/2006/relationships/image" Target="../media/image444.png"/><Relationship Id="rId222" Type="http://schemas.openxmlformats.org/officeDocument/2006/relationships/customXml" Target="../ink/ink454.xml"/><Relationship Id="rId243" Type="http://schemas.openxmlformats.org/officeDocument/2006/relationships/image" Target="../media/image465.png"/><Relationship Id="rId264" Type="http://schemas.openxmlformats.org/officeDocument/2006/relationships/customXml" Target="../ink/ink475.xml"/><Relationship Id="rId17" Type="http://schemas.openxmlformats.org/officeDocument/2006/relationships/image" Target="../media/image352.png"/><Relationship Id="rId38" Type="http://schemas.openxmlformats.org/officeDocument/2006/relationships/customXml" Target="../ink/ink362.xml"/><Relationship Id="rId59" Type="http://schemas.openxmlformats.org/officeDocument/2006/relationships/image" Target="../media/image373.png"/><Relationship Id="rId103" Type="http://schemas.openxmlformats.org/officeDocument/2006/relationships/image" Target="../media/image395.png"/><Relationship Id="rId124" Type="http://schemas.openxmlformats.org/officeDocument/2006/relationships/customXml" Target="../ink/ink405.xml"/><Relationship Id="rId70" Type="http://schemas.openxmlformats.org/officeDocument/2006/relationships/customXml" Target="../ink/ink378.xml"/><Relationship Id="rId91" Type="http://schemas.openxmlformats.org/officeDocument/2006/relationships/image" Target="../media/image389.png"/><Relationship Id="rId145" Type="http://schemas.openxmlformats.org/officeDocument/2006/relationships/image" Target="../media/image416.png"/><Relationship Id="rId166" Type="http://schemas.openxmlformats.org/officeDocument/2006/relationships/customXml" Target="../ink/ink426.xml"/><Relationship Id="rId187" Type="http://schemas.openxmlformats.org/officeDocument/2006/relationships/image" Target="../media/image43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49.xml"/><Relationship Id="rId233" Type="http://schemas.openxmlformats.org/officeDocument/2006/relationships/image" Target="../media/image460.png"/><Relationship Id="rId254" Type="http://schemas.openxmlformats.org/officeDocument/2006/relationships/customXml" Target="../ink/ink470.xml"/><Relationship Id="rId28" Type="http://schemas.openxmlformats.org/officeDocument/2006/relationships/customXml" Target="../ink/ink357.xml"/><Relationship Id="rId49" Type="http://schemas.openxmlformats.org/officeDocument/2006/relationships/image" Target="../media/image368.png"/><Relationship Id="rId114" Type="http://schemas.openxmlformats.org/officeDocument/2006/relationships/customXml" Target="../ink/ink400.xml"/><Relationship Id="rId275" Type="http://schemas.openxmlformats.org/officeDocument/2006/relationships/image" Target="../media/image481.png"/><Relationship Id="rId60" Type="http://schemas.openxmlformats.org/officeDocument/2006/relationships/customXml" Target="../ink/ink373.xml"/><Relationship Id="rId81" Type="http://schemas.openxmlformats.org/officeDocument/2006/relationships/image" Target="../media/image384.png"/><Relationship Id="rId135" Type="http://schemas.openxmlformats.org/officeDocument/2006/relationships/image" Target="../media/image411.png"/><Relationship Id="rId156" Type="http://schemas.openxmlformats.org/officeDocument/2006/relationships/customXml" Target="../ink/ink421.xml"/><Relationship Id="rId177" Type="http://schemas.openxmlformats.org/officeDocument/2006/relationships/image" Target="../media/image432.png"/><Relationship Id="rId198" Type="http://schemas.openxmlformats.org/officeDocument/2006/relationships/customXml" Target="../ink/ink44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42.png"/><Relationship Id="rId21" Type="http://schemas.openxmlformats.org/officeDocument/2006/relationships/image" Target="../media/image494.png"/><Relationship Id="rId42" Type="http://schemas.openxmlformats.org/officeDocument/2006/relationships/customXml" Target="../ink/ink504.xml"/><Relationship Id="rId63" Type="http://schemas.openxmlformats.org/officeDocument/2006/relationships/image" Target="../media/image515.png"/><Relationship Id="rId84" Type="http://schemas.openxmlformats.org/officeDocument/2006/relationships/customXml" Target="../ink/ink525.xml"/><Relationship Id="rId138" Type="http://schemas.openxmlformats.org/officeDocument/2006/relationships/customXml" Target="../ink/ink552.xml"/><Relationship Id="rId159" Type="http://schemas.openxmlformats.org/officeDocument/2006/relationships/image" Target="../media/image563.png"/><Relationship Id="rId170" Type="http://schemas.openxmlformats.org/officeDocument/2006/relationships/customXml" Target="../ink/ink568.xml"/><Relationship Id="rId191" Type="http://schemas.openxmlformats.org/officeDocument/2006/relationships/image" Target="../media/image579.png"/><Relationship Id="rId205" Type="http://schemas.openxmlformats.org/officeDocument/2006/relationships/image" Target="../media/image586.png"/><Relationship Id="rId226" Type="http://schemas.openxmlformats.org/officeDocument/2006/relationships/customXml" Target="../ink/ink596.xml"/><Relationship Id="rId107" Type="http://schemas.openxmlformats.org/officeDocument/2006/relationships/image" Target="../media/image537.png"/><Relationship Id="rId11" Type="http://schemas.openxmlformats.org/officeDocument/2006/relationships/image" Target="../media/image489.png"/><Relationship Id="rId32" Type="http://schemas.openxmlformats.org/officeDocument/2006/relationships/customXml" Target="../ink/ink499.xml"/><Relationship Id="rId53" Type="http://schemas.openxmlformats.org/officeDocument/2006/relationships/image" Target="../media/image510.png"/><Relationship Id="rId74" Type="http://schemas.openxmlformats.org/officeDocument/2006/relationships/customXml" Target="../ink/ink520.xml"/><Relationship Id="rId128" Type="http://schemas.openxmlformats.org/officeDocument/2006/relationships/customXml" Target="../ink/ink547.xml"/><Relationship Id="rId149" Type="http://schemas.openxmlformats.org/officeDocument/2006/relationships/image" Target="../media/image558.png"/><Relationship Id="rId5" Type="http://schemas.openxmlformats.org/officeDocument/2006/relationships/image" Target="../media/image486.png"/><Relationship Id="rId95" Type="http://schemas.openxmlformats.org/officeDocument/2006/relationships/image" Target="../media/image531.png"/><Relationship Id="rId160" Type="http://schemas.openxmlformats.org/officeDocument/2006/relationships/customXml" Target="../ink/ink563.xml"/><Relationship Id="rId181" Type="http://schemas.openxmlformats.org/officeDocument/2006/relationships/image" Target="../media/image574.png"/><Relationship Id="rId216" Type="http://schemas.openxmlformats.org/officeDocument/2006/relationships/customXml" Target="../ink/ink591.xml"/><Relationship Id="rId22" Type="http://schemas.openxmlformats.org/officeDocument/2006/relationships/customXml" Target="../ink/ink494.xml"/><Relationship Id="rId27" Type="http://schemas.openxmlformats.org/officeDocument/2006/relationships/image" Target="../media/image497.png"/><Relationship Id="rId43" Type="http://schemas.openxmlformats.org/officeDocument/2006/relationships/image" Target="../media/image505.png"/><Relationship Id="rId48" Type="http://schemas.openxmlformats.org/officeDocument/2006/relationships/customXml" Target="../ink/ink507.xml"/><Relationship Id="rId64" Type="http://schemas.openxmlformats.org/officeDocument/2006/relationships/customXml" Target="../ink/ink515.xml"/><Relationship Id="rId69" Type="http://schemas.openxmlformats.org/officeDocument/2006/relationships/image" Target="../media/image518.png"/><Relationship Id="rId113" Type="http://schemas.openxmlformats.org/officeDocument/2006/relationships/image" Target="../media/image540.png"/><Relationship Id="rId118" Type="http://schemas.openxmlformats.org/officeDocument/2006/relationships/customXml" Target="../ink/ink542.xml"/><Relationship Id="rId134" Type="http://schemas.openxmlformats.org/officeDocument/2006/relationships/customXml" Target="../ink/ink550.xml"/><Relationship Id="rId139" Type="http://schemas.openxmlformats.org/officeDocument/2006/relationships/image" Target="../media/image553.png"/><Relationship Id="rId80" Type="http://schemas.openxmlformats.org/officeDocument/2006/relationships/customXml" Target="../ink/ink523.xml"/><Relationship Id="rId85" Type="http://schemas.openxmlformats.org/officeDocument/2006/relationships/image" Target="../media/image526.png"/><Relationship Id="rId150" Type="http://schemas.openxmlformats.org/officeDocument/2006/relationships/customXml" Target="../ink/ink558.xml"/><Relationship Id="rId155" Type="http://schemas.openxmlformats.org/officeDocument/2006/relationships/image" Target="../media/image561.png"/><Relationship Id="rId171" Type="http://schemas.openxmlformats.org/officeDocument/2006/relationships/image" Target="../media/image569.png"/><Relationship Id="rId176" Type="http://schemas.openxmlformats.org/officeDocument/2006/relationships/customXml" Target="../ink/ink571.xml"/><Relationship Id="rId192" Type="http://schemas.openxmlformats.org/officeDocument/2006/relationships/customXml" Target="../ink/ink579.xml"/><Relationship Id="rId197" Type="http://schemas.openxmlformats.org/officeDocument/2006/relationships/image" Target="../media/image582.png"/><Relationship Id="rId206" Type="http://schemas.openxmlformats.org/officeDocument/2006/relationships/customXml" Target="../ink/ink586.xml"/><Relationship Id="rId227" Type="http://schemas.openxmlformats.org/officeDocument/2006/relationships/image" Target="../media/image597.png"/><Relationship Id="rId201" Type="http://schemas.openxmlformats.org/officeDocument/2006/relationships/image" Target="../media/image584.png"/><Relationship Id="rId222" Type="http://schemas.openxmlformats.org/officeDocument/2006/relationships/customXml" Target="../ink/ink594.xml"/><Relationship Id="rId12" Type="http://schemas.openxmlformats.org/officeDocument/2006/relationships/customXml" Target="../ink/ink489.xml"/><Relationship Id="rId17" Type="http://schemas.openxmlformats.org/officeDocument/2006/relationships/image" Target="../media/image492.png"/><Relationship Id="rId33" Type="http://schemas.openxmlformats.org/officeDocument/2006/relationships/image" Target="../media/image500.png"/><Relationship Id="rId38" Type="http://schemas.openxmlformats.org/officeDocument/2006/relationships/customXml" Target="../ink/ink502.xml"/><Relationship Id="rId59" Type="http://schemas.openxmlformats.org/officeDocument/2006/relationships/image" Target="../media/image513.png"/><Relationship Id="rId103" Type="http://schemas.openxmlformats.org/officeDocument/2006/relationships/image" Target="../media/image535.png"/><Relationship Id="rId108" Type="http://schemas.openxmlformats.org/officeDocument/2006/relationships/customXml" Target="../ink/ink537.xml"/><Relationship Id="rId124" Type="http://schemas.openxmlformats.org/officeDocument/2006/relationships/customXml" Target="../ink/ink545.xml"/><Relationship Id="rId129" Type="http://schemas.openxmlformats.org/officeDocument/2006/relationships/image" Target="../media/image548.png"/><Relationship Id="rId54" Type="http://schemas.openxmlformats.org/officeDocument/2006/relationships/customXml" Target="../ink/ink510.xml"/><Relationship Id="rId70" Type="http://schemas.openxmlformats.org/officeDocument/2006/relationships/customXml" Target="../ink/ink518.xml"/><Relationship Id="rId75" Type="http://schemas.openxmlformats.org/officeDocument/2006/relationships/image" Target="../media/image521.png"/><Relationship Id="rId91" Type="http://schemas.openxmlformats.org/officeDocument/2006/relationships/image" Target="../media/image529.png"/><Relationship Id="rId96" Type="http://schemas.openxmlformats.org/officeDocument/2006/relationships/customXml" Target="../ink/ink531.xml"/><Relationship Id="rId140" Type="http://schemas.openxmlformats.org/officeDocument/2006/relationships/customXml" Target="../ink/ink553.xml"/><Relationship Id="rId145" Type="http://schemas.openxmlformats.org/officeDocument/2006/relationships/image" Target="../media/image556.png"/><Relationship Id="rId161" Type="http://schemas.openxmlformats.org/officeDocument/2006/relationships/image" Target="../media/image564.png"/><Relationship Id="rId166" Type="http://schemas.openxmlformats.org/officeDocument/2006/relationships/customXml" Target="../ink/ink566.xml"/><Relationship Id="rId182" Type="http://schemas.openxmlformats.org/officeDocument/2006/relationships/customXml" Target="../ink/ink574.xml"/><Relationship Id="rId187" Type="http://schemas.openxmlformats.org/officeDocument/2006/relationships/image" Target="../media/image577.png"/><Relationship Id="rId217" Type="http://schemas.openxmlformats.org/officeDocument/2006/relationships/image" Target="../media/image59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86.xml"/><Relationship Id="rId212" Type="http://schemas.openxmlformats.org/officeDocument/2006/relationships/customXml" Target="../ink/ink589.xml"/><Relationship Id="rId233" Type="http://schemas.openxmlformats.org/officeDocument/2006/relationships/image" Target="../media/image600.png"/><Relationship Id="rId23" Type="http://schemas.openxmlformats.org/officeDocument/2006/relationships/image" Target="../media/image495.png"/><Relationship Id="rId28" Type="http://schemas.openxmlformats.org/officeDocument/2006/relationships/customXml" Target="../ink/ink497.xml"/><Relationship Id="rId49" Type="http://schemas.openxmlformats.org/officeDocument/2006/relationships/image" Target="../media/image508.png"/><Relationship Id="rId114" Type="http://schemas.openxmlformats.org/officeDocument/2006/relationships/customXml" Target="../ink/ink540.xml"/><Relationship Id="rId119" Type="http://schemas.openxmlformats.org/officeDocument/2006/relationships/image" Target="../media/image543.png"/><Relationship Id="rId44" Type="http://schemas.openxmlformats.org/officeDocument/2006/relationships/customXml" Target="../ink/ink505.xml"/><Relationship Id="rId60" Type="http://schemas.openxmlformats.org/officeDocument/2006/relationships/customXml" Target="../ink/ink513.xml"/><Relationship Id="rId65" Type="http://schemas.openxmlformats.org/officeDocument/2006/relationships/image" Target="../media/image516.png"/><Relationship Id="rId81" Type="http://schemas.openxmlformats.org/officeDocument/2006/relationships/image" Target="../media/image524.png"/><Relationship Id="rId86" Type="http://schemas.openxmlformats.org/officeDocument/2006/relationships/customXml" Target="../ink/ink526.xml"/><Relationship Id="rId130" Type="http://schemas.openxmlformats.org/officeDocument/2006/relationships/customXml" Target="../ink/ink548.xml"/><Relationship Id="rId135" Type="http://schemas.openxmlformats.org/officeDocument/2006/relationships/image" Target="../media/image551.png"/><Relationship Id="rId151" Type="http://schemas.openxmlformats.org/officeDocument/2006/relationships/image" Target="../media/image559.png"/><Relationship Id="rId156" Type="http://schemas.openxmlformats.org/officeDocument/2006/relationships/customXml" Target="../ink/ink561.xml"/><Relationship Id="rId177" Type="http://schemas.openxmlformats.org/officeDocument/2006/relationships/image" Target="../media/image572.png"/><Relationship Id="rId198" Type="http://schemas.openxmlformats.org/officeDocument/2006/relationships/customXml" Target="../ink/ink582.xml"/><Relationship Id="rId172" Type="http://schemas.openxmlformats.org/officeDocument/2006/relationships/customXml" Target="../ink/ink569.xml"/><Relationship Id="rId193" Type="http://schemas.openxmlformats.org/officeDocument/2006/relationships/image" Target="../media/image580.png"/><Relationship Id="rId202" Type="http://schemas.openxmlformats.org/officeDocument/2006/relationships/customXml" Target="../ink/ink584.xml"/><Relationship Id="rId207" Type="http://schemas.openxmlformats.org/officeDocument/2006/relationships/image" Target="../media/image587.png"/><Relationship Id="rId223" Type="http://schemas.openxmlformats.org/officeDocument/2006/relationships/image" Target="../media/image595.png"/><Relationship Id="rId228" Type="http://schemas.openxmlformats.org/officeDocument/2006/relationships/customXml" Target="../ink/ink597.xml"/><Relationship Id="rId13" Type="http://schemas.openxmlformats.org/officeDocument/2006/relationships/image" Target="../media/image490.png"/><Relationship Id="rId18" Type="http://schemas.openxmlformats.org/officeDocument/2006/relationships/customXml" Target="../ink/ink492.xml"/><Relationship Id="rId39" Type="http://schemas.openxmlformats.org/officeDocument/2006/relationships/image" Target="../media/image503.png"/><Relationship Id="rId109" Type="http://schemas.openxmlformats.org/officeDocument/2006/relationships/image" Target="../media/image538.png"/><Relationship Id="rId34" Type="http://schemas.openxmlformats.org/officeDocument/2006/relationships/customXml" Target="../ink/ink500.xml"/><Relationship Id="rId50" Type="http://schemas.openxmlformats.org/officeDocument/2006/relationships/customXml" Target="../ink/ink508.xml"/><Relationship Id="rId55" Type="http://schemas.openxmlformats.org/officeDocument/2006/relationships/image" Target="../media/image511.png"/><Relationship Id="rId76" Type="http://schemas.openxmlformats.org/officeDocument/2006/relationships/customXml" Target="../ink/ink521.xml"/><Relationship Id="rId97" Type="http://schemas.openxmlformats.org/officeDocument/2006/relationships/image" Target="../media/image532.png"/><Relationship Id="rId104" Type="http://schemas.openxmlformats.org/officeDocument/2006/relationships/customXml" Target="../ink/ink535.xml"/><Relationship Id="rId120" Type="http://schemas.openxmlformats.org/officeDocument/2006/relationships/customXml" Target="../ink/ink543.xml"/><Relationship Id="rId125" Type="http://schemas.openxmlformats.org/officeDocument/2006/relationships/image" Target="../media/image546.png"/><Relationship Id="rId141" Type="http://schemas.openxmlformats.org/officeDocument/2006/relationships/image" Target="../media/image554.png"/><Relationship Id="rId146" Type="http://schemas.openxmlformats.org/officeDocument/2006/relationships/customXml" Target="../ink/ink556.xml"/><Relationship Id="rId167" Type="http://schemas.openxmlformats.org/officeDocument/2006/relationships/image" Target="../media/image567.png"/><Relationship Id="rId188" Type="http://schemas.openxmlformats.org/officeDocument/2006/relationships/customXml" Target="../ink/ink577.xml"/><Relationship Id="rId7" Type="http://schemas.openxmlformats.org/officeDocument/2006/relationships/image" Target="../media/image487.png"/><Relationship Id="rId71" Type="http://schemas.openxmlformats.org/officeDocument/2006/relationships/image" Target="../media/image519.png"/><Relationship Id="rId92" Type="http://schemas.openxmlformats.org/officeDocument/2006/relationships/customXml" Target="../ink/ink529.xml"/><Relationship Id="rId162" Type="http://schemas.openxmlformats.org/officeDocument/2006/relationships/customXml" Target="../ink/ink564.xml"/><Relationship Id="rId183" Type="http://schemas.openxmlformats.org/officeDocument/2006/relationships/image" Target="../media/image575.png"/><Relationship Id="rId213" Type="http://schemas.openxmlformats.org/officeDocument/2006/relationships/image" Target="../media/image590.png"/><Relationship Id="rId218" Type="http://schemas.openxmlformats.org/officeDocument/2006/relationships/customXml" Target="../ink/ink592.xml"/><Relationship Id="rId2" Type="http://schemas.openxmlformats.org/officeDocument/2006/relationships/customXml" Target="../ink/ink484.xml"/><Relationship Id="rId29" Type="http://schemas.openxmlformats.org/officeDocument/2006/relationships/image" Target="../media/image498.png"/><Relationship Id="rId24" Type="http://schemas.openxmlformats.org/officeDocument/2006/relationships/customXml" Target="../ink/ink495.xml"/><Relationship Id="rId40" Type="http://schemas.openxmlformats.org/officeDocument/2006/relationships/customXml" Target="../ink/ink503.xml"/><Relationship Id="rId45" Type="http://schemas.openxmlformats.org/officeDocument/2006/relationships/image" Target="../media/image506.png"/><Relationship Id="rId66" Type="http://schemas.openxmlformats.org/officeDocument/2006/relationships/customXml" Target="../ink/ink516.xml"/><Relationship Id="rId87" Type="http://schemas.openxmlformats.org/officeDocument/2006/relationships/image" Target="../media/image527.png"/><Relationship Id="rId110" Type="http://schemas.openxmlformats.org/officeDocument/2006/relationships/customXml" Target="../ink/ink538.xml"/><Relationship Id="rId115" Type="http://schemas.openxmlformats.org/officeDocument/2006/relationships/image" Target="../media/image541.png"/><Relationship Id="rId131" Type="http://schemas.openxmlformats.org/officeDocument/2006/relationships/image" Target="../media/image549.png"/><Relationship Id="rId136" Type="http://schemas.openxmlformats.org/officeDocument/2006/relationships/customXml" Target="../ink/ink551.xml"/><Relationship Id="rId157" Type="http://schemas.openxmlformats.org/officeDocument/2006/relationships/image" Target="../media/image562.png"/><Relationship Id="rId178" Type="http://schemas.openxmlformats.org/officeDocument/2006/relationships/customXml" Target="../ink/ink572.xml"/><Relationship Id="rId61" Type="http://schemas.openxmlformats.org/officeDocument/2006/relationships/image" Target="../media/image514.png"/><Relationship Id="rId82" Type="http://schemas.openxmlformats.org/officeDocument/2006/relationships/customXml" Target="../ink/ink524.xml"/><Relationship Id="rId152" Type="http://schemas.openxmlformats.org/officeDocument/2006/relationships/customXml" Target="../ink/ink559.xml"/><Relationship Id="rId173" Type="http://schemas.openxmlformats.org/officeDocument/2006/relationships/image" Target="../media/image570.png"/><Relationship Id="rId194" Type="http://schemas.openxmlformats.org/officeDocument/2006/relationships/customXml" Target="../ink/ink580.xml"/><Relationship Id="rId199" Type="http://schemas.openxmlformats.org/officeDocument/2006/relationships/image" Target="../media/image583.png"/><Relationship Id="rId203" Type="http://schemas.openxmlformats.org/officeDocument/2006/relationships/image" Target="../media/image585.png"/><Relationship Id="rId208" Type="http://schemas.openxmlformats.org/officeDocument/2006/relationships/customXml" Target="../ink/ink587.xml"/><Relationship Id="rId229" Type="http://schemas.openxmlformats.org/officeDocument/2006/relationships/image" Target="../media/image598.png"/><Relationship Id="rId19" Type="http://schemas.openxmlformats.org/officeDocument/2006/relationships/image" Target="../media/image493.png"/><Relationship Id="rId224" Type="http://schemas.openxmlformats.org/officeDocument/2006/relationships/customXml" Target="../ink/ink595.xml"/><Relationship Id="rId14" Type="http://schemas.openxmlformats.org/officeDocument/2006/relationships/customXml" Target="../ink/ink490.xml"/><Relationship Id="rId30" Type="http://schemas.openxmlformats.org/officeDocument/2006/relationships/customXml" Target="../ink/ink498.xml"/><Relationship Id="rId35" Type="http://schemas.openxmlformats.org/officeDocument/2006/relationships/image" Target="../media/image501.png"/><Relationship Id="rId56" Type="http://schemas.openxmlformats.org/officeDocument/2006/relationships/customXml" Target="../ink/ink511.xml"/><Relationship Id="rId77" Type="http://schemas.openxmlformats.org/officeDocument/2006/relationships/image" Target="../media/image522.png"/><Relationship Id="rId100" Type="http://schemas.openxmlformats.org/officeDocument/2006/relationships/customXml" Target="../ink/ink533.xml"/><Relationship Id="rId105" Type="http://schemas.openxmlformats.org/officeDocument/2006/relationships/image" Target="../media/image536.png"/><Relationship Id="rId126" Type="http://schemas.openxmlformats.org/officeDocument/2006/relationships/customXml" Target="../ink/ink546.xml"/><Relationship Id="rId147" Type="http://schemas.openxmlformats.org/officeDocument/2006/relationships/image" Target="../media/image557.png"/><Relationship Id="rId168" Type="http://schemas.openxmlformats.org/officeDocument/2006/relationships/customXml" Target="../ink/ink567.xml"/><Relationship Id="rId8" Type="http://schemas.openxmlformats.org/officeDocument/2006/relationships/customXml" Target="../ink/ink487.xml"/><Relationship Id="rId51" Type="http://schemas.openxmlformats.org/officeDocument/2006/relationships/image" Target="../media/image509.png"/><Relationship Id="rId72" Type="http://schemas.openxmlformats.org/officeDocument/2006/relationships/customXml" Target="../ink/ink519.xml"/><Relationship Id="rId93" Type="http://schemas.openxmlformats.org/officeDocument/2006/relationships/image" Target="../media/image530.png"/><Relationship Id="rId98" Type="http://schemas.openxmlformats.org/officeDocument/2006/relationships/customXml" Target="../ink/ink532.xml"/><Relationship Id="rId121" Type="http://schemas.openxmlformats.org/officeDocument/2006/relationships/image" Target="../media/image544.png"/><Relationship Id="rId142" Type="http://schemas.openxmlformats.org/officeDocument/2006/relationships/customXml" Target="../ink/ink554.xml"/><Relationship Id="rId163" Type="http://schemas.openxmlformats.org/officeDocument/2006/relationships/image" Target="../media/image565.png"/><Relationship Id="rId184" Type="http://schemas.openxmlformats.org/officeDocument/2006/relationships/customXml" Target="../ink/ink575.xml"/><Relationship Id="rId189" Type="http://schemas.openxmlformats.org/officeDocument/2006/relationships/image" Target="../media/image578.png"/><Relationship Id="rId219" Type="http://schemas.openxmlformats.org/officeDocument/2006/relationships/image" Target="../media/image593.png"/><Relationship Id="rId3" Type="http://schemas.openxmlformats.org/officeDocument/2006/relationships/image" Target="../media/image485.png"/><Relationship Id="rId214" Type="http://schemas.openxmlformats.org/officeDocument/2006/relationships/customXml" Target="../ink/ink590.xml"/><Relationship Id="rId230" Type="http://schemas.openxmlformats.org/officeDocument/2006/relationships/customXml" Target="../ink/ink598.xml"/><Relationship Id="rId25" Type="http://schemas.openxmlformats.org/officeDocument/2006/relationships/image" Target="../media/image496.png"/><Relationship Id="rId46" Type="http://schemas.openxmlformats.org/officeDocument/2006/relationships/customXml" Target="../ink/ink506.xml"/><Relationship Id="rId67" Type="http://schemas.openxmlformats.org/officeDocument/2006/relationships/image" Target="../media/image517.png"/><Relationship Id="rId116" Type="http://schemas.openxmlformats.org/officeDocument/2006/relationships/customXml" Target="../ink/ink541.xml"/><Relationship Id="rId137" Type="http://schemas.openxmlformats.org/officeDocument/2006/relationships/image" Target="../media/image552.png"/><Relationship Id="rId158" Type="http://schemas.openxmlformats.org/officeDocument/2006/relationships/customXml" Target="../ink/ink562.xml"/><Relationship Id="rId20" Type="http://schemas.openxmlformats.org/officeDocument/2006/relationships/customXml" Target="../ink/ink493.xml"/><Relationship Id="rId41" Type="http://schemas.openxmlformats.org/officeDocument/2006/relationships/image" Target="../media/image504.png"/><Relationship Id="rId62" Type="http://schemas.openxmlformats.org/officeDocument/2006/relationships/customXml" Target="../ink/ink514.xml"/><Relationship Id="rId83" Type="http://schemas.openxmlformats.org/officeDocument/2006/relationships/image" Target="../media/image525.png"/><Relationship Id="rId88" Type="http://schemas.openxmlformats.org/officeDocument/2006/relationships/customXml" Target="../ink/ink527.xml"/><Relationship Id="rId111" Type="http://schemas.openxmlformats.org/officeDocument/2006/relationships/image" Target="../media/image539.png"/><Relationship Id="rId132" Type="http://schemas.openxmlformats.org/officeDocument/2006/relationships/customXml" Target="../ink/ink549.xml"/><Relationship Id="rId153" Type="http://schemas.openxmlformats.org/officeDocument/2006/relationships/image" Target="../media/image560.png"/><Relationship Id="rId174" Type="http://schemas.openxmlformats.org/officeDocument/2006/relationships/customXml" Target="../ink/ink570.xml"/><Relationship Id="rId179" Type="http://schemas.openxmlformats.org/officeDocument/2006/relationships/image" Target="../media/image573.png"/><Relationship Id="rId195" Type="http://schemas.openxmlformats.org/officeDocument/2006/relationships/image" Target="../media/image581.png"/><Relationship Id="rId209" Type="http://schemas.openxmlformats.org/officeDocument/2006/relationships/image" Target="../media/image588.png"/><Relationship Id="rId190" Type="http://schemas.openxmlformats.org/officeDocument/2006/relationships/customXml" Target="../ink/ink578.xml"/><Relationship Id="rId204" Type="http://schemas.openxmlformats.org/officeDocument/2006/relationships/customXml" Target="../ink/ink585.xml"/><Relationship Id="rId220" Type="http://schemas.openxmlformats.org/officeDocument/2006/relationships/customXml" Target="../ink/ink593.xml"/><Relationship Id="rId225" Type="http://schemas.openxmlformats.org/officeDocument/2006/relationships/image" Target="../media/image596.png"/><Relationship Id="rId15" Type="http://schemas.openxmlformats.org/officeDocument/2006/relationships/image" Target="../media/image491.png"/><Relationship Id="rId36" Type="http://schemas.openxmlformats.org/officeDocument/2006/relationships/customXml" Target="../ink/ink501.xml"/><Relationship Id="rId57" Type="http://schemas.openxmlformats.org/officeDocument/2006/relationships/image" Target="../media/image512.png"/><Relationship Id="rId106" Type="http://schemas.openxmlformats.org/officeDocument/2006/relationships/customXml" Target="../ink/ink536.xml"/><Relationship Id="rId127" Type="http://schemas.openxmlformats.org/officeDocument/2006/relationships/image" Target="../media/image547.png"/><Relationship Id="rId10" Type="http://schemas.openxmlformats.org/officeDocument/2006/relationships/customXml" Target="../ink/ink488.xml"/><Relationship Id="rId31" Type="http://schemas.openxmlformats.org/officeDocument/2006/relationships/image" Target="../media/image499.png"/><Relationship Id="rId52" Type="http://schemas.openxmlformats.org/officeDocument/2006/relationships/customXml" Target="../ink/ink509.xml"/><Relationship Id="rId73" Type="http://schemas.openxmlformats.org/officeDocument/2006/relationships/image" Target="../media/image520.png"/><Relationship Id="rId78" Type="http://schemas.openxmlformats.org/officeDocument/2006/relationships/customXml" Target="../ink/ink522.xml"/><Relationship Id="rId94" Type="http://schemas.openxmlformats.org/officeDocument/2006/relationships/customXml" Target="../ink/ink530.xml"/><Relationship Id="rId99" Type="http://schemas.openxmlformats.org/officeDocument/2006/relationships/image" Target="../media/image533.png"/><Relationship Id="rId101" Type="http://schemas.openxmlformats.org/officeDocument/2006/relationships/image" Target="../media/image534.png"/><Relationship Id="rId122" Type="http://schemas.openxmlformats.org/officeDocument/2006/relationships/customXml" Target="../ink/ink544.xml"/><Relationship Id="rId143" Type="http://schemas.openxmlformats.org/officeDocument/2006/relationships/image" Target="../media/image555.png"/><Relationship Id="rId148" Type="http://schemas.openxmlformats.org/officeDocument/2006/relationships/customXml" Target="../ink/ink557.xml"/><Relationship Id="rId164" Type="http://schemas.openxmlformats.org/officeDocument/2006/relationships/customXml" Target="../ink/ink565.xml"/><Relationship Id="rId169" Type="http://schemas.openxmlformats.org/officeDocument/2006/relationships/image" Target="../media/image568.png"/><Relationship Id="rId185" Type="http://schemas.openxmlformats.org/officeDocument/2006/relationships/image" Target="../media/image576.png"/><Relationship Id="rId4" Type="http://schemas.openxmlformats.org/officeDocument/2006/relationships/customXml" Target="../ink/ink485.xml"/><Relationship Id="rId9" Type="http://schemas.openxmlformats.org/officeDocument/2006/relationships/image" Target="../media/image488.png"/><Relationship Id="rId180" Type="http://schemas.openxmlformats.org/officeDocument/2006/relationships/customXml" Target="../ink/ink573.xml"/><Relationship Id="rId210" Type="http://schemas.openxmlformats.org/officeDocument/2006/relationships/customXml" Target="../ink/ink588.xml"/><Relationship Id="rId215" Type="http://schemas.openxmlformats.org/officeDocument/2006/relationships/image" Target="../media/image591.png"/><Relationship Id="rId26" Type="http://schemas.openxmlformats.org/officeDocument/2006/relationships/customXml" Target="../ink/ink496.xml"/><Relationship Id="rId231" Type="http://schemas.openxmlformats.org/officeDocument/2006/relationships/image" Target="../media/image599.png"/><Relationship Id="rId47" Type="http://schemas.openxmlformats.org/officeDocument/2006/relationships/image" Target="../media/image507.png"/><Relationship Id="rId68" Type="http://schemas.openxmlformats.org/officeDocument/2006/relationships/customXml" Target="../ink/ink517.xml"/><Relationship Id="rId89" Type="http://schemas.openxmlformats.org/officeDocument/2006/relationships/image" Target="../media/image528.png"/><Relationship Id="rId112" Type="http://schemas.openxmlformats.org/officeDocument/2006/relationships/customXml" Target="../ink/ink539.xml"/><Relationship Id="rId133" Type="http://schemas.openxmlformats.org/officeDocument/2006/relationships/image" Target="../media/image550.png"/><Relationship Id="rId154" Type="http://schemas.openxmlformats.org/officeDocument/2006/relationships/customXml" Target="../ink/ink560.xml"/><Relationship Id="rId175" Type="http://schemas.openxmlformats.org/officeDocument/2006/relationships/image" Target="../media/image571.png"/><Relationship Id="rId196" Type="http://schemas.openxmlformats.org/officeDocument/2006/relationships/customXml" Target="../ink/ink581.xml"/><Relationship Id="rId200" Type="http://schemas.openxmlformats.org/officeDocument/2006/relationships/customXml" Target="../ink/ink583.xml"/><Relationship Id="rId16" Type="http://schemas.openxmlformats.org/officeDocument/2006/relationships/customXml" Target="../ink/ink491.xml"/><Relationship Id="rId221" Type="http://schemas.openxmlformats.org/officeDocument/2006/relationships/image" Target="../media/image594.png"/><Relationship Id="rId37" Type="http://schemas.openxmlformats.org/officeDocument/2006/relationships/image" Target="../media/image502.png"/><Relationship Id="rId58" Type="http://schemas.openxmlformats.org/officeDocument/2006/relationships/customXml" Target="../ink/ink512.xml"/><Relationship Id="rId79" Type="http://schemas.openxmlformats.org/officeDocument/2006/relationships/image" Target="../media/image523.png"/><Relationship Id="rId102" Type="http://schemas.openxmlformats.org/officeDocument/2006/relationships/customXml" Target="../ink/ink534.xml"/><Relationship Id="rId123" Type="http://schemas.openxmlformats.org/officeDocument/2006/relationships/image" Target="../media/image545.png"/><Relationship Id="rId144" Type="http://schemas.openxmlformats.org/officeDocument/2006/relationships/customXml" Target="../ink/ink555.xml"/><Relationship Id="rId90" Type="http://schemas.openxmlformats.org/officeDocument/2006/relationships/customXml" Target="../ink/ink528.xml"/><Relationship Id="rId165" Type="http://schemas.openxmlformats.org/officeDocument/2006/relationships/image" Target="../media/image566.png"/><Relationship Id="rId186" Type="http://schemas.openxmlformats.org/officeDocument/2006/relationships/customXml" Target="../ink/ink576.xml"/><Relationship Id="rId211" Type="http://schemas.openxmlformats.org/officeDocument/2006/relationships/image" Target="../media/image589.png"/><Relationship Id="rId232" Type="http://schemas.openxmlformats.org/officeDocument/2006/relationships/customXml" Target="../ink/ink599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58.png"/><Relationship Id="rId299" Type="http://schemas.openxmlformats.org/officeDocument/2006/relationships/image" Target="../media/image749.png"/><Relationship Id="rId21" Type="http://schemas.openxmlformats.org/officeDocument/2006/relationships/image" Target="../media/image610.png"/><Relationship Id="rId63" Type="http://schemas.openxmlformats.org/officeDocument/2006/relationships/image" Target="../media/image631.png"/><Relationship Id="rId159" Type="http://schemas.openxmlformats.org/officeDocument/2006/relationships/image" Target="../media/image679.png"/><Relationship Id="rId324" Type="http://schemas.openxmlformats.org/officeDocument/2006/relationships/customXml" Target="../ink/ink761.xml"/><Relationship Id="rId366" Type="http://schemas.openxmlformats.org/officeDocument/2006/relationships/customXml" Target="../ink/ink782.xml"/><Relationship Id="rId170" Type="http://schemas.openxmlformats.org/officeDocument/2006/relationships/customXml" Target="../ink/ink684.xml"/><Relationship Id="rId226" Type="http://schemas.openxmlformats.org/officeDocument/2006/relationships/customXml" Target="../ink/ink712.xml"/><Relationship Id="rId433" Type="http://schemas.openxmlformats.org/officeDocument/2006/relationships/image" Target="../media/image816.png"/><Relationship Id="rId268" Type="http://schemas.openxmlformats.org/officeDocument/2006/relationships/customXml" Target="../ink/ink733.xml"/><Relationship Id="rId32" Type="http://schemas.openxmlformats.org/officeDocument/2006/relationships/customXml" Target="../ink/ink615.xml"/><Relationship Id="rId74" Type="http://schemas.openxmlformats.org/officeDocument/2006/relationships/customXml" Target="../ink/ink636.xml"/><Relationship Id="rId128" Type="http://schemas.openxmlformats.org/officeDocument/2006/relationships/customXml" Target="../ink/ink663.xml"/><Relationship Id="rId335" Type="http://schemas.openxmlformats.org/officeDocument/2006/relationships/image" Target="../media/image767.png"/><Relationship Id="rId377" Type="http://schemas.openxmlformats.org/officeDocument/2006/relationships/image" Target="../media/image788.png"/><Relationship Id="rId5" Type="http://schemas.openxmlformats.org/officeDocument/2006/relationships/image" Target="../media/image602.png"/><Relationship Id="rId181" Type="http://schemas.openxmlformats.org/officeDocument/2006/relationships/image" Target="../media/image690.png"/><Relationship Id="rId237" Type="http://schemas.openxmlformats.org/officeDocument/2006/relationships/image" Target="../media/image718.png"/><Relationship Id="rId402" Type="http://schemas.openxmlformats.org/officeDocument/2006/relationships/customXml" Target="../ink/ink800.xml"/><Relationship Id="rId279" Type="http://schemas.openxmlformats.org/officeDocument/2006/relationships/image" Target="../media/image739.png"/><Relationship Id="rId444" Type="http://schemas.openxmlformats.org/officeDocument/2006/relationships/customXml" Target="../ink/ink821.xml"/><Relationship Id="rId43" Type="http://schemas.openxmlformats.org/officeDocument/2006/relationships/image" Target="../media/image621.png"/><Relationship Id="rId139" Type="http://schemas.openxmlformats.org/officeDocument/2006/relationships/image" Target="../media/image669.png"/><Relationship Id="rId290" Type="http://schemas.openxmlformats.org/officeDocument/2006/relationships/customXml" Target="../ink/ink744.xml"/><Relationship Id="rId304" Type="http://schemas.openxmlformats.org/officeDocument/2006/relationships/customXml" Target="../ink/ink751.xml"/><Relationship Id="rId346" Type="http://schemas.openxmlformats.org/officeDocument/2006/relationships/customXml" Target="../ink/ink772.xml"/><Relationship Id="rId388" Type="http://schemas.openxmlformats.org/officeDocument/2006/relationships/customXml" Target="../ink/ink793.xml"/><Relationship Id="rId85" Type="http://schemas.openxmlformats.org/officeDocument/2006/relationships/image" Target="../media/image642.png"/><Relationship Id="rId150" Type="http://schemas.openxmlformats.org/officeDocument/2006/relationships/customXml" Target="../ink/ink674.xml"/><Relationship Id="rId192" Type="http://schemas.openxmlformats.org/officeDocument/2006/relationships/customXml" Target="../ink/ink695.xml"/><Relationship Id="rId206" Type="http://schemas.openxmlformats.org/officeDocument/2006/relationships/customXml" Target="../ink/ink702.xml"/><Relationship Id="rId413" Type="http://schemas.openxmlformats.org/officeDocument/2006/relationships/image" Target="../media/image806.png"/><Relationship Id="rId248" Type="http://schemas.openxmlformats.org/officeDocument/2006/relationships/customXml" Target="../ink/ink723.xml"/><Relationship Id="rId12" Type="http://schemas.openxmlformats.org/officeDocument/2006/relationships/customXml" Target="../ink/ink605.xml"/><Relationship Id="rId108" Type="http://schemas.openxmlformats.org/officeDocument/2006/relationships/customXml" Target="../ink/ink653.xml"/><Relationship Id="rId315" Type="http://schemas.openxmlformats.org/officeDocument/2006/relationships/image" Target="../media/image757.png"/><Relationship Id="rId357" Type="http://schemas.openxmlformats.org/officeDocument/2006/relationships/image" Target="../media/image778.png"/><Relationship Id="rId54" Type="http://schemas.openxmlformats.org/officeDocument/2006/relationships/customXml" Target="../ink/ink626.xml"/><Relationship Id="rId96" Type="http://schemas.openxmlformats.org/officeDocument/2006/relationships/customXml" Target="../ink/ink647.xml"/><Relationship Id="rId161" Type="http://schemas.openxmlformats.org/officeDocument/2006/relationships/image" Target="../media/image680.png"/><Relationship Id="rId217" Type="http://schemas.openxmlformats.org/officeDocument/2006/relationships/image" Target="../media/image708.png"/><Relationship Id="rId399" Type="http://schemas.openxmlformats.org/officeDocument/2006/relationships/image" Target="../media/image799.png"/><Relationship Id="rId6" Type="http://schemas.openxmlformats.org/officeDocument/2006/relationships/customXml" Target="../ink/ink602.xml"/><Relationship Id="rId238" Type="http://schemas.openxmlformats.org/officeDocument/2006/relationships/customXml" Target="../ink/ink718.xml"/><Relationship Id="rId259" Type="http://schemas.openxmlformats.org/officeDocument/2006/relationships/image" Target="../media/image729.png"/><Relationship Id="rId424" Type="http://schemas.openxmlformats.org/officeDocument/2006/relationships/customXml" Target="../ink/ink811.xml"/><Relationship Id="rId445" Type="http://schemas.openxmlformats.org/officeDocument/2006/relationships/image" Target="../media/image822.png"/><Relationship Id="rId23" Type="http://schemas.openxmlformats.org/officeDocument/2006/relationships/image" Target="../media/image611.png"/><Relationship Id="rId119" Type="http://schemas.openxmlformats.org/officeDocument/2006/relationships/image" Target="../media/image659.png"/><Relationship Id="rId270" Type="http://schemas.openxmlformats.org/officeDocument/2006/relationships/customXml" Target="../ink/ink734.xml"/><Relationship Id="rId291" Type="http://schemas.openxmlformats.org/officeDocument/2006/relationships/image" Target="../media/image745.png"/><Relationship Id="rId305" Type="http://schemas.openxmlformats.org/officeDocument/2006/relationships/image" Target="../media/image752.png"/><Relationship Id="rId326" Type="http://schemas.openxmlformats.org/officeDocument/2006/relationships/customXml" Target="../ink/ink762.xml"/><Relationship Id="rId347" Type="http://schemas.openxmlformats.org/officeDocument/2006/relationships/image" Target="../media/image773.png"/><Relationship Id="rId44" Type="http://schemas.openxmlformats.org/officeDocument/2006/relationships/customXml" Target="../ink/ink621.xml"/><Relationship Id="rId65" Type="http://schemas.openxmlformats.org/officeDocument/2006/relationships/image" Target="../media/image632.png"/><Relationship Id="rId86" Type="http://schemas.openxmlformats.org/officeDocument/2006/relationships/customXml" Target="../ink/ink642.xml"/><Relationship Id="rId130" Type="http://schemas.openxmlformats.org/officeDocument/2006/relationships/customXml" Target="../ink/ink664.xml"/><Relationship Id="rId151" Type="http://schemas.openxmlformats.org/officeDocument/2006/relationships/image" Target="../media/image675.png"/><Relationship Id="rId368" Type="http://schemas.openxmlformats.org/officeDocument/2006/relationships/customXml" Target="../ink/ink783.xml"/><Relationship Id="rId389" Type="http://schemas.openxmlformats.org/officeDocument/2006/relationships/image" Target="../media/image794.png"/><Relationship Id="rId172" Type="http://schemas.openxmlformats.org/officeDocument/2006/relationships/customXml" Target="../ink/ink685.xml"/><Relationship Id="rId193" Type="http://schemas.openxmlformats.org/officeDocument/2006/relationships/image" Target="../media/image696.png"/><Relationship Id="rId207" Type="http://schemas.openxmlformats.org/officeDocument/2006/relationships/image" Target="../media/image703.png"/><Relationship Id="rId228" Type="http://schemas.openxmlformats.org/officeDocument/2006/relationships/customXml" Target="../ink/ink713.xml"/><Relationship Id="rId249" Type="http://schemas.openxmlformats.org/officeDocument/2006/relationships/image" Target="../media/image724.png"/><Relationship Id="rId414" Type="http://schemas.openxmlformats.org/officeDocument/2006/relationships/customXml" Target="../ink/ink806.xml"/><Relationship Id="rId435" Type="http://schemas.openxmlformats.org/officeDocument/2006/relationships/image" Target="../media/image817.png"/><Relationship Id="rId13" Type="http://schemas.openxmlformats.org/officeDocument/2006/relationships/image" Target="../media/image606.png"/><Relationship Id="rId109" Type="http://schemas.openxmlformats.org/officeDocument/2006/relationships/image" Target="../media/image654.png"/><Relationship Id="rId260" Type="http://schemas.openxmlformats.org/officeDocument/2006/relationships/customXml" Target="../ink/ink729.xml"/><Relationship Id="rId281" Type="http://schemas.openxmlformats.org/officeDocument/2006/relationships/image" Target="../media/image740.png"/><Relationship Id="rId316" Type="http://schemas.openxmlformats.org/officeDocument/2006/relationships/customXml" Target="../ink/ink757.xml"/><Relationship Id="rId337" Type="http://schemas.openxmlformats.org/officeDocument/2006/relationships/image" Target="../media/image768.png"/><Relationship Id="rId34" Type="http://schemas.openxmlformats.org/officeDocument/2006/relationships/customXml" Target="../ink/ink616.xml"/><Relationship Id="rId55" Type="http://schemas.openxmlformats.org/officeDocument/2006/relationships/image" Target="../media/image627.png"/><Relationship Id="rId76" Type="http://schemas.openxmlformats.org/officeDocument/2006/relationships/customXml" Target="../ink/ink637.xml"/><Relationship Id="rId97" Type="http://schemas.openxmlformats.org/officeDocument/2006/relationships/image" Target="../media/image648.png"/><Relationship Id="rId120" Type="http://schemas.openxmlformats.org/officeDocument/2006/relationships/customXml" Target="../ink/ink659.xml"/><Relationship Id="rId141" Type="http://schemas.openxmlformats.org/officeDocument/2006/relationships/image" Target="../media/image670.png"/><Relationship Id="rId358" Type="http://schemas.openxmlformats.org/officeDocument/2006/relationships/customXml" Target="../ink/ink778.xml"/><Relationship Id="rId379" Type="http://schemas.openxmlformats.org/officeDocument/2006/relationships/image" Target="../media/image789.png"/><Relationship Id="rId7" Type="http://schemas.openxmlformats.org/officeDocument/2006/relationships/image" Target="../media/image603.png"/><Relationship Id="rId162" Type="http://schemas.openxmlformats.org/officeDocument/2006/relationships/customXml" Target="../ink/ink680.xml"/><Relationship Id="rId183" Type="http://schemas.openxmlformats.org/officeDocument/2006/relationships/image" Target="../media/image691.png"/><Relationship Id="rId218" Type="http://schemas.openxmlformats.org/officeDocument/2006/relationships/customXml" Target="../ink/ink708.xml"/><Relationship Id="rId239" Type="http://schemas.openxmlformats.org/officeDocument/2006/relationships/image" Target="../media/image719.png"/><Relationship Id="rId390" Type="http://schemas.openxmlformats.org/officeDocument/2006/relationships/customXml" Target="../ink/ink794.xml"/><Relationship Id="rId404" Type="http://schemas.openxmlformats.org/officeDocument/2006/relationships/customXml" Target="../ink/ink801.xml"/><Relationship Id="rId425" Type="http://schemas.openxmlformats.org/officeDocument/2006/relationships/image" Target="../media/image812.png"/><Relationship Id="rId446" Type="http://schemas.openxmlformats.org/officeDocument/2006/relationships/customXml" Target="../ink/ink822.xml"/><Relationship Id="rId250" Type="http://schemas.openxmlformats.org/officeDocument/2006/relationships/customXml" Target="../ink/ink724.xml"/><Relationship Id="rId271" Type="http://schemas.openxmlformats.org/officeDocument/2006/relationships/image" Target="../media/image735.png"/><Relationship Id="rId292" Type="http://schemas.openxmlformats.org/officeDocument/2006/relationships/customXml" Target="../ink/ink745.xml"/><Relationship Id="rId306" Type="http://schemas.openxmlformats.org/officeDocument/2006/relationships/customXml" Target="../ink/ink752.xml"/><Relationship Id="rId24" Type="http://schemas.openxmlformats.org/officeDocument/2006/relationships/customXml" Target="../ink/ink611.xml"/><Relationship Id="rId45" Type="http://schemas.openxmlformats.org/officeDocument/2006/relationships/image" Target="../media/image622.png"/><Relationship Id="rId66" Type="http://schemas.openxmlformats.org/officeDocument/2006/relationships/customXml" Target="../ink/ink632.xml"/><Relationship Id="rId87" Type="http://schemas.openxmlformats.org/officeDocument/2006/relationships/image" Target="../media/image643.png"/><Relationship Id="rId110" Type="http://schemas.openxmlformats.org/officeDocument/2006/relationships/customXml" Target="../ink/ink654.xml"/><Relationship Id="rId131" Type="http://schemas.openxmlformats.org/officeDocument/2006/relationships/image" Target="../media/image665.png"/><Relationship Id="rId327" Type="http://schemas.openxmlformats.org/officeDocument/2006/relationships/image" Target="../media/image763.png"/><Relationship Id="rId348" Type="http://schemas.openxmlformats.org/officeDocument/2006/relationships/customXml" Target="../ink/ink773.xml"/><Relationship Id="rId369" Type="http://schemas.openxmlformats.org/officeDocument/2006/relationships/image" Target="../media/image784.png"/><Relationship Id="rId152" Type="http://schemas.openxmlformats.org/officeDocument/2006/relationships/customXml" Target="../ink/ink675.xml"/><Relationship Id="rId173" Type="http://schemas.openxmlformats.org/officeDocument/2006/relationships/image" Target="../media/image686.png"/><Relationship Id="rId194" Type="http://schemas.openxmlformats.org/officeDocument/2006/relationships/customXml" Target="../ink/ink696.xml"/><Relationship Id="rId208" Type="http://schemas.openxmlformats.org/officeDocument/2006/relationships/customXml" Target="../ink/ink703.xml"/><Relationship Id="rId229" Type="http://schemas.openxmlformats.org/officeDocument/2006/relationships/image" Target="../media/image714.png"/><Relationship Id="rId380" Type="http://schemas.openxmlformats.org/officeDocument/2006/relationships/customXml" Target="../ink/ink789.xml"/><Relationship Id="rId415" Type="http://schemas.openxmlformats.org/officeDocument/2006/relationships/image" Target="../media/image807.png"/><Relationship Id="rId436" Type="http://schemas.openxmlformats.org/officeDocument/2006/relationships/customXml" Target="../ink/ink817.xml"/><Relationship Id="rId240" Type="http://schemas.openxmlformats.org/officeDocument/2006/relationships/customXml" Target="../ink/ink719.xml"/><Relationship Id="rId261" Type="http://schemas.openxmlformats.org/officeDocument/2006/relationships/image" Target="../media/image730.png"/><Relationship Id="rId14" Type="http://schemas.openxmlformats.org/officeDocument/2006/relationships/customXml" Target="../ink/ink606.xml"/><Relationship Id="rId35" Type="http://schemas.openxmlformats.org/officeDocument/2006/relationships/image" Target="../media/image617.png"/><Relationship Id="rId56" Type="http://schemas.openxmlformats.org/officeDocument/2006/relationships/customXml" Target="../ink/ink627.xml"/><Relationship Id="rId77" Type="http://schemas.openxmlformats.org/officeDocument/2006/relationships/image" Target="../media/image638.png"/><Relationship Id="rId100" Type="http://schemas.openxmlformats.org/officeDocument/2006/relationships/customXml" Target="../ink/ink649.xml"/><Relationship Id="rId282" Type="http://schemas.openxmlformats.org/officeDocument/2006/relationships/customXml" Target="../ink/ink740.xml"/><Relationship Id="rId317" Type="http://schemas.openxmlformats.org/officeDocument/2006/relationships/image" Target="../media/image758.png"/><Relationship Id="rId338" Type="http://schemas.openxmlformats.org/officeDocument/2006/relationships/customXml" Target="../ink/ink768.xml"/><Relationship Id="rId359" Type="http://schemas.openxmlformats.org/officeDocument/2006/relationships/image" Target="../media/image779.png"/><Relationship Id="rId8" Type="http://schemas.openxmlformats.org/officeDocument/2006/relationships/customXml" Target="../ink/ink603.xml"/><Relationship Id="rId98" Type="http://schemas.openxmlformats.org/officeDocument/2006/relationships/customXml" Target="../ink/ink648.xml"/><Relationship Id="rId121" Type="http://schemas.openxmlformats.org/officeDocument/2006/relationships/image" Target="../media/image660.png"/><Relationship Id="rId142" Type="http://schemas.openxmlformats.org/officeDocument/2006/relationships/customXml" Target="../ink/ink670.xml"/><Relationship Id="rId163" Type="http://schemas.openxmlformats.org/officeDocument/2006/relationships/image" Target="../media/image681.png"/><Relationship Id="rId184" Type="http://schemas.openxmlformats.org/officeDocument/2006/relationships/customXml" Target="../ink/ink691.xml"/><Relationship Id="rId219" Type="http://schemas.openxmlformats.org/officeDocument/2006/relationships/image" Target="../media/image709.png"/><Relationship Id="rId370" Type="http://schemas.openxmlformats.org/officeDocument/2006/relationships/customXml" Target="../ink/ink784.xml"/><Relationship Id="rId391" Type="http://schemas.openxmlformats.org/officeDocument/2006/relationships/image" Target="../media/image795.png"/><Relationship Id="rId405" Type="http://schemas.openxmlformats.org/officeDocument/2006/relationships/image" Target="../media/image802.png"/><Relationship Id="rId426" Type="http://schemas.openxmlformats.org/officeDocument/2006/relationships/customXml" Target="../ink/ink812.xml"/><Relationship Id="rId447" Type="http://schemas.openxmlformats.org/officeDocument/2006/relationships/image" Target="../media/image823.png"/><Relationship Id="rId230" Type="http://schemas.openxmlformats.org/officeDocument/2006/relationships/customXml" Target="../ink/ink714.xml"/><Relationship Id="rId251" Type="http://schemas.openxmlformats.org/officeDocument/2006/relationships/image" Target="../media/image725.png"/><Relationship Id="rId25" Type="http://schemas.openxmlformats.org/officeDocument/2006/relationships/image" Target="../media/image612.png"/><Relationship Id="rId46" Type="http://schemas.openxmlformats.org/officeDocument/2006/relationships/customXml" Target="../ink/ink622.xml"/><Relationship Id="rId67" Type="http://schemas.openxmlformats.org/officeDocument/2006/relationships/image" Target="../media/image633.png"/><Relationship Id="rId272" Type="http://schemas.openxmlformats.org/officeDocument/2006/relationships/customXml" Target="../ink/ink735.xml"/><Relationship Id="rId293" Type="http://schemas.openxmlformats.org/officeDocument/2006/relationships/image" Target="../media/image746.png"/><Relationship Id="rId307" Type="http://schemas.openxmlformats.org/officeDocument/2006/relationships/image" Target="../media/image753.png"/><Relationship Id="rId328" Type="http://schemas.openxmlformats.org/officeDocument/2006/relationships/customXml" Target="../ink/ink763.xml"/><Relationship Id="rId349" Type="http://schemas.openxmlformats.org/officeDocument/2006/relationships/image" Target="../media/image774.png"/><Relationship Id="rId88" Type="http://schemas.openxmlformats.org/officeDocument/2006/relationships/customXml" Target="../ink/ink643.xml"/><Relationship Id="rId111" Type="http://schemas.openxmlformats.org/officeDocument/2006/relationships/image" Target="../media/image655.png"/><Relationship Id="rId132" Type="http://schemas.openxmlformats.org/officeDocument/2006/relationships/customXml" Target="../ink/ink665.xml"/><Relationship Id="rId153" Type="http://schemas.openxmlformats.org/officeDocument/2006/relationships/image" Target="../media/image676.png"/><Relationship Id="rId174" Type="http://schemas.openxmlformats.org/officeDocument/2006/relationships/customXml" Target="../ink/ink686.xml"/><Relationship Id="rId195" Type="http://schemas.openxmlformats.org/officeDocument/2006/relationships/image" Target="../media/image697.png"/><Relationship Id="rId209" Type="http://schemas.openxmlformats.org/officeDocument/2006/relationships/image" Target="../media/image704.png"/><Relationship Id="rId360" Type="http://schemas.openxmlformats.org/officeDocument/2006/relationships/customXml" Target="../ink/ink779.xml"/><Relationship Id="rId381" Type="http://schemas.openxmlformats.org/officeDocument/2006/relationships/image" Target="../media/image790.png"/><Relationship Id="rId416" Type="http://schemas.openxmlformats.org/officeDocument/2006/relationships/customXml" Target="../ink/ink807.xml"/><Relationship Id="rId220" Type="http://schemas.openxmlformats.org/officeDocument/2006/relationships/customXml" Target="../ink/ink709.xml"/><Relationship Id="rId241" Type="http://schemas.openxmlformats.org/officeDocument/2006/relationships/image" Target="../media/image720.png"/><Relationship Id="rId437" Type="http://schemas.openxmlformats.org/officeDocument/2006/relationships/image" Target="../media/image818.png"/><Relationship Id="rId15" Type="http://schemas.openxmlformats.org/officeDocument/2006/relationships/image" Target="../media/image607.png"/><Relationship Id="rId36" Type="http://schemas.openxmlformats.org/officeDocument/2006/relationships/customXml" Target="../ink/ink617.xml"/><Relationship Id="rId57" Type="http://schemas.openxmlformats.org/officeDocument/2006/relationships/image" Target="../media/image628.png"/><Relationship Id="rId262" Type="http://schemas.openxmlformats.org/officeDocument/2006/relationships/customXml" Target="../ink/ink730.xml"/><Relationship Id="rId283" Type="http://schemas.openxmlformats.org/officeDocument/2006/relationships/image" Target="../media/image741.png"/><Relationship Id="rId318" Type="http://schemas.openxmlformats.org/officeDocument/2006/relationships/customXml" Target="../ink/ink758.xml"/><Relationship Id="rId339" Type="http://schemas.openxmlformats.org/officeDocument/2006/relationships/image" Target="../media/image769.png"/><Relationship Id="rId78" Type="http://schemas.openxmlformats.org/officeDocument/2006/relationships/customXml" Target="../ink/ink638.xml"/><Relationship Id="rId99" Type="http://schemas.openxmlformats.org/officeDocument/2006/relationships/image" Target="../media/image649.png"/><Relationship Id="rId101" Type="http://schemas.openxmlformats.org/officeDocument/2006/relationships/image" Target="../media/image650.png"/><Relationship Id="rId122" Type="http://schemas.openxmlformats.org/officeDocument/2006/relationships/customXml" Target="../ink/ink660.xml"/><Relationship Id="rId143" Type="http://schemas.openxmlformats.org/officeDocument/2006/relationships/image" Target="../media/image671.png"/><Relationship Id="rId164" Type="http://schemas.openxmlformats.org/officeDocument/2006/relationships/customXml" Target="../ink/ink681.xml"/><Relationship Id="rId185" Type="http://schemas.openxmlformats.org/officeDocument/2006/relationships/image" Target="../media/image692.png"/><Relationship Id="rId350" Type="http://schemas.openxmlformats.org/officeDocument/2006/relationships/customXml" Target="../ink/ink774.xml"/><Relationship Id="rId371" Type="http://schemas.openxmlformats.org/officeDocument/2006/relationships/image" Target="../media/image785.png"/><Relationship Id="rId406" Type="http://schemas.openxmlformats.org/officeDocument/2006/relationships/customXml" Target="../ink/ink802.xml"/><Relationship Id="rId9" Type="http://schemas.openxmlformats.org/officeDocument/2006/relationships/image" Target="../media/image604.png"/><Relationship Id="rId210" Type="http://schemas.openxmlformats.org/officeDocument/2006/relationships/customXml" Target="../ink/ink704.xml"/><Relationship Id="rId392" Type="http://schemas.openxmlformats.org/officeDocument/2006/relationships/customXml" Target="../ink/ink795.xml"/><Relationship Id="rId427" Type="http://schemas.openxmlformats.org/officeDocument/2006/relationships/image" Target="../media/image813.png"/><Relationship Id="rId448" Type="http://schemas.openxmlformats.org/officeDocument/2006/relationships/customXml" Target="../ink/ink823.xml"/><Relationship Id="rId26" Type="http://schemas.openxmlformats.org/officeDocument/2006/relationships/customXml" Target="../ink/ink612.xml"/><Relationship Id="rId231" Type="http://schemas.openxmlformats.org/officeDocument/2006/relationships/image" Target="../media/image715.png"/><Relationship Id="rId252" Type="http://schemas.openxmlformats.org/officeDocument/2006/relationships/customXml" Target="../ink/ink725.xml"/><Relationship Id="rId273" Type="http://schemas.openxmlformats.org/officeDocument/2006/relationships/image" Target="../media/image736.png"/><Relationship Id="rId294" Type="http://schemas.openxmlformats.org/officeDocument/2006/relationships/customXml" Target="../ink/ink746.xml"/><Relationship Id="rId308" Type="http://schemas.openxmlformats.org/officeDocument/2006/relationships/customXml" Target="../ink/ink753.xml"/><Relationship Id="rId329" Type="http://schemas.openxmlformats.org/officeDocument/2006/relationships/image" Target="../media/image764.png"/><Relationship Id="rId47" Type="http://schemas.openxmlformats.org/officeDocument/2006/relationships/image" Target="../media/image623.png"/><Relationship Id="rId68" Type="http://schemas.openxmlformats.org/officeDocument/2006/relationships/customXml" Target="../ink/ink633.xml"/><Relationship Id="rId89" Type="http://schemas.openxmlformats.org/officeDocument/2006/relationships/image" Target="../media/image644.png"/><Relationship Id="rId112" Type="http://schemas.openxmlformats.org/officeDocument/2006/relationships/customXml" Target="../ink/ink655.xml"/><Relationship Id="rId133" Type="http://schemas.openxmlformats.org/officeDocument/2006/relationships/image" Target="../media/image666.png"/><Relationship Id="rId154" Type="http://schemas.openxmlformats.org/officeDocument/2006/relationships/customXml" Target="../ink/ink676.xml"/><Relationship Id="rId175" Type="http://schemas.openxmlformats.org/officeDocument/2006/relationships/image" Target="../media/image687.png"/><Relationship Id="rId340" Type="http://schemas.openxmlformats.org/officeDocument/2006/relationships/customXml" Target="../ink/ink769.xml"/><Relationship Id="rId361" Type="http://schemas.openxmlformats.org/officeDocument/2006/relationships/image" Target="../media/image780.png"/><Relationship Id="rId196" Type="http://schemas.openxmlformats.org/officeDocument/2006/relationships/customXml" Target="../ink/ink697.xml"/><Relationship Id="rId200" Type="http://schemas.openxmlformats.org/officeDocument/2006/relationships/customXml" Target="../ink/ink699.xml"/><Relationship Id="rId382" Type="http://schemas.openxmlformats.org/officeDocument/2006/relationships/customXml" Target="../ink/ink790.xml"/><Relationship Id="rId417" Type="http://schemas.openxmlformats.org/officeDocument/2006/relationships/image" Target="../media/image808.png"/><Relationship Id="rId438" Type="http://schemas.openxmlformats.org/officeDocument/2006/relationships/customXml" Target="../ink/ink818.xml"/><Relationship Id="rId16" Type="http://schemas.openxmlformats.org/officeDocument/2006/relationships/customXml" Target="../ink/ink607.xml"/><Relationship Id="rId221" Type="http://schemas.openxmlformats.org/officeDocument/2006/relationships/image" Target="../media/image710.png"/><Relationship Id="rId242" Type="http://schemas.openxmlformats.org/officeDocument/2006/relationships/customXml" Target="../ink/ink720.xml"/><Relationship Id="rId263" Type="http://schemas.openxmlformats.org/officeDocument/2006/relationships/image" Target="../media/image731.png"/><Relationship Id="rId284" Type="http://schemas.openxmlformats.org/officeDocument/2006/relationships/customXml" Target="../ink/ink741.xml"/><Relationship Id="rId319" Type="http://schemas.openxmlformats.org/officeDocument/2006/relationships/image" Target="../media/image759.png"/><Relationship Id="rId37" Type="http://schemas.openxmlformats.org/officeDocument/2006/relationships/image" Target="../media/image618.png"/><Relationship Id="rId58" Type="http://schemas.openxmlformats.org/officeDocument/2006/relationships/customXml" Target="../ink/ink628.xml"/><Relationship Id="rId79" Type="http://schemas.openxmlformats.org/officeDocument/2006/relationships/image" Target="../media/image639.png"/><Relationship Id="rId102" Type="http://schemas.openxmlformats.org/officeDocument/2006/relationships/customXml" Target="../ink/ink650.xml"/><Relationship Id="rId123" Type="http://schemas.openxmlformats.org/officeDocument/2006/relationships/image" Target="../media/image661.png"/><Relationship Id="rId144" Type="http://schemas.openxmlformats.org/officeDocument/2006/relationships/customXml" Target="../ink/ink671.xml"/><Relationship Id="rId330" Type="http://schemas.openxmlformats.org/officeDocument/2006/relationships/customXml" Target="../ink/ink764.xml"/><Relationship Id="rId90" Type="http://schemas.openxmlformats.org/officeDocument/2006/relationships/customXml" Target="../ink/ink644.xml"/><Relationship Id="rId165" Type="http://schemas.openxmlformats.org/officeDocument/2006/relationships/image" Target="../media/image682.png"/><Relationship Id="rId186" Type="http://schemas.openxmlformats.org/officeDocument/2006/relationships/customXml" Target="../ink/ink692.xml"/><Relationship Id="rId351" Type="http://schemas.openxmlformats.org/officeDocument/2006/relationships/image" Target="../media/image775.png"/><Relationship Id="rId372" Type="http://schemas.openxmlformats.org/officeDocument/2006/relationships/customXml" Target="../ink/ink785.xml"/><Relationship Id="rId393" Type="http://schemas.openxmlformats.org/officeDocument/2006/relationships/image" Target="../media/image796.png"/><Relationship Id="rId407" Type="http://schemas.openxmlformats.org/officeDocument/2006/relationships/image" Target="../media/image803.png"/><Relationship Id="rId428" Type="http://schemas.openxmlformats.org/officeDocument/2006/relationships/customXml" Target="../ink/ink813.xml"/><Relationship Id="rId449" Type="http://schemas.openxmlformats.org/officeDocument/2006/relationships/image" Target="../media/image824.png"/><Relationship Id="rId211" Type="http://schemas.openxmlformats.org/officeDocument/2006/relationships/image" Target="../media/image705.png"/><Relationship Id="rId232" Type="http://schemas.openxmlformats.org/officeDocument/2006/relationships/customXml" Target="../ink/ink715.xml"/><Relationship Id="rId253" Type="http://schemas.openxmlformats.org/officeDocument/2006/relationships/image" Target="../media/image726.png"/><Relationship Id="rId274" Type="http://schemas.openxmlformats.org/officeDocument/2006/relationships/customXml" Target="../ink/ink736.xml"/><Relationship Id="rId295" Type="http://schemas.openxmlformats.org/officeDocument/2006/relationships/image" Target="../media/image747.png"/><Relationship Id="rId309" Type="http://schemas.openxmlformats.org/officeDocument/2006/relationships/image" Target="../media/image754.png"/><Relationship Id="rId27" Type="http://schemas.openxmlformats.org/officeDocument/2006/relationships/image" Target="../media/image613.png"/><Relationship Id="rId48" Type="http://schemas.openxmlformats.org/officeDocument/2006/relationships/customXml" Target="../ink/ink623.xml"/><Relationship Id="rId69" Type="http://schemas.openxmlformats.org/officeDocument/2006/relationships/image" Target="../media/image634.png"/><Relationship Id="rId113" Type="http://schemas.openxmlformats.org/officeDocument/2006/relationships/image" Target="../media/image656.png"/><Relationship Id="rId134" Type="http://schemas.openxmlformats.org/officeDocument/2006/relationships/customXml" Target="../ink/ink666.xml"/><Relationship Id="rId320" Type="http://schemas.openxmlformats.org/officeDocument/2006/relationships/customXml" Target="../ink/ink759.xml"/><Relationship Id="rId80" Type="http://schemas.openxmlformats.org/officeDocument/2006/relationships/customXml" Target="../ink/ink639.xml"/><Relationship Id="rId155" Type="http://schemas.openxmlformats.org/officeDocument/2006/relationships/image" Target="../media/image677.png"/><Relationship Id="rId176" Type="http://schemas.openxmlformats.org/officeDocument/2006/relationships/customXml" Target="../ink/ink687.xml"/><Relationship Id="rId197" Type="http://schemas.openxmlformats.org/officeDocument/2006/relationships/image" Target="../media/image698.png"/><Relationship Id="rId341" Type="http://schemas.openxmlformats.org/officeDocument/2006/relationships/image" Target="../media/image770.png"/><Relationship Id="rId362" Type="http://schemas.openxmlformats.org/officeDocument/2006/relationships/customXml" Target="../ink/ink780.xml"/><Relationship Id="rId383" Type="http://schemas.openxmlformats.org/officeDocument/2006/relationships/image" Target="../media/image791.png"/><Relationship Id="rId418" Type="http://schemas.openxmlformats.org/officeDocument/2006/relationships/customXml" Target="../ink/ink808.xml"/><Relationship Id="rId439" Type="http://schemas.openxmlformats.org/officeDocument/2006/relationships/image" Target="../media/image819.png"/><Relationship Id="rId201" Type="http://schemas.openxmlformats.org/officeDocument/2006/relationships/image" Target="../media/image700.png"/><Relationship Id="rId222" Type="http://schemas.openxmlformats.org/officeDocument/2006/relationships/customXml" Target="../ink/ink710.xml"/><Relationship Id="rId243" Type="http://schemas.openxmlformats.org/officeDocument/2006/relationships/image" Target="../media/image721.png"/><Relationship Id="rId264" Type="http://schemas.openxmlformats.org/officeDocument/2006/relationships/customXml" Target="../ink/ink731.xml"/><Relationship Id="rId285" Type="http://schemas.openxmlformats.org/officeDocument/2006/relationships/image" Target="../media/image742.png"/><Relationship Id="rId450" Type="http://schemas.openxmlformats.org/officeDocument/2006/relationships/customXml" Target="../ink/ink824.xml"/><Relationship Id="rId17" Type="http://schemas.openxmlformats.org/officeDocument/2006/relationships/image" Target="../media/image608.png"/><Relationship Id="rId38" Type="http://schemas.openxmlformats.org/officeDocument/2006/relationships/customXml" Target="../ink/ink618.xml"/><Relationship Id="rId59" Type="http://schemas.openxmlformats.org/officeDocument/2006/relationships/image" Target="../media/image629.png"/><Relationship Id="rId103" Type="http://schemas.openxmlformats.org/officeDocument/2006/relationships/image" Target="../media/image651.png"/><Relationship Id="rId124" Type="http://schemas.openxmlformats.org/officeDocument/2006/relationships/customXml" Target="../ink/ink661.xml"/><Relationship Id="rId310" Type="http://schemas.openxmlformats.org/officeDocument/2006/relationships/customXml" Target="../ink/ink754.xml"/><Relationship Id="rId70" Type="http://schemas.openxmlformats.org/officeDocument/2006/relationships/customXml" Target="../ink/ink634.xml"/><Relationship Id="rId91" Type="http://schemas.openxmlformats.org/officeDocument/2006/relationships/image" Target="../media/image645.png"/><Relationship Id="rId145" Type="http://schemas.openxmlformats.org/officeDocument/2006/relationships/image" Target="../media/image672.png"/><Relationship Id="rId166" Type="http://schemas.openxmlformats.org/officeDocument/2006/relationships/customXml" Target="../ink/ink682.xml"/><Relationship Id="rId187" Type="http://schemas.openxmlformats.org/officeDocument/2006/relationships/image" Target="../media/image693.png"/><Relationship Id="rId331" Type="http://schemas.openxmlformats.org/officeDocument/2006/relationships/image" Target="../media/image765.png"/><Relationship Id="rId352" Type="http://schemas.openxmlformats.org/officeDocument/2006/relationships/customXml" Target="../ink/ink775.xml"/><Relationship Id="rId373" Type="http://schemas.openxmlformats.org/officeDocument/2006/relationships/image" Target="../media/image786.png"/><Relationship Id="rId394" Type="http://schemas.openxmlformats.org/officeDocument/2006/relationships/customXml" Target="../ink/ink796.xml"/><Relationship Id="rId408" Type="http://schemas.openxmlformats.org/officeDocument/2006/relationships/customXml" Target="../ink/ink803.xml"/><Relationship Id="rId429" Type="http://schemas.openxmlformats.org/officeDocument/2006/relationships/image" Target="../media/image81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05.xml"/><Relationship Id="rId233" Type="http://schemas.openxmlformats.org/officeDocument/2006/relationships/image" Target="../media/image716.png"/><Relationship Id="rId254" Type="http://schemas.openxmlformats.org/officeDocument/2006/relationships/customXml" Target="../ink/ink726.xml"/><Relationship Id="rId440" Type="http://schemas.openxmlformats.org/officeDocument/2006/relationships/customXml" Target="../ink/ink819.xml"/><Relationship Id="rId28" Type="http://schemas.openxmlformats.org/officeDocument/2006/relationships/customXml" Target="../ink/ink613.xml"/><Relationship Id="rId49" Type="http://schemas.openxmlformats.org/officeDocument/2006/relationships/image" Target="../media/image624.png"/><Relationship Id="rId114" Type="http://schemas.openxmlformats.org/officeDocument/2006/relationships/customXml" Target="../ink/ink656.xml"/><Relationship Id="rId275" Type="http://schemas.openxmlformats.org/officeDocument/2006/relationships/image" Target="../media/image737.png"/><Relationship Id="rId296" Type="http://schemas.openxmlformats.org/officeDocument/2006/relationships/customXml" Target="../ink/ink747.xml"/><Relationship Id="rId300" Type="http://schemas.openxmlformats.org/officeDocument/2006/relationships/customXml" Target="../ink/ink749.xml"/><Relationship Id="rId60" Type="http://schemas.openxmlformats.org/officeDocument/2006/relationships/customXml" Target="../ink/ink629.xml"/><Relationship Id="rId81" Type="http://schemas.openxmlformats.org/officeDocument/2006/relationships/image" Target="../media/image640.png"/><Relationship Id="rId135" Type="http://schemas.openxmlformats.org/officeDocument/2006/relationships/image" Target="../media/image667.png"/><Relationship Id="rId156" Type="http://schemas.openxmlformats.org/officeDocument/2006/relationships/customXml" Target="../ink/ink677.xml"/><Relationship Id="rId177" Type="http://schemas.openxmlformats.org/officeDocument/2006/relationships/image" Target="../media/image688.png"/><Relationship Id="rId198" Type="http://schemas.openxmlformats.org/officeDocument/2006/relationships/customXml" Target="../ink/ink698.xml"/><Relationship Id="rId321" Type="http://schemas.openxmlformats.org/officeDocument/2006/relationships/image" Target="../media/image760.png"/><Relationship Id="rId342" Type="http://schemas.openxmlformats.org/officeDocument/2006/relationships/customXml" Target="../ink/ink770.xml"/><Relationship Id="rId363" Type="http://schemas.openxmlformats.org/officeDocument/2006/relationships/image" Target="../media/image781.png"/><Relationship Id="rId384" Type="http://schemas.openxmlformats.org/officeDocument/2006/relationships/customXml" Target="../ink/ink791.xml"/><Relationship Id="rId419" Type="http://schemas.openxmlformats.org/officeDocument/2006/relationships/image" Target="../media/image809.png"/><Relationship Id="rId202" Type="http://schemas.openxmlformats.org/officeDocument/2006/relationships/customXml" Target="../ink/ink700.xml"/><Relationship Id="rId223" Type="http://schemas.openxmlformats.org/officeDocument/2006/relationships/image" Target="../media/image711.png"/><Relationship Id="rId244" Type="http://schemas.openxmlformats.org/officeDocument/2006/relationships/customXml" Target="../ink/ink721.xml"/><Relationship Id="rId430" Type="http://schemas.openxmlformats.org/officeDocument/2006/relationships/customXml" Target="../ink/ink814.xml"/><Relationship Id="rId18" Type="http://schemas.openxmlformats.org/officeDocument/2006/relationships/customXml" Target="../ink/ink608.xml"/><Relationship Id="rId39" Type="http://schemas.openxmlformats.org/officeDocument/2006/relationships/image" Target="../media/image619.png"/><Relationship Id="rId265" Type="http://schemas.openxmlformats.org/officeDocument/2006/relationships/image" Target="../media/image732.png"/><Relationship Id="rId286" Type="http://schemas.openxmlformats.org/officeDocument/2006/relationships/customXml" Target="../ink/ink742.xml"/><Relationship Id="rId451" Type="http://schemas.openxmlformats.org/officeDocument/2006/relationships/image" Target="../media/image825.png"/><Relationship Id="rId50" Type="http://schemas.openxmlformats.org/officeDocument/2006/relationships/customXml" Target="../ink/ink624.xml"/><Relationship Id="rId104" Type="http://schemas.openxmlformats.org/officeDocument/2006/relationships/customXml" Target="../ink/ink651.xml"/><Relationship Id="rId125" Type="http://schemas.openxmlformats.org/officeDocument/2006/relationships/image" Target="../media/image662.png"/><Relationship Id="rId146" Type="http://schemas.openxmlformats.org/officeDocument/2006/relationships/customXml" Target="../ink/ink672.xml"/><Relationship Id="rId167" Type="http://schemas.openxmlformats.org/officeDocument/2006/relationships/image" Target="../media/image683.png"/><Relationship Id="rId188" Type="http://schemas.openxmlformats.org/officeDocument/2006/relationships/customXml" Target="../ink/ink693.xml"/><Relationship Id="rId311" Type="http://schemas.openxmlformats.org/officeDocument/2006/relationships/image" Target="../media/image755.png"/><Relationship Id="rId332" Type="http://schemas.openxmlformats.org/officeDocument/2006/relationships/customXml" Target="../ink/ink765.xml"/><Relationship Id="rId353" Type="http://schemas.openxmlformats.org/officeDocument/2006/relationships/image" Target="../media/image776.png"/><Relationship Id="rId374" Type="http://schemas.openxmlformats.org/officeDocument/2006/relationships/customXml" Target="../ink/ink786.xml"/><Relationship Id="rId395" Type="http://schemas.openxmlformats.org/officeDocument/2006/relationships/image" Target="../media/image797.png"/><Relationship Id="rId409" Type="http://schemas.openxmlformats.org/officeDocument/2006/relationships/image" Target="../media/image804.png"/><Relationship Id="rId71" Type="http://schemas.openxmlformats.org/officeDocument/2006/relationships/image" Target="../media/image635.png"/><Relationship Id="rId92" Type="http://schemas.openxmlformats.org/officeDocument/2006/relationships/customXml" Target="../ink/ink645.xml"/><Relationship Id="rId213" Type="http://schemas.openxmlformats.org/officeDocument/2006/relationships/image" Target="../media/image706.png"/><Relationship Id="rId234" Type="http://schemas.openxmlformats.org/officeDocument/2006/relationships/customXml" Target="../ink/ink716.xml"/><Relationship Id="rId420" Type="http://schemas.openxmlformats.org/officeDocument/2006/relationships/customXml" Target="../ink/ink809.xml"/><Relationship Id="rId2" Type="http://schemas.openxmlformats.org/officeDocument/2006/relationships/customXml" Target="../ink/ink600.xml"/><Relationship Id="rId29" Type="http://schemas.openxmlformats.org/officeDocument/2006/relationships/image" Target="../media/image614.png"/><Relationship Id="rId255" Type="http://schemas.openxmlformats.org/officeDocument/2006/relationships/image" Target="../media/image727.png"/><Relationship Id="rId276" Type="http://schemas.openxmlformats.org/officeDocument/2006/relationships/customXml" Target="../ink/ink737.xml"/><Relationship Id="rId297" Type="http://schemas.openxmlformats.org/officeDocument/2006/relationships/image" Target="../media/image748.png"/><Relationship Id="rId441" Type="http://schemas.openxmlformats.org/officeDocument/2006/relationships/image" Target="../media/image820.png"/><Relationship Id="rId40" Type="http://schemas.openxmlformats.org/officeDocument/2006/relationships/customXml" Target="../ink/ink619.xml"/><Relationship Id="rId115" Type="http://schemas.openxmlformats.org/officeDocument/2006/relationships/image" Target="../media/image657.png"/><Relationship Id="rId136" Type="http://schemas.openxmlformats.org/officeDocument/2006/relationships/customXml" Target="../ink/ink667.xml"/><Relationship Id="rId157" Type="http://schemas.openxmlformats.org/officeDocument/2006/relationships/image" Target="../media/image678.png"/><Relationship Id="rId178" Type="http://schemas.openxmlformats.org/officeDocument/2006/relationships/customXml" Target="../ink/ink688.xml"/><Relationship Id="rId301" Type="http://schemas.openxmlformats.org/officeDocument/2006/relationships/image" Target="../media/image750.png"/><Relationship Id="rId322" Type="http://schemas.openxmlformats.org/officeDocument/2006/relationships/customXml" Target="../ink/ink760.xml"/><Relationship Id="rId343" Type="http://schemas.openxmlformats.org/officeDocument/2006/relationships/image" Target="../media/image771.png"/><Relationship Id="rId364" Type="http://schemas.openxmlformats.org/officeDocument/2006/relationships/customXml" Target="../ink/ink781.xml"/><Relationship Id="rId61" Type="http://schemas.openxmlformats.org/officeDocument/2006/relationships/image" Target="../media/image630.png"/><Relationship Id="rId82" Type="http://schemas.openxmlformats.org/officeDocument/2006/relationships/customXml" Target="../ink/ink640.xml"/><Relationship Id="rId199" Type="http://schemas.openxmlformats.org/officeDocument/2006/relationships/image" Target="../media/image699.png"/><Relationship Id="rId203" Type="http://schemas.openxmlformats.org/officeDocument/2006/relationships/image" Target="../media/image701.png"/><Relationship Id="rId385" Type="http://schemas.openxmlformats.org/officeDocument/2006/relationships/image" Target="../media/image792.png"/><Relationship Id="rId19" Type="http://schemas.openxmlformats.org/officeDocument/2006/relationships/image" Target="../media/image609.png"/><Relationship Id="rId224" Type="http://schemas.openxmlformats.org/officeDocument/2006/relationships/customXml" Target="../ink/ink711.xml"/><Relationship Id="rId245" Type="http://schemas.openxmlformats.org/officeDocument/2006/relationships/image" Target="../media/image722.png"/><Relationship Id="rId266" Type="http://schemas.openxmlformats.org/officeDocument/2006/relationships/customXml" Target="../ink/ink732.xml"/><Relationship Id="rId287" Type="http://schemas.openxmlformats.org/officeDocument/2006/relationships/image" Target="../media/image743.png"/><Relationship Id="rId410" Type="http://schemas.openxmlformats.org/officeDocument/2006/relationships/customXml" Target="../ink/ink804.xml"/><Relationship Id="rId431" Type="http://schemas.openxmlformats.org/officeDocument/2006/relationships/image" Target="../media/image815.png"/><Relationship Id="rId30" Type="http://schemas.openxmlformats.org/officeDocument/2006/relationships/customXml" Target="../ink/ink614.xml"/><Relationship Id="rId105" Type="http://schemas.openxmlformats.org/officeDocument/2006/relationships/image" Target="../media/image652.png"/><Relationship Id="rId126" Type="http://schemas.openxmlformats.org/officeDocument/2006/relationships/customXml" Target="../ink/ink662.xml"/><Relationship Id="rId147" Type="http://schemas.openxmlformats.org/officeDocument/2006/relationships/image" Target="../media/image673.png"/><Relationship Id="rId168" Type="http://schemas.openxmlformats.org/officeDocument/2006/relationships/customXml" Target="../ink/ink683.xml"/><Relationship Id="rId312" Type="http://schemas.openxmlformats.org/officeDocument/2006/relationships/customXml" Target="../ink/ink755.xml"/><Relationship Id="rId333" Type="http://schemas.openxmlformats.org/officeDocument/2006/relationships/image" Target="../media/image766.png"/><Relationship Id="rId354" Type="http://schemas.openxmlformats.org/officeDocument/2006/relationships/customXml" Target="../ink/ink776.xml"/><Relationship Id="rId51" Type="http://schemas.openxmlformats.org/officeDocument/2006/relationships/image" Target="../media/image625.png"/><Relationship Id="rId72" Type="http://schemas.openxmlformats.org/officeDocument/2006/relationships/customXml" Target="../ink/ink635.xml"/><Relationship Id="rId93" Type="http://schemas.openxmlformats.org/officeDocument/2006/relationships/image" Target="../media/image646.png"/><Relationship Id="rId189" Type="http://schemas.openxmlformats.org/officeDocument/2006/relationships/image" Target="../media/image694.png"/><Relationship Id="rId375" Type="http://schemas.openxmlformats.org/officeDocument/2006/relationships/image" Target="../media/image787.png"/><Relationship Id="rId396" Type="http://schemas.openxmlformats.org/officeDocument/2006/relationships/customXml" Target="../ink/ink797.xml"/><Relationship Id="rId3" Type="http://schemas.openxmlformats.org/officeDocument/2006/relationships/image" Target="../media/image601.png"/><Relationship Id="rId214" Type="http://schemas.openxmlformats.org/officeDocument/2006/relationships/customXml" Target="../ink/ink706.xml"/><Relationship Id="rId235" Type="http://schemas.openxmlformats.org/officeDocument/2006/relationships/image" Target="../media/image717.png"/><Relationship Id="rId256" Type="http://schemas.openxmlformats.org/officeDocument/2006/relationships/customXml" Target="../ink/ink727.xml"/><Relationship Id="rId277" Type="http://schemas.openxmlformats.org/officeDocument/2006/relationships/image" Target="../media/image738.png"/><Relationship Id="rId298" Type="http://schemas.openxmlformats.org/officeDocument/2006/relationships/customXml" Target="../ink/ink748.xml"/><Relationship Id="rId400" Type="http://schemas.openxmlformats.org/officeDocument/2006/relationships/customXml" Target="../ink/ink799.xml"/><Relationship Id="rId421" Type="http://schemas.openxmlformats.org/officeDocument/2006/relationships/image" Target="../media/image810.png"/><Relationship Id="rId442" Type="http://schemas.openxmlformats.org/officeDocument/2006/relationships/customXml" Target="../ink/ink820.xml"/><Relationship Id="rId116" Type="http://schemas.openxmlformats.org/officeDocument/2006/relationships/customXml" Target="../ink/ink657.xml"/><Relationship Id="rId137" Type="http://schemas.openxmlformats.org/officeDocument/2006/relationships/image" Target="../media/image668.png"/><Relationship Id="rId158" Type="http://schemas.openxmlformats.org/officeDocument/2006/relationships/customXml" Target="../ink/ink678.xml"/><Relationship Id="rId302" Type="http://schemas.openxmlformats.org/officeDocument/2006/relationships/customXml" Target="../ink/ink750.xml"/><Relationship Id="rId323" Type="http://schemas.openxmlformats.org/officeDocument/2006/relationships/image" Target="../media/image761.png"/><Relationship Id="rId344" Type="http://schemas.openxmlformats.org/officeDocument/2006/relationships/customXml" Target="../ink/ink771.xml"/><Relationship Id="rId20" Type="http://schemas.openxmlformats.org/officeDocument/2006/relationships/customXml" Target="../ink/ink609.xml"/><Relationship Id="rId41" Type="http://schemas.openxmlformats.org/officeDocument/2006/relationships/image" Target="../media/image620.png"/><Relationship Id="rId62" Type="http://schemas.openxmlformats.org/officeDocument/2006/relationships/customXml" Target="../ink/ink630.xml"/><Relationship Id="rId83" Type="http://schemas.openxmlformats.org/officeDocument/2006/relationships/image" Target="../media/image641.png"/><Relationship Id="rId179" Type="http://schemas.openxmlformats.org/officeDocument/2006/relationships/image" Target="../media/image689.png"/><Relationship Id="rId365" Type="http://schemas.openxmlformats.org/officeDocument/2006/relationships/image" Target="../media/image782.png"/><Relationship Id="rId386" Type="http://schemas.openxmlformats.org/officeDocument/2006/relationships/customXml" Target="../ink/ink792.xml"/><Relationship Id="rId190" Type="http://schemas.openxmlformats.org/officeDocument/2006/relationships/customXml" Target="../ink/ink694.xml"/><Relationship Id="rId204" Type="http://schemas.openxmlformats.org/officeDocument/2006/relationships/customXml" Target="../ink/ink701.xml"/><Relationship Id="rId225" Type="http://schemas.openxmlformats.org/officeDocument/2006/relationships/image" Target="../media/image712.png"/><Relationship Id="rId246" Type="http://schemas.openxmlformats.org/officeDocument/2006/relationships/customXml" Target="../ink/ink722.xml"/><Relationship Id="rId267" Type="http://schemas.openxmlformats.org/officeDocument/2006/relationships/image" Target="../media/image733.png"/><Relationship Id="rId288" Type="http://schemas.openxmlformats.org/officeDocument/2006/relationships/customXml" Target="../ink/ink743.xml"/><Relationship Id="rId411" Type="http://schemas.openxmlformats.org/officeDocument/2006/relationships/image" Target="../media/image805.png"/><Relationship Id="rId432" Type="http://schemas.openxmlformats.org/officeDocument/2006/relationships/customXml" Target="../ink/ink815.xml"/><Relationship Id="rId106" Type="http://schemas.openxmlformats.org/officeDocument/2006/relationships/customXml" Target="../ink/ink652.xml"/><Relationship Id="rId127" Type="http://schemas.openxmlformats.org/officeDocument/2006/relationships/image" Target="../media/image663.png"/><Relationship Id="rId313" Type="http://schemas.openxmlformats.org/officeDocument/2006/relationships/image" Target="../media/image756.png"/><Relationship Id="rId10" Type="http://schemas.openxmlformats.org/officeDocument/2006/relationships/customXml" Target="../ink/ink604.xml"/><Relationship Id="rId31" Type="http://schemas.openxmlformats.org/officeDocument/2006/relationships/image" Target="../media/image615.png"/><Relationship Id="rId52" Type="http://schemas.openxmlformats.org/officeDocument/2006/relationships/customXml" Target="../ink/ink625.xml"/><Relationship Id="rId73" Type="http://schemas.openxmlformats.org/officeDocument/2006/relationships/image" Target="../media/image636.png"/><Relationship Id="rId94" Type="http://schemas.openxmlformats.org/officeDocument/2006/relationships/customXml" Target="../ink/ink646.xml"/><Relationship Id="rId148" Type="http://schemas.openxmlformats.org/officeDocument/2006/relationships/customXml" Target="../ink/ink673.xml"/><Relationship Id="rId169" Type="http://schemas.openxmlformats.org/officeDocument/2006/relationships/image" Target="../media/image684.png"/><Relationship Id="rId334" Type="http://schemas.openxmlformats.org/officeDocument/2006/relationships/customXml" Target="../ink/ink766.xml"/><Relationship Id="rId355" Type="http://schemas.openxmlformats.org/officeDocument/2006/relationships/image" Target="../media/image777.png"/><Relationship Id="rId376" Type="http://schemas.openxmlformats.org/officeDocument/2006/relationships/customXml" Target="../ink/ink787.xml"/><Relationship Id="rId397" Type="http://schemas.openxmlformats.org/officeDocument/2006/relationships/image" Target="../media/image798.png"/><Relationship Id="rId4" Type="http://schemas.openxmlformats.org/officeDocument/2006/relationships/customXml" Target="../ink/ink601.xml"/><Relationship Id="rId180" Type="http://schemas.openxmlformats.org/officeDocument/2006/relationships/customXml" Target="../ink/ink689.xml"/><Relationship Id="rId215" Type="http://schemas.openxmlformats.org/officeDocument/2006/relationships/image" Target="../media/image707.png"/><Relationship Id="rId236" Type="http://schemas.openxmlformats.org/officeDocument/2006/relationships/customXml" Target="../ink/ink717.xml"/><Relationship Id="rId257" Type="http://schemas.openxmlformats.org/officeDocument/2006/relationships/image" Target="../media/image728.png"/><Relationship Id="rId278" Type="http://schemas.openxmlformats.org/officeDocument/2006/relationships/customXml" Target="../ink/ink738.xml"/><Relationship Id="rId401" Type="http://schemas.openxmlformats.org/officeDocument/2006/relationships/image" Target="../media/image800.png"/><Relationship Id="rId422" Type="http://schemas.openxmlformats.org/officeDocument/2006/relationships/customXml" Target="../ink/ink810.xml"/><Relationship Id="rId443" Type="http://schemas.openxmlformats.org/officeDocument/2006/relationships/image" Target="../media/image821.png"/><Relationship Id="rId303" Type="http://schemas.openxmlformats.org/officeDocument/2006/relationships/image" Target="../media/image751.png"/><Relationship Id="rId42" Type="http://schemas.openxmlformats.org/officeDocument/2006/relationships/customXml" Target="../ink/ink620.xml"/><Relationship Id="rId84" Type="http://schemas.openxmlformats.org/officeDocument/2006/relationships/customXml" Target="../ink/ink641.xml"/><Relationship Id="rId138" Type="http://schemas.openxmlformats.org/officeDocument/2006/relationships/customXml" Target="../ink/ink668.xml"/><Relationship Id="rId345" Type="http://schemas.openxmlformats.org/officeDocument/2006/relationships/image" Target="../media/image772.png"/><Relationship Id="rId387" Type="http://schemas.openxmlformats.org/officeDocument/2006/relationships/image" Target="../media/image793.png"/><Relationship Id="rId191" Type="http://schemas.openxmlformats.org/officeDocument/2006/relationships/image" Target="../media/image695.png"/><Relationship Id="rId205" Type="http://schemas.openxmlformats.org/officeDocument/2006/relationships/image" Target="../media/image702.png"/><Relationship Id="rId247" Type="http://schemas.openxmlformats.org/officeDocument/2006/relationships/image" Target="../media/image723.png"/><Relationship Id="rId412" Type="http://schemas.openxmlformats.org/officeDocument/2006/relationships/customXml" Target="../ink/ink805.xml"/><Relationship Id="rId107" Type="http://schemas.openxmlformats.org/officeDocument/2006/relationships/image" Target="../media/image653.png"/><Relationship Id="rId289" Type="http://schemas.openxmlformats.org/officeDocument/2006/relationships/image" Target="../media/image744.png"/><Relationship Id="rId11" Type="http://schemas.openxmlformats.org/officeDocument/2006/relationships/image" Target="../media/image605.png"/><Relationship Id="rId53" Type="http://schemas.openxmlformats.org/officeDocument/2006/relationships/image" Target="../media/image626.png"/><Relationship Id="rId149" Type="http://schemas.openxmlformats.org/officeDocument/2006/relationships/image" Target="../media/image674.png"/><Relationship Id="rId314" Type="http://schemas.openxmlformats.org/officeDocument/2006/relationships/customXml" Target="../ink/ink756.xml"/><Relationship Id="rId356" Type="http://schemas.openxmlformats.org/officeDocument/2006/relationships/customXml" Target="../ink/ink777.xml"/><Relationship Id="rId398" Type="http://schemas.openxmlformats.org/officeDocument/2006/relationships/customXml" Target="../ink/ink798.xml"/><Relationship Id="rId95" Type="http://schemas.openxmlformats.org/officeDocument/2006/relationships/image" Target="../media/image647.png"/><Relationship Id="rId160" Type="http://schemas.openxmlformats.org/officeDocument/2006/relationships/customXml" Target="../ink/ink679.xml"/><Relationship Id="rId216" Type="http://schemas.openxmlformats.org/officeDocument/2006/relationships/customXml" Target="../ink/ink707.xml"/><Relationship Id="rId423" Type="http://schemas.openxmlformats.org/officeDocument/2006/relationships/image" Target="../media/image811.png"/><Relationship Id="rId258" Type="http://schemas.openxmlformats.org/officeDocument/2006/relationships/customXml" Target="../ink/ink728.xml"/><Relationship Id="rId22" Type="http://schemas.openxmlformats.org/officeDocument/2006/relationships/customXml" Target="../ink/ink610.xml"/><Relationship Id="rId64" Type="http://schemas.openxmlformats.org/officeDocument/2006/relationships/customXml" Target="../ink/ink631.xml"/><Relationship Id="rId118" Type="http://schemas.openxmlformats.org/officeDocument/2006/relationships/customXml" Target="../ink/ink658.xml"/><Relationship Id="rId325" Type="http://schemas.openxmlformats.org/officeDocument/2006/relationships/image" Target="../media/image762.png"/><Relationship Id="rId367" Type="http://schemas.openxmlformats.org/officeDocument/2006/relationships/image" Target="../media/image783.png"/><Relationship Id="rId171" Type="http://schemas.openxmlformats.org/officeDocument/2006/relationships/image" Target="../media/image685.png"/><Relationship Id="rId227" Type="http://schemas.openxmlformats.org/officeDocument/2006/relationships/image" Target="../media/image713.png"/><Relationship Id="rId269" Type="http://schemas.openxmlformats.org/officeDocument/2006/relationships/image" Target="../media/image734.png"/><Relationship Id="rId434" Type="http://schemas.openxmlformats.org/officeDocument/2006/relationships/customXml" Target="../ink/ink816.xml"/><Relationship Id="rId33" Type="http://schemas.openxmlformats.org/officeDocument/2006/relationships/image" Target="../media/image616.png"/><Relationship Id="rId129" Type="http://schemas.openxmlformats.org/officeDocument/2006/relationships/image" Target="../media/image664.png"/><Relationship Id="rId280" Type="http://schemas.openxmlformats.org/officeDocument/2006/relationships/customXml" Target="../ink/ink739.xml"/><Relationship Id="rId336" Type="http://schemas.openxmlformats.org/officeDocument/2006/relationships/customXml" Target="../ink/ink767.xml"/><Relationship Id="rId75" Type="http://schemas.openxmlformats.org/officeDocument/2006/relationships/image" Target="../media/image637.png"/><Relationship Id="rId140" Type="http://schemas.openxmlformats.org/officeDocument/2006/relationships/customXml" Target="../ink/ink669.xml"/><Relationship Id="rId182" Type="http://schemas.openxmlformats.org/officeDocument/2006/relationships/customXml" Target="../ink/ink690.xml"/><Relationship Id="rId378" Type="http://schemas.openxmlformats.org/officeDocument/2006/relationships/customXml" Target="../ink/ink788.xml"/><Relationship Id="rId403" Type="http://schemas.openxmlformats.org/officeDocument/2006/relationships/image" Target="../media/image801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37.xml"/><Relationship Id="rId117" Type="http://schemas.openxmlformats.org/officeDocument/2006/relationships/image" Target="../media/image883.png"/><Relationship Id="rId21" Type="http://schemas.openxmlformats.org/officeDocument/2006/relationships/image" Target="../media/image835.png"/><Relationship Id="rId42" Type="http://schemas.openxmlformats.org/officeDocument/2006/relationships/customXml" Target="../ink/ink845.xml"/><Relationship Id="rId47" Type="http://schemas.openxmlformats.org/officeDocument/2006/relationships/image" Target="../media/image848.png"/><Relationship Id="rId63" Type="http://schemas.openxmlformats.org/officeDocument/2006/relationships/image" Target="../media/image856.png"/><Relationship Id="rId68" Type="http://schemas.openxmlformats.org/officeDocument/2006/relationships/customXml" Target="../ink/ink858.xml"/><Relationship Id="rId84" Type="http://schemas.openxmlformats.org/officeDocument/2006/relationships/customXml" Target="../ink/ink866.xml"/><Relationship Id="rId89" Type="http://schemas.openxmlformats.org/officeDocument/2006/relationships/image" Target="../media/image869.png"/><Relationship Id="rId112" Type="http://schemas.openxmlformats.org/officeDocument/2006/relationships/customXml" Target="../ink/ink880.xml"/><Relationship Id="rId16" Type="http://schemas.openxmlformats.org/officeDocument/2006/relationships/customXml" Target="../ink/ink832.xml"/><Relationship Id="rId107" Type="http://schemas.openxmlformats.org/officeDocument/2006/relationships/image" Target="../media/image878.png"/><Relationship Id="rId11" Type="http://schemas.openxmlformats.org/officeDocument/2006/relationships/image" Target="../media/image830.png"/><Relationship Id="rId32" Type="http://schemas.openxmlformats.org/officeDocument/2006/relationships/customXml" Target="../ink/ink840.xml"/><Relationship Id="rId37" Type="http://schemas.openxmlformats.org/officeDocument/2006/relationships/image" Target="../media/image843.png"/><Relationship Id="rId53" Type="http://schemas.openxmlformats.org/officeDocument/2006/relationships/image" Target="../media/image851.png"/><Relationship Id="rId58" Type="http://schemas.openxmlformats.org/officeDocument/2006/relationships/customXml" Target="../ink/ink853.xml"/><Relationship Id="rId74" Type="http://schemas.openxmlformats.org/officeDocument/2006/relationships/customXml" Target="../ink/ink861.xml"/><Relationship Id="rId79" Type="http://schemas.openxmlformats.org/officeDocument/2006/relationships/image" Target="../media/image864.png"/><Relationship Id="rId102" Type="http://schemas.openxmlformats.org/officeDocument/2006/relationships/customXml" Target="../ink/ink875.xml"/><Relationship Id="rId123" Type="http://schemas.openxmlformats.org/officeDocument/2006/relationships/image" Target="../media/image886.png"/><Relationship Id="rId5" Type="http://schemas.openxmlformats.org/officeDocument/2006/relationships/image" Target="../media/image827.png"/><Relationship Id="rId61" Type="http://schemas.openxmlformats.org/officeDocument/2006/relationships/image" Target="../media/image855.png"/><Relationship Id="rId82" Type="http://schemas.openxmlformats.org/officeDocument/2006/relationships/customXml" Target="../ink/ink865.xml"/><Relationship Id="rId90" Type="http://schemas.openxmlformats.org/officeDocument/2006/relationships/customXml" Target="../ink/ink869.xml"/><Relationship Id="rId95" Type="http://schemas.openxmlformats.org/officeDocument/2006/relationships/image" Target="../media/image872.png"/><Relationship Id="rId19" Type="http://schemas.openxmlformats.org/officeDocument/2006/relationships/image" Target="../media/image834.png"/><Relationship Id="rId14" Type="http://schemas.openxmlformats.org/officeDocument/2006/relationships/customXml" Target="../ink/ink831.xml"/><Relationship Id="rId22" Type="http://schemas.openxmlformats.org/officeDocument/2006/relationships/customXml" Target="../ink/ink835.xml"/><Relationship Id="rId27" Type="http://schemas.openxmlformats.org/officeDocument/2006/relationships/image" Target="../media/image838.png"/><Relationship Id="rId30" Type="http://schemas.openxmlformats.org/officeDocument/2006/relationships/customXml" Target="../ink/ink839.xml"/><Relationship Id="rId35" Type="http://schemas.openxmlformats.org/officeDocument/2006/relationships/image" Target="../media/image842.png"/><Relationship Id="rId43" Type="http://schemas.openxmlformats.org/officeDocument/2006/relationships/image" Target="../media/image846.png"/><Relationship Id="rId48" Type="http://schemas.openxmlformats.org/officeDocument/2006/relationships/customXml" Target="../ink/ink848.xml"/><Relationship Id="rId56" Type="http://schemas.openxmlformats.org/officeDocument/2006/relationships/customXml" Target="../ink/ink852.xml"/><Relationship Id="rId64" Type="http://schemas.openxmlformats.org/officeDocument/2006/relationships/customXml" Target="../ink/ink856.xml"/><Relationship Id="rId69" Type="http://schemas.openxmlformats.org/officeDocument/2006/relationships/image" Target="../media/image859.png"/><Relationship Id="rId77" Type="http://schemas.openxmlformats.org/officeDocument/2006/relationships/image" Target="../media/image863.png"/><Relationship Id="rId100" Type="http://schemas.openxmlformats.org/officeDocument/2006/relationships/customXml" Target="../ink/ink874.xml"/><Relationship Id="rId105" Type="http://schemas.openxmlformats.org/officeDocument/2006/relationships/image" Target="../media/image877.png"/><Relationship Id="rId113" Type="http://schemas.openxmlformats.org/officeDocument/2006/relationships/image" Target="../media/image881.png"/><Relationship Id="rId118" Type="http://schemas.openxmlformats.org/officeDocument/2006/relationships/customXml" Target="../ink/ink883.xml"/><Relationship Id="rId8" Type="http://schemas.openxmlformats.org/officeDocument/2006/relationships/customXml" Target="../ink/ink828.xml"/><Relationship Id="rId51" Type="http://schemas.openxmlformats.org/officeDocument/2006/relationships/image" Target="../media/image850.png"/><Relationship Id="rId72" Type="http://schemas.openxmlformats.org/officeDocument/2006/relationships/customXml" Target="../ink/ink860.xml"/><Relationship Id="rId80" Type="http://schemas.openxmlformats.org/officeDocument/2006/relationships/customXml" Target="../ink/ink864.xml"/><Relationship Id="rId85" Type="http://schemas.openxmlformats.org/officeDocument/2006/relationships/image" Target="../media/image867.png"/><Relationship Id="rId93" Type="http://schemas.openxmlformats.org/officeDocument/2006/relationships/image" Target="../media/image871.png"/><Relationship Id="rId98" Type="http://schemas.openxmlformats.org/officeDocument/2006/relationships/customXml" Target="../ink/ink873.xml"/><Relationship Id="rId121" Type="http://schemas.openxmlformats.org/officeDocument/2006/relationships/image" Target="../media/image885.png"/><Relationship Id="rId3" Type="http://schemas.openxmlformats.org/officeDocument/2006/relationships/image" Target="../media/image826.png"/><Relationship Id="rId12" Type="http://schemas.openxmlformats.org/officeDocument/2006/relationships/customXml" Target="../ink/ink830.xml"/><Relationship Id="rId17" Type="http://schemas.openxmlformats.org/officeDocument/2006/relationships/image" Target="../media/image833.png"/><Relationship Id="rId25" Type="http://schemas.openxmlformats.org/officeDocument/2006/relationships/image" Target="../media/image837.png"/><Relationship Id="rId33" Type="http://schemas.openxmlformats.org/officeDocument/2006/relationships/image" Target="../media/image841.png"/><Relationship Id="rId38" Type="http://schemas.openxmlformats.org/officeDocument/2006/relationships/customXml" Target="../ink/ink843.xml"/><Relationship Id="rId46" Type="http://schemas.openxmlformats.org/officeDocument/2006/relationships/customXml" Target="../ink/ink847.xml"/><Relationship Id="rId59" Type="http://schemas.openxmlformats.org/officeDocument/2006/relationships/image" Target="../media/image854.png"/><Relationship Id="rId67" Type="http://schemas.openxmlformats.org/officeDocument/2006/relationships/image" Target="../media/image858.png"/><Relationship Id="rId103" Type="http://schemas.openxmlformats.org/officeDocument/2006/relationships/image" Target="../media/image876.png"/><Relationship Id="rId108" Type="http://schemas.openxmlformats.org/officeDocument/2006/relationships/customXml" Target="../ink/ink878.xml"/><Relationship Id="rId116" Type="http://schemas.openxmlformats.org/officeDocument/2006/relationships/customXml" Target="../ink/ink882.xml"/><Relationship Id="rId20" Type="http://schemas.openxmlformats.org/officeDocument/2006/relationships/customXml" Target="../ink/ink834.xml"/><Relationship Id="rId41" Type="http://schemas.openxmlformats.org/officeDocument/2006/relationships/image" Target="../media/image845.png"/><Relationship Id="rId54" Type="http://schemas.openxmlformats.org/officeDocument/2006/relationships/customXml" Target="../ink/ink851.xml"/><Relationship Id="rId62" Type="http://schemas.openxmlformats.org/officeDocument/2006/relationships/customXml" Target="../ink/ink855.xml"/><Relationship Id="rId70" Type="http://schemas.openxmlformats.org/officeDocument/2006/relationships/customXml" Target="../ink/ink859.xml"/><Relationship Id="rId75" Type="http://schemas.openxmlformats.org/officeDocument/2006/relationships/image" Target="../media/image862.png"/><Relationship Id="rId83" Type="http://schemas.openxmlformats.org/officeDocument/2006/relationships/image" Target="../media/image866.png"/><Relationship Id="rId88" Type="http://schemas.openxmlformats.org/officeDocument/2006/relationships/customXml" Target="../ink/ink868.xml"/><Relationship Id="rId91" Type="http://schemas.openxmlformats.org/officeDocument/2006/relationships/image" Target="../media/image870.png"/><Relationship Id="rId96" Type="http://schemas.openxmlformats.org/officeDocument/2006/relationships/customXml" Target="../ink/ink872.xml"/><Relationship Id="rId111" Type="http://schemas.openxmlformats.org/officeDocument/2006/relationships/image" Target="../media/image88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27.xml"/><Relationship Id="rId15" Type="http://schemas.openxmlformats.org/officeDocument/2006/relationships/image" Target="../media/image832.png"/><Relationship Id="rId23" Type="http://schemas.openxmlformats.org/officeDocument/2006/relationships/image" Target="../media/image836.png"/><Relationship Id="rId28" Type="http://schemas.openxmlformats.org/officeDocument/2006/relationships/customXml" Target="../ink/ink838.xml"/><Relationship Id="rId36" Type="http://schemas.openxmlformats.org/officeDocument/2006/relationships/customXml" Target="../ink/ink842.xml"/><Relationship Id="rId49" Type="http://schemas.openxmlformats.org/officeDocument/2006/relationships/image" Target="../media/image849.png"/><Relationship Id="rId57" Type="http://schemas.openxmlformats.org/officeDocument/2006/relationships/image" Target="../media/image853.png"/><Relationship Id="rId106" Type="http://schemas.openxmlformats.org/officeDocument/2006/relationships/customXml" Target="../ink/ink877.xml"/><Relationship Id="rId114" Type="http://schemas.openxmlformats.org/officeDocument/2006/relationships/customXml" Target="../ink/ink881.xml"/><Relationship Id="rId119" Type="http://schemas.openxmlformats.org/officeDocument/2006/relationships/image" Target="../media/image884.png"/><Relationship Id="rId10" Type="http://schemas.openxmlformats.org/officeDocument/2006/relationships/customXml" Target="../ink/ink829.xml"/><Relationship Id="rId31" Type="http://schemas.openxmlformats.org/officeDocument/2006/relationships/image" Target="../media/image840.png"/><Relationship Id="rId44" Type="http://schemas.openxmlformats.org/officeDocument/2006/relationships/customXml" Target="../ink/ink846.xml"/><Relationship Id="rId52" Type="http://schemas.openxmlformats.org/officeDocument/2006/relationships/customXml" Target="../ink/ink850.xml"/><Relationship Id="rId60" Type="http://schemas.openxmlformats.org/officeDocument/2006/relationships/customXml" Target="../ink/ink854.xml"/><Relationship Id="rId65" Type="http://schemas.openxmlformats.org/officeDocument/2006/relationships/image" Target="../media/image857.png"/><Relationship Id="rId73" Type="http://schemas.openxmlformats.org/officeDocument/2006/relationships/image" Target="../media/image861.png"/><Relationship Id="rId78" Type="http://schemas.openxmlformats.org/officeDocument/2006/relationships/customXml" Target="../ink/ink863.xml"/><Relationship Id="rId81" Type="http://schemas.openxmlformats.org/officeDocument/2006/relationships/image" Target="../media/image865.png"/><Relationship Id="rId86" Type="http://schemas.openxmlformats.org/officeDocument/2006/relationships/customXml" Target="../ink/ink867.xml"/><Relationship Id="rId94" Type="http://schemas.openxmlformats.org/officeDocument/2006/relationships/customXml" Target="../ink/ink871.xml"/><Relationship Id="rId99" Type="http://schemas.openxmlformats.org/officeDocument/2006/relationships/image" Target="../media/image874.png"/><Relationship Id="rId101" Type="http://schemas.openxmlformats.org/officeDocument/2006/relationships/image" Target="../media/image875.png"/><Relationship Id="rId122" Type="http://schemas.openxmlformats.org/officeDocument/2006/relationships/customXml" Target="../ink/ink885.xml"/><Relationship Id="rId4" Type="http://schemas.openxmlformats.org/officeDocument/2006/relationships/customXml" Target="../ink/ink826.xml"/><Relationship Id="rId9" Type="http://schemas.openxmlformats.org/officeDocument/2006/relationships/image" Target="../media/image829.png"/><Relationship Id="rId13" Type="http://schemas.openxmlformats.org/officeDocument/2006/relationships/image" Target="../media/image831.png"/><Relationship Id="rId18" Type="http://schemas.openxmlformats.org/officeDocument/2006/relationships/customXml" Target="../ink/ink833.xml"/><Relationship Id="rId39" Type="http://schemas.openxmlformats.org/officeDocument/2006/relationships/image" Target="../media/image844.png"/><Relationship Id="rId109" Type="http://schemas.openxmlformats.org/officeDocument/2006/relationships/image" Target="../media/image879.png"/><Relationship Id="rId34" Type="http://schemas.openxmlformats.org/officeDocument/2006/relationships/customXml" Target="../ink/ink841.xml"/><Relationship Id="rId50" Type="http://schemas.openxmlformats.org/officeDocument/2006/relationships/customXml" Target="../ink/ink849.xml"/><Relationship Id="rId55" Type="http://schemas.openxmlformats.org/officeDocument/2006/relationships/image" Target="../media/image852.png"/><Relationship Id="rId76" Type="http://schemas.openxmlformats.org/officeDocument/2006/relationships/customXml" Target="../ink/ink862.xml"/><Relationship Id="rId97" Type="http://schemas.openxmlformats.org/officeDocument/2006/relationships/image" Target="../media/image873.png"/><Relationship Id="rId104" Type="http://schemas.openxmlformats.org/officeDocument/2006/relationships/customXml" Target="../ink/ink876.xml"/><Relationship Id="rId120" Type="http://schemas.openxmlformats.org/officeDocument/2006/relationships/customXml" Target="../ink/ink884.xml"/><Relationship Id="rId7" Type="http://schemas.openxmlformats.org/officeDocument/2006/relationships/image" Target="../media/image828.png"/><Relationship Id="rId71" Type="http://schemas.openxmlformats.org/officeDocument/2006/relationships/image" Target="../media/image860.png"/><Relationship Id="rId92" Type="http://schemas.openxmlformats.org/officeDocument/2006/relationships/customXml" Target="../ink/ink870.xml"/><Relationship Id="rId2" Type="http://schemas.openxmlformats.org/officeDocument/2006/relationships/customXml" Target="../ink/ink825.xml"/><Relationship Id="rId29" Type="http://schemas.openxmlformats.org/officeDocument/2006/relationships/image" Target="../media/image839.png"/><Relationship Id="rId24" Type="http://schemas.openxmlformats.org/officeDocument/2006/relationships/customXml" Target="../ink/ink836.xml"/><Relationship Id="rId40" Type="http://schemas.openxmlformats.org/officeDocument/2006/relationships/customXml" Target="../ink/ink844.xml"/><Relationship Id="rId45" Type="http://schemas.openxmlformats.org/officeDocument/2006/relationships/image" Target="../media/image847.png"/><Relationship Id="rId66" Type="http://schemas.openxmlformats.org/officeDocument/2006/relationships/customXml" Target="../ink/ink857.xml"/><Relationship Id="rId87" Type="http://schemas.openxmlformats.org/officeDocument/2006/relationships/image" Target="../media/image868.png"/><Relationship Id="rId110" Type="http://schemas.openxmlformats.org/officeDocument/2006/relationships/customXml" Target="../ink/ink879.xml"/><Relationship Id="rId115" Type="http://schemas.openxmlformats.org/officeDocument/2006/relationships/image" Target="../media/image8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73AB21-1D10-4A1F-B3E5-8DB7326E6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34" y="350544"/>
            <a:ext cx="3848100" cy="1485900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4E8DC550-523E-438F-A921-B588D97B8D99}"/>
              </a:ext>
            </a:extLst>
          </p:cNvPr>
          <p:cNvGrpSpPr/>
          <p:nvPr/>
        </p:nvGrpSpPr>
        <p:grpSpPr>
          <a:xfrm>
            <a:off x="855406" y="302517"/>
            <a:ext cx="6588360" cy="6220800"/>
            <a:chOff x="855406" y="302517"/>
            <a:chExt cx="6588360" cy="622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D73053A-CCB4-4864-B0BA-7E4CBB336E3F}"/>
                    </a:ext>
                  </a:extLst>
                </p14:cNvPr>
                <p14:cNvContentPartPr/>
                <p14:nvPr/>
              </p14:nvContentPartPr>
              <p14:xfrm>
                <a:off x="855406" y="302517"/>
                <a:ext cx="641880" cy="1653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D73053A-CCB4-4864-B0BA-7E4CBB336E3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6406" y="293877"/>
                  <a:ext cx="659520" cy="167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877D218-43E7-4D3F-815D-F4905300F866}"/>
                    </a:ext>
                  </a:extLst>
                </p14:cNvPr>
                <p14:cNvContentPartPr/>
                <p14:nvPr/>
              </p14:nvContentPartPr>
              <p14:xfrm>
                <a:off x="1793566" y="2154717"/>
                <a:ext cx="227520" cy="501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877D218-43E7-4D3F-815D-F4905300F86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84926" y="2145717"/>
                  <a:ext cx="24516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7E32F37-1DBE-4F77-8AE1-830DD4F752B8}"/>
                    </a:ext>
                  </a:extLst>
                </p14:cNvPr>
                <p14:cNvContentPartPr/>
                <p14:nvPr/>
              </p14:nvContentPartPr>
              <p14:xfrm>
                <a:off x="2125486" y="2597517"/>
                <a:ext cx="110880" cy="134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7E32F37-1DBE-4F77-8AE1-830DD4F752B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16846" y="2588517"/>
                  <a:ext cx="128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F79427B-444B-404F-85C3-07EBE9FB62D2}"/>
                    </a:ext>
                  </a:extLst>
                </p14:cNvPr>
                <p14:cNvContentPartPr/>
                <p14:nvPr/>
              </p14:nvContentPartPr>
              <p14:xfrm>
                <a:off x="2061766" y="2579877"/>
                <a:ext cx="169200" cy="273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F79427B-444B-404F-85C3-07EBE9FB62D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52766" y="2571237"/>
                  <a:ext cx="1868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8AE038E-CF29-4A68-A151-E156948CD8F7}"/>
                    </a:ext>
                  </a:extLst>
                </p14:cNvPr>
                <p14:cNvContentPartPr/>
                <p14:nvPr/>
              </p14:nvContentPartPr>
              <p14:xfrm>
                <a:off x="2148886" y="2242197"/>
                <a:ext cx="216000" cy="146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8AE038E-CF29-4A68-A151-E156948CD8F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39886" y="2233197"/>
                  <a:ext cx="233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CA17DC0-8BE9-4555-83EF-5C44B5EC5D2B}"/>
                    </a:ext>
                  </a:extLst>
                </p14:cNvPr>
                <p14:cNvContentPartPr/>
                <p14:nvPr/>
              </p14:nvContentPartPr>
              <p14:xfrm>
                <a:off x="2579806" y="2539197"/>
                <a:ext cx="216000" cy="46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CA17DC0-8BE9-4555-83EF-5C44B5EC5D2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71166" y="2530197"/>
                  <a:ext cx="233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952862A-7750-4FA0-9BD8-C329E30CE792}"/>
                    </a:ext>
                  </a:extLst>
                </p14:cNvPr>
                <p14:cNvContentPartPr/>
                <p14:nvPr/>
              </p14:nvContentPartPr>
              <p14:xfrm>
                <a:off x="2719486" y="2375757"/>
                <a:ext cx="29880" cy="448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952862A-7750-4FA0-9BD8-C329E30CE79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10486" y="2367117"/>
                  <a:ext cx="4752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A0B3D23-BD07-4D1E-9C01-8A00056BB459}"/>
                    </a:ext>
                  </a:extLst>
                </p14:cNvPr>
                <p14:cNvContentPartPr/>
                <p14:nvPr/>
              </p14:nvContentPartPr>
              <p14:xfrm>
                <a:off x="3039886" y="2236077"/>
                <a:ext cx="547560" cy="681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A0B3D23-BD07-4D1E-9C01-8A00056BB45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31246" y="2227437"/>
                  <a:ext cx="565200" cy="69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E7D50B8-893C-44B4-AD74-1358A8E3D7C1}"/>
                    </a:ext>
                  </a:extLst>
                </p14:cNvPr>
                <p14:cNvContentPartPr/>
                <p14:nvPr/>
              </p14:nvContentPartPr>
              <p14:xfrm>
                <a:off x="3430126" y="2841957"/>
                <a:ext cx="110880" cy="52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E7D50B8-893C-44B4-AD74-1358A8E3D7C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21486" y="2833317"/>
                  <a:ext cx="1285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9EE4647-5EBB-48CD-A873-7FA9D8E818A5}"/>
                    </a:ext>
                  </a:extLst>
                </p14:cNvPr>
                <p14:cNvContentPartPr/>
                <p14:nvPr/>
              </p14:nvContentPartPr>
              <p14:xfrm>
                <a:off x="3535246" y="2165517"/>
                <a:ext cx="181080" cy="100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9EE4647-5EBB-48CD-A873-7FA9D8E818A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26246" y="2156877"/>
                  <a:ext cx="198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5078CA7-260E-4160-AD49-4D4B84098BE0}"/>
                    </a:ext>
                  </a:extLst>
                </p14:cNvPr>
                <p14:cNvContentPartPr/>
                <p14:nvPr/>
              </p14:nvContentPartPr>
              <p14:xfrm>
                <a:off x="4100086" y="2434437"/>
                <a:ext cx="151920" cy="151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5078CA7-260E-4160-AD49-4D4B84098BE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91086" y="2425437"/>
                  <a:ext cx="169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92BEB9B-DE48-4A37-B490-F826042DD2F5}"/>
                    </a:ext>
                  </a:extLst>
                </p14:cNvPr>
                <p14:cNvContentPartPr/>
                <p14:nvPr/>
              </p14:nvContentPartPr>
              <p14:xfrm>
                <a:off x="4603006" y="2364597"/>
                <a:ext cx="278640" cy="250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92BEB9B-DE48-4A37-B490-F826042DD2F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94006" y="2355597"/>
                  <a:ext cx="296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CB2D119-1273-47D4-91D8-1C4BC5B59BFC}"/>
                    </a:ext>
                  </a:extLst>
                </p14:cNvPr>
                <p14:cNvContentPartPr/>
                <p14:nvPr/>
              </p14:nvContentPartPr>
              <p14:xfrm>
                <a:off x="4979926" y="2178117"/>
                <a:ext cx="163080" cy="216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CB2D119-1273-47D4-91D8-1C4BC5B59BF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70926" y="2169117"/>
                  <a:ext cx="1807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A7D9E63-476D-489C-ACA0-C413FFBF7B30}"/>
                    </a:ext>
                  </a:extLst>
                </p14:cNvPr>
                <p14:cNvContentPartPr/>
                <p14:nvPr/>
              </p14:nvContentPartPr>
              <p14:xfrm>
                <a:off x="5043286" y="2364597"/>
                <a:ext cx="297720" cy="442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A7D9E63-476D-489C-ACA0-C413FFBF7B3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034286" y="2355597"/>
                  <a:ext cx="3153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A0F0E1B-09C1-4E57-AA81-E0F6350EDF98}"/>
                    </a:ext>
                  </a:extLst>
                </p14:cNvPr>
                <p14:cNvContentPartPr/>
                <p14:nvPr/>
              </p14:nvContentPartPr>
              <p14:xfrm>
                <a:off x="5486446" y="2309157"/>
                <a:ext cx="209880" cy="282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A0F0E1B-09C1-4E57-AA81-E0F6350EDF9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77806" y="2300157"/>
                  <a:ext cx="2275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07B761D-8BA4-46C9-B007-538519AD8858}"/>
                    </a:ext>
                  </a:extLst>
                </p14:cNvPr>
                <p14:cNvContentPartPr/>
                <p14:nvPr/>
              </p14:nvContentPartPr>
              <p14:xfrm>
                <a:off x="5521006" y="2515797"/>
                <a:ext cx="35280" cy="6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07B761D-8BA4-46C9-B007-538519AD885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12366" y="2507157"/>
                  <a:ext cx="52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A3A1C52-8AB5-4A70-B0BC-7C72410E4D27}"/>
                    </a:ext>
                  </a:extLst>
                </p14:cNvPr>
                <p14:cNvContentPartPr/>
                <p14:nvPr/>
              </p14:nvContentPartPr>
              <p14:xfrm>
                <a:off x="1807966" y="5334237"/>
                <a:ext cx="3933000" cy="65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A3A1C52-8AB5-4A70-B0BC-7C72410E4D2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99326" y="5325597"/>
                  <a:ext cx="3950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56D7B5A-A56A-48DB-BE47-4E55970D4333}"/>
                    </a:ext>
                  </a:extLst>
                </p14:cNvPr>
                <p14:cNvContentPartPr/>
                <p14:nvPr/>
              </p14:nvContentPartPr>
              <p14:xfrm>
                <a:off x="5672566" y="5194917"/>
                <a:ext cx="187200" cy="355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56D7B5A-A56A-48DB-BE47-4E55970D433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63566" y="5186277"/>
                  <a:ext cx="2048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C04813E-739B-4481-BD36-8EF97B6049E2}"/>
                    </a:ext>
                  </a:extLst>
                </p14:cNvPr>
                <p14:cNvContentPartPr/>
                <p14:nvPr/>
              </p14:nvContentPartPr>
              <p14:xfrm>
                <a:off x="6012406" y="5090157"/>
                <a:ext cx="126720" cy="425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C04813E-739B-4481-BD36-8EF97B6049E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03406" y="5081517"/>
                  <a:ext cx="14436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783835E-09C1-478F-8B4A-24B7F75E55A7}"/>
                    </a:ext>
                  </a:extLst>
                </p14:cNvPr>
                <p14:cNvContentPartPr/>
                <p14:nvPr/>
              </p14:nvContentPartPr>
              <p14:xfrm>
                <a:off x="6185206" y="5491917"/>
                <a:ext cx="181080" cy="134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783835E-09C1-478F-8B4A-24B7F75E55A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176206" y="5483277"/>
                  <a:ext cx="198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A7425EC-87A6-404C-93AC-129B227979A9}"/>
                    </a:ext>
                  </a:extLst>
                </p14:cNvPr>
                <p14:cNvContentPartPr/>
                <p14:nvPr/>
              </p14:nvContentPartPr>
              <p14:xfrm>
                <a:off x="6161806" y="5498037"/>
                <a:ext cx="174960" cy="209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A7425EC-87A6-404C-93AC-129B227979A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53166" y="5489037"/>
                  <a:ext cx="1926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E646120-C721-438F-BBD1-9CA22BB2B3A5}"/>
                    </a:ext>
                  </a:extLst>
                </p14:cNvPr>
                <p14:cNvContentPartPr/>
                <p14:nvPr/>
              </p14:nvContentPartPr>
              <p14:xfrm>
                <a:off x="3348046" y="3098277"/>
                <a:ext cx="245880" cy="2318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E646120-C721-438F-BBD1-9CA22BB2B3A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39046" y="3089637"/>
                  <a:ext cx="263520" cy="23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A5C1EF6-EEC4-490E-B190-422DD2B8525E}"/>
                    </a:ext>
                  </a:extLst>
                </p14:cNvPr>
                <p14:cNvContentPartPr/>
                <p14:nvPr/>
              </p14:nvContentPartPr>
              <p14:xfrm>
                <a:off x="3645766" y="2993157"/>
                <a:ext cx="181080" cy="377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A5C1EF6-EEC4-490E-B190-422DD2B8525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37126" y="2984517"/>
                  <a:ext cx="1987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9431888-96E5-455F-B94D-7AAA572F107F}"/>
                    </a:ext>
                  </a:extLst>
                </p14:cNvPr>
                <p14:cNvContentPartPr/>
                <p14:nvPr/>
              </p14:nvContentPartPr>
              <p14:xfrm>
                <a:off x="3867166" y="3343077"/>
                <a:ext cx="117360" cy="239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9431888-96E5-455F-B94D-7AAA572F107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58166" y="3334077"/>
                  <a:ext cx="1350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6996FD5-EBE2-4E32-9D77-79AE028A6711}"/>
                    </a:ext>
                  </a:extLst>
                </p14:cNvPr>
                <p14:cNvContentPartPr/>
                <p14:nvPr/>
              </p14:nvContentPartPr>
              <p14:xfrm>
                <a:off x="3820366" y="3529197"/>
                <a:ext cx="169200" cy="18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6996FD5-EBE2-4E32-9D77-79AE028A671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11726" y="3520557"/>
                  <a:ext cx="186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D4B3682-F963-4F73-9341-78C07A04FD9F}"/>
                    </a:ext>
                  </a:extLst>
                </p14:cNvPr>
                <p14:cNvContentPartPr/>
                <p14:nvPr/>
              </p14:nvContentPartPr>
              <p14:xfrm>
                <a:off x="3366046" y="3838077"/>
                <a:ext cx="6120" cy="6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D4B3682-F963-4F73-9341-78C07A04FD9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57406" y="3829077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2CE7A6C-55A5-4BDB-8D97-F976F13781A9}"/>
                    </a:ext>
                  </a:extLst>
                </p14:cNvPr>
                <p14:cNvContentPartPr/>
                <p14:nvPr/>
              </p14:nvContentPartPr>
              <p14:xfrm>
                <a:off x="1461646" y="3791277"/>
                <a:ext cx="3926520" cy="2732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2CE7A6C-55A5-4BDB-8D97-F976F13781A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453006" y="3782637"/>
                  <a:ext cx="3944160" cy="27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0051CDF-8195-4A83-BBA1-48996D171F8A}"/>
                    </a:ext>
                  </a:extLst>
                </p14:cNvPr>
                <p14:cNvContentPartPr/>
                <p14:nvPr/>
              </p14:nvContentPartPr>
              <p14:xfrm>
                <a:off x="3692206" y="4397157"/>
                <a:ext cx="1386360" cy="8622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0051CDF-8195-4A83-BBA1-48996D171F8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683566" y="4388157"/>
                  <a:ext cx="1404000" cy="87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6519DD1-0A7C-4E10-AD8C-41E9137ECD92}"/>
                    </a:ext>
                  </a:extLst>
                </p14:cNvPr>
                <p14:cNvContentPartPr/>
                <p14:nvPr/>
              </p14:nvContentPartPr>
              <p14:xfrm>
                <a:off x="4676446" y="4443597"/>
                <a:ext cx="105840" cy="256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6519DD1-0A7C-4E10-AD8C-41E9137ECD9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67446" y="4434957"/>
                  <a:ext cx="1234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A2178FE-ABF0-430A-B35E-209E20E59782}"/>
                    </a:ext>
                  </a:extLst>
                </p14:cNvPr>
                <p14:cNvContentPartPr/>
                <p14:nvPr/>
              </p14:nvContentPartPr>
              <p14:xfrm>
                <a:off x="3552526" y="4065237"/>
                <a:ext cx="909000" cy="1246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A2178FE-ABF0-430A-B35E-209E20E5978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543886" y="4056237"/>
                  <a:ext cx="926640" cy="12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098549F-7A4E-4980-957A-7FDB2B500222}"/>
                    </a:ext>
                  </a:extLst>
                </p14:cNvPr>
                <p14:cNvContentPartPr/>
                <p14:nvPr/>
              </p14:nvContentPartPr>
              <p14:xfrm>
                <a:off x="3960406" y="4303917"/>
                <a:ext cx="274320" cy="239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098549F-7A4E-4980-957A-7FDB2B50022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951406" y="4294917"/>
                  <a:ext cx="2919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FB40B76-0D1D-453A-9A09-8273A44DB776}"/>
                    </a:ext>
                  </a:extLst>
                </p14:cNvPr>
                <p14:cNvContentPartPr/>
                <p14:nvPr/>
              </p14:nvContentPartPr>
              <p14:xfrm>
                <a:off x="3610846" y="3950397"/>
                <a:ext cx="250560" cy="1425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FB40B76-0D1D-453A-9A09-8273A44DB77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01846" y="3941757"/>
                  <a:ext cx="268200" cy="14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F61324B-D75F-479F-B4B2-8ACA9A989D7A}"/>
                    </a:ext>
                  </a:extLst>
                </p14:cNvPr>
                <p14:cNvContentPartPr/>
                <p14:nvPr/>
              </p14:nvContentPartPr>
              <p14:xfrm>
                <a:off x="3677086" y="4181157"/>
                <a:ext cx="237240" cy="175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F61324B-D75F-479F-B4B2-8ACA9A989D7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668086" y="4172157"/>
                  <a:ext cx="254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4B02703-4B11-41DB-B137-4A9A4D3FD436}"/>
                    </a:ext>
                  </a:extLst>
                </p14:cNvPr>
                <p14:cNvContentPartPr/>
                <p14:nvPr/>
              </p14:nvContentPartPr>
              <p14:xfrm>
                <a:off x="3022966" y="3843837"/>
                <a:ext cx="512280" cy="1537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4B02703-4B11-41DB-B137-4A9A4D3FD43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14326" y="3834837"/>
                  <a:ext cx="529920" cy="15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1E24F0E-EDD1-4E77-BF7F-721A224B6F91}"/>
                    </a:ext>
                  </a:extLst>
                </p14:cNvPr>
                <p14:cNvContentPartPr/>
                <p14:nvPr/>
              </p14:nvContentPartPr>
              <p14:xfrm>
                <a:off x="3017206" y="4205277"/>
                <a:ext cx="174960" cy="221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1E24F0E-EDD1-4E77-BF7F-721A224B6F9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08206" y="4196277"/>
                  <a:ext cx="1926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60F952B-47FB-4DB9-85A5-04D8C1FC7BF1}"/>
                    </a:ext>
                  </a:extLst>
                </p14:cNvPr>
                <p14:cNvContentPartPr/>
                <p14:nvPr/>
              </p14:nvContentPartPr>
              <p14:xfrm>
                <a:off x="2386846" y="4070997"/>
                <a:ext cx="1096200" cy="1194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60F952B-47FB-4DB9-85A5-04D8C1FC7BF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377846" y="4061997"/>
                  <a:ext cx="1113840" cy="12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3D1B620-E8DD-4D57-B487-9118C7C7CD1D}"/>
                    </a:ext>
                  </a:extLst>
                </p14:cNvPr>
                <p14:cNvContentPartPr/>
                <p14:nvPr/>
              </p14:nvContentPartPr>
              <p14:xfrm>
                <a:off x="2591686" y="4385277"/>
                <a:ext cx="326520" cy="285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3D1B620-E8DD-4D57-B487-9118C7C7CD1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582686" y="4376637"/>
                  <a:ext cx="3441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0557FDC-DCF3-4E8A-B2A1-7FA694C64E5E}"/>
                    </a:ext>
                  </a:extLst>
                </p14:cNvPr>
                <p14:cNvContentPartPr/>
                <p14:nvPr/>
              </p14:nvContentPartPr>
              <p14:xfrm>
                <a:off x="1998046" y="4437837"/>
                <a:ext cx="1380240" cy="763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0557FDC-DCF3-4E8A-B2A1-7FA694C64E5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89046" y="4429197"/>
                  <a:ext cx="1397880" cy="78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5BB5B4E-55BA-4448-9A85-BD418AE886CF}"/>
                    </a:ext>
                  </a:extLst>
                </p14:cNvPr>
                <p14:cNvContentPartPr/>
                <p14:nvPr/>
              </p14:nvContentPartPr>
              <p14:xfrm>
                <a:off x="2078686" y="4457277"/>
                <a:ext cx="262800" cy="260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5BB5B4E-55BA-4448-9A85-BD418AE886C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70046" y="4448637"/>
                  <a:ext cx="2804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B6CCCA9-B248-4C3C-8912-5520666CDF82}"/>
                    </a:ext>
                  </a:extLst>
                </p14:cNvPr>
                <p14:cNvContentPartPr/>
                <p14:nvPr/>
              </p14:nvContentPartPr>
              <p14:xfrm>
                <a:off x="4746646" y="3459717"/>
                <a:ext cx="1002240" cy="5299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B6CCCA9-B248-4C3C-8912-5520666CDF8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37646" y="3451077"/>
                  <a:ext cx="101988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921C81C-6FCC-43D2-8665-139CE93A8DC3}"/>
                    </a:ext>
                  </a:extLst>
                </p14:cNvPr>
                <p14:cNvContentPartPr/>
                <p14:nvPr/>
              </p14:nvContentPartPr>
              <p14:xfrm>
                <a:off x="4583566" y="3803157"/>
                <a:ext cx="344160" cy="262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921C81C-6FCC-43D2-8665-139CE93A8DC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574566" y="3794157"/>
                  <a:ext cx="3618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A212CC8-F50D-4770-A73D-BD1CA2DF0A9F}"/>
                    </a:ext>
                  </a:extLst>
                </p14:cNvPr>
                <p14:cNvContentPartPr/>
                <p14:nvPr/>
              </p14:nvContentPartPr>
              <p14:xfrm>
                <a:off x="5887846" y="3071637"/>
                <a:ext cx="227520" cy="457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A212CC8-F50D-4770-A73D-BD1CA2DF0A9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879206" y="3062997"/>
                  <a:ext cx="24516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AD83812-7242-4051-8AB4-3E30D8346BC3}"/>
                    </a:ext>
                  </a:extLst>
                </p14:cNvPr>
                <p14:cNvContentPartPr/>
                <p14:nvPr/>
              </p14:nvContentPartPr>
              <p14:xfrm>
                <a:off x="5905486" y="2981637"/>
                <a:ext cx="186840" cy="18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AD83812-7242-4051-8AB4-3E30D8346BC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896846" y="2972997"/>
                  <a:ext cx="204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C75BD9F-266F-4882-A52F-07C0AB8180C3}"/>
                    </a:ext>
                  </a:extLst>
                </p14:cNvPr>
                <p14:cNvContentPartPr/>
                <p14:nvPr/>
              </p14:nvContentPartPr>
              <p14:xfrm>
                <a:off x="5829886" y="3971997"/>
                <a:ext cx="46800" cy="11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C75BD9F-266F-4882-A52F-07C0AB8180C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820886" y="3962997"/>
                  <a:ext cx="64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D1B16E8-1DF0-4989-9283-D3135416BC3F}"/>
                    </a:ext>
                  </a:extLst>
                </p14:cNvPr>
                <p14:cNvContentPartPr/>
                <p14:nvPr/>
              </p14:nvContentPartPr>
              <p14:xfrm>
                <a:off x="5690206" y="3948597"/>
                <a:ext cx="390600" cy="2160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D1B16E8-1DF0-4989-9283-D3135416BC3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681206" y="3939957"/>
                  <a:ext cx="4082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26CE053-FFFD-46C4-A988-9D2BC4C2C2E7}"/>
                    </a:ext>
                  </a:extLst>
                </p14:cNvPr>
                <p14:cNvContentPartPr/>
                <p14:nvPr/>
              </p14:nvContentPartPr>
              <p14:xfrm>
                <a:off x="5969566" y="3890277"/>
                <a:ext cx="122760" cy="244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26CE053-FFFD-46C4-A988-9D2BC4C2C2E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960926" y="3881637"/>
                  <a:ext cx="1404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181EABB-542C-4883-A2FB-47B67BF92DA5}"/>
                    </a:ext>
                  </a:extLst>
                </p14:cNvPr>
                <p14:cNvContentPartPr/>
                <p14:nvPr/>
              </p14:nvContentPartPr>
              <p14:xfrm>
                <a:off x="5972086" y="3747357"/>
                <a:ext cx="120240" cy="96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181EABB-542C-4883-A2FB-47B67BF92DA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963086" y="3738357"/>
                  <a:ext cx="137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A706439-9BE5-4FC3-B344-9EBDD7880745}"/>
                    </a:ext>
                  </a:extLst>
                </p14:cNvPr>
                <p14:cNvContentPartPr/>
                <p14:nvPr/>
              </p14:nvContentPartPr>
              <p14:xfrm>
                <a:off x="6187366" y="3715677"/>
                <a:ext cx="85680" cy="431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A706439-9BE5-4FC3-B344-9EBDD788074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178726" y="3706677"/>
                  <a:ext cx="10332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E8D31E3-BC49-4878-9718-09EBB54DEDCC}"/>
                    </a:ext>
                  </a:extLst>
                </p14:cNvPr>
                <p14:cNvContentPartPr/>
                <p14:nvPr/>
              </p14:nvContentPartPr>
              <p14:xfrm>
                <a:off x="6266566" y="4135077"/>
                <a:ext cx="110880" cy="93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E8D31E3-BC49-4878-9718-09EBB54DEDC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257926" y="4126077"/>
                  <a:ext cx="128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504F4B5-0DA5-4D27-A2F9-3DE4E1F388CA}"/>
                    </a:ext>
                  </a:extLst>
                </p14:cNvPr>
                <p14:cNvContentPartPr/>
                <p14:nvPr/>
              </p14:nvContentPartPr>
              <p14:xfrm>
                <a:off x="6313366" y="4076757"/>
                <a:ext cx="338040" cy="233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504F4B5-0DA5-4D27-A2F9-3DE4E1F388C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304366" y="4068117"/>
                  <a:ext cx="3556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43AAD8E-3AB4-4995-B85A-B34FD5606CBD}"/>
                    </a:ext>
                  </a:extLst>
                </p14:cNvPr>
                <p14:cNvContentPartPr/>
                <p14:nvPr/>
              </p14:nvContentPartPr>
              <p14:xfrm>
                <a:off x="6557806" y="4018437"/>
                <a:ext cx="23760" cy="209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43AAD8E-3AB4-4995-B85A-B34FD5606CB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49166" y="4009797"/>
                  <a:ext cx="41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44E0D6C-BC4D-4330-92B6-2FFA2A53A303}"/>
                    </a:ext>
                  </a:extLst>
                </p14:cNvPr>
                <p14:cNvContentPartPr/>
                <p14:nvPr/>
              </p14:nvContentPartPr>
              <p14:xfrm>
                <a:off x="6755806" y="4047597"/>
                <a:ext cx="163440" cy="1976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44E0D6C-BC4D-4330-92B6-2FFA2A53A30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747166" y="4038957"/>
                  <a:ext cx="181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D8C7F3C-BF27-4031-81F9-3DB5792F1142}"/>
                    </a:ext>
                  </a:extLst>
                </p14:cNvPr>
                <p14:cNvContentPartPr/>
                <p14:nvPr/>
              </p14:nvContentPartPr>
              <p14:xfrm>
                <a:off x="6813766" y="3844557"/>
                <a:ext cx="175320" cy="108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D8C7F3C-BF27-4031-81F9-3DB5792F114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805126" y="3835557"/>
                  <a:ext cx="192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879E50A-9690-406B-A809-EFD6E36D9A3F}"/>
                    </a:ext>
                  </a:extLst>
                </p14:cNvPr>
                <p14:cNvContentPartPr/>
                <p14:nvPr/>
              </p14:nvContentPartPr>
              <p14:xfrm>
                <a:off x="7116886" y="3762117"/>
                <a:ext cx="280080" cy="588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879E50A-9690-406B-A809-EFD6E36D9A3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108246" y="3753477"/>
                  <a:ext cx="29772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E8BE7D0-6E3D-4ECE-992D-7B9707A4143F}"/>
                    </a:ext>
                  </a:extLst>
                </p14:cNvPr>
                <p14:cNvContentPartPr/>
                <p14:nvPr/>
              </p14:nvContentPartPr>
              <p14:xfrm>
                <a:off x="7291846" y="4268997"/>
                <a:ext cx="151920" cy="18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E8BE7D0-6E3D-4ECE-992D-7B9707A4143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282846" y="4259997"/>
                  <a:ext cx="169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B477B0E-6AC4-4E11-A0F3-5007A59DA723}"/>
                    </a:ext>
                  </a:extLst>
                </p14:cNvPr>
                <p14:cNvContentPartPr/>
                <p14:nvPr/>
              </p14:nvContentPartPr>
              <p14:xfrm>
                <a:off x="5672566" y="4001157"/>
                <a:ext cx="198000" cy="759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B477B0E-6AC4-4E11-A0F3-5007A59DA72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63926" y="3992157"/>
                  <a:ext cx="215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7830D90-DE87-49AF-8A13-9D141E0E2776}"/>
                    </a:ext>
                  </a:extLst>
                </p14:cNvPr>
                <p14:cNvContentPartPr/>
                <p14:nvPr/>
              </p14:nvContentPartPr>
              <p14:xfrm>
                <a:off x="5683726" y="4175757"/>
                <a:ext cx="163800" cy="27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7830D90-DE87-49AF-8A13-9D141E0E277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674726" y="4167117"/>
                  <a:ext cx="181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EC885B6-4940-48FB-9F1E-18413BC840BC}"/>
                    </a:ext>
                  </a:extLst>
                </p14:cNvPr>
                <p14:cNvContentPartPr/>
                <p14:nvPr/>
              </p14:nvContentPartPr>
              <p14:xfrm>
                <a:off x="1649926" y="4851477"/>
                <a:ext cx="1541880" cy="338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EC885B6-4940-48FB-9F1E-18413BC840B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641286" y="4842477"/>
                  <a:ext cx="15595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CA42F99-8E51-4FEB-B6C0-53B4D954D506}"/>
                    </a:ext>
                  </a:extLst>
                </p14:cNvPr>
                <p14:cNvContentPartPr/>
                <p14:nvPr/>
              </p14:nvContentPartPr>
              <p14:xfrm>
                <a:off x="1991566" y="4838877"/>
                <a:ext cx="262440" cy="1990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CA42F99-8E51-4FEB-B6C0-53B4D954D50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982926" y="4830237"/>
                  <a:ext cx="280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3425B4C-8ED3-4BA0-9B98-A3887AEA01A5}"/>
                    </a:ext>
                  </a:extLst>
                </p14:cNvPr>
                <p14:cNvContentPartPr/>
                <p14:nvPr/>
              </p14:nvContentPartPr>
              <p14:xfrm>
                <a:off x="1776286" y="5363757"/>
                <a:ext cx="1648440" cy="332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3425B4C-8ED3-4BA0-9B98-A3887AEA01A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767286" y="5355117"/>
                  <a:ext cx="16660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A1507A0-3E4F-4707-9995-C20968F278C2}"/>
                    </a:ext>
                  </a:extLst>
                </p14:cNvPr>
                <p14:cNvContentPartPr/>
                <p14:nvPr/>
              </p14:nvContentPartPr>
              <p14:xfrm>
                <a:off x="2112886" y="5555997"/>
                <a:ext cx="240480" cy="1512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A1507A0-3E4F-4707-9995-C20968F278C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103886" y="5547357"/>
                  <a:ext cx="258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0783C7D-A846-49F0-B60B-00DE2BDCB8E1}"/>
                    </a:ext>
                  </a:extLst>
                </p14:cNvPr>
                <p14:cNvContentPartPr/>
                <p14:nvPr/>
              </p14:nvContentPartPr>
              <p14:xfrm>
                <a:off x="2003446" y="5282397"/>
                <a:ext cx="1415520" cy="810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0783C7D-A846-49F0-B60B-00DE2BDCB8E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994446" y="5273397"/>
                  <a:ext cx="1433160" cy="82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6465301-5378-4DC0-98A7-1AFC2683326F}"/>
                    </a:ext>
                  </a:extLst>
                </p14:cNvPr>
                <p14:cNvContentPartPr/>
                <p14:nvPr/>
              </p14:nvContentPartPr>
              <p14:xfrm>
                <a:off x="2131966" y="5812317"/>
                <a:ext cx="198000" cy="289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6465301-5378-4DC0-98A7-1AFC2683326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122966" y="5803677"/>
                  <a:ext cx="2156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1D2C6F5-8505-4F06-A255-069A648655C3}"/>
                    </a:ext>
                  </a:extLst>
                </p14:cNvPr>
                <p14:cNvContentPartPr/>
                <p14:nvPr/>
              </p14:nvContentPartPr>
              <p14:xfrm>
                <a:off x="2428606" y="5392917"/>
                <a:ext cx="1095480" cy="9126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1D2C6F5-8505-4F06-A255-069A648655C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419606" y="5384277"/>
                  <a:ext cx="1113120" cy="9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403524B-EDD4-433B-A033-1E4EFD11989A}"/>
                    </a:ext>
                  </a:extLst>
                </p14:cNvPr>
                <p14:cNvContentPartPr/>
                <p14:nvPr/>
              </p14:nvContentPartPr>
              <p14:xfrm>
                <a:off x="2795446" y="5783157"/>
                <a:ext cx="175320" cy="3240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403524B-EDD4-433B-A033-1E4EFD11989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786446" y="5774517"/>
                  <a:ext cx="1929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8DD9B0D-08E1-4C6A-8090-E22279249FBB}"/>
                    </a:ext>
                  </a:extLst>
                </p14:cNvPr>
                <p14:cNvContentPartPr/>
                <p14:nvPr/>
              </p14:nvContentPartPr>
              <p14:xfrm>
                <a:off x="3168046" y="5401197"/>
                <a:ext cx="542160" cy="999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8DD9B0D-08E1-4C6A-8090-E22279249FB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59406" y="5392197"/>
                  <a:ext cx="559800" cy="10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E8E6658-7DE9-4127-9F43-6DDE0346BE12}"/>
                    </a:ext>
                  </a:extLst>
                </p14:cNvPr>
                <p14:cNvContentPartPr/>
                <p14:nvPr/>
              </p14:nvContentPartPr>
              <p14:xfrm>
                <a:off x="3231766" y="6138477"/>
                <a:ext cx="198720" cy="3358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E8E6658-7DE9-4127-9F43-6DDE0346BE1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223126" y="6129837"/>
                  <a:ext cx="2163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9F42376-979A-44B1-8F5B-BA266E1B7D3B}"/>
                    </a:ext>
                  </a:extLst>
                </p14:cNvPr>
                <p14:cNvContentPartPr/>
                <p14:nvPr/>
              </p14:nvContentPartPr>
              <p14:xfrm>
                <a:off x="3733246" y="5247477"/>
                <a:ext cx="29520" cy="468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9F42376-979A-44B1-8F5B-BA266E1B7D3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724246" y="5238477"/>
                  <a:ext cx="47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AA3F6D3-ED07-4995-87DB-79B906C8A93A}"/>
                    </a:ext>
                  </a:extLst>
                </p14:cNvPr>
                <p14:cNvContentPartPr/>
                <p14:nvPr/>
              </p14:nvContentPartPr>
              <p14:xfrm>
                <a:off x="3694366" y="5317317"/>
                <a:ext cx="108720" cy="1168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AA3F6D3-ED07-4995-87DB-79B906C8A93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685366" y="5308677"/>
                  <a:ext cx="126360" cy="11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7A5BE14-852D-449E-80F0-C3E9A8D64EAA}"/>
                    </a:ext>
                  </a:extLst>
                </p14:cNvPr>
                <p14:cNvContentPartPr/>
                <p14:nvPr/>
              </p14:nvContentPartPr>
              <p14:xfrm>
                <a:off x="3680686" y="6161877"/>
                <a:ext cx="214920" cy="315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7A5BE14-852D-449E-80F0-C3E9A8D64EA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671686" y="6152877"/>
                  <a:ext cx="2325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C488CEB-8067-4653-9199-004D818B3983}"/>
                    </a:ext>
                  </a:extLst>
                </p14:cNvPr>
                <p14:cNvContentPartPr/>
                <p14:nvPr/>
              </p14:nvContentPartPr>
              <p14:xfrm>
                <a:off x="3607246" y="5422077"/>
                <a:ext cx="802440" cy="955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C488CEB-8067-4653-9199-004D818B398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598246" y="5413437"/>
                  <a:ext cx="820080" cy="9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7F192EE-69E9-4176-870E-26D4B8D18D92}"/>
                    </a:ext>
                  </a:extLst>
                </p14:cNvPr>
                <p14:cNvContentPartPr/>
                <p14:nvPr/>
              </p14:nvContentPartPr>
              <p14:xfrm>
                <a:off x="4030246" y="5864877"/>
                <a:ext cx="134280" cy="2797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7F192EE-69E9-4176-870E-26D4B8D18D9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021246" y="5855877"/>
                  <a:ext cx="1519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17CB19A-8639-4651-AD1D-D1549ACA1123}"/>
                    </a:ext>
                  </a:extLst>
                </p14:cNvPr>
                <p14:cNvContentPartPr/>
                <p14:nvPr/>
              </p14:nvContentPartPr>
              <p14:xfrm>
                <a:off x="3779686" y="5410557"/>
                <a:ext cx="29520" cy="61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17CB19A-8639-4651-AD1D-D1549ACA112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771046" y="5401557"/>
                  <a:ext cx="47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6815637-3494-4A66-937A-191646B8AB8D}"/>
                    </a:ext>
                  </a:extLst>
                </p14:cNvPr>
                <p14:cNvContentPartPr/>
                <p14:nvPr/>
              </p14:nvContentPartPr>
              <p14:xfrm>
                <a:off x="3785446" y="5416317"/>
                <a:ext cx="920520" cy="5716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6815637-3494-4A66-937A-191646B8AB8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776806" y="5407677"/>
                  <a:ext cx="93816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ACDDE5A-D62B-4499-93B4-215C3AC8B189}"/>
                    </a:ext>
                  </a:extLst>
                </p14:cNvPr>
                <p14:cNvContentPartPr/>
                <p14:nvPr/>
              </p14:nvContentPartPr>
              <p14:xfrm>
                <a:off x="4480606" y="5742477"/>
                <a:ext cx="150480" cy="2300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ACDDE5A-D62B-4499-93B4-215C3AC8B18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471606" y="5733837"/>
                  <a:ext cx="1681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3C22E46-EC08-4D4B-820C-6EE5ADEC1C11}"/>
                    </a:ext>
                  </a:extLst>
                </p14:cNvPr>
                <p14:cNvContentPartPr/>
                <p14:nvPr/>
              </p14:nvContentPartPr>
              <p14:xfrm>
                <a:off x="3931246" y="5468157"/>
                <a:ext cx="1182240" cy="2048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3C22E46-EC08-4D4B-820C-6EE5ADEC1C1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922246" y="5459517"/>
                  <a:ext cx="1199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798496C-9F87-4B8C-B2AA-61A8A3DEAABB}"/>
                    </a:ext>
                  </a:extLst>
                </p14:cNvPr>
                <p14:cNvContentPartPr/>
                <p14:nvPr/>
              </p14:nvContentPartPr>
              <p14:xfrm>
                <a:off x="4851046" y="5614317"/>
                <a:ext cx="236880" cy="759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798496C-9F87-4B8C-B2AA-61A8A3DEAAB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842406" y="5605677"/>
                  <a:ext cx="254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654B810-0DF1-4E0D-B202-2BCCD000C225}"/>
                    </a:ext>
                  </a:extLst>
                </p14:cNvPr>
                <p14:cNvContentPartPr/>
                <p14:nvPr/>
              </p14:nvContentPartPr>
              <p14:xfrm>
                <a:off x="4036006" y="4927077"/>
                <a:ext cx="972360" cy="4082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654B810-0DF1-4E0D-B202-2BCCD000C22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027006" y="4918437"/>
                  <a:ext cx="9900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31B19C9-2F84-4D66-A864-F05BE01F0FE0}"/>
                    </a:ext>
                  </a:extLst>
                </p14:cNvPr>
                <p14:cNvContentPartPr/>
                <p14:nvPr/>
              </p14:nvContentPartPr>
              <p14:xfrm>
                <a:off x="4688326" y="4990437"/>
                <a:ext cx="262800" cy="1756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31B19C9-2F84-4D66-A864-F05BE01F0FE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679326" y="4981797"/>
                  <a:ext cx="28044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B35871C-71EE-4E77-B083-9DD52698B8DC}"/>
              </a:ext>
            </a:extLst>
          </p:cNvPr>
          <p:cNvGrpSpPr/>
          <p:nvPr/>
        </p:nvGrpSpPr>
        <p:grpSpPr>
          <a:xfrm>
            <a:off x="6021406" y="151317"/>
            <a:ext cx="2709000" cy="1072080"/>
            <a:chOff x="6021406" y="151317"/>
            <a:chExt cx="2709000" cy="10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9B709B4-B94D-42C2-9916-8EFD8B0C44DC}"/>
                    </a:ext>
                  </a:extLst>
                </p14:cNvPr>
                <p14:cNvContentPartPr/>
                <p14:nvPr/>
              </p14:nvContentPartPr>
              <p14:xfrm>
                <a:off x="6021406" y="162477"/>
                <a:ext cx="81360" cy="7401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9B709B4-B94D-42C2-9916-8EFD8B0C44D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012766" y="153837"/>
                  <a:ext cx="9900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F1A2786-2617-412E-899D-E1455D5E7F18}"/>
                    </a:ext>
                  </a:extLst>
                </p14:cNvPr>
                <p14:cNvContentPartPr/>
                <p14:nvPr/>
              </p14:nvContentPartPr>
              <p14:xfrm>
                <a:off x="6173326" y="386757"/>
                <a:ext cx="162360" cy="423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F1A2786-2617-412E-899D-E1455D5E7F1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164686" y="378117"/>
                  <a:ext cx="18000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E053271-A7DE-4776-B103-95ACB7B5BEFE}"/>
                    </a:ext>
                  </a:extLst>
                </p14:cNvPr>
                <p14:cNvContentPartPr/>
                <p14:nvPr/>
              </p14:nvContentPartPr>
              <p14:xfrm>
                <a:off x="6156046" y="250317"/>
                <a:ext cx="174960" cy="410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E053271-A7DE-4776-B103-95ACB7B5BEF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147046" y="241317"/>
                  <a:ext cx="192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2FF7993-AD22-4F27-8F96-154B598A0954}"/>
                    </a:ext>
                  </a:extLst>
                </p14:cNvPr>
                <p14:cNvContentPartPr/>
                <p14:nvPr/>
              </p14:nvContentPartPr>
              <p14:xfrm>
                <a:off x="6499486" y="151317"/>
                <a:ext cx="75960" cy="879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2FF7993-AD22-4F27-8F96-154B598A095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490846" y="142317"/>
                  <a:ext cx="93600" cy="89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5565124-5F49-47E4-86B8-BF0817DD1C88}"/>
                    </a:ext>
                  </a:extLst>
                </p14:cNvPr>
                <p14:cNvContentPartPr/>
                <p14:nvPr/>
              </p14:nvContentPartPr>
              <p14:xfrm>
                <a:off x="6680206" y="477477"/>
                <a:ext cx="291600" cy="1576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5565124-5F49-47E4-86B8-BF0817DD1C8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671206" y="468477"/>
                  <a:ext cx="309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CF47BB1-BBFF-43B6-B5ED-9D855475D6C7}"/>
                    </a:ext>
                  </a:extLst>
                </p14:cNvPr>
                <p14:cNvContentPartPr/>
                <p14:nvPr/>
              </p14:nvContentPartPr>
              <p14:xfrm>
                <a:off x="7218046" y="186237"/>
                <a:ext cx="312840" cy="303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CF47BB1-BBFF-43B6-B5ED-9D855475D6C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209046" y="177237"/>
                  <a:ext cx="3304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1D14B93-FC33-4573-AF81-8016E1FAF6C0}"/>
                    </a:ext>
                  </a:extLst>
                </p14:cNvPr>
                <p14:cNvContentPartPr/>
                <p14:nvPr/>
              </p14:nvContentPartPr>
              <p14:xfrm>
                <a:off x="7064686" y="541557"/>
                <a:ext cx="559440" cy="187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1D14B93-FC33-4573-AF81-8016E1FAF6C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055686" y="532557"/>
                  <a:ext cx="577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8374C1B-2EC0-4B3A-B008-A7C39464B392}"/>
                    </a:ext>
                  </a:extLst>
                </p14:cNvPr>
                <p14:cNvContentPartPr/>
                <p14:nvPr/>
              </p14:nvContentPartPr>
              <p14:xfrm>
                <a:off x="7239646" y="675117"/>
                <a:ext cx="308880" cy="3628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8374C1B-2EC0-4B3A-B008-A7C39464B39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230646" y="666117"/>
                  <a:ext cx="3265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6045F3D-1C31-4447-870D-6341B786FDDA}"/>
                    </a:ext>
                  </a:extLst>
                </p14:cNvPr>
                <p14:cNvContentPartPr/>
                <p14:nvPr/>
              </p14:nvContentPartPr>
              <p14:xfrm>
                <a:off x="7081966" y="576477"/>
                <a:ext cx="658080" cy="646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6045F3D-1C31-4447-870D-6341B786FDD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073326" y="567477"/>
                  <a:ext cx="675720" cy="66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2D45540-E3A4-4356-B545-037FC178B503}"/>
                    </a:ext>
                  </a:extLst>
                </p14:cNvPr>
                <p14:cNvContentPartPr/>
                <p14:nvPr/>
              </p14:nvContentPartPr>
              <p14:xfrm>
                <a:off x="7897366" y="512397"/>
                <a:ext cx="35280" cy="118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2D45540-E3A4-4356-B545-037FC178B50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888726" y="503397"/>
                  <a:ext cx="52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A4F779E-51C6-440E-84F1-B817FF02097F}"/>
                    </a:ext>
                  </a:extLst>
                </p14:cNvPr>
                <p14:cNvContentPartPr/>
                <p14:nvPr/>
              </p14:nvContentPartPr>
              <p14:xfrm>
                <a:off x="7856686" y="576477"/>
                <a:ext cx="93600" cy="118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A4F779E-51C6-440E-84F1-B817FF02097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847686" y="567477"/>
                  <a:ext cx="111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8C884D0-BB31-4908-9F36-11E1AA393F7C}"/>
                    </a:ext>
                  </a:extLst>
                </p14:cNvPr>
                <p14:cNvContentPartPr/>
                <p14:nvPr/>
              </p14:nvContentPartPr>
              <p14:xfrm>
                <a:off x="8292646" y="193797"/>
                <a:ext cx="315720" cy="214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8C884D0-BB31-4908-9F36-11E1AA393F7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284006" y="184797"/>
                  <a:ext cx="3333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CE40682-AEC4-4977-AAD7-5E4394C84C4A}"/>
                    </a:ext>
                  </a:extLst>
                </p14:cNvPr>
                <p14:cNvContentPartPr/>
                <p14:nvPr/>
              </p14:nvContentPartPr>
              <p14:xfrm>
                <a:off x="8201926" y="477477"/>
                <a:ext cx="528480" cy="410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CE40682-AEC4-4977-AAD7-5E4394C84C4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193286" y="468477"/>
                  <a:ext cx="546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05CFFFF-9977-4A5B-BA98-047FF96385E6}"/>
                    </a:ext>
                  </a:extLst>
                </p14:cNvPr>
                <p14:cNvContentPartPr/>
                <p14:nvPr/>
              </p14:nvContentPartPr>
              <p14:xfrm>
                <a:off x="8287606" y="686637"/>
                <a:ext cx="402480" cy="225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05CFFFF-9977-4A5B-BA98-047FF96385E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278606" y="677637"/>
                  <a:ext cx="420120" cy="24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8900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607A163-2D29-4505-A1B2-397C3AA4D03A}"/>
                  </a:ext>
                </a:extLst>
              </p14:cNvPr>
              <p14:cNvContentPartPr/>
              <p14:nvPr/>
            </p14:nvContentPartPr>
            <p14:xfrm>
              <a:off x="1787806" y="1356237"/>
              <a:ext cx="1404000" cy="761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607A163-2D29-4505-A1B2-397C3AA4D0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9166" y="1347237"/>
                <a:ext cx="1421640" cy="7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3FFFC3B-C60A-4034-82C2-75AB5618DF75}"/>
                  </a:ext>
                </a:extLst>
              </p14:cNvPr>
              <p14:cNvContentPartPr/>
              <p14:nvPr/>
            </p14:nvContentPartPr>
            <p14:xfrm>
              <a:off x="1921366" y="1391517"/>
              <a:ext cx="239400" cy="1380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3FFFC3B-C60A-4034-82C2-75AB5618DF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2726" y="1382877"/>
                <a:ext cx="257040" cy="139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88F60BF-A71C-4A44-8F11-CF7805FE9DD7}"/>
              </a:ext>
            </a:extLst>
          </p:cNvPr>
          <p:cNvGrpSpPr/>
          <p:nvPr/>
        </p:nvGrpSpPr>
        <p:grpSpPr>
          <a:xfrm>
            <a:off x="628966" y="331317"/>
            <a:ext cx="7664760" cy="5307120"/>
            <a:chOff x="628966" y="331317"/>
            <a:chExt cx="7664760" cy="530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93D0D92-784B-45D0-8DCD-BBEDEC3B1FA8}"/>
                    </a:ext>
                  </a:extLst>
                </p14:cNvPr>
                <p14:cNvContentPartPr/>
                <p14:nvPr/>
              </p14:nvContentPartPr>
              <p14:xfrm>
                <a:off x="7064686" y="1112157"/>
                <a:ext cx="186840" cy="18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93D0D92-784B-45D0-8DCD-BBEDEC3B1FA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55686" y="1103517"/>
                  <a:ext cx="204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43B6131-F672-40F4-A434-3F8AE441278E}"/>
                    </a:ext>
                  </a:extLst>
                </p14:cNvPr>
                <p14:cNvContentPartPr/>
                <p14:nvPr/>
              </p14:nvContentPartPr>
              <p14:xfrm>
                <a:off x="6350446" y="1490517"/>
                <a:ext cx="266040" cy="233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43B6131-F672-40F4-A434-3F8AE441278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41446" y="1481517"/>
                  <a:ext cx="2836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0B152C7-E41B-4B55-8B79-EEFBDF2AAA82}"/>
                    </a:ext>
                  </a:extLst>
                </p14:cNvPr>
                <p14:cNvContentPartPr/>
                <p14:nvPr/>
              </p14:nvContentPartPr>
              <p14:xfrm>
                <a:off x="6472486" y="1240317"/>
                <a:ext cx="237240" cy="18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0B152C7-E41B-4B55-8B79-EEFBDF2AAA8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63846" y="1231677"/>
                  <a:ext cx="254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4194312-DB27-41AE-BB3E-D307BB5717A1}"/>
                    </a:ext>
                  </a:extLst>
                </p14:cNvPr>
                <p14:cNvContentPartPr/>
                <p14:nvPr/>
              </p14:nvContentPartPr>
              <p14:xfrm>
                <a:off x="6790726" y="1584117"/>
                <a:ext cx="23760" cy="29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4194312-DB27-41AE-BB3E-D307BB5717A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82086" y="1575117"/>
                  <a:ext cx="41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A000A2C-AB94-43DF-B59D-D01F49E1DD6C}"/>
                    </a:ext>
                  </a:extLst>
                </p14:cNvPr>
                <p14:cNvContentPartPr/>
                <p14:nvPr/>
              </p14:nvContentPartPr>
              <p14:xfrm>
                <a:off x="7032286" y="1274517"/>
                <a:ext cx="393840" cy="531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A000A2C-AB94-43DF-B59D-D01F49E1DD6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23286" y="1265877"/>
                  <a:ext cx="41148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A0ECFEE-D9BE-4F42-94CB-0E7E50289FB5}"/>
                    </a:ext>
                  </a:extLst>
                </p14:cNvPr>
                <p14:cNvContentPartPr/>
                <p14:nvPr/>
              </p14:nvContentPartPr>
              <p14:xfrm>
                <a:off x="7041286" y="1554957"/>
                <a:ext cx="204120" cy="46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A0ECFEE-D9BE-4F42-94CB-0E7E50289FB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32286" y="1545957"/>
                  <a:ext cx="2217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564D2DB-D05D-4F91-B13D-A0753C8BC0CA}"/>
                    </a:ext>
                  </a:extLst>
                </p14:cNvPr>
                <p14:cNvContentPartPr/>
                <p14:nvPr/>
              </p14:nvContentPartPr>
              <p14:xfrm>
                <a:off x="6441526" y="1374237"/>
                <a:ext cx="64440" cy="99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564D2DB-D05D-4F91-B13D-A0753C8BC0C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32526" y="1365597"/>
                  <a:ext cx="82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CD817B2-B003-4D14-B3A8-453E01471386}"/>
                    </a:ext>
                  </a:extLst>
                </p14:cNvPr>
                <p14:cNvContentPartPr/>
                <p14:nvPr/>
              </p14:nvContentPartPr>
              <p14:xfrm>
                <a:off x="7507126" y="1432557"/>
                <a:ext cx="163440" cy="6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CD817B2-B003-4D14-B3A8-453E014713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98486" y="1423557"/>
                  <a:ext cx="181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44537D9-C63F-421B-A136-CDAF15FFA573}"/>
                    </a:ext>
                  </a:extLst>
                </p14:cNvPr>
                <p14:cNvContentPartPr/>
                <p14:nvPr/>
              </p14:nvContentPartPr>
              <p14:xfrm>
                <a:off x="7495606" y="1525797"/>
                <a:ext cx="227520" cy="23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44537D9-C63F-421B-A136-CDAF15FFA57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86606" y="1516797"/>
                  <a:ext cx="245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8E91763-036E-4154-B29A-FA8216C8D62F}"/>
                    </a:ext>
                  </a:extLst>
                </p14:cNvPr>
                <p14:cNvContentPartPr/>
                <p14:nvPr/>
              </p14:nvContentPartPr>
              <p14:xfrm>
                <a:off x="7839046" y="1415277"/>
                <a:ext cx="163800" cy="238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8E91763-036E-4154-B29A-FA8216C8D62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30046" y="1406277"/>
                  <a:ext cx="1814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6BB5B1B-7F49-453F-B5E4-FF856FCE76A1}"/>
                    </a:ext>
                  </a:extLst>
                </p14:cNvPr>
                <p14:cNvContentPartPr/>
                <p14:nvPr/>
              </p14:nvContentPartPr>
              <p14:xfrm>
                <a:off x="6744286" y="2119437"/>
                <a:ext cx="844920" cy="662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6BB5B1B-7F49-453F-B5E4-FF856FCE76A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35286" y="2110437"/>
                  <a:ext cx="862560" cy="68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063BFCF-F1C2-4CD4-8993-3278934129C8}"/>
                    </a:ext>
                  </a:extLst>
                </p14:cNvPr>
                <p14:cNvContentPartPr/>
                <p14:nvPr/>
              </p14:nvContentPartPr>
              <p14:xfrm>
                <a:off x="6552046" y="2724957"/>
                <a:ext cx="659520" cy="408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063BFCF-F1C2-4CD4-8993-3278934129C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43046" y="2715957"/>
                  <a:ext cx="6771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0A10AB2-F160-41ED-BF4E-D250F583B8A9}"/>
                    </a:ext>
                  </a:extLst>
                </p14:cNvPr>
                <p14:cNvContentPartPr/>
                <p14:nvPr/>
              </p14:nvContentPartPr>
              <p14:xfrm>
                <a:off x="7233526" y="2725677"/>
                <a:ext cx="163440" cy="315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0A10AB2-F160-41ED-BF4E-D250F583B8A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24526" y="2716677"/>
                  <a:ext cx="1810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65AD030-B445-4045-B01A-EB866F960D68}"/>
                    </a:ext>
                  </a:extLst>
                </p14:cNvPr>
                <p14:cNvContentPartPr/>
                <p14:nvPr/>
              </p14:nvContentPartPr>
              <p14:xfrm>
                <a:off x="7349806" y="2900277"/>
                <a:ext cx="618480" cy="426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65AD030-B445-4045-B01A-EB866F960D6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41166" y="2891277"/>
                  <a:ext cx="63612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1635FAD-D856-4EE4-9F9B-F6A0339B1EFB}"/>
                    </a:ext>
                  </a:extLst>
                </p14:cNvPr>
                <p14:cNvContentPartPr/>
                <p14:nvPr/>
              </p14:nvContentPartPr>
              <p14:xfrm>
                <a:off x="6854806" y="3390597"/>
                <a:ext cx="1130400" cy="266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1635FAD-D856-4EE4-9F9B-F6A0339B1EF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46166" y="3381957"/>
                  <a:ext cx="11480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0AC473E-279C-4F0A-892D-E4735BC8E3AD}"/>
                    </a:ext>
                  </a:extLst>
                </p14:cNvPr>
                <p14:cNvContentPartPr/>
                <p14:nvPr/>
              </p14:nvContentPartPr>
              <p14:xfrm>
                <a:off x="634726" y="3552237"/>
                <a:ext cx="239040" cy="227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0AC473E-279C-4F0A-892D-E4735BC8E3A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5726" y="3543237"/>
                  <a:ext cx="2566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E385FF0-C851-48E6-B0CD-93A22DE25E94}"/>
                    </a:ext>
                  </a:extLst>
                </p14:cNvPr>
                <p14:cNvContentPartPr/>
                <p14:nvPr/>
              </p14:nvContentPartPr>
              <p14:xfrm>
                <a:off x="628966" y="3534957"/>
                <a:ext cx="198360" cy="216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E385FF0-C851-48E6-B0CD-93A22DE25E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9966" y="3526317"/>
                  <a:ext cx="2160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FA9B181-CFC3-417D-9E4E-62004D46C49C}"/>
                    </a:ext>
                  </a:extLst>
                </p14:cNvPr>
                <p14:cNvContentPartPr/>
                <p14:nvPr/>
              </p14:nvContentPartPr>
              <p14:xfrm>
                <a:off x="3146806" y="506277"/>
                <a:ext cx="74160" cy="15825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FA9B181-CFC3-417D-9E4E-62004D46C49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38166" y="497637"/>
                  <a:ext cx="91800" cy="16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708B1F2-6900-4ED4-956E-9B55901259DA}"/>
                    </a:ext>
                  </a:extLst>
                </p14:cNvPr>
                <p14:cNvContentPartPr/>
                <p14:nvPr/>
              </p14:nvContentPartPr>
              <p14:xfrm>
                <a:off x="2970046" y="518157"/>
                <a:ext cx="268920" cy="191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708B1F2-6900-4ED4-956E-9B55901259D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61046" y="509517"/>
                  <a:ext cx="2865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2EEFB3D-1DF6-4CB9-93CE-88744AAF1BF0}"/>
                    </a:ext>
                  </a:extLst>
                </p14:cNvPr>
                <p14:cNvContentPartPr/>
                <p14:nvPr/>
              </p14:nvContentPartPr>
              <p14:xfrm>
                <a:off x="3246526" y="331317"/>
                <a:ext cx="144000" cy="2048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2EEFB3D-1DF6-4CB9-93CE-88744AAF1BF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37886" y="322677"/>
                  <a:ext cx="1616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59A2F13-4F61-496C-973D-C7AF66D4B1D5}"/>
                    </a:ext>
                  </a:extLst>
                </p14:cNvPr>
                <p14:cNvContentPartPr/>
                <p14:nvPr/>
              </p14:nvContentPartPr>
              <p14:xfrm>
                <a:off x="3301966" y="465597"/>
                <a:ext cx="41040" cy="237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59A2F13-4F61-496C-973D-C7AF66D4B1D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93326" y="456957"/>
                  <a:ext cx="58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EA95FC1-AA10-4AD1-99D9-99C99ADD49F0}"/>
                    </a:ext>
                  </a:extLst>
                </p14:cNvPr>
                <p14:cNvContentPartPr/>
                <p14:nvPr/>
              </p14:nvContentPartPr>
              <p14:xfrm>
                <a:off x="3191446" y="2102517"/>
                <a:ext cx="1945800" cy="273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EA95FC1-AA10-4AD1-99D9-99C99ADD49F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82806" y="2093517"/>
                  <a:ext cx="19634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0E5C4C1-F724-43ED-ABE6-0F6995866A55}"/>
                    </a:ext>
                  </a:extLst>
                </p14:cNvPr>
                <p14:cNvContentPartPr/>
                <p14:nvPr/>
              </p14:nvContentPartPr>
              <p14:xfrm>
                <a:off x="4987846" y="2277117"/>
                <a:ext cx="289080" cy="192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0E5C4C1-F724-43ED-ABE6-0F6995866A5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79206" y="2268117"/>
                  <a:ext cx="3067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3292EC2-13D4-4F21-AE37-6D7D6A0690F5}"/>
                    </a:ext>
                  </a:extLst>
                </p14:cNvPr>
                <p14:cNvContentPartPr/>
                <p14:nvPr/>
              </p14:nvContentPartPr>
              <p14:xfrm>
                <a:off x="5579326" y="2337237"/>
                <a:ext cx="243000" cy="493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3292EC2-13D4-4F21-AE37-6D7D6A0690F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70686" y="2328237"/>
                  <a:ext cx="26064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E0A15E4-DB40-400C-8B04-7956F7CD9635}"/>
                    </a:ext>
                  </a:extLst>
                </p14:cNvPr>
                <p14:cNvContentPartPr/>
                <p14:nvPr/>
              </p14:nvContentPartPr>
              <p14:xfrm>
                <a:off x="1030726" y="2148957"/>
                <a:ext cx="2155320" cy="1130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E0A15E4-DB40-400C-8B04-7956F7CD963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1726" y="2139957"/>
                  <a:ext cx="2172960" cy="11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84FF532-A8D5-4EC2-A13A-17F31DB4115B}"/>
                    </a:ext>
                  </a:extLst>
                </p14:cNvPr>
                <p14:cNvContentPartPr/>
                <p14:nvPr/>
              </p14:nvContentPartPr>
              <p14:xfrm>
                <a:off x="984286" y="3121317"/>
                <a:ext cx="198000" cy="251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84FF532-A8D5-4EC2-A13A-17F31DB4115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5286" y="3112677"/>
                  <a:ext cx="2156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50CB8F5-9AD0-47DE-8211-76B4FAD45F69}"/>
                    </a:ext>
                  </a:extLst>
                </p14:cNvPr>
                <p14:cNvContentPartPr/>
                <p14:nvPr/>
              </p14:nvContentPartPr>
              <p14:xfrm>
                <a:off x="2504206" y="1764477"/>
                <a:ext cx="6120" cy="11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50CB8F5-9AD0-47DE-8211-76B4FAD45F6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95566" y="1755837"/>
                  <a:ext cx="23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BDE5894-85C8-4560-943D-7C08442A39F8}"/>
                    </a:ext>
                  </a:extLst>
                </p14:cNvPr>
                <p14:cNvContentPartPr/>
                <p14:nvPr/>
              </p14:nvContentPartPr>
              <p14:xfrm>
                <a:off x="2533006" y="1339317"/>
                <a:ext cx="554040" cy="407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BDE5894-85C8-4560-943D-7C08442A39F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24366" y="1330677"/>
                  <a:ext cx="57168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2F8FA78-1A14-4A70-91B1-1F2FE40308B3}"/>
                    </a:ext>
                  </a:extLst>
                </p14:cNvPr>
                <p14:cNvContentPartPr/>
                <p14:nvPr/>
              </p14:nvContentPartPr>
              <p14:xfrm>
                <a:off x="2475046" y="978957"/>
                <a:ext cx="263160" cy="261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2F8FA78-1A14-4A70-91B1-1F2FE40308B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66406" y="969957"/>
                  <a:ext cx="2808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F01AA9E-6D69-45D5-90B6-86A86791BC17}"/>
                    </a:ext>
                  </a:extLst>
                </p14:cNvPr>
                <p14:cNvContentPartPr/>
                <p14:nvPr/>
              </p14:nvContentPartPr>
              <p14:xfrm>
                <a:off x="2445886" y="2486637"/>
                <a:ext cx="41040" cy="35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F01AA9E-6D69-45D5-90B6-86A86791BC1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37246" y="2477997"/>
                  <a:ext cx="58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263983E-817D-486A-B3B0-AF975B2C452C}"/>
                    </a:ext>
                  </a:extLst>
                </p14:cNvPr>
                <p14:cNvContentPartPr/>
                <p14:nvPr/>
              </p14:nvContentPartPr>
              <p14:xfrm>
                <a:off x="1287046" y="2748717"/>
                <a:ext cx="780840" cy="425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263983E-817D-486A-B3B0-AF975B2C452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78046" y="2740077"/>
                  <a:ext cx="79848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E2CA11E-453F-4AE1-9ADF-789A42ED04B0}"/>
                    </a:ext>
                  </a:extLst>
                </p14:cNvPr>
                <p14:cNvContentPartPr/>
                <p14:nvPr/>
              </p14:nvContentPartPr>
              <p14:xfrm>
                <a:off x="3209806" y="2119797"/>
                <a:ext cx="883800" cy="204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E2CA11E-453F-4AE1-9ADF-789A42ED04B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01166" y="2111157"/>
                  <a:ext cx="9014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1EF6E7A-A4A2-4C08-A273-2F5B9DDA40F1}"/>
                    </a:ext>
                  </a:extLst>
                </p14:cNvPr>
                <p14:cNvContentPartPr/>
                <p14:nvPr/>
              </p14:nvContentPartPr>
              <p14:xfrm>
                <a:off x="3867166" y="2131317"/>
                <a:ext cx="262440" cy="2682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1EF6E7A-A4A2-4C08-A273-2F5B9DDA40F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58166" y="2122677"/>
                  <a:ext cx="2800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142682D-2E5C-46CE-8C39-81C70F3A411A}"/>
                    </a:ext>
                  </a:extLst>
                </p14:cNvPr>
                <p14:cNvContentPartPr/>
                <p14:nvPr/>
              </p14:nvContentPartPr>
              <p14:xfrm>
                <a:off x="4146526" y="1568637"/>
                <a:ext cx="250920" cy="459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142682D-2E5C-46CE-8C39-81C70F3A411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37526" y="1559637"/>
                  <a:ext cx="26856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D3FD8CA-99D4-4D84-856E-AE9FBA634686}"/>
                    </a:ext>
                  </a:extLst>
                </p14:cNvPr>
                <p14:cNvContentPartPr/>
                <p14:nvPr/>
              </p14:nvContentPartPr>
              <p14:xfrm>
                <a:off x="4123486" y="1846197"/>
                <a:ext cx="192600" cy="35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D3FD8CA-99D4-4D84-856E-AE9FBA63468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14486" y="1837197"/>
                  <a:ext cx="210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CD535A1-7247-4476-BBFC-6CDC75F08C51}"/>
                    </a:ext>
                  </a:extLst>
                </p14:cNvPr>
                <p14:cNvContentPartPr/>
                <p14:nvPr/>
              </p14:nvContentPartPr>
              <p14:xfrm>
                <a:off x="4119526" y="1438317"/>
                <a:ext cx="225360" cy="75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CD535A1-7247-4476-BBFC-6CDC75F08C5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10886" y="1429677"/>
                  <a:ext cx="2430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9600E14-6614-4F70-B0F4-7BCF4924CE68}"/>
                    </a:ext>
                  </a:extLst>
                </p14:cNvPr>
                <p14:cNvContentPartPr/>
                <p14:nvPr/>
              </p14:nvContentPartPr>
              <p14:xfrm>
                <a:off x="4531006" y="1665477"/>
                <a:ext cx="250920" cy="47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9600E14-6614-4F70-B0F4-7BCF4924CE6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22366" y="1656837"/>
                  <a:ext cx="268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5D85343-AB36-434C-8508-766B1BF7E026}"/>
                    </a:ext>
                  </a:extLst>
                </p14:cNvPr>
                <p14:cNvContentPartPr/>
                <p14:nvPr/>
              </p14:nvContentPartPr>
              <p14:xfrm>
                <a:off x="4397086" y="1805157"/>
                <a:ext cx="315000" cy="644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5D85343-AB36-434C-8508-766B1BF7E02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88446" y="1796517"/>
                  <a:ext cx="332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5F14B01-A7AE-4E6F-B029-007CF0E56223}"/>
                    </a:ext>
                  </a:extLst>
                </p14:cNvPr>
                <p14:cNvContentPartPr/>
                <p14:nvPr/>
              </p14:nvContentPartPr>
              <p14:xfrm>
                <a:off x="4777966" y="1619037"/>
                <a:ext cx="225360" cy="547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5F14B01-A7AE-4E6F-B029-007CF0E5622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69326" y="1610037"/>
                  <a:ext cx="24300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9DE34FC-A9C8-4100-86AD-D41B07217F81}"/>
                    </a:ext>
                  </a:extLst>
                </p14:cNvPr>
                <p14:cNvContentPartPr/>
                <p14:nvPr/>
              </p14:nvContentPartPr>
              <p14:xfrm>
                <a:off x="4915486" y="1426437"/>
                <a:ext cx="140040" cy="146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9DE34FC-A9C8-4100-86AD-D41B07217F8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06486" y="1417437"/>
                  <a:ext cx="157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7E1E75F-C6C2-4626-BF1F-9DAADD21084C}"/>
                    </a:ext>
                  </a:extLst>
                </p14:cNvPr>
                <p14:cNvContentPartPr/>
                <p14:nvPr/>
              </p14:nvContentPartPr>
              <p14:xfrm>
                <a:off x="5177566" y="1438317"/>
                <a:ext cx="186840" cy="425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7E1E75F-C6C2-4626-BF1F-9DAADD21084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68566" y="1429677"/>
                  <a:ext cx="20448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DCF6CAC-7B44-4CD7-9EED-C3978B022A08}"/>
                    </a:ext>
                  </a:extLst>
                </p14:cNvPr>
                <p14:cNvContentPartPr/>
                <p14:nvPr/>
              </p14:nvContentPartPr>
              <p14:xfrm>
                <a:off x="5159926" y="1665477"/>
                <a:ext cx="174960" cy="118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DCF6CAC-7B44-4CD7-9EED-C3978B022A0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151286" y="1656837"/>
                  <a:ext cx="192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01413C8-2005-4E96-B733-50E03EABEA3B}"/>
                    </a:ext>
                  </a:extLst>
                </p14:cNvPr>
                <p14:cNvContentPartPr/>
                <p14:nvPr/>
              </p14:nvContentPartPr>
              <p14:xfrm>
                <a:off x="5317606" y="1764477"/>
                <a:ext cx="302760" cy="413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01413C8-2005-4E96-B733-50E03EABEA3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08606" y="1755837"/>
                  <a:ext cx="3204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7D9FB85-1036-41D2-A831-753386B8042B}"/>
                    </a:ext>
                  </a:extLst>
                </p14:cNvPr>
                <p14:cNvContentPartPr/>
                <p14:nvPr/>
              </p14:nvContentPartPr>
              <p14:xfrm>
                <a:off x="2317726" y="3284397"/>
                <a:ext cx="489600" cy="507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7D9FB85-1036-41D2-A831-753386B8042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309086" y="3275757"/>
                  <a:ext cx="50724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8EFAECC-AB69-43EA-A1AB-280940961E57}"/>
                    </a:ext>
                  </a:extLst>
                </p14:cNvPr>
                <p14:cNvContentPartPr/>
                <p14:nvPr/>
              </p14:nvContentPartPr>
              <p14:xfrm>
                <a:off x="2364526" y="3534957"/>
                <a:ext cx="291600" cy="38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8EFAECC-AB69-43EA-A1AB-280940961E5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55526" y="3526317"/>
                  <a:ext cx="309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73240CF-8C70-4F2C-BF6D-3CEBFC9532A1}"/>
                    </a:ext>
                  </a:extLst>
                </p14:cNvPr>
                <p14:cNvContentPartPr/>
                <p14:nvPr/>
              </p14:nvContentPartPr>
              <p14:xfrm>
                <a:off x="2358766" y="3168117"/>
                <a:ext cx="315000" cy="58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73240CF-8C70-4F2C-BF6D-3CEBFC9532A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349766" y="3159477"/>
                  <a:ext cx="332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D9653A2-414E-4D29-A2F6-9FBCE4DC6D3F}"/>
                    </a:ext>
                  </a:extLst>
                </p14:cNvPr>
                <p14:cNvContentPartPr/>
                <p14:nvPr/>
              </p14:nvContentPartPr>
              <p14:xfrm>
                <a:off x="2975806" y="3302397"/>
                <a:ext cx="309240" cy="443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D9653A2-414E-4D29-A2F6-9FBCE4DC6D3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67166" y="3293397"/>
                  <a:ext cx="3268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56B14C9-5AE9-44DC-A031-F286AF4D52C8}"/>
                    </a:ext>
                  </a:extLst>
                </p14:cNvPr>
                <p14:cNvContentPartPr/>
                <p14:nvPr/>
              </p14:nvContentPartPr>
              <p14:xfrm>
                <a:off x="3004966" y="3476997"/>
                <a:ext cx="355680" cy="29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56B14C9-5AE9-44DC-A031-F286AF4D52C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96326" y="3467997"/>
                  <a:ext cx="373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FEA34AF-0DCA-4BDB-8384-54AA98276FE0}"/>
                    </a:ext>
                  </a:extLst>
                </p14:cNvPr>
                <p14:cNvContentPartPr/>
                <p14:nvPr/>
              </p14:nvContentPartPr>
              <p14:xfrm>
                <a:off x="3942766" y="3412917"/>
                <a:ext cx="192600" cy="2160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FEA34AF-0DCA-4BDB-8384-54AA98276FE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34126" y="3403917"/>
                  <a:ext cx="2102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05178D6-F085-41E6-B63E-7596ECC70964}"/>
                    </a:ext>
                  </a:extLst>
                </p14:cNvPr>
                <p14:cNvContentPartPr/>
                <p14:nvPr/>
              </p14:nvContentPartPr>
              <p14:xfrm>
                <a:off x="3942766" y="3319677"/>
                <a:ext cx="169200" cy="297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05178D6-F085-41E6-B63E-7596ECC7096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34126" y="3310677"/>
                  <a:ext cx="1868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EDD90C0-249F-467F-8296-79B1D81005BD}"/>
                    </a:ext>
                  </a:extLst>
                </p14:cNvPr>
                <p14:cNvContentPartPr/>
                <p14:nvPr/>
              </p14:nvContentPartPr>
              <p14:xfrm>
                <a:off x="4239766" y="3424437"/>
                <a:ext cx="291240" cy="589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EDD90C0-249F-467F-8296-79B1D81005B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31126" y="3415797"/>
                  <a:ext cx="30888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33962BB-0790-4AC6-8FD0-C12D43D8D76A}"/>
                    </a:ext>
                  </a:extLst>
                </p14:cNvPr>
                <p14:cNvContentPartPr/>
                <p14:nvPr/>
              </p14:nvContentPartPr>
              <p14:xfrm>
                <a:off x="4973806" y="3360357"/>
                <a:ext cx="70560" cy="4723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33962BB-0790-4AC6-8FD0-C12D43D8D76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64806" y="3351357"/>
                  <a:ext cx="8820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EB999BD-A266-49DB-BB20-638CCAE52853}"/>
                    </a:ext>
                  </a:extLst>
                </p14:cNvPr>
                <p14:cNvContentPartPr/>
                <p14:nvPr/>
              </p14:nvContentPartPr>
              <p14:xfrm>
                <a:off x="4996846" y="3336597"/>
                <a:ext cx="158400" cy="239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EB999BD-A266-49DB-BB20-638CCAE5285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88206" y="3327597"/>
                  <a:ext cx="176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80D7406-33B0-4CD6-92B1-E5A895BE3BD2}"/>
                    </a:ext>
                  </a:extLst>
                </p14:cNvPr>
                <p14:cNvContentPartPr/>
                <p14:nvPr/>
              </p14:nvContentPartPr>
              <p14:xfrm>
                <a:off x="5183326" y="3109797"/>
                <a:ext cx="87840" cy="4428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80D7406-33B0-4CD6-92B1-E5A895BE3BD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174686" y="3101157"/>
                  <a:ext cx="10548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B526444-DA54-4C21-9469-C6897DBB72F6}"/>
                    </a:ext>
                  </a:extLst>
                </p14:cNvPr>
                <p14:cNvContentPartPr/>
                <p14:nvPr/>
              </p14:nvContentPartPr>
              <p14:xfrm>
                <a:off x="5266846" y="3334437"/>
                <a:ext cx="662400" cy="195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B526444-DA54-4C21-9469-C6897DBB72F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57846" y="3325437"/>
                  <a:ext cx="680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2FF223E-44BC-4BCE-B5FD-34116B1D06C1}"/>
                    </a:ext>
                  </a:extLst>
                </p14:cNvPr>
                <p14:cNvContentPartPr/>
                <p14:nvPr/>
              </p14:nvContentPartPr>
              <p14:xfrm>
                <a:off x="2090566" y="4478517"/>
                <a:ext cx="99360" cy="3906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2FF223E-44BC-4BCE-B5FD-34116B1D06C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081926" y="4469877"/>
                  <a:ext cx="1170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4202FAD-5FE0-4FF1-8092-4D351282EE5D}"/>
                    </a:ext>
                  </a:extLst>
                </p14:cNvPr>
                <p14:cNvContentPartPr/>
                <p14:nvPr/>
              </p14:nvContentPartPr>
              <p14:xfrm>
                <a:off x="1939006" y="4438557"/>
                <a:ext cx="513000" cy="557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4202FAD-5FE0-4FF1-8092-4D351282EE5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30366" y="4429917"/>
                  <a:ext cx="53064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88005B3-E3EA-40A4-A202-5EA06EF0DFB9}"/>
                    </a:ext>
                  </a:extLst>
                </p14:cNvPr>
                <p14:cNvContentPartPr/>
                <p14:nvPr/>
              </p14:nvContentPartPr>
              <p14:xfrm>
                <a:off x="2178046" y="4199157"/>
                <a:ext cx="262440" cy="936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88005B3-E3EA-40A4-A202-5EA06EF0DFB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69406" y="4190157"/>
                  <a:ext cx="280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936F9AF-6E4D-48C5-867F-C1ABE61CC631}"/>
                    </a:ext>
                  </a:extLst>
                </p14:cNvPr>
                <p14:cNvContentPartPr/>
                <p14:nvPr/>
              </p14:nvContentPartPr>
              <p14:xfrm>
                <a:off x="2713726" y="4548357"/>
                <a:ext cx="99360" cy="87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936F9AF-6E4D-48C5-867F-C1ABE61CC63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05086" y="4539717"/>
                  <a:ext cx="117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90E4886-A83F-4C20-ADAE-88272602A664}"/>
                    </a:ext>
                  </a:extLst>
                </p14:cNvPr>
                <p14:cNvContentPartPr/>
                <p14:nvPr/>
              </p14:nvContentPartPr>
              <p14:xfrm>
                <a:off x="2702206" y="4740597"/>
                <a:ext cx="81720" cy="58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90E4886-A83F-4C20-ADAE-88272602A66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693566" y="4731957"/>
                  <a:ext cx="993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6C4E668-3C3A-445A-868F-5053089C6CA1}"/>
                    </a:ext>
                  </a:extLst>
                </p14:cNvPr>
                <p14:cNvContentPartPr/>
                <p14:nvPr/>
              </p14:nvContentPartPr>
              <p14:xfrm>
                <a:off x="3221686" y="4083237"/>
                <a:ext cx="442080" cy="14144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6C4E668-3C3A-445A-868F-5053089C6CA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212686" y="4074597"/>
                  <a:ext cx="459720" cy="14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77F0439-6DE3-459E-85B9-4D33DA2B3A9F}"/>
                    </a:ext>
                  </a:extLst>
                </p14:cNvPr>
                <p14:cNvContentPartPr/>
                <p14:nvPr/>
              </p14:nvContentPartPr>
              <p14:xfrm>
                <a:off x="3493846" y="4152357"/>
                <a:ext cx="169560" cy="2984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77F0439-6DE3-459E-85B9-4D33DA2B3A9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85206" y="4143357"/>
                  <a:ext cx="1872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09DAE06-CE63-4EC3-8D91-C5C0F6548272}"/>
                    </a:ext>
                  </a:extLst>
                </p14:cNvPr>
                <p14:cNvContentPartPr/>
                <p14:nvPr/>
              </p14:nvContentPartPr>
              <p14:xfrm>
                <a:off x="3496006" y="4286277"/>
                <a:ext cx="150120" cy="352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09DAE06-CE63-4EC3-8D91-C5C0F654827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87006" y="4277637"/>
                  <a:ext cx="167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B3801D2-8192-460A-919A-E1F464F856E5}"/>
                    </a:ext>
                  </a:extLst>
                </p14:cNvPr>
                <p14:cNvContentPartPr/>
                <p14:nvPr/>
              </p14:nvContentPartPr>
              <p14:xfrm>
                <a:off x="3954286" y="4828077"/>
                <a:ext cx="151920" cy="41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B3801D2-8192-460A-919A-E1F464F856E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45646" y="4819437"/>
                  <a:ext cx="169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D53249C-075F-4899-940B-4981AAB203D8}"/>
                    </a:ext>
                  </a:extLst>
                </p14:cNvPr>
                <p14:cNvContentPartPr/>
                <p14:nvPr/>
              </p14:nvContentPartPr>
              <p14:xfrm>
                <a:off x="3878686" y="4565997"/>
                <a:ext cx="308880" cy="349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D53249C-075F-4899-940B-4981AAB203D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70046" y="4556997"/>
                  <a:ext cx="3265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40D7742-832F-45E4-B10C-DF6D26D4AF54}"/>
                    </a:ext>
                  </a:extLst>
                </p14:cNvPr>
                <p14:cNvContentPartPr/>
                <p14:nvPr/>
              </p14:nvContentPartPr>
              <p14:xfrm>
                <a:off x="3907846" y="4740597"/>
                <a:ext cx="239400" cy="705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40D7742-832F-45E4-B10C-DF6D26D4AF5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898846" y="4731957"/>
                  <a:ext cx="257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0706403-BFEB-4276-9CC6-CD65CE2F254E}"/>
                    </a:ext>
                  </a:extLst>
                </p14:cNvPr>
                <p14:cNvContentPartPr/>
                <p14:nvPr/>
              </p14:nvContentPartPr>
              <p14:xfrm>
                <a:off x="4333006" y="5118597"/>
                <a:ext cx="297360" cy="309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0706403-BFEB-4276-9CC6-CD65CE2F254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24366" y="5109597"/>
                  <a:ext cx="3150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4021C5C-3D4C-450D-B854-A6D627ACC188}"/>
                    </a:ext>
                  </a:extLst>
                </p14:cNvPr>
                <p14:cNvContentPartPr/>
                <p14:nvPr/>
              </p14:nvContentPartPr>
              <p14:xfrm>
                <a:off x="4309606" y="5253237"/>
                <a:ext cx="268200" cy="410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4021C5C-3D4C-450D-B854-A6D627ACC18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00966" y="5244597"/>
                  <a:ext cx="285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025AEE0-62CE-494C-B9EA-53FDC901E8A4}"/>
                    </a:ext>
                  </a:extLst>
                </p14:cNvPr>
                <p14:cNvContentPartPr/>
                <p14:nvPr/>
              </p14:nvContentPartPr>
              <p14:xfrm>
                <a:off x="4624246" y="5363757"/>
                <a:ext cx="151920" cy="1760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025AEE0-62CE-494C-B9EA-53FDC901E8A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615246" y="5355117"/>
                  <a:ext cx="169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8C5695B-CF52-4B75-9D80-4EFF7547352A}"/>
                    </a:ext>
                  </a:extLst>
                </p14:cNvPr>
                <p14:cNvContentPartPr/>
                <p14:nvPr/>
              </p14:nvContentPartPr>
              <p14:xfrm>
                <a:off x="4624246" y="5399037"/>
                <a:ext cx="99360" cy="118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8C5695B-CF52-4B75-9D80-4EFF7547352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615246" y="5390037"/>
                  <a:ext cx="117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11EFC63-0E71-41AF-9747-8634C1799070}"/>
                    </a:ext>
                  </a:extLst>
                </p14:cNvPr>
                <p14:cNvContentPartPr/>
                <p14:nvPr/>
              </p14:nvContentPartPr>
              <p14:xfrm>
                <a:off x="4059766" y="4110957"/>
                <a:ext cx="156960" cy="268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11EFC63-0E71-41AF-9747-8634C179907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050766" y="4102317"/>
                  <a:ext cx="1746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3EAC0D9-E638-412E-B779-E3952EACCAA6}"/>
                    </a:ext>
                  </a:extLst>
                </p14:cNvPr>
                <p14:cNvContentPartPr/>
                <p14:nvPr/>
              </p14:nvContentPartPr>
              <p14:xfrm>
                <a:off x="4439926" y="4135437"/>
                <a:ext cx="289800" cy="267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3EAC0D9-E638-412E-B779-E3952EACCAA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30926" y="4126437"/>
                  <a:ext cx="3074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92660BA-480C-4A7A-84A8-7DE53B905C6B}"/>
                    </a:ext>
                  </a:extLst>
                </p14:cNvPr>
                <p14:cNvContentPartPr/>
                <p14:nvPr/>
              </p14:nvContentPartPr>
              <p14:xfrm>
                <a:off x="4454686" y="4571757"/>
                <a:ext cx="192240" cy="2098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92660BA-480C-4A7A-84A8-7DE53B905C6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446046" y="4563117"/>
                  <a:ext cx="2098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4D96409-20E1-452D-B03D-B41E8871BE34}"/>
                    </a:ext>
                  </a:extLst>
                </p14:cNvPr>
                <p14:cNvContentPartPr/>
                <p14:nvPr/>
              </p14:nvContentPartPr>
              <p14:xfrm>
                <a:off x="3441646" y="4647357"/>
                <a:ext cx="137880" cy="2192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4D96409-20E1-452D-B03D-B41E8871BE3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432646" y="4638717"/>
                  <a:ext cx="155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D44810D-6C35-4B7D-AE28-06F31F9854C7}"/>
                    </a:ext>
                  </a:extLst>
                </p14:cNvPr>
                <p14:cNvContentPartPr/>
                <p14:nvPr/>
              </p14:nvContentPartPr>
              <p14:xfrm>
                <a:off x="3429766" y="5148477"/>
                <a:ext cx="196920" cy="1872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D44810D-6C35-4B7D-AE28-06F31F9854C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21126" y="5139477"/>
                  <a:ext cx="214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33DD25A-6445-4D44-A688-A56FD9539CC9}"/>
                    </a:ext>
                  </a:extLst>
                </p14:cNvPr>
                <p14:cNvContentPartPr/>
                <p14:nvPr/>
              </p14:nvContentPartPr>
              <p14:xfrm>
                <a:off x="3854926" y="5107797"/>
                <a:ext cx="164160" cy="248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33DD25A-6445-4D44-A688-A56FD9539CC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845926" y="5098797"/>
                  <a:ext cx="181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937588E-181B-4B68-9B34-B8D375EE667D}"/>
                    </a:ext>
                  </a:extLst>
                </p14:cNvPr>
                <p14:cNvContentPartPr/>
                <p14:nvPr/>
              </p14:nvContentPartPr>
              <p14:xfrm>
                <a:off x="4892086" y="3971637"/>
                <a:ext cx="372240" cy="1532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937588E-181B-4B68-9B34-B8D375EE667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883446" y="3962637"/>
                  <a:ext cx="389880" cy="15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F27A687-69B7-424C-8458-15284B13142C}"/>
                    </a:ext>
                  </a:extLst>
                </p14:cNvPr>
                <p14:cNvContentPartPr/>
                <p14:nvPr/>
              </p14:nvContentPartPr>
              <p14:xfrm>
                <a:off x="5392846" y="3925917"/>
                <a:ext cx="332640" cy="15958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F27A687-69B7-424C-8458-15284B13142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383846" y="3916917"/>
                  <a:ext cx="350280" cy="161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EC6E3C6-5908-42B3-98EA-3D8179E3D9DD}"/>
                    </a:ext>
                  </a:extLst>
                </p14:cNvPr>
                <p14:cNvContentPartPr/>
                <p14:nvPr/>
              </p14:nvContentPartPr>
              <p14:xfrm>
                <a:off x="5771566" y="4017717"/>
                <a:ext cx="216000" cy="280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EC6E3C6-5908-42B3-98EA-3D8179E3D9D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762566" y="4008717"/>
                  <a:ext cx="2336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7C10AA2-49BB-44D4-A4BE-ECC7EABC2EB7}"/>
                    </a:ext>
                  </a:extLst>
                </p14:cNvPr>
                <p14:cNvContentPartPr/>
                <p14:nvPr/>
              </p14:nvContentPartPr>
              <p14:xfrm>
                <a:off x="5742406" y="4187277"/>
                <a:ext cx="198360" cy="295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7C10AA2-49BB-44D4-A4BE-ECC7EABC2EB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733766" y="4178637"/>
                  <a:ext cx="216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B280548-65AE-45DF-BF57-2CC8C874BF00}"/>
                    </a:ext>
                  </a:extLst>
                </p14:cNvPr>
                <p14:cNvContentPartPr/>
                <p14:nvPr/>
              </p14:nvContentPartPr>
              <p14:xfrm>
                <a:off x="5905486" y="4239837"/>
                <a:ext cx="181080" cy="151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B280548-65AE-45DF-BF57-2CC8C874BF0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896846" y="4231197"/>
                  <a:ext cx="198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95A7AD7-C575-4C22-BFD9-56EB8EBC8914}"/>
                    </a:ext>
                  </a:extLst>
                </p14:cNvPr>
                <p14:cNvContentPartPr/>
                <p14:nvPr/>
              </p14:nvContentPartPr>
              <p14:xfrm>
                <a:off x="5736646" y="4589757"/>
                <a:ext cx="256680" cy="2624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95A7AD7-C575-4C22-BFD9-56EB8EBC891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27646" y="4581117"/>
                  <a:ext cx="2743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9821813-9A7E-4397-9D0E-24382FC7F21C}"/>
                    </a:ext>
                  </a:extLst>
                </p14:cNvPr>
                <p14:cNvContentPartPr/>
                <p14:nvPr/>
              </p14:nvContentPartPr>
              <p14:xfrm>
                <a:off x="5736646" y="4705677"/>
                <a:ext cx="186840" cy="180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9821813-9A7E-4397-9D0E-24382FC7F21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728006" y="4697037"/>
                  <a:ext cx="204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D85F1C2-D60D-47CC-B9B7-F15B6642D151}"/>
                    </a:ext>
                  </a:extLst>
                </p14:cNvPr>
                <p14:cNvContentPartPr/>
                <p14:nvPr/>
              </p14:nvContentPartPr>
              <p14:xfrm>
                <a:off x="5966326" y="4755357"/>
                <a:ext cx="131760" cy="3294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D85F1C2-D60D-47CC-B9B7-F15B6642D15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957326" y="4746357"/>
                  <a:ext cx="1494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C40D8AA-4338-41BC-BE69-4762CCA46168}"/>
                    </a:ext>
                  </a:extLst>
                </p14:cNvPr>
                <p14:cNvContentPartPr/>
                <p14:nvPr/>
              </p14:nvContentPartPr>
              <p14:xfrm>
                <a:off x="5748166" y="5113197"/>
                <a:ext cx="221760" cy="2520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C40D8AA-4338-41BC-BE69-4762CCA4616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739526" y="5104197"/>
                  <a:ext cx="2394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351074C-3AE3-48E0-B333-539FC50ED137}"/>
                    </a:ext>
                  </a:extLst>
                </p14:cNvPr>
                <p14:cNvContentPartPr/>
                <p14:nvPr/>
              </p14:nvContentPartPr>
              <p14:xfrm>
                <a:off x="5765806" y="5218317"/>
                <a:ext cx="157680" cy="23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351074C-3AE3-48E0-B333-539FC50ED13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756806" y="5209317"/>
                  <a:ext cx="175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38F5055-3C53-4840-A887-B857928C6983}"/>
                    </a:ext>
                  </a:extLst>
                </p14:cNvPr>
                <p14:cNvContentPartPr/>
                <p14:nvPr/>
              </p14:nvContentPartPr>
              <p14:xfrm>
                <a:off x="5981086" y="5346117"/>
                <a:ext cx="70920" cy="1526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38F5055-3C53-4840-A887-B857928C698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972446" y="5337477"/>
                  <a:ext cx="88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C08326E-924A-427F-B33B-EE640CB0D6F9}"/>
                    </a:ext>
                  </a:extLst>
                </p14:cNvPr>
                <p14:cNvContentPartPr/>
                <p14:nvPr/>
              </p14:nvContentPartPr>
              <p14:xfrm>
                <a:off x="5987206" y="5427837"/>
                <a:ext cx="46800" cy="237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C08326E-924A-427F-B33B-EE640CB0D6F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978206" y="5419197"/>
                  <a:ext cx="64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A001784-C6AF-4733-9E35-CD7BB429BB0D}"/>
                    </a:ext>
                  </a:extLst>
                </p14:cNvPr>
                <p14:cNvContentPartPr/>
                <p14:nvPr/>
              </p14:nvContentPartPr>
              <p14:xfrm>
                <a:off x="6033646" y="3814317"/>
                <a:ext cx="385560" cy="16016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A001784-C6AF-4733-9E35-CD7BB429BB0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025006" y="3805317"/>
                  <a:ext cx="403200" cy="161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847E45E-2502-49B2-8C1D-6AC6021E863D}"/>
                    </a:ext>
                  </a:extLst>
                </p14:cNvPr>
                <p14:cNvContentPartPr/>
                <p14:nvPr/>
              </p14:nvContentPartPr>
              <p14:xfrm>
                <a:off x="6685966" y="4525317"/>
                <a:ext cx="216000" cy="878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847E45E-2502-49B2-8C1D-6AC6021E863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677326" y="4516317"/>
                  <a:ext cx="233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86C55BF-696B-45A1-B209-55DC0DAA9F3F}"/>
                    </a:ext>
                  </a:extLst>
                </p14:cNvPr>
                <p14:cNvContentPartPr/>
                <p14:nvPr/>
              </p14:nvContentPartPr>
              <p14:xfrm>
                <a:off x="6621886" y="4437837"/>
                <a:ext cx="256680" cy="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86C55BF-696B-45A1-B209-55DC0DAA9F3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613246" y="4429197"/>
                  <a:ext cx="274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8E510DF-74B8-4F64-90AE-1F60D8EB1298}"/>
                    </a:ext>
                  </a:extLst>
                </p14:cNvPr>
                <p14:cNvContentPartPr/>
                <p14:nvPr/>
              </p14:nvContentPartPr>
              <p14:xfrm>
                <a:off x="7268806" y="4274757"/>
                <a:ext cx="325800" cy="3736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8E510DF-74B8-4F64-90AE-1F60D8EB129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259806" y="4266117"/>
                  <a:ext cx="3434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9632683-A0E7-4475-AACB-D0C2A3547C37}"/>
                    </a:ext>
                  </a:extLst>
                </p14:cNvPr>
                <p14:cNvContentPartPr/>
                <p14:nvPr/>
              </p14:nvContentPartPr>
              <p14:xfrm>
                <a:off x="7309126" y="4461237"/>
                <a:ext cx="209880" cy="180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9632683-A0E7-4475-AACB-D0C2A3547C3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300486" y="4452237"/>
                  <a:ext cx="227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C92E475-CA5E-416D-A496-83D58819AC78}"/>
                    </a:ext>
                  </a:extLst>
                </p14:cNvPr>
                <p14:cNvContentPartPr/>
                <p14:nvPr/>
              </p14:nvContentPartPr>
              <p14:xfrm>
                <a:off x="7223446" y="3995397"/>
                <a:ext cx="284040" cy="237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C92E475-CA5E-416D-A496-83D58819AC7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214806" y="3986397"/>
                  <a:ext cx="301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3A43413-68D6-44E2-ADC1-4418573F0226}"/>
                    </a:ext>
                  </a:extLst>
                </p14:cNvPr>
                <p14:cNvContentPartPr/>
                <p14:nvPr/>
              </p14:nvContentPartPr>
              <p14:xfrm>
                <a:off x="7309126" y="4082517"/>
                <a:ext cx="186840" cy="295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3A43413-68D6-44E2-ADC1-4418573F022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00486" y="4073877"/>
                  <a:ext cx="204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56BE9DC-F851-47A7-A604-0414A4C25E66}"/>
                    </a:ext>
                  </a:extLst>
                </p14:cNvPr>
                <p14:cNvContentPartPr/>
                <p14:nvPr/>
              </p14:nvContentPartPr>
              <p14:xfrm>
                <a:off x="7705126" y="4414437"/>
                <a:ext cx="11880" cy="118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56BE9DC-F851-47A7-A604-0414A4C25E6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696486" y="4405797"/>
                  <a:ext cx="29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72958FD-626B-4797-A63B-AD239D322FE0}"/>
                    </a:ext>
                  </a:extLst>
                </p14:cNvPr>
                <p14:cNvContentPartPr/>
                <p14:nvPr/>
              </p14:nvContentPartPr>
              <p14:xfrm>
                <a:off x="7933006" y="4171797"/>
                <a:ext cx="273600" cy="4878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72958FD-626B-4797-A63B-AD239D322FE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924006" y="4163157"/>
                  <a:ext cx="29124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B9C82FE-11C0-4AB4-87CC-94A593908C19}"/>
                    </a:ext>
                  </a:extLst>
                </p14:cNvPr>
                <p14:cNvContentPartPr/>
                <p14:nvPr/>
              </p14:nvContentPartPr>
              <p14:xfrm>
                <a:off x="7903126" y="4414437"/>
                <a:ext cx="308880" cy="468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B9C82FE-11C0-4AB4-87CC-94A593908C1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894486" y="4405797"/>
                  <a:ext cx="3265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F29B6D3-B61E-4885-8A8E-934AF2DD30AC}"/>
                    </a:ext>
                  </a:extLst>
                </p14:cNvPr>
                <p14:cNvContentPartPr/>
                <p14:nvPr/>
              </p14:nvContentPartPr>
              <p14:xfrm>
                <a:off x="7932286" y="3995397"/>
                <a:ext cx="361440" cy="410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F29B6D3-B61E-4885-8A8E-934AF2DD30A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923646" y="3986397"/>
                  <a:ext cx="379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77A36D8-F27B-4255-A2BF-46475AEDF8B1}"/>
                    </a:ext>
                  </a:extLst>
                </p14:cNvPr>
                <p14:cNvContentPartPr/>
                <p14:nvPr/>
              </p14:nvContentPartPr>
              <p14:xfrm>
                <a:off x="4216006" y="4979277"/>
                <a:ext cx="746640" cy="6591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77A36D8-F27B-4255-A2BF-46475AEDF8B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207006" y="4970277"/>
                  <a:ext cx="764280" cy="67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4918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CA3EB7E-DB86-43F9-8D45-5222027EEF1E}"/>
              </a:ext>
            </a:extLst>
          </p:cNvPr>
          <p:cNvGrpSpPr/>
          <p:nvPr/>
        </p:nvGrpSpPr>
        <p:grpSpPr>
          <a:xfrm>
            <a:off x="2003086" y="430677"/>
            <a:ext cx="2791080" cy="656640"/>
            <a:chOff x="2003086" y="430677"/>
            <a:chExt cx="2791080" cy="65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AB768CC-96C0-4CF0-8F57-7882D5BB4FCF}"/>
                    </a:ext>
                  </a:extLst>
                </p14:cNvPr>
                <p14:cNvContentPartPr/>
                <p14:nvPr/>
              </p14:nvContentPartPr>
              <p14:xfrm>
                <a:off x="2003446" y="576477"/>
                <a:ext cx="35280" cy="586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AB768CC-96C0-4CF0-8F57-7882D5BB4FC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94446" y="567477"/>
                  <a:ext cx="529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93315DE-F71C-434D-9612-EFAB1D7FA838}"/>
                    </a:ext>
                  </a:extLst>
                </p14:cNvPr>
                <p14:cNvContentPartPr/>
                <p14:nvPr/>
              </p14:nvContentPartPr>
              <p14:xfrm>
                <a:off x="2014966" y="535437"/>
                <a:ext cx="344160" cy="4888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93315DE-F71C-434D-9612-EFAB1D7FA83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06326" y="526797"/>
                  <a:ext cx="36180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EAF44CF-10D7-4BDC-9E40-419ACA10348C}"/>
                    </a:ext>
                  </a:extLst>
                </p14:cNvPr>
                <p14:cNvContentPartPr/>
                <p14:nvPr/>
              </p14:nvContentPartPr>
              <p14:xfrm>
                <a:off x="2003086" y="430677"/>
                <a:ext cx="478080" cy="997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EAF44CF-10D7-4BDC-9E40-419ACA10348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94446" y="421677"/>
                  <a:ext cx="495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2E973B0-5EDB-4755-AF8C-FB76CB059B8F}"/>
                    </a:ext>
                  </a:extLst>
                </p14:cNvPr>
                <p14:cNvContentPartPr/>
                <p14:nvPr/>
              </p14:nvContentPartPr>
              <p14:xfrm>
                <a:off x="2713726" y="785997"/>
                <a:ext cx="18000" cy="117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2E973B0-5EDB-4755-AF8C-FB76CB059B8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05086" y="777357"/>
                  <a:ext cx="35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24EFC77-01BB-4D66-957E-D62459314F5D}"/>
                    </a:ext>
                  </a:extLst>
                </p14:cNvPr>
                <p14:cNvContentPartPr/>
                <p14:nvPr/>
              </p14:nvContentPartPr>
              <p14:xfrm>
                <a:off x="3145006" y="552717"/>
                <a:ext cx="75960" cy="407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24EFC77-01BB-4D66-957E-D62459314F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36006" y="544077"/>
                  <a:ext cx="9360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14F9CF4-043E-4B58-801E-0D20722C7FED}"/>
                    </a:ext>
                  </a:extLst>
                </p14:cNvPr>
                <p14:cNvContentPartPr/>
                <p14:nvPr/>
              </p14:nvContentPartPr>
              <p14:xfrm>
                <a:off x="2987686" y="617157"/>
                <a:ext cx="658080" cy="470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14F9CF4-043E-4B58-801E-0D20722C7FE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78686" y="608517"/>
                  <a:ext cx="67572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6E13BD6-EA93-466F-8011-07987A3A389F}"/>
                    </a:ext>
                  </a:extLst>
                </p14:cNvPr>
                <p14:cNvContentPartPr/>
                <p14:nvPr/>
              </p14:nvContentPartPr>
              <p14:xfrm>
                <a:off x="3179566" y="518157"/>
                <a:ext cx="455040" cy="47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6E13BD6-EA93-466F-8011-07987A3A389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70566" y="509517"/>
                  <a:ext cx="472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1E764BC-337D-4D71-80E3-5F6EA16EC825}"/>
                    </a:ext>
                  </a:extLst>
                </p14:cNvPr>
                <p14:cNvContentPartPr/>
                <p14:nvPr/>
              </p14:nvContentPartPr>
              <p14:xfrm>
                <a:off x="3937006" y="669717"/>
                <a:ext cx="186840" cy="18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1E764BC-337D-4D71-80E3-5F6EA16EC82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28006" y="660717"/>
                  <a:ext cx="204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3DE16FF-F733-418E-B9B1-44B64C399814}"/>
                    </a:ext>
                  </a:extLst>
                </p14:cNvPr>
                <p14:cNvContentPartPr/>
                <p14:nvPr/>
              </p14:nvContentPartPr>
              <p14:xfrm>
                <a:off x="3942766" y="774477"/>
                <a:ext cx="355680" cy="58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3DE16FF-F733-418E-B9B1-44B64C39981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34126" y="765477"/>
                  <a:ext cx="373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FAD51EE-F0B5-4901-A94F-3368DAC771CC}"/>
                    </a:ext>
                  </a:extLst>
                </p14:cNvPr>
                <p14:cNvContentPartPr/>
                <p14:nvPr/>
              </p14:nvContentPartPr>
              <p14:xfrm>
                <a:off x="4462966" y="571797"/>
                <a:ext cx="331200" cy="330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FAD51EE-F0B5-4901-A94F-3368DAC771C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54326" y="562797"/>
                  <a:ext cx="348840" cy="34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D165F0-9A60-4EEC-8487-D7054B87B3C6}"/>
              </a:ext>
            </a:extLst>
          </p:cNvPr>
          <p:cNvGrpSpPr/>
          <p:nvPr/>
        </p:nvGrpSpPr>
        <p:grpSpPr>
          <a:xfrm>
            <a:off x="1851526" y="1467477"/>
            <a:ext cx="3081600" cy="821880"/>
            <a:chOff x="1851526" y="1467477"/>
            <a:chExt cx="3081600" cy="82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542F429-CC5E-4974-99FD-3F918BE31D56}"/>
                    </a:ext>
                  </a:extLst>
                </p14:cNvPr>
                <p14:cNvContentPartPr/>
                <p14:nvPr/>
              </p14:nvContentPartPr>
              <p14:xfrm>
                <a:off x="1851526" y="1694637"/>
                <a:ext cx="600120" cy="372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542F429-CC5E-4974-99FD-3F918BE31D5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42886" y="1685997"/>
                  <a:ext cx="6177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D48E4F6-0C78-4991-B570-16D4D26E05C7}"/>
                    </a:ext>
                  </a:extLst>
                </p14:cNvPr>
                <p14:cNvContentPartPr/>
                <p14:nvPr/>
              </p14:nvContentPartPr>
              <p14:xfrm>
                <a:off x="2696446" y="1747197"/>
                <a:ext cx="41040" cy="64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D48E4F6-0C78-4991-B570-16D4D26E05C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87446" y="1738197"/>
                  <a:ext cx="58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06743E1-CC12-428D-AFDA-F91F44D43383}"/>
                    </a:ext>
                  </a:extLst>
                </p14:cNvPr>
                <p14:cNvContentPartPr/>
                <p14:nvPr/>
              </p14:nvContentPartPr>
              <p14:xfrm>
                <a:off x="3092446" y="1549197"/>
                <a:ext cx="52920" cy="326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06743E1-CC12-428D-AFDA-F91F44D4338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83806" y="1540197"/>
                  <a:ext cx="705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4447E57-122C-4365-9730-F2822ECAA21A}"/>
                    </a:ext>
                  </a:extLst>
                </p14:cNvPr>
                <p14:cNvContentPartPr/>
                <p14:nvPr/>
              </p14:nvContentPartPr>
              <p14:xfrm>
                <a:off x="2964286" y="1473237"/>
                <a:ext cx="493200" cy="522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4447E57-122C-4365-9730-F2822ECAA21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55646" y="1464597"/>
                  <a:ext cx="51084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935ADCC-6A25-475F-90B1-9B8489E80B85}"/>
                    </a:ext>
                  </a:extLst>
                </p14:cNvPr>
                <p14:cNvContentPartPr/>
                <p14:nvPr/>
              </p14:nvContentPartPr>
              <p14:xfrm>
                <a:off x="4111606" y="1467477"/>
                <a:ext cx="134280" cy="11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935ADCC-6A25-475F-90B1-9B8489E80B8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02966" y="1458837"/>
                  <a:ext cx="151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7546C2D-C031-4305-A5F4-1ADC7062C6EE}"/>
                    </a:ext>
                  </a:extLst>
                </p14:cNvPr>
                <p14:cNvContentPartPr/>
                <p14:nvPr/>
              </p14:nvContentPartPr>
              <p14:xfrm>
                <a:off x="4030246" y="1613277"/>
                <a:ext cx="501120" cy="70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7546C2D-C031-4305-A5F4-1ADC7062C6E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21246" y="1604277"/>
                  <a:ext cx="518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683D5A7-84DA-44F3-A0F1-866762F276DE}"/>
                    </a:ext>
                  </a:extLst>
                </p14:cNvPr>
                <p14:cNvContentPartPr/>
                <p14:nvPr/>
              </p14:nvContentPartPr>
              <p14:xfrm>
                <a:off x="4740886" y="1478997"/>
                <a:ext cx="192240" cy="216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683D5A7-84DA-44F3-A0F1-866762F276D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31886" y="1470357"/>
                  <a:ext cx="2098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F02ED8E-DDE7-4119-9F88-9B7607D258CF}"/>
                    </a:ext>
                  </a:extLst>
                </p14:cNvPr>
                <p14:cNvContentPartPr/>
                <p14:nvPr/>
              </p14:nvContentPartPr>
              <p14:xfrm>
                <a:off x="3855286" y="2102517"/>
                <a:ext cx="1013760" cy="186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F02ED8E-DDE7-4119-9F88-9B7607D258C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46646" y="2093517"/>
                  <a:ext cx="1031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143D3E8-6A42-405A-A578-46F7C4D20A1C}"/>
                    </a:ext>
                  </a:extLst>
                </p14:cNvPr>
                <p14:cNvContentPartPr/>
                <p14:nvPr/>
              </p14:nvContentPartPr>
              <p14:xfrm>
                <a:off x="3699406" y="2049597"/>
                <a:ext cx="364680" cy="233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143D3E8-6A42-405A-A578-46F7C4D20A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90406" y="2040957"/>
                  <a:ext cx="382320" cy="25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DC9955B-F00D-469A-A1F0-F5283CC788E3}"/>
                  </a:ext>
                </a:extLst>
              </p14:cNvPr>
              <p14:cNvContentPartPr/>
              <p14:nvPr/>
            </p14:nvContentPartPr>
            <p14:xfrm>
              <a:off x="5521006" y="2166597"/>
              <a:ext cx="110880" cy="361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DC9955B-F00D-469A-A1F0-F5283CC788E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12366" y="2157597"/>
                <a:ext cx="12852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E40DC5D-DB3C-4823-824A-BC02F5267FBF}"/>
                  </a:ext>
                </a:extLst>
              </p14:cNvPr>
              <p14:cNvContentPartPr/>
              <p14:nvPr/>
            </p14:nvContentPartPr>
            <p14:xfrm>
              <a:off x="5375566" y="2191797"/>
              <a:ext cx="533880" cy="3769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E40DC5D-DB3C-4823-824A-BC02F5267FB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66566" y="2182797"/>
                <a:ext cx="55152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A934C95-295F-49AF-AD50-3865B40DD833}"/>
                  </a:ext>
                </a:extLst>
              </p14:cNvPr>
              <p14:cNvContentPartPr/>
              <p14:nvPr/>
            </p14:nvContentPartPr>
            <p14:xfrm>
              <a:off x="5562046" y="2079117"/>
              <a:ext cx="273960" cy="180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A934C95-295F-49AF-AD50-3865B40DD83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53046" y="2070117"/>
                <a:ext cx="29160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A9062CDC-4113-4C15-9087-FB3D9A13AEC1}"/>
              </a:ext>
            </a:extLst>
          </p:cNvPr>
          <p:cNvGrpSpPr/>
          <p:nvPr/>
        </p:nvGrpSpPr>
        <p:grpSpPr>
          <a:xfrm>
            <a:off x="6208246" y="1403397"/>
            <a:ext cx="2213640" cy="1066320"/>
            <a:chOff x="6208246" y="1403397"/>
            <a:chExt cx="2213640" cy="106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2FF0CFA-7BD0-42ED-8398-A071F9B78B84}"/>
                    </a:ext>
                  </a:extLst>
                </p14:cNvPr>
                <p14:cNvContentPartPr/>
                <p14:nvPr/>
              </p14:nvContentPartPr>
              <p14:xfrm>
                <a:off x="6208246" y="2265237"/>
                <a:ext cx="367560" cy="155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2FF0CFA-7BD0-42ED-8398-A071F9B78B8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99246" y="2256597"/>
                  <a:ext cx="385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325A215-1DEF-4FDC-ABE8-8C4C11CBB2B3}"/>
                    </a:ext>
                  </a:extLst>
                </p14:cNvPr>
                <p14:cNvContentPartPr/>
                <p14:nvPr/>
              </p14:nvContentPartPr>
              <p14:xfrm>
                <a:off x="6781366" y="2143557"/>
                <a:ext cx="356760" cy="326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325A215-1DEF-4FDC-ABE8-8C4C11CBB2B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72726" y="2134917"/>
                  <a:ext cx="3744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088DA60-E087-422B-BB58-9F5DDD1BC84E}"/>
                    </a:ext>
                  </a:extLst>
                </p14:cNvPr>
                <p14:cNvContentPartPr/>
                <p14:nvPr/>
              </p14:nvContentPartPr>
              <p14:xfrm>
                <a:off x="7023646" y="1782117"/>
                <a:ext cx="209880" cy="46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088DA60-E087-422B-BB58-9F5DDD1BC84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15006" y="1773117"/>
                  <a:ext cx="2275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B5B90B5-1E2A-424F-832F-DFC8E539B46E}"/>
                    </a:ext>
                  </a:extLst>
                </p14:cNvPr>
                <p14:cNvContentPartPr/>
                <p14:nvPr/>
              </p14:nvContentPartPr>
              <p14:xfrm>
                <a:off x="7215886" y="1776357"/>
                <a:ext cx="245520" cy="280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B5B90B5-1E2A-424F-832F-DFC8E539B46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07246" y="1767357"/>
                  <a:ext cx="2631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5A951D4-FCF0-4413-AC4C-D44DFA6D4AB5}"/>
                    </a:ext>
                  </a:extLst>
                </p14:cNvPr>
                <p14:cNvContentPartPr/>
                <p14:nvPr/>
              </p14:nvContentPartPr>
              <p14:xfrm>
                <a:off x="7349806" y="1514277"/>
                <a:ext cx="70200" cy="41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5A951D4-FCF0-4413-AC4C-D44DFA6D4AB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41166" y="1505277"/>
                  <a:ext cx="87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838D5E2-D030-476C-839B-755BC6A6FD9A}"/>
                    </a:ext>
                  </a:extLst>
                </p14:cNvPr>
                <p14:cNvContentPartPr/>
                <p14:nvPr/>
              </p14:nvContentPartPr>
              <p14:xfrm>
                <a:off x="7558966" y="1493397"/>
                <a:ext cx="164160" cy="358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838D5E2-D030-476C-839B-755BC6A6FD9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50326" y="1484757"/>
                  <a:ext cx="1818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0E5B77B-828B-4823-83E4-B004DBD29089}"/>
                    </a:ext>
                  </a:extLst>
                </p14:cNvPr>
                <p14:cNvContentPartPr/>
                <p14:nvPr/>
              </p14:nvContentPartPr>
              <p14:xfrm>
                <a:off x="7536286" y="1403397"/>
                <a:ext cx="355680" cy="29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0E5B77B-828B-4823-83E4-B004DBD2908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27646" y="1394757"/>
                  <a:ext cx="373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0692E59-72A8-4847-995E-CF81125FE335}"/>
                    </a:ext>
                  </a:extLst>
                </p14:cNvPr>
                <p14:cNvContentPartPr/>
                <p14:nvPr/>
              </p14:nvContentPartPr>
              <p14:xfrm>
                <a:off x="7850926" y="1700397"/>
                <a:ext cx="18000" cy="29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0692E59-72A8-4847-995E-CF81125FE33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41926" y="1691757"/>
                  <a:ext cx="35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2341329-C53D-46D5-B2BD-044BE86DBE5F}"/>
                    </a:ext>
                  </a:extLst>
                </p14:cNvPr>
                <p14:cNvContentPartPr/>
                <p14:nvPr/>
              </p14:nvContentPartPr>
              <p14:xfrm>
                <a:off x="8118766" y="1554597"/>
                <a:ext cx="262440" cy="1900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2341329-C53D-46D5-B2BD-044BE86DBE5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09766" y="1545957"/>
                  <a:ext cx="2800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1A53EF3-4490-4268-B119-B7C3EA8FD2D6}"/>
                    </a:ext>
                  </a:extLst>
                </p14:cNvPr>
                <p14:cNvContentPartPr/>
                <p14:nvPr/>
              </p14:nvContentPartPr>
              <p14:xfrm>
                <a:off x="8147926" y="1415277"/>
                <a:ext cx="273960" cy="23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1A53EF3-4490-4268-B119-B7C3EA8FD2D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38926" y="1406277"/>
                  <a:ext cx="29160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11B3237-6F57-4690-9996-5267E212794C}"/>
                  </a:ext>
                </a:extLst>
              </p14:cNvPr>
              <p14:cNvContentPartPr/>
              <p14:nvPr/>
            </p14:nvContentPartPr>
            <p14:xfrm>
              <a:off x="2090566" y="2236437"/>
              <a:ext cx="425520" cy="180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11B3237-6F57-4690-9996-5267E212794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081926" y="2227797"/>
                <a:ext cx="443160" cy="19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4A6B7EAD-7FFA-44D5-9A24-6AE4B5EADBE9}"/>
              </a:ext>
            </a:extLst>
          </p:cNvPr>
          <p:cNvGrpSpPr/>
          <p:nvPr/>
        </p:nvGrpSpPr>
        <p:grpSpPr>
          <a:xfrm>
            <a:off x="5911246" y="2684637"/>
            <a:ext cx="2166840" cy="789480"/>
            <a:chOff x="5911246" y="2684637"/>
            <a:chExt cx="2166840" cy="78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B849AD8-9DA6-4604-A0F9-81C3802152F1}"/>
                    </a:ext>
                  </a:extLst>
                </p14:cNvPr>
                <p14:cNvContentPartPr/>
                <p14:nvPr/>
              </p14:nvContentPartPr>
              <p14:xfrm>
                <a:off x="5911246" y="3016917"/>
                <a:ext cx="429840" cy="297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B849AD8-9DA6-4604-A0F9-81C3802152F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02606" y="3007917"/>
                  <a:ext cx="4474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2B51DF6-16F9-4F99-BDE1-E83A59C39980}"/>
                    </a:ext>
                  </a:extLst>
                </p14:cNvPr>
                <p14:cNvContentPartPr/>
                <p14:nvPr/>
              </p14:nvContentPartPr>
              <p14:xfrm>
                <a:off x="6499486" y="3109797"/>
                <a:ext cx="443160" cy="18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2B51DF6-16F9-4F99-BDE1-E83A59C3998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90846" y="3101157"/>
                  <a:ext cx="460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29CDEE8-6EA3-4C94-92EE-DE10940FA7AA}"/>
                    </a:ext>
                  </a:extLst>
                </p14:cNvPr>
                <p14:cNvContentPartPr/>
                <p14:nvPr/>
              </p14:nvContentPartPr>
              <p14:xfrm>
                <a:off x="6767326" y="3034197"/>
                <a:ext cx="213480" cy="262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29CDEE8-6EA3-4C94-92EE-DE10940FA7A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758326" y="3025557"/>
                  <a:ext cx="2311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AA03838-7BD4-4A0B-9745-4FEBC0A13695}"/>
                    </a:ext>
                  </a:extLst>
                </p14:cNvPr>
                <p14:cNvContentPartPr/>
                <p14:nvPr/>
              </p14:nvContentPartPr>
              <p14:xfrm>
                <a:off x="7204366" y="3098277"/>
                <a:ext cx="186840" cy="23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AA03838-7BD4-4A0B-9745-4FEBC0A1369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95366" y="3089637"/>
                  <a:ext cx="204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C2C39D1-7AC2-4516-881A-A8E7887665CA}"/>
                    </a:ext>
                  </a:extLst>
                </p14:cNvPr>
                <p14:cNvContentPartPr/>
                <p14:nvPr/>
              </p14:nvContentPartPr>
              <p14:xfrm>
                <a:off x="7355926" y="3034197"/>
                <a:ext cx="256680" cy="4399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C2C39D1-7AC2-4516-881A-A8E7887665C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46926" y="3025557"/>
                  <a:ext cx="27432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9D23361-F0B5-4514-BB7A-6427EE5A3A8D}"/>
                    </a:ext>
                  </a:extLst>
                </p14:cNvPr>
                <p14:cNvContentPartPr/>
                <p14:nvPr/>
              </p14:nvContentPartPr>
              <p14:xfrm>
                <a:off x="7472206" y="2836197"/>
                <a:ext cx="35280" cy="118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9D23361-F0B5-4514-BB7A-6427EE5A3A8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63566" y="2827557"/>
                  <a:ext cx="52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6C9300B-B31C-4A8D-A6E3-9712DD8D30D3}"/>
                    </a:ext>
                  </a:extLst>
                </p14:cNvPr>
                <p14:cNvContentPartPr/>
                <p14:nvPr/>
              </p14:nvContentPartPr>
              <p14:xfrm>
                <a:off x="7827166" y="2807037"/>
                <a:ext cx="216360" cy="402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6C9300B-B31C-4A8D-A6E3-9712DD8D30D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18166" y="2798397"/>
                  <a:ext cx="2340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4CA94B4-D659-452A-9E2B-26193C6131DC}"/>
                    </a:ext>
                  </a:extLst>
                </p14:cNvPr>
                <p14:cNvContentPartPr/>
                <p14:nvPr/>
              </p14:nvContentPartPr>
              <p14:xfrm>
                <a:off x="7868206" y="2684637"/>
                <a:ext cx="209880" cy="64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4CA94B4-D659-452A-9E2B-26193C6131D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59566" y="2675997"/>
                  <a:ext cx="22752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83E1C69-D3DD-4E93-9092-1185E5C32C82}"/>
              </a:ext>
            </a:extLst>
          </p:cNvPr>
          <p:cNvGrpSpPr/>
          <p:nvPr/>
        </p:nvGrpSpPr>
        <p:grpSpPr>
          <a:xfrm>
            <a:off x="1274806" y="949077"/>
            <a:ext cx="274680" cy="1113120"/>
            <a:chOff x="1274806" y="949077"/>
            <a:chExt cx="274680" cy="11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4C5F3A0-99CE-41EA-9F4D-DCC891741DD4}"/>
                    </a:ext>
                  </a:extLst>
                </p14:cNvPr>
                <p14:cNvContentPartPr/>
                <p14:nvPr/>
              </p14:nvContentPartPr>
              <p14:xfrm>
                <a:off x="1274806" y="966717"/>
                <a:ext cx="239400" cy="1095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4C5F3A0-99CE-41EA-9F4D-DCC891741DD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66166" y="957717"/>
                  <a:ext cx="257040" cy="11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754689F-443E-40D5-AC59-76DA35C9B159}"/>
                    </a:ext>
                  </a:extLst>
                </p14:cNvPr>
                <p14:cNvContentPartPr/>
                <p14:nvPr/>
              </p14:nvContentPartPr>
              <p14:xfrm>
                <a:off x="1310446" y="949077"/>
                <a:ext cx="239040" cy="151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754689F-443E-40D5-AC59-76DA35C9B15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01446" y="940077"/>
                  <a:ext cx="25668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446A08C-1CCA-4F78-A0D1-A0AA12975C09}"/>
              </a:ext>
            </a:extLst>
          </p:cNvPr>
          <p:cNvGrpSpPr/>
          <p:nvPr/>
        </p:nvGrpSpPr>
        <p:grpSpPr>
          <a:xfrm>
            <a:off x="1869526" y="2579877"/>
            <a:ext cx="2263320" cy="1270080"/>
            <a:chOff x="1869526" y="2579877"/>
            <a:chExt cx="2263320" cy="127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CB4D022-C693-417F-AF0C-73ECB9D87CFF}"/>
                    </a:ext>
                  </a:extLst>
                </p14:cNvPr>
                <p14:cNvContentPartPr/>
                <p14:nvPr/>
              </p14:nvContentPartPr>
              <p14:xfrm>
                <a:off x="1875646" y="3470877"/>
                <a:ext cx="343800" cy="379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CB4D022-C693-417F-AF0C-73ECB9D87CF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66646" y="3461877"/>
                  <a:ext cx="3614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6163B11-67E3-44B9-8886-535B902FBB60}"/>
                    </a:ext>
                  </a:extLst>
                </p14:cNvPr>
                <p14:cNvContentPartPr/>
                <p14:nvPr/>
              </p14:nvContentPartPr>
              <p14:xfrm>
                <a:off x="1898686" y="3622077"/>
                <a:ext cx="273960" cy="29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6163B11-67E3-44B9-8886-535B902FBB6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89686" y="3613437"/>
                  <a:ext cx="291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83606D0-FFBC-498B-BF4F-6DE20B670CD8}"/>
                    </a:ext>
                  </a:extLst>
                </p14:cNvPr>
                <p14:cNvContentPartPr/>
                <p14:nvPr/>
              </p14:nvContentPartPr>
              <p14:xfrm>
                <a:off x="1869526" y="3138597"/>
                <a:ext cx="204120" cy="298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83606D0-FFBC-498B-BF4F-6DE20B670CD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60526" y="3129957"/>
                  <a:ext cx="221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1B47422-4566-4B94-9564-547394825233}"/>
                    </a:ext>
                  </a:extLst>
                </p14:cNvPr>
                <p14:cNvContentPartPr/>
                <p14:nvPr/>
              </p14:nvContentPartPr>
              <p14:xfrm>
                <a:off x="1881046" y="3290517"/>
                <a:ext cx="239040" cy="11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1B47422-4566-4B94-9564-54739482523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72046" y="3281517"/>
                  <a:ext cx="256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D20CD26-F780-46DA-8C4A-09DB9EF3CE7A}"/>
                    </a:ext>
                  </a:extLst>
                </p14:cNvPr>
                <p14:cNvContentPartPr/>
                <p14:nvPr/>
              </p14:nvContentPartPr>
              <p14:xfrm>
                <a:off x="2422846" y="3500037"/>
                <a:ext cx="23760" cy="35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D20CD26-F780-46DA-8C4A-09DB9EF3CE7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13846" y="3491397"/>
                  <a:ext cx="41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4420B21-B317-4BE0-83D1-647E7E2DB0E0}"/>
                    </a:ext>
                  </a:extLst>
                </p14:cNvPr>
                <p14:cNvContentPartPr/>
                <p14:nvPr/>
              </p14:nvContentPartPr>
              <p14:xfrm>
                <a:off x="2568286" y="3290157"/>
                <a:ext cx="266760" cy="467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4420B21-B317-4BE0-83D1-647E7E2DB0E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59646" y="3281157"/>
                  <a:ext cx="28440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ABB10BA-E702-455B-B9B7-A02118A98EE2}"/>
                    </a:ext>
                  </a:extLst>
                </p14:cNvPr>
                <p14:cNvContentPartPr/>
                <p14:nvPr/>
              </p14:nvContentPartPr>
              <p14:xfrm>
                <a:off x="2539126" y="3541077"/>
                <a:ext cx="204120" cy="23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ABB10BA-E702-455B-B9B7-A02118A98EE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30486" y="3532077"/>
                  <a:ext cx="221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A80599A-96DA-4A1A-BF32-262C68E4098E}"/>
                    </a:ext>
                  </a:extLst>
                </p14:cNvPr>
                <p14:cNvContentPartPr/>
                <p14:nvPr/>
              </p14:nvContentPartPr>
              <p14:xfrm>
                <a:off x="2544886" y="3063357"/>
                <a:ext cx="716760" cy="291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A80599A-96DA-4A1A-BF32-262C68E4098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36246" y="3054357"/>
                  <a:ext cx="7344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3DC5383-AC07-48F8-BB99-003EA58E3533}"/>
                    </a:ext>
                  </a:extLst>
                </p14:cNvPr>
                <p14:cNvContentPartPr/>
                <p14:nvPr/>
              </p14:nvContentPartPr>
              <p14:xfrm>
                <a:off x="3202966" y="3534957"/>
                <a:ext cx="198360" cy="237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3DC5383-AC07-48F8-BB99-003EA58E353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194326" y="3526317"/>
                  <a:ext cx="216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D6C52F0-E077-4972-9665-FF0A04088EA5}"/>
                    </a:ext>
                  </a:extLst>
                </p14:cNvPr>
                <p14:cNvContentPartPr/>
                <p14:nvPr/>
              </p14:nvContentPartPr>
              <p14:xfrm>
                <a:off x="3814606" y="3366117"/>
                <a:ext cx="11880" cy="297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D6C52F0-E077-4972-9665-FF0A04088EA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05966" y="3357477"/>
                  <a:ext cx="295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493EA14-2A55-4FA1-810B-A10222A8B902}"/>
                    </a:ext>
                  </a:extLst>
                </p14:cNvPr>
                <p14:cNvContentPartPr/>
                <p14:nvPr/>
              </p14:nvContentPartPr>
              <p14:xfrm>
                <a:off x="3605086" y="3249837"/>
                <a:ext cx="527760" cy="4770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493EA14-2A55-4FA1-810B-A10222A8B90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596086" y="3240837"/>
                  <a:ext cx="54540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50CFB76-0322-46AF-BE94-85CDBD643ABC}"/>
                    </a:ext>
                  </a:extLst>
                </p14:cNvPr>
                <p14:cNvContentPartPr/>
                <p14:nvPr/>
              </p14:nvContentPartPr>
              <p14:xfrm>
                <a:off x="3674926" y="3156957"/>
                <a:ext cx="372960" cy="87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50CFB76-0322-46AF-BE94-85CDBD643AB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65926" y="3147957"/>
                  <a:ext cx="390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F1BB35E-03B2-49C9-9E30-C138686286C6}"/>
                    </a:ext>
                  </a:extLst>
                </p14:cNvPr>
                <p14:cNvContentPartPr/>
                <p14:nvPr/>
              </p14:nvContentPartPr>
              <p14:xfrm>
                <a:off x="3616606" y="2579877"/>
                <a:ext cx="111240" cy="326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F1BB35E-03B2-49C9-9E30-C138686286C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07606" y="2571237"/>
                  <a:ext cx="1288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03AD068-4631-4DF7-9878-7F296CD1FB77}"/>
                    </a:ext>
                  </a:extLst>
                </p14:cNvPr>
                <p14:cNvContentPartPr/>
                <p14:nvPr/>
              </p14:nvContentPartPr>
              <p14:xfrm>
                <a:off x="3474406" y="2719557"/>
                <a:ext cx="352440" cy="2977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03AD068-4631-4DF7-9878-7F296CD1FB7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65406" y="2710917"/>
                  <a:ext cx="370080" cy="31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D0AFE6B-62E7-4CBC-A2E5-E1407E84263E}"/>
                  </a:ext>
                </a:extLst>
              </p14:cNvPr>
              <p14:cNvContentPartPr/>
              <p14:nvPr/>
            </p14:nvContentPartPr>
            <p14:xfrm>
              <a:off x="2122606" y="4198797"/>
              <a:ext cx="335520" cy="4489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D0AFE6B-62E7-4CBC-A2E5-E1407E84263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113606" y="4190157"/>
                <a:ext cx="35316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11BDCA4-18CD-453D-89FD-9F4B5FF1507D}"/>
                  </a:ext>
                </a:extLst>
              </p14:cNvPr>
              <p14:cNvContentPartPr/>
              <p14:nvPr/>
            </p14:nvContentPartPr>
            <p14:xfrm>
              <a:off x="2072566" y="4186917"/>
              <a:ext cx="461160" cy="5076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11BDCA4-18CD-453D-89FD-9F4B5FF1507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063926" y="4178277"/>
                <a:ext cx="47880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0D87E76-A1EF-4A3E-A65D-5320563B2C01}"/>
                  </a:ext>
                </a:extLst>
              </p14:cNvPr>
              <p14:cNvContentPartPr/>
              <p14:nvPr/>
            </p14:nvContentPartPr>
            <p14:xfrm>
              <a:off x="2102446" y="4455837"/>
              <a:ext cx="313920" cy="406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0D87E76-A1EF-4A3E-A65D-5320563B2C0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093446" y="4446837"/>
                <a:ext cx="3315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475A11C-6341-46F1-AA72-5A196FF928D9}"/>
                  </a:ext>
                </a:extLst>
              </p14:cNvPr>
              <p14:cNvContentPartPr/>
              <p14:nvPr/>
            </p14:nvContentPartPr>
            <p14:xfrm>
              <a:off x="2011726" y="4047237"/>
              <a:ext cx="393840" cy="414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475A11C-6341-46F1-AA72-5A196FF928D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002726" y="4038597"/>
                <a:ext cx="4114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10D1F5B-CFBF-4109-A683-48341C6D8BF0}"/>
                  </a:ext>
                </a:extLst>
              </p14:cNvPr>
              <p14:cNvContentPartPr/>
              <p14:nvPr/>
            </p14:nvContentPartPr>
            <p14:xfrm>
              <a:off x="2894446" y="4263237"/>
              <a:ext cx="122760" cy="180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10D1F5B-CFBF-4109-A683-48341C6D8BF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885806" y="4254237"/>
                <a:ext cx="1404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273BDDF-F6F7-4495-9B09-A763175A20E9}"/>
                  </a:ext>
                </a:extLst>
              </p14:cNvPr>
              <p14:cNvContentPartPr/>
              <p14:nvPr/>
            </p14:nvContentPartPr>
            <p14:xfrm>
              <a:off x="2859526" y="4397157"/>
              <a:ext cx="151920" cy="237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273BDDF-F6F7-4495-9B09-A763175A20E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850526" y="4388157"/>
                <a:ext cx="16956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B224F0E-9A8D-45B9-A270-5A3B9BC29AE8}"/>
                  </a:ext>
                </a:extLst>
              </p14:cNvPr>
              <p14:cNvContentPartPr/>
              <p14:nvPr/>
            </p14:nvContentPartPr>
            <p14:xfrm>
              <a:off x="919846" y="4950477"/>
              <a:ext cx="303480" cy="4370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B224F0E-9A8D-45B9-A270-5A3B9BC29AE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10846" y="4941477"/>
                <a:ext cx="3211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E090260-6DDB-41F2-B43A-50E4DABED496}"/>
                  </a:ext>
                </a:extLst>
              </p14:cNvPr>
              <p14:cNvContentPartPr/>
              <p14:nvPr/>
            </p14:nvContentPartPr>
            <p14:xfrm>
              <a:off x="850006" y="4903677"/>
              <a:ext cx="344160" cy="4104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E090260-6DDB-41F2-B43A-50E4DABED49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41366" y="4895037"/>
                <a:ext cx="3618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126BA0A-6C48-4924-B470-64736307B96D}"/>
                  </a:ext>
                </a:extLst>
              </p14:cNvPr>
              <p14:cNvContentPartPr/>
              <p14:nvPr/>
            </p14:nvContentPartPr>
            <p14:xfrm>
              <a:off x="1325206" y="5020317"/>
              <a:ext cx="294120" cy="3790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126BA0A-6C48-4924-B470-64736307B96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316206" y="5011317"/>
                <a:ext cx="3117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6AD1847-EA79-4DED-B798-FB68E71D08FA}"/>
                  </a:ext>
                </a:extLst>
              </p14:cNvPr>
              <p14:cNvContentPartPr/>
              <p14:nvPr/>
            </p14:nvContentPartPr>
            <p14:xfrm>
              <a:off x="1461646" y="5020317"/>
              <a:ext cx="198360" cy="2973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6AD1847-EA79-4DED-B798-FB68E71D08F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453006" y="5011317"/>
                <a:ext cx="21600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89500B3-330E-4FFD-B4D7-404D2434854E}"/>
                  </a:ext>
                </a:extLst>
              </p14:cNvPr>
              <p14:cNvContentPartPr/>
              <p14:nvPr/>
            </p14:nvContentPartPr>
            <p14:xfrm>
              <a:off x="1834606" y="4734477"/>
              <a:ext cx="227520" cy="77508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89500B3-330E-4FFD-B4D7-404D2434854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825606" y="4725837"/>
                <a:ext cx="245160" cy="79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2257AC6-F54B-422E-A57C-A9326529391A}"/>
                  </a:ext>
                </a:extLst>
              </p14:cNvPr>
              <p14:cNvContentPartPr/>
              <p14:nvPr/>
            </p14:nvContentPartPr>
            <p14:xfrm>
              <a:off x="2102086" y="4944357"/>
              <a:ext cx="151920" cy="4305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2257AC6-F54B-422E-A57C-A9326529391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093446" y="4935717"/>
                <a:ext cx="16956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6000E81-437F-4DAB-B8F2-99380005E919}"/>
                  </a:ext>
                </a:extLst>
              </p14:cNvPr>
              <p14:cNvContentPartPr/>
              <p14:nvPr/>
            </p14:nvContentPartPr>
            <p14:xfrm>
              <a:off x="2009206" y="4938597"/>
              <a:ext cx="262440" cy="1188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6000E81-437F-4DAB-B8F2-99380005E919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000206" y="4929957"/>
                <a:ext cx="2800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105B1C5-B75D-4179-9C91-B1F0CAA1DF3D}"/>
                  </a:ext>
                </a:extLst>
              </p14:cNvPr>
              <p14:cNvContentPartPr/>
              <p14:nvPr/>
            </p14:nvContentPartPr>
            <p14:xfrm>
              <a:off x="2416726" y="4967757"/>
              <a:ext cx="268200" cy="3088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105B1C5-B75D-4179-9C91-B1F0CAA1DF3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408086" y="4959117"/>
                <a:ext cx="28584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CCC60CA-9FB0-4397-8583-B7E57F8C231E}"/>
                  </a:ext>
                </a:extLst>
              </p14:cNvPr>
              <p14:cNvContentPartPr/>
              <p14:nvPr/>
            </p14:nvContentPartPr>
            <p14:xfrm>
              <a:off x="2841886" y="4897197"/>
              <a:ext cx="204480" cy="4557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CCC60CA-9FB0-4397-8583-B7E57F8C231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832886" y="4888557"/>
                <a:ext cx="22212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DCA482B-0D7A-4B9D-B6DB-1657E20EEA5B}"/>
                  </a:ext>
                </a:extLst>
              </p14:cNvPr>
              <p14:cNvContentPartPr/>
              <p14:nvPr/>
            </p14:nvContentPartPr>
            <p14:xfrm>
              <a:off x="2871046" y="5119317"/>
              <a:ext cx="157680" cy="4104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DCA482B-0D7A-4B9D-B6DB-1657E20EEA5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862406" y="5110317"/>
                <a:ext cx="1753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2AF51AE-6F7F-448A-BCC0-A5FD7EA7C80C}"/>
                  </a:ext>
                </a:extLst>
              </p14:cNvPr>
              <p14:cNvContentPartPr/>
              <p14:nvPr/>
            </p14:nvContentPartPr>
            <p14:xfrm>
              <a:off x="2806966" y="4734837"/>
              <a:ext cx="262440" cy="180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2AF51AE-6F7F-448A-BCC0-A5FD7EA7C80C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798326" y="4726197"/>
                <a:ext cx="2800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64E54C1-861F-47C5-99AC-3F143F5CB055}"/>
                  </a:ext>
                </a:extLst>
              </p14:cNvPr>
              <p14:cNvContentPartPr/>
              <p14:nvPr/>
            </p14:nvContentPartPr>
            <p14:xfrm>
              <a:off x="3168046" y="4833837"/>
              <a:ext cx="303120" cy="5011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64E54C1-861F-47C5-99AC-3F143F5CB05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159406" y="4825197"/>
                <a:ext cx="32076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411DE749-6752-4658-B292-19EA8AA5B90E}"/>
                  </a:ext>
                </a:extLst>
              </p14:cNvPr>
              <p14:cNvContentPartPr/>
              <p14:nvPr/>
            </p14:nvContentPartPr>
            <p14:xfrm>
              <a:off x="1025326" y="5765517"/>
              <a:ext cx="151560" cy="17532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411DE749-6752-4658-B292-19EA8AA5B90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16326" y="5756517"/>
                <a:ext cx="1692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D9508F3-2A49-4C0D-915B-FC8C1A8F1ABD}"/>
                  </a:ext>
                </a:extLst>
              </p14:cNvPr>
              <p14:cNvContentPartPr/>
              <p14:nvPr/>
            </p14:nvContentPartPr>
            <p14:xfrm>
              <a:off x="1042246" y="5643477"/>
              <a:ext cx="209880" cy="4680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D9508F3-2A49-4C0D-915B-FC8C1A8F1AB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33606" y="5634477"/>
                <a:ext cx="2275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F726320-D651-4F1A-BF77-875126978B52}"/>
                  </a:ext>
                </a:extLst>
              </p14:cNvPr>
              <p14:cNvContentPartPr/>
              <p14:nvPr/>
            </p14:nvContentPartPr>
            <p14:xfrm>
              <a:off x="2061766" y="5591277"/>
              <a:ext cx="152280" cy="2484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F726320-D651-4F1A-BF77-875126978B5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052766" y="5582637"/>
                <a:ext cx="1699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9FAD2D7-2174-44F0-9FE8-BDCDF447F6AE}"/>
                  </a:ext>
                </a:extLst>
              </p14:cNvPr>
              <p14:cNvContentPartPr/>
              <p14:nvPr/>
            </p14:nvContentPartPr>
            <p14:xfrm>
              <a:off x="2067526" y="5561757"/>
              <a:ext cx="81720" cy="352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9FAD2D7-2174-44F0-9FE8-BDCDF447F6A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058526" y="5553117"/>
                <a:ext cx="993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CE617290-B7CF-44A8-8380-A60F889EFDC0}"/>
                  </a:ext>
                </a:extLst>
              </p14:cNvPr>
              <p14:cNvContentPartPr/>
              <p14:nvPr/>
            </p14:nvContentPartPr>
            <p14:xfrm>
              <a:off x="2827126" y="5642397"/>
              <a:ext cx="149040" cy="18180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CE617290-B7CF-44A8-8380-A60F889EFDC0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818486" y="5633757"/>
                <a:ext cx="1666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F5D7EB7-D12E-40D3-9B79-A3DC43354547}"/>
                  </a:ext>
                </a:extLst>
              </p14:cNvPr>
              <p14:cNvContentPartPr/>
              <p14:nvPr/>
            </p14:nvContentPartPr>
            <p14:xfrm>
              <a:off x="2818846" y="5555997"/>
              <a:ext cx="186840" cy="1188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F5D7EB7-D12E-40D3-9B79-A3DC4335454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809846" y="5547357"/>
                <a:ext cx="20448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30AC4F6-41D0-4024-8D8F-CFE385CD060A}"/>
              </a:ext>
            </a:extLst>
          </p:cNvPr>
          <p:cNvGrpSpPr/>
          <p:nvPr/>
        </p:nvGrpSpPr>
        <p:grpSpPr>
          <a:xfrm>
            <a:off x="3418246" y="3913677"/>
            <a:ext cx="4933800" cy="2405880"/>
            <a:chOff x="3418246" y="3913677"/>
            <a:chExt cx="4933800" cy="240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1FF93D4-C493-4C14-A82E-91694399BFD4}"/>
                    </a:ext>
                  </a:extLst>
                </p14:cNvPr>
                <p14:cNvContentPartPr/>
                <p14:nvPr/>
              </p14:nvContentPartPr>
              <p14:xfrm>
                <a:off x="3418246" y="4205277"/>
                <a:ext cx="274680" cy="364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1FF93D4-C493-4C14-A82E-91694399BFD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09246" y="4196277"/>
                  <a:ext cx="2923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18AB7BC-6D59-4602-822A-50CE04AD208C}"/>
                    </a:ext>
                  </a:extLst>
                </p14:cNvPr>
                <p14:cNvContentPartPr/>
                <p14:nvPr/>
              </p14:nvContentPartPr>
              <p14:xfrm>
                <a:off x="3424366" y="4437837"/>
                <a:ext cx="244800" cy="29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18AB7BC-6D59-4602-822A-50CE04AD208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415726" y="4429197"/>
                  <a:ext cx="262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E32E85E-998E-4A6C-8700-160BFD1EF063}"/>
                    </a:ext>
                  </a:extLst>
                </p14:cNvPr>
                <p14:cNvContentPartPr/>
                <p14:nvPr/>
              </p14:nvContentPartPr>
              <p14:xfrm>
                <a:off x="3494206" y="3966237"/>
                <a:ext cx="209880" cy="1108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E32E85E-998E-4A6C-8700-160BFD1EF06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85566" y="3957237"/>
                  <a:ext cx="227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4BA715E-F4BF-48CD-B8CF-01175F3B262C}"/>
                    </a:ext>
                  </a:extLst>
                </p14:cNvPr>
                <p14:cNvContentPartPr/>
                <p14:nvPr/>
              </p14:nvContentPartPr>
              <p14:xfrm>
                <a:off x="3692206" y="4030317"/>
                <a:ext cx="122760" cy="29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4BA715E-F4BF-48CD-B8CF-01175F3B262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83566" y="4021317"/>
                  <a:ext cx="140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58C3DFE-17BE-42C9-A814-3C2FAC3ED4EF}"/>
                    </a:ext>
                  </a:extLst>
                </p14:cNvPr>
                <p14:cNvContentPartPr/>
                <p14:nvPr/>
              </p14:nvContentPartPr>
              <p14:xfrm>
                <a:off x="3907846" y="3913677"/>
                <a:ext cx="11880" cy="1576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58C3DFE-17BE-42C9-A814-3C2FAC3ED4E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899206" y="3905037"/>
                  <a:ext cx="29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DE5F055-CEAE-4527-8B88-9394A88DC2EA}"/>
                    </a:ext>
                  </a:extLst>
                </p14:cNvPr>
                <p14:cNvContentPartPr/>
                <p14:nvPr/>
              </p14:nvContentPartPr>
              <p14:xfrm>
                <a:off x="4117366" y="4402917"/>
                <a:ext cx="23760" cy="29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DE5F055-CEAE-4527-8B88-9394A88DC2E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08726" y="4394277"/>
                  <a:ext cx="41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0584250-658A-4B80-B2AD-EFCABB7D47DC}"/>
                    </a:ext>
                  </a:extLst>
                </p14:cNvPr>
                <p14:cNvContentPartPr/>
                <p14:nvPr/>
              </p14:nvContentPartPr>
              <p14:xfrm>
                <a:off x="4356406" y="4239837"/>
                <a:ext cx="18000" cy="198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0584250-658A-4B80-B2AD-EFCABB7D47D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347406" y="4231197"/>
                  <a:ext cx="35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7F52EBA-7A26-41C9-94E0-A332DE63ADF7}"/>
                    </a:ext>
                  </a:extLst>
                </p14:cNvPr>
                <p14:cNvContentPartPr/>
                <p14:nvPr/>
              </p14:nvContentPartPr>
              <p14:xfrm>
                <a:off x="4274686" y="4199157"/>
                <a:ext cx="477720" cy="320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7F52EBA-7A26-41C9-94E0-A332DE63ADF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266046" y="4190157"/>
                  <a:ext cx="4953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5295B55-66FC-449B-9640-2E60C98BE6FB}"/>
                    </a:ext>
                  </a:extLst>
                </p14:cNvPr>
                <p14:cNvContentPartPr/>
                <p14:nvPr/>
              </p14:nvContentPartPr>
              <p14:xfrm>
                <a:off x="4316446" y="3983517"/>
                <a:ext cx="197640" cy="410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5295B55-66FC-449B-9640-2E60C98BE6F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07806" y="3974877"/>
                  <a:ext cx="215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34B513D-2F99-47ED-8F15-DC73EBC5928D}"/>
                    </a:ext>
                  </a:extLst>
                </p14:cNvPr>
                <p14:cNvContentPartPr/>
                <p14:nvPr/>
              </p14:nvContentPartPr>
              <p14:xfrm>
                <a:off x="3762406" y="5060997"/>
                <a:ext cx="110880" cy="410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34B513D-2F99-47ED-8F15-DC73EBC5928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753406" y="5052357"/>
                  <a:ext cx="128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50A2805-4C23-4998-BB52-36E524EFBFF0}"/>
                    </a:ext>
                  </a:extLst>
                </p14:cNvPr>
                <p14:cNvContentPartPr/>
                <p14:nvPr/>
              </p14:nvContentPartPr>
              <p14:xfrm>
                <a:off x="3756286" y="5194917"/>
                <a:ext cx="140040" cy="58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50A2805-4C23-4998-BB52-36E524EFBFF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747646" y="5186277"/>
                  <a:ext cx="157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6923746-E9CF-4982-9905-25EFF7CA09B1}"/>
                    </a:ext>
                  </a:extLst>
                </p14:cNvPr>
                <p14:cNvContentPartPr/>
                <p14:nvPr/>
              </p14:nvContentPartPr>
              <p14:xfrm>
                <a:off x="4356406" y="4847877"/>
                <a:ext cx="163440" cy="4525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6923746-E9CF-4982-9905-25EFF7CA09B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347406" y="4838877"/>
                  <a:ext cx="18108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E8FBE74-0D42-4394-B5AD-0C20A864E366}"/>
                    </a:ext>
                  </a:extLst>
                </p14:cNvPr>
                <p14:cNvContentPartPr/>
                <p14:nvPr/>
              </p14:nvContentPartPr>
              <p14:xfrm>
                <a:off x="4228246" y="4765797"/>
                <a:ext cx="262440" cy="219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E8FBE74-0D42-4394-B5AD-0C20A864E36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19246" y="4757157"/>
                  <a:ext cx="280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E4F1C56-BDB7-459D-86AB-B1EF7F826536}"/>
                    </a:ext>
                  </a:extLst>
                </p14:cNvPr>
                <p14:cNvContentPartPr/>
                <p14:nvPr/>
              </p14:nvContentPartPr>
              <p14:xfrm>
                <a:off x="4875166" y="4571757"/>
                <a:ext cx="273600" cy="943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E4F1C56-BDB7-459D-86AB-B1EF7F82653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66526" y="4563117"/>
                  <a:ext cx="291240" cy="9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767D129-74D1-4184-891D-0AFFDD346E18}"/>
                    </a:ext>
                  </a:extLst>
                </p14:cNvPr>
                <p14:cNvContentPartPr/>
                <p14:nvPr/>
              </p14:nvContentPartPr>
              <p14:xfrm>
                <a:off x="5101606" y="4833837"/>
                <a:ext cx="180720" cy="3207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767D129-74D1-4184-891D-0AFFDD346E1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92606" y="4825197"/>
                  <a:ext cx="1983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F27EEF6-A8EC-4D63-9A59-C4D3431B2242}"/>
                    </a:ext>
                  </a:extLst>
                </p14:cNvPr>
                <p14:cNvContentPartPr/>
                <p14:nvPr/>
              </p14:nvContentPartPr>
              <p14:xfrm>
                <a:off x="5026006" y="4717557"/>
                <a:ext cx="489600" cy="2916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F27EEF6-A8EC-4D63-9A59-C4D3431B224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017366" y="4708557"/>
                  <a:ext cx="5072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8EC01CB-2CAF-4683-92C1-F30BEC97F9A7}"/>
                    </a:ext>
                  </a:extLst>
                </p14:cNvPr>
                <p14:cNvContentPartPr/>
                <p14:nvPr/>
              </p14:nvContentPartPr>
              <p14:xfrm>
                <a:off x="5643406" y="4740237"/>
                <a:ext cx="186840" cy="4496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8EC01CB-2CAF-4683-92C1-F30BEC97F9A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634766" y="4731237"/>
                  <a:ext cx="20448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F938FC2-FF2F-4A57-B65E-82A7EF60C751}"/>
                    </a:ext>
                  </a:extLst>
                </p14:cNvPr>
                <p14:cNvContentPartPr/>
                <p14:nvPr/>
              </p14:nvContentPartPr>
              <p14:xfrm>
                <a:off x="5631886" y="4991157"/>
                <a:ext cx="163440" cy="586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F938FC2-FF2F-4A57-B65E-82A7EF60C75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622886" y="4982517"/>
                  <a:ext cx="181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082EE8D-5125-4232-B7B0-0F646130EE3E}"/>
                    </a:ext>
                  </a:extLst>
                </p14:cNvPr>
                <p14:cNvContentPartPr/>
                <p14:nvPr/>
              </p14:nvContentPartPr>
              <p14:xfrm>
                <a:off x="5643406" y="4583637"/>
                <a:ext cx="157680" cy="356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082EE8D-5125-4232-B7B0-0F646130EE3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634406" y="4574637"/>
                  <a:ext cx="175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7691D68-24EE-4DD3-ABF4-277FB48F72BC}"/>
                    </a:ext>
                  </a:extLst>
                </p14:cNvPr>
                <p14:cNvContentPartPr/>
                <p14:nvPr/>
              </p14:nvContentPartPr>
              <p14:xfrm>
                <a:off x="5806846" y="4525317"/>
                <a:ext cx="369360" cy="8856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7691D68-24EE-4DD3-ABF4-277FB48F72B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797846" y="4516317"/>
                  <a:ext cx="387000" cy="90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D818564-C836-4165-9D2B-C52B62923507}"/>
                    </a:ext>
                  </a:extLst>
                </p14:cNvPr>
                <p14:cNvContentPartPr/>
                <p14:nvPr/>
              </p14:nvContentPartPr>
              <p14:xfrm>
                <a:off x="6319126" y="4955877"/>
                <a:ext cx="245160" cy="298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D818564-C836-4165-9D2B-C52B6292350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10126" y="4947237"/>
                  <a:ext cx="262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2FCBB2B-BB04-4790-9F45-9479C49D3B28}"/>
                    </a:ext>
                  </a:extLst>
                </p14:cNvPr>
                <p14:cNvContentPartPr/>
                <p14:nvPr/>
              </p14:nvContentPartPr>
              <p14:xfrm>
                <a:off x="6869206" y="4699917"/>
                <a:ext cx="184680" cy="4140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2FCBB2B-BB04-4790-9F45-9479C49D3B2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860566" y="4691277"/>
                  <a:ext cx="20232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5D9B70B-35B4-45AF-AF44-6788A51362F8}"/>
                    </a:ext>
                  </a:extLst>
                </p14:cNvPr>
                <p14:cNvContentPartPr/>
                <p14:nvPr/>
              </p14:nvContentPartPr>
              <p14:xfrm>
                <a:off x="7169446" y="5020317"/>
                <a:ext cx="18000" cy="352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5D9B70B-35B4-45AF-AF44-6788A51362F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160446" y="5011317"/>
                  <a:ext cx="35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53DF8D2-A2D8-49B9-9041-85215CB37A82}"/>
                    </a:ext>
                  </a:extLst>
                </p14:cNvPr>
                <p14:cNvContentPartPr/>
                <p14:nvPr/>
              </p14:nvContentPartPr>
              <p14:xfrm>
                <a:off x="7286446" y="4525317"/>
                <a:ext cx="156960" cy="6166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53DF8D2-A2D8-49B9-9041-85215CB37A8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277446" y="4516317"/>
                  <a:ext cx="17460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66D3544-8BE8-4C84-A968-8EB4C9E47BA7}"/>
                    </a:ext>
                  </a:extLst>
                </p14:cNvPr>
                <p14:cNvContentPartPr/>
                <p14:nvPr/>
              </p14:nvContentPartPr>
              <p14:xfrm>
                <a:off x="7245046" y="4536837"/>
                <a:ext cx="209880" cy="349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66D3544-8BE8-4C84-A968-8EB4C9E47BA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36406" y="4528197"/>
                  <a:ext cx="227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68CE8E8-DD0C-4BAD-8016-45911D472999}"/>
                    </a:ext>
                  </a:extLst>
                </p14:cNvPr>
                <p14:cNvContentPartPr/>
                <p14:nvPr/>
              </p14:nvContentPartPr>
              <p14:xfrm>
                <a:off x="6674446" y="4542597"/>
                <a:ext cx="361440" cy="993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68CE8E8-DD0C-4BAD-8016-45911D47299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665446" y="4533957"/>
                  <a:ext cx="379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79D85DC-2C92-4EE2-8448-650D6D1CA05C}"/>
                    </a:ext>
                  </a:extLst>
                </p14:cNvPr>
                <p14:cNvContentPartPr/>
                <p14:nvPr/>
              </p14:nvContentPartPr>
              <p14:xfrm>
                <a:off x="6671566" y="4356477"/>
                <a:ext cx="213120" cy="10195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79D85DC-2C92-4EE2-8448-650D6D1CA05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662566" y="4347477"/>
                  <a:ext cx="230760" cy="10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3586A02-29A1-46B7-8CCD-6CC5096D7D1E}"/>
                    </a:ext>
                  </a:extLst>
                </p14:cNvPr>
                <p14:cNvContentPartPr/>
                <p14:nvPr/>
              </p14:nvContentPartPr>
              <p14:xfrm>
                <a:off x="7466446" y="4286637"/>
                <a:ext cx="406080" cy="10483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3586A02-29A1-46B7-8CCD-6CC5096D7D1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457806" y="4277997"/>
                  <a:ext cx="423720" cy="10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377E43B-4691-4D94-A083-ECEC702CA0D1}"/>
                    </a:ext>
                  </a:extLst>
                </p14:cNvPr>
                <p14:cNvContentPartPr/>
                <p14:nvPr/>
              </p14:nvContentPartPr>
              <p14:xfrm>
                <a:off x="8095366" y="4490397"/>
                <a:ext cx="163440" cy="4723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377E43B-4691-4D94-A083-ECEC702CA0D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086726" y="4481397"/>
                  <a:ext cx="18108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B106747-FF51-4BD5-AD6D-D86EF221CF73}"/>
                    </a:ext>
                  </a:extLst>
                </p14:cNvPr>
                <p14:cNvContentPartPr/>
                <p14:nvPr/>
              </p14:nvContentPartPr>
              <p14:xfrm>
                <a:off x="8124526" y="4775517"/>
                <a:ext cx="221760" cy="410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B106747-FF51-4BD5-AD6D-D86EF221CF7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115886" y="4766877"/>
                  <a:ext cx="239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C68D2CB-62A3-47C2-936B-B79E08E85F3D}"/>
                    </a:ext>
                  </a:extLst>
                </p14:cNvPr>
                <p14:cNvContentPartPr/>
                <p14:nvPr/>
              </p14:nvContentPartPr>
              <p14:xfrm>
                <a:off x="8014006" y="4350357"/>
                <a:ext cx="338040" cy="180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C68D2CB-62A3-47C2-936B-B79E08E85F3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005006" y="4341717"/>
                  <a:ext cx="355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6E2864D-52E2-4268-85CB-1DF0FEAD7A94}"/>
                    </a:ext>
                  </a:extLst>
                </p14:cNvPr>
                <p14:cNvContentPartPr/>
                <p14:nvPr/>
              </p14:nvContentPartPr>
              <p14:xfrm>
                <a:off x="6866686" y="5206797"/>
                <a:ext cx="635400" cy="644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6E2864D-52E2-4268-85CB-1DF0FEAD7A9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857686" y="5197797"/>
                  <a:ext cx="653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5777455-884E-413A-8F56-16562F7EF46E}"/>
                    </a:ext>
                  </a:extLst>
                </p14:cNvPr>
                <p14:cNvContentPartPr/>
                <p14:nvPr/>
              </p14:nvContentPartPr>
              <p14:xfrm>
                <a:off x="4414726" y="5416317"/>
                <a:ext cx="711000" cy="1285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5777455-884E-413A-8F56-16562F7EF46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405726" y="5407677"/>
                  <a:ext cx="728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C95854B-9E6F-411C-AD6A-028F5DE7BD91}"/>
                    </a:ext>
                  </a:extLst>
                </p14:cNvPr>
                <p14:cNvContentPartPr/>
                <p14:nvPr/>
              </p14:nvContentPartPr>
              <p14:xfrm>
                <a:off x="3930526" y="6004557"/>
                <a:ext cx="199080" cy="586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C95854B-9E6F-411C-AD6A-028F5DE7BD9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921886" y="5995917"/>
                  <a:ext cx="216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2B678B5-058A-4565-A372-6445920054FB}"/>
                    </a:ext>
                  </a:extLst>
                </p14:cNvPr>
                <p14:cNvContentPartPr/>
                <p14:nvPr/>
              </p14:nvContentPartPr>
              <p14:xfrm>
                <a:off x="3948526" y="6126597"/>
                <a:ext cx="204120" cy="190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2B678B5-058A-4565-A372-6445920054F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939886" y="6117597"/>
                  <a:ext cx="221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0E239F9-0D30-46C1-A9A7-5CD69722CB21}"/>
                    </a:ext>
                  </a:extLst>
                </p14:cNvPr>
                <p14:cNvContentPartPr/>
                <p14:nvPr/>
              </p14:nvContentPartPr>
              <p14:xfrm>
                <a:off x="4373686" y="5870637"/>
                <a:ext cx="379080" cy="2865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0E239F9-0D30-46C1-A9A7-5CD69722CB2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365046" y="5861637"/>
                  <a:ext cx="3967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94283D4-0A32-48A0-9391-42ABCF7BA680}"/>
                    </a:ext>
                  </a:extLst>
                </p14:cNvPr>
                <p14:cNvContentPartPr/>
                <p14:nvPr/>
              </p14:nvContentPartPr>
              <p14:xfrm>
                <a:off x="4781566" y="5777037"/>
                <a:ext cx="110880" cy="152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94283D4-0A32-48A0-9391-42ABCF7BA68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772566" y="5768037"/>
                  <a:ext cx="128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16B2C97-AF95-4415-B6BB-3A5BE5199EA1}"/>
                    </a:ext>
                  </a:extLst>
                </p14:cNvPr>
                <p14:cNvContentPartPr/>
                <p14:nvPr/>
              </p14:nvContentPartPr>
              <p14:xfrm>
                <a:off x="4892086" y="5882157"/>
                <a:ext cx="181080" cy="4374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16B2C97-AF95-4415-B6BB-3A5BE5199EA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883446" y="5873517"/>
                  <a:ext cx="19872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EF94B42-0B33-43BD-B32D-D341798A83E2}"/>
                    </a:ext>
                  </a:extLst>
                </p14:cNvPr>
                <p14:cNvContentPartPr/>
                <p14:nvPr/>
              </p14:nvContentPartPr>
              <p14:xfrm>
                <a:off x="5293846" y="5760117"/>
                <a:ext cx="111240" cy="644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EF94B42-0B33-43BD-B32D-D341798A83E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285206" y="5751117"/>
                  <a:ext cx="128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E3471EB-A577-4BF5-AD47-B512D6DDBDED}"/>
                    </a:ext>
                  </a:extLst>
                </p14:cNvPr>
                <p14:cNvContentPartPr/>
                <p14:nvPr/>
              </p14:nvContentPartPr>
              <p14:xfrm>
                <a:off x="5270806" y="5776677"/>
                <a:ext cx="157680" cy="3272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E3471EB-A577-4BF5-AD47-B512D6DDBDE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261806" y="5768037"/>
                  <a:ext cx="1753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D49E7FB-43C5-4F31-8D00-0BA3668381A2}"/>
                    </a:ext>
                  </a:extLst>
                </p14:cNvPr>
                <p14:cNvContentPartPr/>
                <p14:nvPr/>
              </p14:nvContentPartPr>
              <p14:xfrm>
                <a:off x="5282326" y="5905557"/>
                <a:ext cx="174960" cy="356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D49E7FB-43C5-4F31-8D00-0BA3668381A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273686" y="5896917"/>
                  <a:ext cx="192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DDF5FFE-FD17-4074-AF54-1E4486BE01EA}"/>
                    </a:ext>
                  </a:extLst>
                </p14:cNvPr>
                <p14:cNvContentPartPr/>
                <p14:nvPr/>
              </p14:nvContentPartPr>
              <p14:xfrm>
                <a:off x="5265046" y="5526837"/>
                <a:ext cx="163080" cy="644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DDF5FFE-FD17-4074-AF54-1E4486BE01E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256046" y="5518197"/>
                  <a:ext cx="180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0DDA768-3357-443F-9415-117EEA695E4A}"/>
                    </a:ext>
                  </a:extLst>
                </p14:cNvPr>
                <p14:cNvContentPartPr/>
                <p14:nvPr/>
              </p14:nvContentPartPr>
              <p14:xfrm>
                <a:off x="5253166" y="5637717"/>
                <a:ext cx="443160" cy="2098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0DDA768-3357-443F-9415-117EEA695E4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244526" y="5628717"/>
                  <a:ext cx="4608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929B599-D694-4FEC-B1FF-71E7932886B7}"/>
                    </a:ext>
                  </a:extLst>
                </p14:cNvPr>
                <p14:cNvContentPartPr/>
                <p14:nvPr/>
              </p14:nvContentPartPr>
              <p14:xfrm>
                <a:off x="5788486" y="5643477"/>
                <a:ext cx="233640" cy="4197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929B599-D694-4FEC-B1FF-71E7932886B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779846" y="5634837"/>
                  <a:ext cx="2512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04F59AB-3C83-4D66-9A25-685AA1D39A22}"/>
                    </a:ext>
                  </a:extLst>
                </p14:cNvPr>
                <p14:cNvContentPartPr/>
                <p14:nvPr/>
              </p14:nvContentPartPr>
              <p14:xfrm>
                <a:off x="5771566" y="5899797"/>
                <a:ext cx="140040" cy="118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04F59AB-3C83-4D66-9A25-685AA1D39A2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762926" y="5890797"/>
                  <a:ext cx="157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C790E0D-B4B2-458A-B88A-39295584149C}"/>
                    </a:ext>
                  </a:extLst>
                </p14:cNvPr>
                <p14:cNvContentPartPr/>
                <p14:nvPr/>
              </p14:nvContentPartPr>
              <p14:xfrm>
                <a:off x="5695966" y="5509197"/>
                <a:ext cx="256680" cy="878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C790E0D-B4B2-458A-B88A-39295584149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686966" y="5500557"/>
                  <a:ext cx="274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9526B10-EF55-4C36-AFA1-449AF121B39E}"/>
                    </a:ext>
                  </a:extLst>
                </p14:cNvPr>
                <p14:cNvContentPartPr/>
                <p14:nvPr/>
              </p14:nvContentPartPr>
              <p14:xfrm>
                <a:off x="4134646" y="5933997"/>
                <a:ext cx="80280" cy="939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9526B10-EF55-4C36-AFA1-449AF121B39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125646" y="5925357"/>
                  <a:ext cx="97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37AC3E6-77B9-4752-90BD-3DBDC73173E0}"/>
                    </a:ext>
                  </a:extLst>
                </p14:cNvPr>
                <p14:cNvContentPartPr/>
                <p14:nvPr/>
              </p14:nvContentPartPr>
              <p14:xfrm>
                <a:off x="4140766" y="5905557"/>
                <a:ext cx="155880" cy="590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37AC3E6-77B9-4752-90BD-3DBDC73173E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132126" y="5896917"/>
                  <a:ext cx="17352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8D9A335-DCF8-4568-BA76-6A08302F5AA3}"/>
              </a:ext>
            </a:extLst>
          </p:cNvPr>
          <p:cNvGrpSpPr/>
          <p:nvPr/>
        </p:nvGrpSpPr>
        <p:grpSpPr>
          <a:xfrm>
            <a:off x="7070446" y="5526837"/>
            <a:ext cx="1211760" cy="1026360"/>
            <a:chOff x="7070446" y="5526837"/>
            <a:chExt cx="1211760" cy="102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70166AA-77E6-4CFA-89B2-9F1A98E7278A}"/>
                    </a:ext>
                  </a:extLst>
                </p14:cNvPr>
                <p14:cNvContentPartPr/>
                <p14:nvPr/>
              </p14:nvContentPartPr>
              <p14:xfrm>
                <a:off x="7070446" y="5654637"/>
                <a:ext cx="297360" cy="3153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70166AA-77E6-4CFA-89B2-9F1A98E7278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061446" y="5645997"/>
                  <a:ext cx="3150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0B27361-86A1-4D43-841A-0B46B312197B}"/>
                    </a:ext>
                  </a:extLst>
                </p14:cNvPr>
                <p14:cNvContentPartPr/>
                <p14:nvPr/>
              </p14:nvContentPartPr>
              <p14:xfrm>
                <a:off x="7169446" y="5803317"/>
                <a:ext cx="87840" cy="385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0B27361-86A1-4D43-841A-0B46B312197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160446" y="5794677"/>
                  <a:ext cx="1054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48AF3AB-A4C5-4632-B5AE-0598C980FF62}"/>
                    </a:ext>
                  </a:extLst>
                </p14:cNvPr>
                <p14:cNvContentPartPr/>
                <p14:nvPr/>
              </p14:nvContentPartPr>
              <p14:xfrm>
                <a:off x="7192846" y="5526837"/>
                <a:ext cx="110880" cy="468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48AF3AB-A4C5-4632-B5AE-0598C980FF6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183846" y="5518197"/>
                  <a:ext cx="1285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E8527EA-4590-4D40-BF26-DD1C08FE123A}"/>
                    </a:ext>
                  </a:extLst>
                </p14:cNvPr>
                <p14:cNvContentPartPr/>
                <p14:nvPr/>
              </p14:nvContentPartPr>
              <p14:xfrm>
                <a:off x="7355926" y="5696037"/>
                <a:ext cx="105120" cy="1576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E8527EA-4590-4D40-BF26-DD1C08FE123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346926" y="5687037"/>
                  <a:ext cx="122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1BD0B26-499D-403A-80B3-FF9A74AC65AA}"/>
                    </a:ext>
                  </a:extLst>
                </p14:cNvPr>
                <p14:cNvContentPartPr/>
                <p14:nvPr/>
              </p14:nvContentPartPr>
              <p14:xfrm>
                <a:off x="7594606" y="5696037"/>
                <a:ext cx="99360" cy="1285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1BD0B26-499D-403A-80B3-FF9A74AC65A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585606" y="5687037"/>
                  <a:ext cx="117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33A61B6-4DC3-4322-B6B7-1E8F8862EC11}"/>
                    </a:ext>
                  </a:extLst>
                </p14:cNvPr>
                <p14:cNvContentPartPr/>
                <p14:nvPr/>
              </p14:nvContentPartPr>
              <p14:xfrm>
                <a:off x="7606126" y="5666877"/>
                <a:ext cx="87840" cy="1749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33A61B6-4DC3-4322-B6B7-1E8F8862EC1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597486" y="5657877"/>
                  <a:ext cx="105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2EB30C4-8A79-49E0-857C-A73AEDA81C7B}"/>
                    </a:ext>
                  </a:extLst>
                </p14:cNvPr>
                <p14:cNvContentPartPr/>
                <p14:nvPr/>
              </p14:nvContentPartPr>
              <p14:xfrm>
                <a:off x="7592086" y="5561757"/>
                <a:ext cx="154080" cy="997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2EB30C4-8A79-49E0-857C-A73AEDA81C7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83446" y="5553117"/>
                  <a:ext cx="171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98015D0-C27E-4BC6-86ED-AD5B21FB08F2}"/>
                    </a:ext>
                  </a:extLst>
                </p14:cNvPr>
                <p14:cNvContentPartPr/>
                <p14:nvPr/>
              </p14:nvContentPartPr>
              <p14:xfrm>
                <a:off x="7821766" y="5597037"/>
                <a:ext cx="140040" cy="237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98015D0-C27E-4BC6-86ED-AD5B21FB08F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812766" y="5588037"/>
                  <a:ext cx="157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1F32DA3-2484-4074-BA23-4248A5347594}"/>
                    </a:ext>
                  </a:extLst>
                </p14:cNvPr>
                <p14:cNvContentPartPr/>
                <p14:nvPr/>
              </p14:nvContentPartPr>
              <p14:xfrm>
                <a:off x="7815286" y="5614317"/>
                <a:ext cx="164160" cy="2624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1F32DA3-2484-4074-BA23-4248A534759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806646" y="5605677"/>
                  <a:ext cx="1818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2546F61-A52D-4529-95FB-83592513BFA2}"/>
                    </a:ext>
                  </a:extLst>
                </p14:cNvPr>
                <p14:cNvContentPartPr/>
                <p14:nvPr/>
              </p14:nvContentPartPr>
              <p14:xfrm>
                <a:off x="7845166" y="5753997"/>
                <a:ext cx="326520" cy="1108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2546F61-A52D-4529-95FB-83592513BFA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836166" y="5745357"/>
                  <a:ext cx="344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0F68126-BFFB-4E69-80F6-DC88B70FB160}"/>
                    </a:ext>
                  </a:extLst>
                </p14:cNvPr>
                <p14:cNvContentPartPr/>
                <p14:nvPr/>
              </p14:nvContentPartPr>
              <p14:xfrm>
                <a:off x="8101126" y="5672637"/>
                <a:ext cx="82080" cy="1634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0F68126-BFFB-4E69-80F6-DC88B70FB16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092486" y="5663637"/>
                  <a:ext cx="99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BA6D654-CC18-48A1-9D7D-E33DC4E7EFA3}"/>
                    </a:ext>
                  </a:extLst>
                </p14:cNvPr>
                <p14:cNvContentPartPr/>
                <p14:nvPr/>
              </p14:nvContentPartPr>
              <p14:xfrm>
                <a:off x="7454926" y="6295797"/>
                <a:ext cx="174960" cy="356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BA6D654-CC18-48A1-9D7D-E33DC4E7EFA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445926" y="6286797"/>
                  <a:ext cx="192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3748835-F7F8-4DB4-9117-8AB7CC0815C6}"/>
                    </a:ext>
                  </a:extLst>
                </p14:cNvPr>
                <p14:cNvContentPartPr/>
                <p14:nvPr/>
              </p14:nvContentPartPr>
              <p14:xfrm>
                <a:off x="7495606" y="6179157"/>
                <a:ext cx="18000" cy="3207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3748835-F7F8-4DB4-9117-8AB7CC0815C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486606" y="6170517"/>
                  <a:ext cx="356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A7EE3BC-9077-426A-BFE7-CC40BD23C031}"/>
                    </a:ext>
                  </a:extLst>
                </p14:cNvPr>
                <p14:cNvContentPartPr/>
                <p14:nvPr/>
              </p14:nvContentPartPr>
              <p14:xfrm>
                <a:off x="7641046" y="6295797"/>
                <a:ext cx="126720" cy="1731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A7EE3BC-9077-426A-BFE7-CC40BD23C03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32406" y="6286797"/>
                  <a:ext cx="144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AEA65D3-DC2E-4B96-97C8-1152BBB3FD5A}"/>
                    </a:ext>
                  </a:extLst>
                </p14:cNvPr>
                <p14:cNvContentPartPr/>
                <p14:nvPr/>
              </p14:nvContentPartPr>
              <p14:xfrm>
                <a:off x="7658686" y="6342237"/>
                <a:ext cx="87840" cy="180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AEA65D3-DC2E-4B96-97C8-1152BBB3FD5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649686" y="6333597"/>
                  <a:ext cx="105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9F67E67-F3BB-4F4E-9D54-03ECA0F5C46D}"/>
                    </a:ext>
                  </a:extLst>
                </p14:cNvPr>
                <p14:cNvContentPartPr/>
                <p14:nvPr/>
              </p14:nvContentPartPr>
              <p14:xfrm>
                <a:off x="7675966" y="6115077"/>
                <a:ext cx="64440" cy="1285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9F67E67-F3BB-4F4E-9D54-03ECA0F5C46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667326" y="6106437"/>
                  <a:ext cx="82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0DCD39F-B5FE-4AF6-98A1-CAD8571B4A4B}"/>
                    </a:ext>
                  </a:extLst>
                </p14:cNvPr>
                <p14:cNvContentPartPr/>
                <p14:nvPr/>
              </p14:nvContentPartPr>
              <p14:xfrm>
                <a:off x="7955326" y="6063237"/>
                <a:ext cx="186840" cy="3560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0DCD39F-B5FE-4AF6-98A1-CAD8571B4A4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946686" y="6054597"/>
                  <a:ext cx="2044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94B0677-BBF3-4590-B335-C6867AFDD394}"/>
                    </a:ext>
                  </a:extLst>
                </p14:cNvPr>
                <p14:cNvContentPartPr/>
                <p14:nvPr/>
              </p14:nvContentPartPr>
              <p14:xfrm>
                <a:off x="7961446" y="6301557"/>
                <a:ext cx="140040" cy="118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94B0677-BBF3-4590-B335-C6867AFDD39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952806" y="6292917"/>
                  <a:ext cx="157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B333ECB-794B-4C42-9655-F04E0DCCB8D4}"/>
                    </a:ext>
                  </a:extLst>
                </p14:cNvPr>
                <p14:cNvContentPartPr/>
                <p14:nvPr/>
              </p14:nvContentPartPr>
              <p14:xfrm>
                <a:off x="8136406" y="6376797"/>
                <a:ext cx="145800" cy="1764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B333ECB-794B-4C42-9655-F04E0DCCB8D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27406" y="6368157"/>
                  <a:ext cx="163440" cy="194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2672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2B14CDB3-94BC-4493-865E-4F3E37C8B9C0}"/>
                  </a:ext>
                </a:extLst>
              </p14:cNvPr>
              <p14:cNvContentPartPr/>
              <p14:nvPr/>
            </p14:nvContentPartPr>
            <p14:xfrm>
              <a:off x="5515246" y="4787397"/>
              <a:ext cx="23760" cy="5868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2B14CDB3-94BC-4493-865E-4F3E37C8B9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6606" y="4778397"/>
                <a:ext cx="414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078AF894-9D93-4742-B57C-626C5903FD66}"/>
                  </a:ext>
                </a:extLst>
              </p14:cNvPr>
              <p14:cNvContentPartPr/>
              <p14:nvPr/>
            </p14:nvContentPartPr>
            <p14:xfrm>
              <a:off x="6231646" y="4257477"/>
              <a:ext cx="140040" cy="1800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078AF894-9D93-4742-B57C-626C5903FD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3006" y="4248477"/>
                <a:ext cx="15768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96033714-2EB8-4068-AC2E-5FD27D143005}"/>
              </a:ext>
            </a:extLst>
          </p:cNvPr>
          <p:cNvGrpSpPr/>
          <p:nvPr/>
        </p:nvGrpSpPr>
        <p:grpSpPr>
          <a:xfrm>
            <a:off x="665686" y="320157"/>
            <a:ext cx="7800840" cy="5318640"/>
            <a:chOff x="665686" y="320157"/>
            <a:chExt cx="7800840" cy="531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2B8AA74-7ADD-473F-AE2A-3F68A0AF295C}"/>
                    </a:ext>
                  </a:extLst>
                </p14:cNvPr>
                <p14:cNvContentPartPr/>
                <p14:nvPr/>
              </p14:nvContentPartPr>
              <p14:xfrm>
                <a:off x="1653886" y="447957"/>
                <a:ext cx="756360" cy="4550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2B8AA74-7ADD-473F-AE2A-3F68A0AF295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45246" y="439317"/>
                  <a:ext cx="77400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D47CFE3-CC25-47E4-8210-ECCA1616FEB1}"/>
                    </a:ext>
                  </a:extLst>
                </p14:cNvPr>
                <p14:cNvContentPartPr/>
                <p14:nvPr/>
              </p14:nvContentPartPr>
              <p14:xfrm>
                <a:off x="2597446" y="558837"/>
                <a:ext cx="75960" cy="586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D47CFE3-CC25-47E4-8210-ECCA1616FEB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88446" y="550197"/>
                  <a:ext cx="93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244A1B5-C756-4731-8793-9109D606AFAB}"/>
                    </a:ext>
                  </a:extLst>
                </p14:cNvPr>
                <p14:cNvContentPartPr/>
                <p14:nvPr/>
              </p14:nvContentPartPr>
              <p14:xfrm>
                <a:off x="3209086" y="494757"/>
                <a:ext cx="11880" cy="239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244A1B5-C756-4731-8793-9109D606AFA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00086" y="486117"/>
                  <a:ext cx="295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06677E3-739B-4FFA-8272-D4341D814CDA}"/>
                    </a:ext>
                  </a:extLst>
                </p14:cNvPr>
                <p14:cNvContentPartPr/>
                <p14:nvPr/>
              </p14:nvContentPartPr>
              <p14:xfrm>
                <a:off x="3028366" y="477477"/>
                <a:ext cx="443160" cy="3207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06677E3-739B-4FFA-8272-D4341D814CD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19366" y="468477"/>
                  <a:ext cx="4608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1348A44-2A68-4489-8ABA-A734519FEA01}"/>
                    </a:ext>
                  </a:extLst>
                </p14:cNvPr>
                <p14:cNvContentPartPr/>
                <p14:nvPr/>
              </p14:nvContentPartPr>
              <p14:xfrm>
                <a:off x="3144646" y="320157"/>
                <a:ext cx="478080" cy="34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1348A44-2A68-4489-8ABA-A734519FEA0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36006" y="311157"/>
                  <a:ext cx="495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1D99732-BE87-42D2-B001-D9244BB56607}"/>
                    </a:ext>
                  </a:extLst>
                </p14:cNvPr>
                <p14:cNvContentPartPr/>
                <p14:nvPr/>
              </p14:nvContentPartPr>
              <p14:xfrm>
                <a:off x="3890566" y="424917"/>
                <a:ext cx="216000" cy="11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1D99732-BE87-42D2-B001-D9244BB5660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81566" y="416277"/>
                  <a:ext cx="233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D1925F7-81B1-4CF9-AFDF-19746D9701F7}"/>
                    </a:ext>
                  </a:extLst>
                </p14:cNvPr>
                <p14:cNvContentPartPr/>
                <p14:nvPr/>
              </p14:nvContentPartPr>
              <p14:xfrm>
                <a:off x="3878686" y="523917"/>
                <a:ext cx="338040" cy="46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D1925F7-81B1-4CF9-AFDF-19746D9701F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70046" y="515277"/>
                  <a:ext cx="355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0BF862C-FF93-468C-8F12-EA492521E0D4}"/>
                    </a:ext>
                  </a:extLst>
                </p14:cNvPr>
                <p14:cNvContentPartPr/>
                <p14:nvPr/>
              </p14:nvContentPartPr>
              <p14:xfrm>
                <a:off x="4385566" y="413397"/>
                <a:ext cx="232920" cy="253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0BF862C-FF93-468C-8F12-EA492521E0D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76926" y="404397"/>
                  <a:ext cx="2505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D052A52-9571-4B09-AEA7-7016823032A8}"/>
                    </a:ext>
                  </a:extLst>
                </p14:cNvPr>
                <p14:cNvContentPartPr/>
                <p14:nvPr/>
              </p14:nvContentPartPr>
              <p14:xfrm>
                <a:off x="2043766" y="1228437"/>
                <a:ext cx="239760" cy="390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D052A52-9571-4B09-AEA7-7016823032A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34766" y="1219797"/>
                  <a:ext cx="2574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76167AA-16A3-4C65-A6F1-FC741293B685}"/>
                    </a:ext>
                  </a:extLst>
                </p14:cNvPr>
                <p14:cNvContentPartPr/>
                <p14:nvPr/>
              </p14:nvContentPartPr>
              <p14:xfrm>
                <a:off x="2049886" y="1438317"/>
                <a:ext cx="233280" cy="18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76167AA-16A3-4C65-A6F1-FC741293B68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41246" y="1429677"/>
                  <a:ext cx="250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24AFDBE-6F4F-410B-826C-29D91A210043}"/>
                    </a:ext>
                  </a:extLst>
                </p14:cNvPr>
                <p14:cNvContentPartPr/>
                <p14:nvPr/>
              </p14:nvContentPartPr>
              <p14:xfrm>
                <a:off x="2020726" y="1025037"/>
                <a:ext cx="268200" cy="87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24AFDBE-6F4F-410B-826C-29D91A21004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12086" y="1016037"/>
                  <a:ext cx="285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B8F3BCC-E986-4CAF-ACB1-EE0498BD9BE9}"/>
                    </a:ext>
                  </a:extLst>
                </p14:cNvPr>
                <p14:cNvContentPartPr/>
                <p14:nvPr/>
              </p14:nvContentPartPr>
              <p14:xfrm>
                <a:off x="2014966" y="1112157"/>
                <a:ext cx="250920" cy="52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B8F3BCC-E986-4CAF-ACB1-EE0498BD9BE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06326" y="1103517"/>
                  <a:ext cx="268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FCF03B2-3919-4150-AA0E-6A2B204AF44F}"/>
                    </a:ext>
                  </a:extLst>
                </p14:cNvPr>
                <p14:cNvContentPartPr/>
                <p14:nvPr/>
              </p14:nvContentPartPr>
              <p14:xfrm>
                <a:off x="2597446" y="1269477"/>
                <a:ext cx="262440" cy="157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FCF03B2-3919-4150-AA0E-6A2B204AF44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88446" y="1260837"/>
                  <a:ext cx="280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82B6157-8F3B-4813-A572-DC38BCE2EDC0}"/>
                    </a:ext>
                  </a:extLst>
                </p14:cNvPr>
                <p14:cNvContentPartPr/>
                <p14:nvPr/>
              </p14:nvContentPartPr>
              <p14:xfrm>
                <a:off x="3162286" y="1135197"/>
                <a:ext cx="320760" cy="327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82B6157-8F3B-4813-A572-DC38BCE2EDC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53646" y="1126197"/>
                  <a:ext cx="3384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67E1110-EBAF-44CE-A37D-6BB1C7E30A5B}"/>
                    </a:ext>
                  </a:extLst>
                </p14:cNvPr>
                <p14:cNvContentPartPr/>
                <p14:nvPr/>
              </p14:nvContentPartPr>
              <p14:xfrm>
                <a:off x="3118366" y="1269477"/>
                <a:ext cx="353160" cy="105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67E1110-EBAF-44CE-A37D-6BB1C7E30A5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09726" y="1260837"/>
                  <a:ext cx="370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E5D3359-9345-451E-A12A-1069705E8918}"/>
                    </a:ext>
                  </a:extLst>
                </p14:cNvPr>
                <p14:cNvContentPartPr/>
                <p14:nvPr/>
              </p14:nvContentPartPr>
              <p14:xfrm>
                <a:off x="3546766" y="1420317"/>
                <a:ext cx="181440" cy="99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E5D3359-9345-451E-A12A-1069705E891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37766" y="1411317"/>
                  <a:ext cx="199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82C707C-7E26-4B83-B3C1-17164EB2F4E1}"/>
                    </a:ext>
                  </a:extLst>
                </p14:cNvPr>
                <p14:cNvContentPartPr/>
                <p14:nvPr/>
              </p14:nvContentPartPr>
              <p14:xfrm>
                <a:off x="3477286" y="1421037"/>
                <a:ext cx="134280" cy="40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82C707C-7E26-4B83-B3C1-17164EB2F4E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68286" y="1412397"/>
                  <a:ext cx="1519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268037F-CE8A-4A3F-A8DA-796A14DE8A2E}"/>
                    </a:ext>
                  </a:extLst>
                </p14:cNvPr>
                <p14:cNvContentPartPr/>
                <p14:nvPr/>
              </p14:nvContentPartPr>
              <p14:xfrm>
                <a:off x="3919366" y="1059597"/>
                <a:ext cx="308160" cy="146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268037F-CE8A-4A3F-A8DA-796A14DE8A2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10726" y="1050957"/>
                  <a:ext cx="325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B63060C-CE9D-4724-9FBA-B59C29767062}"/>
                    </a:ext>
                  </a:extLst>
                </p14:cNvPr>
                <p14:cNvContentPartPr/>
                <p14:nvPr/>
              </p14:nvContentPartPr>
              <p14:xfrm>
                <a:off x="4012966" y="1409157"/>
                <a:ext cx="151560" cy="70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B63060C-CE9D-4724-9FBA-B59C2976706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03966" y="1400517"/>
                  <a:ext cx="169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426AEDF-3C71-43F1-A7C7-A781BE62B2EC}"/>
                    </a:ext>
                  </a:extLst>
                </p14:cNvPr>
                <p14:cNvContentPartPr/>
                <p14:nvPr/>
              </p14:nvContentPartPr>
              <p14:xfrm>
                <a:off x="4100086" y="919917"/>
                <a:ext cx="157680" cy="29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426AEDF-3C71-43F1-A7C7-A781BE62B2E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91086" y="911277"/>
                  <a:ext cx="175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865123C-A7FE-4BB0-BDD5-80CE7984595A}"/>
                    </a:ext>
                  </a:extLst>
                </p14:cNvPr>
                <p14:cNvContentPartPr/>
                <p14:nvPr/>
              </p14:nvContentPartPr>
              <p14:xfrm>
                <a:off x="3983446" y="983997"/>
                <a:ext cx="181080" cy="18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865123C-A7FE-4BB0-BDD5-80CE7984595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74806" y="975357"/>
                  <a:ext cx="198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5B31DD0-2C71-43B2-83A4-1DBBC2D3F9DF}"/>
                    </a:ext>
                  </a:extLst>
                </p14:cNvPr>
                <p14:cNvContentPartPr/>
                <p14:nvPr/>
              </p14:nvContentPartPr>
              <p14:xfrm>
                <a:off x="4117366" y="1135557"/>
                <a:ext cx="47160" cy="268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5B31DD0-2C71-43B2-83A4-1DBBC2D3F9D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08726" y="1126557"/>
                  <a:ext cx="648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87B3334-672F-4C49-8695-AF9BB4BBB33A}"/>
                    </a:ext>
                  </a:extLst>
                </p14:cNvPr>
                <p14:cNvContentPartPr/>
                <p14:nvPr/>
              </p14:nvContentPartPr>
              <p14:xfrm>
                <a:off x="1257886" y="832437"/>
                <a:ext cx="297360" cy="1211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87B3334-672F-4C49-8695-AF9BB4BBB33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48886" y="823797"/>
                  <a:ext cx="315000" cy="12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41AC96B-D122-47EB-AB9E-CC75EA7C45B8}"/>
                    </a:ext>
                  </a:extLst>
                </p14:cNvPr>
                <p14:cNvContentPartPr/>
                <p14:nvPr/>
              </p14:nvContentPartPr>
              <p14:xfrm>
                <a:off x="1298566" y="1927557"/>
                <a:ext cx="273960" cy="150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41AC96B-D122-47EB-AB9E-CC75EA7C45B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89926" y="1918917"/>
                  <a:ext cx="291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5A8A687-7371-4423-8725-EA7B7C7316CB}"/>
                    </a:ext>
                  </a:extLst>
                </p14:cNvPr>
                <p14:cNvContentPartPr/>
                <p14:nvPr/>
              </p14:nvContentPartPr>
              <p14:xfrm>
                <a:off x="2095966" y="1974357"/>
                <a:ext cx="228240" cy="390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5A8A687-7371-4423-8725-EA7B7C7316C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86966" y="1965357"/>
                  <a:ext cx="24588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03AF031-47B5-4566-B059-48A973BCC9FD}"/>
                    </a:ext>
                  </a:extLst>
                </p14:cNvPr>
                <p14:cNvContentPartPr/>
                <p14:nvPr/>
              </p14:nvContentPartPr>
              <p14:xfrm>
                <a:off x="2108206" y="2201517"/>
                <a:ext cx="186840" cy="23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03AF031-47B5-4566-B059-48A973BCC9F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99206" y="2192517"/>
                  <a:ext cx="204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111DB74-AFB6-4E77-B283-D202812F4139}"/>
                    </a:ext>
                  </a:extLst>
                </p14:cNvPr>
                <p14:cNvContentPartPr/>
                <p14:nvPr/>
              </p14:nvContentPartPr>
              <p14:xfrm>
                <a:off x="2271286" y="2337237"/>
                <a:ext cx="169200" cy="115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111DB74-AFB6-4E77-B283-D202812F413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62286" y="2328597"/>
                  <a:ext cx="186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23D420F-C881-40DF-8F57-08C4A48DA388}"/>
                    </a:ext>
                  </a:extLst>
                </p14:cNvPr>
                <p14:cNvContentPartPr/>
                <p14:nvPr/>
              </p14:nvContentPartPr>
              <p14:xfrm>
                <a:off x="2683846" y="1950957"/>
                <a:ext cx="252000" cy="379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23D420F-C881-40DF-8F57-08C4A48DA38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75206" y="1941957"/>
                  <a:ext cx="2696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4A217B0-C97C-4139-9CA8-2FE2291F73A8}"/>
                    </a:ext>
                  </a:extLst>
                </p14:cNvPr>
                <p14:cNvContentPartPr/>
                <p14:nvPr/>
              </p14:nvContentPartPr>
              <p14:xfrm>
                <a:off x="3156526" y="2114037"/>
                <a:ext cx="18000" cy="52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4A217B0-C97C-4139-9CA8-2FE2291F73A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47886" y="2105037"/>
                  <a:ext cx="35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EFEC882-D7EC-4C36-B877-B20435055FE0}"/>
                    </a:ext>
                  </a:extLst>
                </p14:cNvPr>
                <p14:cNvContentPartPr/>
                <p14:nvPr/>
              </p14:nvContentPartPr>
              <p14:xfrm>
                <a:off x="3272806" y="1898037"/>
                <a:ext cx="349920" cy="4258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EFEC882-D7EC-4C36-B877-B20435055FE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64166" y="1889397"/>
                  <a:ext cx="36756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24FE525-A38F-470D-925D-6A0A0C6825A7}"/>
                    </a:ext>
                  </a:extLst>
                </p14:cNvPr>
                <p14:cNvContentPartPr/>
                <p14:nvPr/>
              </p14:nvContentPartPr>
              <p14:xfrm>
                <a:off x="3185686" y="2143197"/>
                <a:ext cx="221760" cy="23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24FE525-A38F-470D-925D-6A0A0C6825A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76686" y="2134197"/>
                  <a:ext cx="239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8A069DE-ED1A-4297-83C7-75E81FF262A8}"/>
                    </a:ext>
                  </a:extLst>
                </p14:cNvPr>
                <p14:cNvContentPartPr/>
                <p14:nvPr/>
              </p14:nvContentPartPr>
              <p14:xfrm>
                <a:off x="3267046" y="1793637"/>
                <a:ext cx="308880" cy="18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8A069DE-ED1A-4297-83C7-75E81FF262A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58406" y="1784997"/>
                  <a:ext cx="326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39808B1-03C6-4647-8055-ED1F13BB1085}"/>
                    </a:ext>
                  </a:extLst>
                </p14:cNvPr>
                <p14:cNvContentPartPr/>
                <p14:nvPr/>
              </p14:nvContentPartPr>
              <p14:xfrm>
                <a:off x="3855286" y="1846197"/>
                <a:ext cx="221760" cy="2800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39808B1-03C6-4647-8055-ED1F13BB108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46646" y="1837197"/>
                  <a:ext cx="2394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384BAEC-EB09-4C6A-8876-EDC6090E4992}"/>
                    </a:ext>
                  </a:extLst>
                </p14:cNvPr>
                <p14:cNvContentPartPr/>
                <p14:nvPr/>
              </p14:nvContentPartPr>
              <p14:xfrm>
                <a:off x="2952046" y="2154717"/>
                <a:ext cx="64800" cy="817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384BAEC-EB09-4C6A-8876-EDC6090E499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43406" y="2146077"/>
                  <a:ext cx="82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B3223BE-B276-468F-9B38-172F6231E6F7}"/>
                    </a:ext>
                  </a:extLst>
                </p14:cNvPr>
                <p14:cNvContentPartPr/>
                <p14:nvPr/>
              </p14:nvContentPartPr>
              <p14:xfrm>
                <a:off x="3680686" y="2521557"/>
                <a:ext cx="414000" cy="478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B3223BE-B276-468F-9B38-172F6231E6F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72046" y="2512917"/>
                  <a:ext cx="4316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079791E-5328-42F0-9AAF-329D641FC08D}"/>
                    </a:ext>
                  </a:extLst>
                </p14:cNvPr>
                <p14:cNvContentPartPr/>
                <p14:nvPr/>
              </p14:nvContentPartPr>
              <p14:xfrm>
                <a:off x="3587806" y="2411037"/>
                <a:ext cx="227160" cy="221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079791E-5328-42F0-9AAF-329D641FC08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79166" y="2402397"/>
                  <a:ext cx="2448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A352B9D-0AAC-486D-A553-E32EE8D8A656}"/>
                    </a:ext>
                  </a:extLst>
                </p14:cNvPr>
                <p14:cNvContentPartPr/>
                <p14:nvPr/>
              </p14:nvContentPartPr>
              <p14:xfrm>
                <a:off x="6575446" y="1782117"/>
                <a:ext cx="204120" cy="18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A352B9D-0AAC-486D-A553-E32EE8D8A65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66446" y="1773117"/>
                  <a:ext cx="221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58BD24C-034B-4A64-991B-14A1C579F48C}"/>
                    </a:ext>
                  </a:extLst>
                </p14:cNvPr>
                <p14:cNvContentPartPr/>
                <p14:nvPr/>
              </p14:nvContentPartPr>
              <p14:xfrm>
                <a:off x="4367926" y="1910277"/>
                <a:ext cx="128520" cy="2336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58BD24C-034B-4A64-991B-14A1C579F48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58926" y="1901277"/>
                  <a:ext cx="1461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D3D77CF-7690-4881-84ED-9DCA7B35FF1E}"/>
                    </a:ext>
                  </a:extLst>
                </p14:cNvPr>
                <p14:cNvContentPartPr/>
                <p14:nvPr/>
              </p14:nvContentPartPr>
              <p14:xfrm>
                <a:off x="4397086" y="1916037"/>
                <a:ext cx="175320" cy="256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D3D77CF-7690-4881-84ED-9DCA7B35FF1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88446" y="1907397"/>
                  <a:ext cx="1929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0DAA0CF-A649-4B8C-BE2D-7D9B1D693F26}"/>
                    </a:ext>
                  </a:extLst>
                </p14:cNvPr>
                <p14:cNvContentPartPr/>
                <p14:nvPr/>
              </p14:nvContentPartPr>
              <p14:xfrm>
                <a:off x="4618486" y="2411037"/>
                <a:ext cx="408600" cy="379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0DAA0CF-A649-4B8C-BE2D-7D9B1D693F2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609486" y="2402037"/>
                  <a:ext cx="4262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A94F027-BF42-4703-989B-BC16BFB042D1}"/>
                    </a:ext>
                  </a:extLst>
                </p14:cNvPr>
                <p14:cNvContentPartPr/>
                <p14:nvPr/>
              </p14:nvContentPartPr>
              <p14:xfrm>
                <a:off x="4589326" y="2527677"/>
                <a:ext cx="332280" cy="88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A94F027-BF42-4703-989B-BC16BFB042D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80326" y="2518677"/>
                  <a:ext cx="349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ADC6A88-DE47-4D4E-8225-0C808C63DECC}"/>
                    </a:ext>
                  </a:extLst>
                </p14:cNvPr>
                <p14:cNvContentPartPr/>
                <p14:nvPr/>
              </p14:nvContentPartPr>
              <p14:xfrm>
                <a:off x="4694086" y="2259477"/>
                <a:ext cx="273960" cy="352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ADC6A88-DE47-4D4E-8225-0C808C63DEC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85446" y="2250837"/>
                  <a:ext cx="291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3B565EF-17A9-481E-B65A-98356BAEA193}"/>
                    </a:ext>
                  </a:extLst>
                </p14:cNvPr>
                <p14:cNvContentPartPr/>
                <p14:nvPr/>
              </p14:nvContentPartPr>
              <p14:xfrm>
                <a:off x="5194846" y="2571237"/>
                <a:ext cx="355680" cy="160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3B565EF-17A9-481E-B65A-98356BAEA1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86206" y="2562237"/>
                  <a:ext cx="373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5C6A484-420C-43B7-BFE9-FB13694E16E2}"/>
                    </a:ext>
                  </a:extLst>
                </p14:cNvPr>
                <p14:cNvContentPartPr/>
                <p14:nvPr/>
              </p14:nvContentPartPr>
              <p14:xfrm>
                <a:off x="5753926" y="2422557"/>
                <a:ext cx="290880" cy="390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5C6A484-420C-43B7-BFE9-FB13694E16E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745286" y="2413917"/>
                  <a:ext cx="3085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3F36F03-2D65-4003-9C5D-45C669070B83}"/>
                    </a:ext>
                  </a:extLst>
                </p14:cNvPr>
                <p14:cNvContentPartPr/>
                <p14:nvPr/>
              </p14:nvContentPartPr>
              <p14:xfrm>
                <a:off x="5958046" y="2096397"/>
                <a:ext cx="198360" cy="46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3F36F03-2D65-4003-9C5D-45C669070B8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49046" y="2087757"/>
                  <a:ext cx="216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62F79B6-5681-46F3-BC7E-D34A8607A4C1}"/>
                    </a:ext>
                  </a:extLst>
                </p14:cNvPr>
                <p14:cNvContentPartPr/>
                <p14:nvPr/>
              </p14:nvContentPartPr>
              <p14:xfrm>
                <a:off x="6173326" y="1910277"/>
                <a:ext cx="244080" cy="466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62F79B6-5681-46F3-BC7E-D34A8607A4C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64686" y="1901277"/>
                  <a:ext cx="26172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972D503-EDEE-4466-B3CB-538C2F459B0A}"/>
                    </a:ext>
                  </a:extLst>
                </p14:cNvPr>
                <p14:cNvContentPartPr/>
                <p14:nvPr/>
              </p14:nvContentPartPr>
              <p14:xfrm>
                <a:off x="6493366" y="1910277"/>
                <a:ext cx="255240" cy="3088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972D503-EDEE-4466-B3CB-538C2F459B0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84726" y="1901277"/>
                  <a:ext cx="2728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FF592ED-7EDF-4E75-A896-C6E2AC5227CF}"/>
                    </a:ext>
                  </a:extLst>
                </p14:cNvPr>
                <p14:cNvContentPartPr/>
                <p14:nvPr/>
              </p14:nvContentPartPr>
              <p14:xfrm>
                <a:off x="6942286" y="2015037"/>
                <a:ext cx="46800" cy="644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FF592ED-7EDF-4E75-A896-C6E2AC5227C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33286" y="2006037"/>
                  <a:ext cx="64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77528DA-9644-4D73-AE7B-46DEE3FD9143}"/>
                    </a:ext>
                  </a:extLst>
                </p14:cNvPr>
                <p14:cNvContentPartPr/>
                <p14:nvPr/>
              </p14:nvContentPartPr>
              <p14:xfrm>
                <a:off x="7177366" y="1939437"/>
                <a:ext cx="184680" cy="215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77528DA-9644-4D73-AE7B-46DEE3FD914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168366" y="1930797"/>
                  <a:ext cx="2023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64EEA6E-EBA3-4FB1-B932-38F7990799A4}"/>
                    </a:ext>
                  </a:extLst>
                </p14:cNvPr>
                <p14:cNvContentPartPr/>
                <p14:nvPr/>
              </p14:nvContentPartPr>
              <p14:xfrm>
                <a:off x="7268446" y="1793637"/>
                <a:ext cx="174960" cy="23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64EEA6E-EBA3-4FB1-B932-38F7990799A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59446" y="1784997"/>
                  <a:ext cx="192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ACA72C5-3EF1-47B4-94CF-68D3FDCE824C}"/>
                    </a:ext>
                  </a:extLst>
                </p14:cNvPr>
                <p14:cNvContentPartPr/>
                <p14:nvPr/>
              </p14:nvContentPartPr>
              <p14:xfrm>
                <a:off x="2457406" y="3063357"/>
                <a:ext cx="181080" cy="3200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ACA72C5-3EF1-47B4-94CF-68D3FDCE824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48766" y="3054357"/>
                  <a:ext cx="1987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FF532EA-C027-4D41-A6C5-1BD96AFE1C98}"/>
                    </a:ext>
                  </a:extLst>
                </p14:cNvPr>
                <p14:cNvContentPartPr/>
                <p14:nvPr/>
              </p14:nvContentPartPr>
              <p14:xfrm>
                <a:off x="2498446" y="2952837"/>
                <a:ext cx="250920" cy="46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FF532EA-C027-4D41-A6C5-1BD96AFE1C9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489446" y="2943837"/>
                  <a:ext cx="268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A947336-B1BE-4951-B725-9AA7352D279D}"/>
                    </a:ext>
                  </a:extLst>
                </p14:cNvPr>
                <p14:cNvContentPartPr/>
                <p14:nvPr/>
              </p14:nvContentPartPr>
              <p14:xfrm>
                <a:off x="2952766" y="3284757"/>
                <a:ext cx="35280" cy="58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A947336-B1BE-4951-B725-9AA7352D279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943766" y="3275757"/>
                  <a:ext cx="529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CCF9B79-8CE2-452B-B413-BB64F97EDA88}"/>
                    </a:ext>
                  </a:extLst>
                </p14:cNvPr>
                <p14:cNvContentPartPr/>
                <p14:nvPr/>
              </p14:nvContentPartPr>
              <p14:xfrm>
                <a:off x="3156166" y="3005037"/>
                <a:ext cx="297720" cy="3855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CCF9B79-8CE2-452B-B413-BB64F97EDA8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147526" y="2996397"/>
                  <a:ext cx="3153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4EA1BB5-14A3-45BC-977F-7A916B9DD2B1}"/>
                    </a:ext>
                  </a:extLst>
                </p14:cNvPr>
                <p14:cNvContentPartPr/>
                <p14:nvPr/>
              </p14:nvContentPartPr>
              <p14:xfrm>
                <a:off x="3185686" y="3214917"/>
                <a:ext cx="105120" cy="29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4EA1BB5-14A3-45BC-977F-7A916B9DD2B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176686" y="3205917"/>
                  <a:ext cx="122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C472B1A-2A85-4799-A8AA-D0B5BC487E88}"/>
                    </a:ext>
                  </a:extLst>
                </p14:cNvPr>
                <p14:cNvContentPartPr/>
                <p14:nvPr/>
              </p14:nvContentPartPr>
              <p14:xfrm>
                <a:off x="3220606" y="2900277"/>
                <a:ext cx="728280" cy="1400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C472B1A-2A85-4799-A8AA-D0B5BC487E8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11606" y="2891277"/>
                  <a:ext cx="745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34D90D6-CF86-4D5C-A27E-46994A8DF3FF}"/>
                    </a:ext>
                  </a:extLst>
                </p14:cNvPr>
                <p14:cNvContentPartPr/>
                <p14:nvPr/>
              </p14:nvContentPartPr>
              <p14:xfrm>
                <a:off x="3779686" y="3173877"/>
                <a:ext cx="46800" cy="64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34D90D6-CF86-4D5C-A27E-46994A8DF3F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71046" y="3165237"/>
                  <a:ext cx="64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9FC2C51-D6F1-49F9-9AD0-7C9A2F7737F1}"/>
                    </a:ext>
                  </a:extLst>
                </p14:cNvPr>
                <p14:cNvContentPartPr/>
                <p14:nvPr/>
              </p14:nvContentPartPr>
              <p14:xfrm>
                <a:off x="4176046" y="3086757"/>
                <a:ext cx="102240" cy="163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9FC2C51-D6F1-49F9-9AD0-7C9A2F7737F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67046" y="3077757"/>
                  <a:ext cx="119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017E15F-871B-4C3B-9566-09272F36F3C0}"/>
                    </a:ext>
                  </a:extLst>
                </p14:cNvPr>
                <p14:cNvContentPartPr/>
                <p14:nvPr/>
              </p14:nvContentPartPr>
              <p14:xfrm>
                <a:off x="2143126" y="3622437"/>
                <a:ext cx="332280" cy="324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017E15F-871B-4C3B-9566-09272F36F3C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134126" y="3613437"/>
                  <a:ext cx="3499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357C6C8-A8F1-4DE2-996D-9221E1295119}"/>
                    </a:ext>
                  </a:extLst>
                </p14:cNvPr>
                <p14:cNvContentPartPr/>
                <p14:nvPr/>
              </p14:nvContentPartPr>
              <p14:xfrm>
                <a:off x="2795446" y="3622437"/>
                <a:ext cx="326520" cy="3265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357C6C8-A8F1-4DE2-996D-9221E129511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786446" y="3613797"/>
                  <a:ext cx="3441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2B566C8-0D9A-41EF-9797-472DFE079676}"/>
                    </a:ext>
                  </a:extLst>
                </p14:cNvPr>
                <p14:cNvContentPartPr/>
                <p14:nvPr/>
              </p14:nvContentPartPr>
              <p14:xfrm>
                <a:off x="2766286" y="3581757"/>
                <a:ext cx="414000" cy="326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2B566C8-0D9A-41EF-9797-472DFE07967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57646" y="3572757"/>
                  <a:ext cx="4316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E0C88F6-F42F-48BF-91F4-0BDB220E6517}"/>
                    </a:ext>
                  </a:extLst>
                </p14:cNvPr>
                <p14:cNvContentPartPr/>
                <p14:nvPr/>
              </p14:nvContentPartPr>
              <p14:xfrm>
                <a:off x="3284686" y="3622077"/>
                <a:ext cx="355680" cy="4140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E0C88F6-F42F-48BF-91F4-0BDB220E651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75686" y="3613437"/>
                  <a:ext cx="37332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40F8926-A26B-47A1-A79E-DF9117148006}"/>
                    </a:ext>
                  </a:extLst>
                </p14:cNvPr>
                <p14:cNvContentPartPr/>
                <p14:nvPr/>
              </p14:nvContentPartPr>
              <p14:xfrm>
                <a:off x="3278926" y="3779757"/>
                <a:ext cx="273960" cy="180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40F8926-A26B-47A1-A79E-DF911714800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69926" y="3770757"/>
                  <a:ext cx="291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1476353-404B-44A2-9F31-532FCC544D09}"/>
                    </a:ext>
                  </a:extLst>
                </p14:cNvPr>
                <p14:cNvContentPartPr/>
                <p14:nvPr/>
              </p14:nvContentPartPr>
              <p14:xfrm>
                <a:off x="3412846" y="3500037"/>
                <a:ext cx="209880" cy="58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1476353-404B-44A2-9F31-532FCC544D0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03846" y="3491397"/>
                  <a:ext cx="227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4652CED-DCAC-41A1-B66A-6CD5C747C1F9}"/>
                    </a:ext>
                  </a:extLst>
                </p14:cNvPr>
                <p14:cNvContentPartPr/>
                <p14:nvPr/>
              </p14:nvContentPartPr>
              <p14:xfrm>
                <a:off x="4012606" y="3692277"/>
                <a:ext cx="134280" cy="360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4652CED-DCAC-41A1-B66A-6CD5C747C1F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003966" y="3683637"/>
                  <a:ext cx="151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26B59CB-E837-4383-A8A3-8F333B61207D}"/>
                    </a:ext>
                  </a:extLst>
                </p14:cNvPr>
                <p14:cNvContentPartPr/>
                <p14:nvPr/>
              </p14:nvContentPartPr>
              <p14:xfrm>
                <a:off x="3913606" y="3797037"/>
                <a:ext cx="198360" cy="118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26B59CB-E837-4383-A8A3-8F333B61207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904966" y="3788397"/>
                  <a:ext cx="216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CAC4468-7175-4770-B600-06879BAE825A}"/>
                    </a:ext>
                  </a:extLst>
                </p14:cNvPr>
                <p14:cNvContentPartPr/>
                <p14:nvPr/>
              </p14:nvContentPartPr>
              <p14:xfrm>
                <a:off x="4397086" y="3680397"/>
                <a:ext cx="168120" cy="3675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CAC4468-7175-4770-B600-06879BAE825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88446" y="3671757"/>
                  <a:ext cx="1857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5211481-7415-4041-A3DB-3CE816A9F8D2}"/>
                    </a:ext>
                  </a:extLst>
                </p14:cNvPr>
                <p14:cNvContentPartPr/>
                <p14:nvPr/>
              </p14:nvContentPartPr>
              <p14:xfrm>
                <a:off x="4426246" y="3523437"/>
                <a:ext cx="93600" cy="118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5211481-7415-4041-A3DB-3CE816A9F8D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417246" y="3514797"/>
                  <a:ext cx="111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053ACE5-3FCD-49A9-AE2D-8EB00274CACA}"/>
                    </a:ext>
                  </a:extLst>
                </p14:cNvPr>
                <p14:cNvContentPartPr/>
                <p14:nvPr/>
              </p14:nvContentPartPr>
              <p14:xfrm>
                <a:off x="4659526" y="3610917"/>
                <a:ext cx="254160" cy="199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053ACE5-3FCD-49A9-AE2D-8EB00274CAC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650886" y="3601917"/>
                  <a:ext cx="271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D00000B-0B95-44DE-A61A-F927A80E88BB}"/>
                    </a:ext>
                  </a:extLst>
                </p14:cNvPr>
                <p14:cNvContentPartPr/>
                <p14:nvPr/>
              </p14:nvContentPartPr>
              <p14:xfrm>
                <a:off x="4793086" y="3611637"/>
                <a:ext cx="315000" cy="465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D00000B-0B95-44DE-A61A-F927A80E88B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784086" y="3602997"/>
                  <a:ext cx="33264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8BAF37F-B0DB-45C8-A310-E277DAA65B04}"/>
                    </a:ext>
                  </a:extLst>
                </p14:cNvPr>
                <p14:cNvContentPartPr/>
                <p14:nvPr/>
              </p14:nvContentPartPr>
              <p14:xfrm>
                <a:off x="5311126" y="3534957"/>
                <a:ext cx="18360" cy="437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8BAF37F-B0DB-45C8-A310-E277DAA65B0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02486" y="3525957"/>
                  <a:ext cx="3600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AD0095F-CF9A-4BDE-9B0D-FC2D31C7D158}"/>
                    </a:ext>
                  </a:extLst>
                </p14:cNvPr>
                <p14:cNvContentPartPr/>
                <p14:nvPr/>
              </p14:nvContentPartPr>
              <p14:xfrm>
                <a:off x="5550166" y="3523437"/>
                <a:ext cx="46800" cy="4197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AD0095F-CF9A-4BDE-9B0D-FC2D31C7D15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541526" y="3514797"/>
                  <a:ext cx="644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64D7F7F-0FF5-4767-9EAC-CA4466CD5439}"/>
                    </a:ext>
                  </a:extLst>
                </p14:cNvPr>
                <p14:cNvContentPartPr/>
                <p14:nvPr/>
              </p14:nvContentPartPr>
              <p14:xfrm>
                <a:off x="5323006" y="3762117"/>
                <a:ext cx="256680" cy="35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64D7F7F-0FF5-4767-9EAC-CA4466CD543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14366" y="3753477"/>
                  <a:ext cx="274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42B023D-6AA9-4751-8608-6475D084BA9E}"/>
                    </a:ext>
                  </a:extLst>
                </p14:cNvPr>
                <p14:cNvContentPartPr/>
                <p14:nvPr/>
              </p14:nvContentPartPr>
              <p14:xfrm>
                <a:off x="5346406" y="3331197"/>
                <a:ext cx="192600" cy="529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42B023D-6AA9-4751-8608-6475D084BA9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337766" y="3322557"/>
                  <a:ext cx="2102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BB194F1-07BD-498D-8864-BAFE88474C33}"/>
                    </a:ext>
                  </a:extLst>
                </p14:cNvPr>
                <p14:cNvContentPartPr/>
                <p14:nvPr/>
              </p14:nvContentPartPr>
              <p14:xfrm>
                <a:off x="5882446" y="4076757"/>
                <a:ext cx="93600" cy="1519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BB194F1-07BD-498D-8864-BAFE88474C3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73446" y="4068117"/>
                  <a:ext cx="111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6AECA0F-9074-4B38-B11B-007CF0EE8CEB}"/>
                    </a:ext>
                  </a:extLst>
                </p14:cNvPr>
                <p14:cNvContentPartPr/>
                <p14:nvPr/>
              </p14:nvContentPartPr>
              <p14:xfrm>
                <a:off x="6691726" y="3529197"/>
                <a:ext cx="344160" cy="330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6AECA0F-9074-4B38-B11B-007CF0EE8CE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682726" y="3520197"/>
                  <a:ext cx="3618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FA85791-7FE3-47C1-9376-A86A6CC15F44}"/>
                    </a:ext>
                  </a:extLst>
                </p14:cNvPr>
                <p14:cNvContentPartPr/>
                <p14:nvPr/>
              </p14:nvContentPartPr>
              <p14:xfrm>
                <a:off x="7210126" y="3739077"/>
                <a:ext cx="268200" cy="6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FA85791-7FE3-47C1-9376-A86A6CC15F4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201486" y="3730077"/>
                  <a:ext cx="285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9D32AFF-3C55-49E5-A3DD-06E1BCD916FA}"/>
                    </a:ext>
                  </a:extLst>
                </p14:cNvPr>
                <p14:cNvContentPartPr/>
                <p14:nvPr/>
              </p14:nvContentPartPr>
              <p14:xfrm>
                <a:off x="7420366" y="3633957"/>
                <a:ext cx="162720" cy="250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9D32AFF-3C55-49E5-A3DD-06E1BCD916F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411366" y="3625317"/>
                  <a:ext cx="1803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171315E-B510-4F9F-97B5-C5B50AD2EB73}"/>
                    </a:ext>
                  </a:extLst>
                </p14:cNvPr>
                <p14:cNvContentPartPr/>
                <p14:nvPr/>
              </p14:nvContentPartPr>
              <p14:xfrm>
                <a:off x="7734286" y="3727197"/>
                <a:ext cx="145800" cy="180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171315E-B510-4F9F-97B5-C5B50AD2EB7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725646" y="3718557"/>
                  <a:ext cx="163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9AD5D04-2072-4E3D-9AD8-99075491F3D2}"/>
                    </a:ext>
                  </a:extLst>
                </p14:cNvPr>
                <p14:cNvContentPartPr/>
                <p14:nvPr/>
              </p14:nvContentPartPr>
              <p14:xfrm>
                <a:off x="7880086" y="3470877"/>
                <a:ext cx="198360" cy="4611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9AD5D04-2072-4E3D-9AD8-99075491F3D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71086" y="3462237"/>
                  <a:ext cx="2160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8CB7EDB-F145-4DF6-80ED-3574392486C8}"/>
                    </a:ext>
                  </a:extLst>
                </p14:cNvPr>
                <p14:cNvContentPartPr/>
                <p14:nvPr/>
              </p14:nvContentPartPr>
              <p14:xfrm>
                <a:off x="8177086" y="3476997"/>
                <a:ext cx="221760" cy="2919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8CB7EDB-F145-4DF6-80ED-3574392486C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68086" y="3467997"/>
                  <a:ext cx="2394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AB19739-53AC-481D-9D16-1BCB96DEBB46}"/>
                    </a:ext>
                  </a:extLst>
                </p14:cNvPr>
                <p14:cNvContentPartPr/>
                <p14:nvPr/>
              </p14:nvContentPartPr>
              <p14:xfrm>
                <a:off x="8185006" y="3319677"/>
                <a:ext cx="207720" cy="183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AB19739-53AC-481D-9D16-1BCB96DEBB4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176366" y="3310677"/>
                  <a:ext cx="225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4AFD2E0-A5FF-453F-B84D-095E15893CB6}"/>
                    </a:ext>
                  </a:extLst>
                </p14:cNvPr>
                <p14:cNvContentPartPr/>
                <p14:nvPr/>
              </p14:nvContentPartPr>
              <p14:xfrm>
                <a:off x="1946206" y="4571757"/>
                <a:ext cx="244080" cy="525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4AFD2E0-A5FF-453F-B84D-095E15893CB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937206" y="4563117"/>
                  <a:ext cx="261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3DA2B71-5C1E-47F3-998D-88137852C352}"/>
                    </a:ext>
                  </a:extLst>
                </p14:cNvPr>
                <p14:cNvContentPartPr/>
                <p14:nvPr/>
              </p14:nvContentPartPr>
              <p14:xfrm>
                <a:off x="2398726" y="4327317"/>
                <a:ext cx="135000" cy="3322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3DA2B71-5C1E-47F3-998D-88137852C35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390086" y="4318317"/>
                  <a:ext cx="1526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FD76937-F4FE-45DE-A8CB-0293D0F052E3}"/>
                    </a:ext>
                  </a:extLst>
                </p14:cNvPr>
                <p14:cNvContentPartPr/>
                <p14:nvPr/>
              </p14:nvContentPartPr>
              <p14:xfrm>
                <a:off x="2410966" y="4245597"/>
                <a:ext cx="227520" cy="237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FD76937-F4FE-45DE-A8CB-0293D0F052E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402326" y="4236957"/>
                  <a:ext cx="245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9276632-B47F-4463-9332-7C36413666BF}"/>
                    </a:ext>
                  </a:extLst>
                </p14:cNvPr>
                <p14:cNvContentPartPr/>
                <p14:nvPr/>
              </p14:nvContentPartPr>
              <p14:xfrm>
                <a:off x="2749006" y="4373757"/>
                <a:ext cx="244800" cy="2973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9276632-B47F-4463-9332-7C36413666B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40006" y="4365117"/>
                  <a:ext cx="2624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C48A4BC-3851-47AA-AF5B-7ED4134E54AB}"/>
                    </a:ext>
                  </a:extLst>
                </p14:cNvPr>
                <p14:cNvContentPartPr/>
                <p14:nvPr/>
              </p14:nvContentPartPr>
              <p14:xfrm>
                <a:off x="2777806" y="4443597"/>
                <a:ext cx="186840" cy="2217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C48A4BC-3851-47AA-AF5B-7ED4134E54A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769166" y="4434957"/>
                  <a:ext cx="2044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2EF79DD-69B7-4FB4-B74C-A595CB5AF191}"/>
                    </a:ext>
                  </a:extLst>
                </p14:cNvPr>
                <p14:cNvContentPartPr/>
                <p14:nvPr/>
              </p14:nvContentPartPr>
              <p14:xfrm>
                <a:off x="3180286" y="4321557"/>
                <a:ext cx="244800" cy="3535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2EF79DD-69B7-4FB4-B74C-A595CB5AF19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71286" y="4312557"/>
                  <a:ext cx="2624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71C67BC-FBDF-4143-ADC4-40518FFB9D9A}"/>
                    </a:ext>
                  </a:extLst>
                </p14:cNvPr>
                <p14:cNvContentPartPr/>
                <p14:nvPr/>
              </p14:nvContentPartPr>
              <p14:xfrm>
                <a:off x="3145006" y="4204917"/>
                <a:ext cx="233280" cy="3380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71C67BC-FBDF-4143-ADC4-40518FFB9D9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136006" y="4195917"/>
                  <a:ext cx="2509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E331F88-33CD-416F-8123-5B489F213068}"/>
                    </a:ext>
                  </a:extLst>
                </p14:cNvPr>
                <p14:cNvContentPartPr/>
                <p14:nvPr/>
              </p14:nvContentPartPr>
              <p14:xfrm>
                <a:off x="3797326" y="4466997"/>
                <a:ext cx="117000" cy="237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E331F88-33CD-416F-8123-5B489F21306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788326" y="4457997"/>
                  <a:ext cx="134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8ECAFBD-B001-4D94-B3AD-CDE6007BD6FF}"/>
                    </a:ext>
                  </a:extLst>
                </p14:cNvPr>
                <p14:cNvContentPartPr/>
                <p14:nvPr/>
              </p14:nvContentPartPr>
              <p14:xfrm>
                <a:off x="3692206" y="4583637"/>
                <a:ext cx="320760" cy="52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8ECAFBD-B001-4D94-B3AD-CDE6007BD6F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83566" y="4574637"/>
                  <a:ext cx="338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44BEB44-9AC3-4E39-836B-EAC19BE54C40}"/>
                    </a:ext>
                  </a:extLst>
                </p14:cNvPr>
                <p14:cNvContentPartPr/>
                <p14:nvPr/>
              </p14:nvContentPartPr>
              <p14:xfrm>
                <a:off x="4234006" y="4426317"/>
                <a:ext cx="320760" cy="2314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44BEB44-9AC3-4E39-836B-EAC19BE54C4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25366" y="4417317"/>
                  <a:ext cx="3384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18AD73E-DA4C-464D-B188-3625E792C3CC}"/>
                    </a:ext>
                  </a:extLst>
                </p14:cNvPr>
                <p14:cNvContentPartPr/>
                <p14:nvPr/>
              </p14:nvContentPartPr>
              <p14:xfrm>
                <a:off x="4478806" y="4443597"/>
                <a:ext cx="384840" cy="4687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18AD73E-DA4C-464D-B188-3625E792C3C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469806" y="4434957"/>
                  <a:ext cx="40248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813D20D-26F9-43E2-9DAD-3B75FE930462}"/>
                    </a:ext>
                  </a:extLst>
                </p14:cNvPr>
                <p14:cNvContentPartPr/>
                <p14:nvPr/>
              </p14:nvContentPartPr>
              <p14:xfrm>
                <a:off x="5043646" y="4234077"/>
                <a:ext cx="23760" cy="4197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813D20D-26F9-43E2-9DAD-3B75FE93046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34646" y="4225077"/>
                  <a:ext cx="414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8F2FD50-3B67-4830-8666-D2A539431156}"/>
                    </a:ext>
                  </a:extLst>
                </p14:cNvPr>
                <p14:cNvContentPartPr/>
                <p14:nvPr/>
              </p14:nvContentPartPr>
              <p14:xfrm>
                <a:off x="4996846" y="4257477"/>
                <a:ext cx="286200" cy="4111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8F2FD50-3B67-4830-8666-D2A53943115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988206" y="4248477"/>
                  <a:ext cx="30384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88D8640-377C-44BA-8A87-8AEFF42A337B}"/>
                    </a:ext>
                  </a:extLst>
                </p14:cNvPr>
                <p14:cNvContentPartPr/>
                <p14:nvPr/>
              </p14:nvContentPartPr>
              <p14:xfrm>
                <a:off x="5002966" y="4175757"/>
                <a:ext cx="244800" cy="29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88D8640-377C-44BA-8A87-8AEFF42A337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993966" y="4167117"/>
                  <a:ext cx="262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CF7504E-6933-461F-8A15-60E4EB9388D8}"/>
                    </a:ext>
                  </a:extLst>
                </p14:cNvPr>
                <p14:cNvContentPartPr/>
                <p14:nvPr/>
              </p14:nvContentPartPr>
              <p14:xfrm>
                <a:off x="6680206" y="4507677"/>
                <a:ext cx="1420560" cy="519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CF7504E-6933-461F-8A15-60E4EB9388D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71206" y="4499037"/>
                  <a:ext cx="143820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C1886AA-9407-4068-9FE1-0E03961783D0}"/>
                    </a:ext>
                  </a:extLst>
                </p14:cNvPr>
                <p14:cNvContentPartPr/>
                <p14:nvPr/>
              </p14:nvContentPartPr>
              <p14:xfrm>
                <a:off x="7736446" y="4448997"/>
                <a:ext cx="277920" cy="2340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C1886AA-9407-4068-9FE1-0E03961783D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727806" y="4440357"/>
                  <a:ext cx="2955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53BA4EA-5A38-4694-A862-2544B506427D}"/>
                    </a:ext>
                  </a:extLst>
                </p14:cNvPr>
                <p14:cNvContentPartPr/>
                <p14:nvPr/>
              </p14:nvContentPartPr>
              <p14:xfrm>
                <a:off x="8194006" y="4268997"/>
                <a:ext cx="243360" cy="2797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53BA4EA-5A38-4694-A862-2544B506427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185006" y="4259997"/>
                  <a:ext cx="2610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FF76DB0-B840-4C78-AC9A-EB5C783700FF}"/>
                    </a:ext>
                  </a:extLst>
                </p14:cNvPr>
                <p14:cNvContentPartPr/>
                <p14:nvPr/>
              </p14:nvContentPartPr>
              <p14:xfrm>
                <a:off x="8195446" y="4146597"/>
                <a:ext cx="271080" cy="471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FF76DB0-B840-4C78-AC9A-EB5C783700F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86446" y="4137957"/>
                  <a:ext cx="288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4D0E06C-5367-467E-ACC0-D23AE23A28E3}"/>
                    </a:ext>
                  </a:extLst>
                </p14:cNvPr>
                <p14:cNvContentPartPr/>
                <p14:nvPr/>
              </p14:nvContentPartPr>
              <p14:xfrm>
                <a:off x="6645286" y="5013837"/>
                <a:ext cx="297720" cy="3679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4D0E06C-5367-467E-ACC0-D23AE23A28E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36286" y="5005197"/>
                  <a:ext cx="3153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341C9AB-99C7-4694-A4EA-08ECAED6C2B1}"/>
                    </a:ext>
                  </a:extLst>
                </p14:cNvPr>
                <p14:cNvContentPartPr/>
                <p14:nvPr/>
              </p14:nvContentPartPr>
              <p14:xfrm>
                <a:off x="1094806" y="3034197"/>
                <a:ext cx="763200" cy="1108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341C9AB-99C7-4694-A4EA-08ECAED6C2B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85806" y="3025557"/>
                  <a:ext cx="780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8292D92-CB2D-40A6-894A-AD39A147B05D}"/>
                    </a:ext>
                  </a:extLst>
                </p14:cNvPr>
                <p14:cNvContentPartPr/>
                <p14:nvPr/>
              </p14:nvContentPartPr>
              <p14:xfrm>
                <a:off x="1059886" y="2999277"/>
                <a:ext cx="291600" cy="3265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8292D92-CB2D-40A6-894A-AD39A147B05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51246" y="2990637"/>
                  <a:ext cx="3092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EF951FF-266E-4025-A83B-55D048577738}"/>
                    </a:ext>
                  </a:extLst>
                </p14:cNvPr>
                <p14:cNvContentPartPr/>
                <p14:nvPr/>
              </p14:nvContentPartPr>
              <p14:xfrm>
                <a:off x="6883606" y="5270877"/>
                <a:ext cx="140760" cy="1810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EF951FF-266E-4025-A83B-55D04857773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874606" y="5261877"/>
                  <a:ext cx="158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AF156AE-A30F-4C7C-A305-3B402481A154}"/>
                    </a:ext>
                  </a:extLst>
                </p14:cNvPr>
                <p14:cNvContentPartPr/>
                <p14:nvPr/>
              </p14:nvContentPartPr>
              <p14:xfrm>
                <a:off x="7174126" y="5334237"/>
                <a:ext cx="186840" cy="3045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AF156AE-A30F-4C7C-A305-3B402481A15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165486" y="5325597"/>
                  <a:ext cx="2044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D6D1271-E0FD-4802-B966-E4A8A7594392}"/>
                    </a:ext>
                  </a:extLst>
                </p14:cNvPr>
                <p14:cNvContentPartPr/>
                <p14:nvPr/>
              </p14:nvContentPartPr>
              <p14:xfrm>
                <a:off x="7116886" y="5462757"/>
                <a:ext cx="250920" cy="586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D6D1271-E0FD-4802-B966-E4A8A759439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108246" y="5454117"/>
                  <a:ext cx="268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A75B22E-2B63-4BB3-B5F7-6278500BD71A}"/>
                    </a:ext>
                  </a:extLst>
                </p14:cNvPr>
                <p14:cNvContentPartPr/>
                <p14:nvPr/>
              </p14:nvContentPartPr>
              <p14:xfrm>
                <a:off x="7070446" y="5235597"/>
                <a:ext cx="262440" cy="644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A75B22E-2B63-4BB3-B5F7-6278500BD71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61446" y="5226957"/>
                  <a:ext cx="280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EA56836-4D9B-4D05-A002-9AC487A71A4F}"/>
                    </a:ext>
                  </a:extLst>
                </p14:cNvPr>
                <p14:cNvContentPartPr/>
                <p14:nvPr/>
              </p14:nvContentPartPr>
              <p14:xfrm>
                <a:off x="6522886" y="4426317"/>
                <a:ext cx="208080" cy="6177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EA56836-4D9B-4D05-A002-9AC487A71A4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513886" y="4417317"/>
                  <a:ext cx="22572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30E5445-E94C-4841-A3B6-4A7350B58E4B}"/>
                    </a:ext>
                  </a:extLst>
                </p14:cNvPr>
                <p14:cNvContentPartPr/>
                <p14:nvPr/>
              </p14:nvContentPartPr>
              <p14:xfrm>
                <a:off x="6505606" y="4146597"/>
                <a:ext cx="47520" cy="2217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30E5445-E94C-4841-A3B6-4A7350B58E4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496606" y="4137957"/>
                  <a:ext cx="651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1AF2E89-5123-4934-A996-D50BB51111CB}"/>
                    </a:ext>
                  </a:extLst>
                </p14:cNvPr>
                <p14:cNvContentPartPr/>
                <p14:nvPr/>
              </p14:nvContentPartPr>
              <p14:xfrm>
                <a:off x="6627646" y="4100157"/>
                <a:ext cx="81720" cy="2217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1AF2E89-5123-4934-A996-D50BB51111C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619006" y="4091157"/>
                  <a:ext cx="993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F366895-AF30-4DBC-B911-F7FD448B4DE9}"/>
                    </a:ext>
                  </a:extLst>
                </p14:cNvPr>
                <p14:cNvContentPartPr/>
                <p14:nvPr/>
              </p14:nvContentPartPr>
              <p14:xfrm>
                <a:off x="6546286" y="4216437"/>
                <a:ext cx="157680" cy="352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F366895-AF30-4DBC-B911-F7FD448B4DE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537286" y="4207797"/>
                  <a:ext cx="175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921C54F-DB54-4CEC-9D8E-4206EFDAE050}"/>
                    </a:ext>
                  </a:extLst>
                </p14:cNvPr>
                <p14:cNvContentPartPr/>
                <p14:nvPr/>
              </p14:nvContentPartPr>
              <p14:xfrm>
                <a:off x="6528646" y="3995397"/>
                <a:ext cx="227520" cy="295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921C54F-DB54-4CEC-9D8E-4206EFDAE05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520006" y="3986397"/>
                  <a:ext cx="245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EA23B85-DA95-4DAC-92CA-B7E593B3B19D}"/>
                    </a:ext>
                  </a:extLst>
                </p14:cNvPr>
                <p14:cNvContentPartPr/>
                <p14:nvPr/>
              </p14:nvContentPartPr>
              <p14:xfrm>
                <a:off x="6720886" y="4973517"/>
                <a:ext cx="169200" cy="1760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EA23B85-DA95-4DAC-92CA-B7E593B3B19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712246" y="4964877"/>
                  <a:ext cx="186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2C8714E-8238-4C60-8A88-FB434945D6E2}"/>
                    </a:ext>
                  </a:extLst>
                </p14:cNvPr>
                <p14:cNvContentPartPr/>
                <p14:nvPr/>
              </p14:nvContentPartPr>
              <p14:xfrm>
                <a:off x="6639526" y="4740597"/>
                <a:ext cx="250920" cy="1850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2C8714E-8238-4C60-8A88-FB434945D6E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630526" y="4731957"/>
                  <a:ext cx="268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D317F7B-BE87-4027-B6E2-851E02956A0D}"/>
                    </a:ext>
                  </a:extLst>
                </p14:cNvPr>
                <p14:cNvContentPartPr/>
                <p14:nvPr/>
              </p14:nvContentPartPr>
              <p14:xfrm>
                <a:off x="665686" y="590877"/>
                <a:ext cx="749880" cy="40104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D317F7B-BE87-4027-B6E2-851E02956A0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57046" y="581877"/>
                  <a:ext cx="767520" cy="40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221FECA-EDFD-4D98-955E-B7A064F44394}"/>
                    </a:ext>
                  </a:extLst>
                </p14:cNvPr>
                <p14:cNvContentPartPr/>
                <p14:nvPr/>
              </p14:nvContentPartPr>
              <p14:xfrm>
                <a:off x="1123966" y="4460517"/>
                <a:ext cx="408240" cy="2696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221FECA-EDFD-4D98-955E-B7A064F4439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14966" y="4451877"/>
                  <a:ext cx="42588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6D13C60-FA1B-4716-8AC6-97C87585BE65}"/>
              </a:ext>
            </a:extLst>
          </p:cNvPr>
          <p:cNvGrpSpPr/>
          <p:nvPr/>
        </p:nvGrpSpPr>
        <p:grpSpPr>
          <a:xfrm>
            <a:off x="1752886" y="4909797"/>
            <a:ext cx="2353320" cy="751680"/>
            <a:chOff x="1752886" y="4909797"/>
            <a:chExt cx="2353320" cy="75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9A2FE88-D538-4D58-9E28-896442443E5D}"/>
                    </a:ext>
                  </a:extLst>
                </p14:cNvPr>
                <p14:cNvContentPartPr/>
                <p14:nvPr/>
              </p14:nvContentPartPr>
              <p14:xfrm>
                <a:off x="1939366" y="5060997"/>
                <a:ext cx="99000" cy="4586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9A2FE88-D538-4D58-9E28-896442443E5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930366" y="5052357"/>
                  <a:ext cx="11664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23F05C7-3FC9-4527-9DA4-7261DF86C0DD}"/>
                    </a:ext>
                  </a:extLst>
                </p14:cNvPr>
                <p14:cNvContentPartPr/>
                <p14:nvPr/>
              </p14:nvContentPartPr>
              <p14:xfrm>
                <a:off x="1944766" y="4909797"/>
                <a:ext cx="204480" cy="1749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23F05C7-3FC9-4527-9DA4-7261DF86C0D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936126" y="4900797"/>
                  <a:ext cx="2221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1E50E76-903B-4BE2-9F92-B3C9997A129E}"/>
                    </a:ext>
                  </a:extLst>
                </p14:cNvPr>
                <p14:cNvContentPartPr/>
                <p14:nvPr/>
              </p14:nvContentPartPr>
              <p14:xfrm>
                <a:off x="2294686" y="5381397"/>
                <a:ext cx="64440" cy="237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1E50E76-903B-4BE2-9F92-B3C9997A129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85686" y="5372397"/>
                  <a:ext cx="82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6B588A2-2659-4CE9-B077-F7C6F1736B20}"/>
                    </a:ext>
                  </a:extLst>
                </p14:cNvPr>
                <p14:cNvContentPartPr/>
                <p14:nvPr/>
              </p14:nvContentPartPr>
              <p14:xfrm>
                <a:off x="2493406" y="5183397"/>
                <a:ext cx="186120" cy="2800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6B588A2-2659-4CE9-B077-F7C6F1736B2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484406" y="5174397"/>
                  <a:ext cx="2037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119DCAE-CC97-48CA-A9CB-86AC30C87EBF}"/>
                    </a:ext>
                  </a:extLst>
                </p14:cNvPr>
                <p14:cNvContentPartPr/>
                <p14:nvPr/>
              </p14:nvContentPartPr>
              <p14:xfrm>
                <a:off x="2482606" y="5302197"/>
                <a:ext cx="208440" cy="507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119DCAE-CC97-48CA-A9CB-86AC30C87EB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473966" y="5293557"/>
                  <a:ext cx="226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5BBEFFB-3B1D-4AE5-8D6D-A251A9F25210}"/>
                    </a:ext>
                  </a:extLst>
                </p14:cNvPr>
                <p14:cNvContentPartPr/>
                <p14:nvPr/>
              </p14:nvContentPartPr>
              <p14:xfrm>
                <a:off x="2463526" y="4950477"/>
                <a:ext cx="122760" cy="295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5BBEFFB-3B1D-4AE5-8D6D-A251A9F2521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454526" y="4941477"/>
                  <a:ext cx="140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130D092-DC62-449B-A9EE-B0CCEF299236}"/>
                    </a:ext>
                  </a:extLst>
                </p14:cNvPr>
                <p14:cNvContentPartPr/>
                <p14:nvPr/>
              </p14:nvContentPartPr>
              <p14:xfrm>
                <a:off x="2475046" y="5020317"/>
                <a:ext cx="443160" cy="2916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130D092-DC62-449B-A9EE-B0CCEF29923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466406" y="5011317"/>
                  <a:ext cx="4608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9FF2F1E-9CBB-44DA-9367-58CC76D38DB6}"/>
                    </a:ext>
                  </a:extLst>
                </p14:cNvPr>
                <p14:cNvContentPartPr/>
                <p14:nvPr/>
              </p14:nvContentPartPr>
              <p14:xfrm>
                <a:off x="2958166" y="5077917"/>
                <a:ext cx="210600" cy="3560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9FF2F1E-9CBB-44DA-9367-58CC76D38DB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949166" y="5069277"/>
                  <a:ext cx="2282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494F205-6711-4791-813E-ECE2FC41B9C4}"/>
                    </a:ext>
                  </a:extLst>
                </p14:cNvPr>
                <p14:cNvContentPartPr/>
                <p14:nvPr/>
              </p14:nvContentPartPr>
              <p14:xfrm>
                <a:off x="2935126" y="5264757"/>
                <a:ext cx="128520" cy="468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494F205-6711-4791-813E-ECE2FC41B9C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926486" y="5256117"/>
                  <a:ext cx="146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DB50B9A-6CCD-48B2-AD23-E25C2337436B}"/>
                    </a:ext>
                  </a:extLst>
                </p14:cNvPr>
                <p14:cNvContentPartPr/>
                <p14:nvPr/>
              </p14:nvContentPartPr>
              <p14:xfrm>
                <a:off x="2912086" y="4967757"/>
                <a:ext cx="227520" cy="352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DB50B9A-6CCD-48B2-AD23-E25C2337436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903086" y="4959117"/>
                  <a:ext cx="245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60790B9-9139-4B37-8F66-1545BA4AB417}"/>
                    </a:ext>
                  </a:extLst>
                </p14:cNvPr>
                <p14:cNvContentPartPr/>
                <p14:nvPr/>
              </p14:nvContentPartPr>
              <p14:xfrm>
                <a:off x="3640006" y="5125077"/>
                <a:ext cx="122760" cy="1342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60790B9-9139-4B37-8F66-1545BA4AB41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631006" y="5116437"/>
                  <a:ext cx="140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A80B058-DB46-43AE-B0B7-4CC09FE800F9}"/>
                    </a:ext>
                  </a:extLst>
                </p14:cNvPr>
                <p14:cNvContentPartPr/>
                <p14:nvPr/>
              </p14:nvContentPartPr>
              <p14:xfrm>
                <a:off x="3844126" y="5113557"/>
                <a:ext cx="262080" cy="2451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A80B058-DB46-43AE-B0B7-4CC09FE800F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835486" y="5104557"/>
                  <a:ext cx="2797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96D33BD-C7C6-40DC-A363-9213F84F5EC5}"/>
                    </a:ext>
                  </a:extLst>
                </p14:cNvPr>
                <p14:cNvContentPartPr/>
                <p14:nvPr/>
              </p14:nvContentPartPr>
              <p14:xfrm>
                <a:off x="1752886" y="5544477"/>
                <a:ext cx="1631880" cy="1170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96D33BD-C7C6-40DC-A363-9213F84F5EC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744246" y="5535477"/>
                  <a:ext cx="1649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B8193BC-CD8F-473B-8D16-62375CFC7A0A}"/>
                    </a:ext>
                  </a:extLst>
                </p14:cNvPr>
                <p14:cNvContentPartPr/>
                <p14:nvPr/>
              </p14:nvContentPartPr>
              <p14:xfrm>
                <a:off x="2189566" y="5387157"/>
                <a:ext cx="52920" cy="352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B8193BC-CD8F-473B-8D16-62375CFC7A0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180926" y="5378517"/>
                  <a:ext cx="7056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ED136EA8-C761-4F7D-A06B-944B54431596}"/>
              </a:ext>
            </a:extLst>
          </p:cNvPr>
          <p:cNvGrpSpPr/>
          <p:nvPr/>
        </p:nvGrpSpPr>
        <p:grpSpPr>
          <a:xfrm>
            <a:off x="1950526" y="5847237"/>
            <a:ext cx="1101240" cy="664560"/>
            <a:chOff x="1950526" y="5847237"/>
            <a:chExt cx="1101240" cy="66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FD39BDD-73C2-4C80-A72E-F3832A4C046B}"/>
                    </a:ext>
                  </a:extLst>
                </p14:cNvPr>
                <p14:cNvContentPartPr/>
                <p14:nvPr/>
              </p14:nvContentPartPr>
              <p14:xfrm>
                <a:off x="1950526" y="5975397"/>
                <a:ext cx="209880" cy="4755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FD39BDD-73C2-4C80-A72E-F3832A4C046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941526" y="5966757"/>
                  <a:ext cx="22752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7B12517-E4C8-433F-BC57-78E92478CA73}"/>
                    </a:ext>
                  </a:extLst>
                </p14:cNvPr>
                <p14:cNvContentPartPr/>
                <p14:nvPr/>
              </p14:nvContentPartPr>
              <p14:xfrm>
                <a:off x="2009566" y="5975397"/>
                <a:ext cx="221400" cy="410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7B12517-E4C8-433F-BC57-78E92478CA7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000566" y="5966757"/>
                  <a:ext cx="239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9B3AF2E-E645-4EDB-BA76-5726D43D21C8}"/>
                    </a:ext>
                  </a:extLst>
                </p14:cNvPr>
                <p14:cNvContentPartPr/>
                <p14:nvPr/>
              </p14:nvContentPartPr>
              <p14:xfrm>
                <a:off x="2445886" y="6202557"/>
                <a:ext cx="46800" cy="529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9B3AF2E-E645-4EDB-BA76-5726D43D21C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437246" y="6193917"/>
                  <a:ext cx="64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0223CCE-8958-4E8E-94F9-104031B8061A}"/>
                    </a:ext>
                  </a:extLst>
                </p14:cNvPr>
                <p14:cNvContentPartPr/>
                <p14:nvPr/>
              </p14:nvContentPartPr>
              <p14:xfrm>
                <a:off x="2719846" y="6027957"/>
                <a:ext cx="58680" cy="3848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0223CCE-8958-4E8E-94F9-104031B8061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710846" y="6018957"/>
                  <a:ext cx="763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AF4BB19-E739-4FD8-B5C7-B2C43773278F}"/>
                    </a:ext>
                  </a:extLst>
                </p14:cNvPr>
                <p14:cNvContentPartPr/>
                <p14:nvPr/>
              </p14:nvContentPartPr>
              <p14:xfrm>
                <a:off x="2626606" y="6016077"/>
                <a:ext cx="425160" cy="4957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AF4BB19-E739-4FD8-B5C7-B2C43773278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617606" y="6007437"/>
                  <a:ext cx="44280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D3458BD-F993-48F5-A196-954DEB361452}"/>
                    </a:ext>
                  </a:extLst>
                </p14:cNvPr>
                <p14:cNvContentPartPr/>
                <p14:nvPr/>
              </p14:nvContentPartPr>
              <p14:xfrm>
                <a:off x="2702206" y="5847237"/>
                <a:ext cx="315000" cy="352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D3458BD-F993-48F5-A196-954DEB36145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693566" y="5838597"/>
                  <a:ext cx="33264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34AB0AC-BFD5-48A6-A525-AA325D3602C3}"/>
              </a:ext>
            </a:extLst>
          </p:cNvPr>
          <p:cNvGrpSpPr/>
          <p:nvPr/>
        </p:nvGrpSpPr>
        <p:grpSpPr>
          <a:xfrm>
            <a:off x="3418606" y="6004557"/>
            <a:ext cx="716400" cy="285120"/>
            <a:chOff x="3418606" y="6004557"/>
            <a:chExt cx="716400" cy="28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7F63ACD-B928-44E8-BCFD-921D458BD306}"/>
                    </a:ext>
                  </a:extLst>
                </p14:cNvPr>
                <p14:cNvContentPartPr/>
                <p14:nvPr/>
              </p14:nvContentPartPr>
              <p14:xfrm>
                <a:off x="3418606" y="6004557"/>
                <a:ext cx="384840" cy="2041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7F63ACD-B928-44E8-BCFD-921D458BD30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409966" y="5995917"/>
                  <a:ext cx="402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55A71C2-BB79-429E-ABE0-550C7F0A8B9D}"/>
                    </a:ext>
                  </a:extLst>
                </p14:cNvPr>
                <p14:cNvContentPartPr/>
                <p14:nvPr/>
              </p14:nvContentPartPr>
              <p14:xfrm>
                <a:off x="3919366" y="6068637"/>
                <a:ext cx="215640" cy="2210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55A71C2-BB79-429E-ABE0-550C7F0A8B9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910726" y="6059997"/>
                  <a:ext cx="233280" cy="238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0692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DD6DE9D-3463-4C05-AE2F-1118F67CFF48}"/>
                  </a:ext>
                </a:extLst>
              </p14:cNvPr>
              <p14:cNvContentPartPr/>
              <p14:nvPr/>
            </p14:nvContentPartPr>
            <p14:xfrm>
              <a:off x="3511846" y="523917"/>
              <a:ext cx="204120" cy="237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DD6DE9D-3463-4C05-AE2F-1118F67CFF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2846" y="515277"/>
                <a:ext cx="22176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250BCD4A-40C8-4963-A69F-DBC305CE77B2}"/>
              </a:ext>
            </a:extLst>
          </p:cNvPr>
          <p:cNvGrpSpPr/>
          <p:nvPr/>
        </p:nvGrpSpPr>
        <p:grpSpPr>
          <a:xfrm>
            <a:off x="1543366" y="261117"/>
            <a:ext cx="4374360" cy="1672920"/>
            <a:chOff x="1543366" y="261117"/>
            <a:chExt cx="4374360" cy="167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443E4C8-1E77-49DD-AE1B-C3C484EF11A4}"/>
                    </a:ext>
                  </a:extLst>
                </p14:cNvPr>
                <p14:cNvContentPartPr/>
                <p14:nvPr/>
              </p14:nvContentPartPr>
              <p14:xfrm>
                <a:off x="1543366" y="395757"/>
                <a:ext cx="559440" cy="5068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443E4C8-1E77-49DD-AE1B-C3C484EF11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34366" y="386757"/>
                  <a:ext cx="57708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849998E-5913-49ED-808B-C2E0FE5F41B6}"/>
                    </a:ext>
                  </a:extLst>
                </p14:cNvPr>
                <p14:cNvContentPartPr/>
                <p14:nvPr/>
              </p14:nvContentPartPr>
              <p14:xfrm>
                <a:off x="2131246" y="465597"/>
                <a:ext cx="277200" cy="356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849998E-5913-49ED-808B-C2E0FE5F41B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22606" y="456957"/>
                  <a:ext cx="2948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EFCDA2B-69EC-49E9-8445-2B387985DDC8}"/>
                    </a:ext>
                  </a:extLst>
                </p14:cNvPr>
                <p14:cNvContentPartPr/>
                <p14:nvPr/>
              </p14:nvContentPartPr>
              <p14:xfrm>
                <a:off x="2151766" y="512397"/>
                <a:ext cx="247680" cy="239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EFCDA2B-69EC-49E9-8445-2B387985DD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43126" y="503397"/>
                  <a:ext cx="2653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4019873-3191-4F98-B2F9-C9FA63B77A7B}"/>
                    </a:ext>
                  </a:extLst>
                </p14:cNvPr>
                <p14:cNvContentPartPr/>
                <p14:nvPr/>
              </p14:nvContentPartPr>
              <p14:xfrm>
                <a:off x="2713726" y="366957"/>
                <a:ext cx="321120" cy="430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4019873-3191-4F98-B2F9-C9FA63B77A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05086" y="358317"/>
                  <a:ext cx="33876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9A343A4-BC93-4B57-8C36-3B0CDF8F96DD}"/>
                    </a:ext>
                  </a:extLst>
                </p14:cNvPr>
                <p14:cNvContentPartPr/>
                <p14:nvPr/>
              </p14:nvContentPartPr>
              <p14:xfrm>
                <a:off x="2737126" y="611397"/>
                <a:ext cx="239040" cy="468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9A343A4-BC93-4B57-8C36-3B0CDF8F96D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28486" y="602397"/>
                  <a:ext cx="256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9B1CD51-F3A6-42F0-A908-0776AD4A10C2}"/>
                    </a:ext>
                  </a:extLst>
                </p14:cNvPr>
                <p14:cNvContentPartPr/>
                <p14:nvPr/>
              </p14:nvContentPartPr>
              <p14:xfrm>
                <a:off x="2772046" y="261837"/>
                <a:ext cx="466200" cy="285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9B1CD51-F3A6-42F0-A908-0776AD4A10C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63406" y="253197"/>
                  <a:ext cx="4838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767FB78-6EE6-4681-AF92-D0AE1FDDE14B}"/>
                    </a:ext>
                  </a:extLst>
                </p14:cNvPr>
                <p14:cNvContentPartPr/>
                <p14:nvPr/>
              </p14:nvContentPartPr>
              <p14:xfrm>
                <a:off x="3226366" y="587997"/>
                <a:ext cx="122760" cy="46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767FB78-6EE6-4681-AF92-D0AE1FDDE14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17726" y="579357"/>
                  <a:ext cx="140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E3E67BB-68FA-4434-9345-57E5220F9F32}"/>
                    </a:ext>
                  </a:extLst>
                </p14:cNvPr>
                <p14:cNvContentPartPr/>
                <p14:nvPr/>
              </p14:nvContentPartPr>
              <p14:xfrm>
                <a:off x="3640006" y="273717"/>
                <a:ext cx="297360" cy="676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E3E67BB-68FA-4434-9345-57E5220F9F3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31006" y="264717"/>
                  <a:ext cx="315000" cy="6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8809926-A0F3-4723-B5DC-E1961998C8FC}"/>
                    </a:ext>
                  </a:extLst>
                </p14:cNvPr>
                <p14:cNvContentPartPr/>
                <p14:nvPr/>
              </p14:nvContentPartPr>
              <p14:xfrm>
                <a:off x="4012246" y="494757"/>
                <a:ext cx="449280" cy="262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8809926-A0F3-4723-B5DC-E1961998C8F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03246" y="486117"/>
                  <a:ext cx="466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06DD832-F1D3-4315-8E8B-CCBF4FBF1496}"/>
                    </a:ext>
                  </a:extLst>
                </p14:cNvPr>
                <p14:cNvContentPartPr/>
                <p14:nvPr/>
              </p14:nvContentPartPr>
              <p14:xfrm>
                <a:off x="4367926" y="483597"/>
                <a:ext cx="507240" cy="506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06DD832-F1D3-4315-8E8B-CCBF4FBF149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59286" y="474597"/>
                  <a:ext cx="52488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6BFF627-101F-4FC0-AA9E-62E95E72AB63}"/>
                    </a:ext>
                  </a:extLst>
                </p14:cNvPr>
                <p14:cNvContentPartPr/>
                <p14:nvPr/>
              </p14:nvContentPartPr>
              <p14:xfrm>
                <a:off x="5090086" y="436797"/>
                <a:ext cx="23760" cy="384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6BFF627-101F-4FC0-AA9E-62E95E72AB6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81446" y="427797"/>
                  <a:ext cx="414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74F88EE-10E0-47E9-86A7-23E00CC6BB12}"/>
                    </a:ext>
                  </a:extLst>
                </p14:cNvPr>
                <p14:cNvContentPartPr/>
                <p14:nvPr/>
              </p14:nvContentPartPr>
              <p14:xfrm>
                <a:off x="5200966" y="326277"/>
                <a:ext cx="233280" cy="492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74F88EE-10E0-47E9-86A7-23E00CC6BB1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91966" y="317637"/>
                  <a:ext cx="25092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D1E9CE8-BE9A-4984-A77A-A9EBC904BED6}"/>
                    </a:ext>
                  </a:extLst>
                </p14:cNvPr>
                <p14:cNvContentPartPr/>
                <p14:nvPr/>
              </p14:nvContentPartPr>
              <p14:xfrm>
                <a:off x="5095846" y="261117"/>
                <a:ext cx="355680" cy="30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D1E9CE8-BE9A-4984-A77A-A9EBC904BED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87206" y="252117"/>
                  <a:ext cx="373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6491085-C289-4D89-84F3-C68B449DF7EE}"/>
                    </a:ext>
                  </a:extLst>
                </p14:cNvPr>
                <p14:cNvContentPartPr/>
                <p14:nvPr/>
              </p14:nvContentPartPr>
              <p14:xfrm>
                <a:off x="2242486" y="1386117"/>
                <a:ext cx="495000" cy="378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6491085-C289-4D89-84F3-C68B449DF7E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33846" y="1377117"/>
                  <a:ext cx="51264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47312B7-186E-47BE-8112-8C79C6F73E30}"/>
                    </a:ext>
                  </a:extLst>
                </p14:cNvPr>
                <p14:cNvContentPartPr/>
                <p14:nvPr/>
              </p14:nvContentPartPr>
              <p14:xfrm>
                <a:off x="2259766" y="1601397"/>
                <a:ext cx="320760" cy="64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47312B7-186E-47BE-8112-8C79C6F73E3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50766" y="1592757"/>
                  <a:ext cx="338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C0E302D-A3B0-4149-BE74-1B67429BF9F2}"/>
                    </a:ext>
                  </a:extLst>
                </p14:cNvPr>
                <p14:cNvContentPartPr/>
                <p14:nvPr/>
              </p14:nvContentPartPr>
              <p14:xfrm>
                <a:off x="2451646" y="1257957"/>
                <a:ext cx="280080" cy="23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C0E302D-A3B0-4149-BE74-1B67429BF9F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43006" y="1248957"/>
                  <a:ext cx="297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78ECE9F-BBF3-4A10-BD19-9A725369110F}"/>
                    </a:ext>
                  </a:extLst>
                </p14:cNvPr>
                <p14:cNvContentPartPr/>
                <p14:nvPr/>
              </p14:nvContentPartPr>
              <p14:xfrm>
                <a:off x="3016846" y="1569357"/>
                <a:ext cx="361440" cy="114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78ECE9F-BBF3-4A10-BD19-9A725369110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07846" y="1560357"/>
                  <a:ext cx="379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5D039B7-CB7A-4991-81FB-EED0B590B351}"/>
                    </a:ext>
                  </a:extLst>
                </p14:cNvPr>
                <p14:cNvContentPartPr/>
                <p14:nvPr/>
              </p14:nvContentPartPr>
              <p14:xfrm>
                <a:off x="3756646" y="1590237"/>
                <a:ext cx="396000" cy="343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5D039B7-CB7A-4991-81FB-EED0B590B35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48006" y="1581597"/>
                  <a:ext cx="4136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F0C5E95-732C-4251-9F99-89F4E9B2726A}"/>
                    </a:ext>
                  </a:extLst>
                </p14:cNvPr>
                <p14:cNvContentPartPr/>
                <p14:nvPr/>
              </p14:nvContentPartPr>
              <p14:xfrm>
                <a:off x="4234006" y="1287117"/>
                <a:ext cx="181080" cy="58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F0C5E95-732C-4251-9F99-89F4E9B2726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25366" y="1278117"/>
                  <a:ext cx="198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80DBD03-8FC1-4B53-82AC-3154B063D3A9}"/>
                    </a:ext>
                  </a:extLst>
                </p14:cNvPr>
                <p14:cNvContentPartPr/>
                <p14:nvPr/>
              </p14:nvContentPartPr>
              <p14:xfrm>
                <a:off x="4484566" y="1280997"/>
                <a:ext cx="268920" cy="273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80DBD03-8FC1-4B53-82AC-3154B063D3A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75566" y="1272357"/>
                  <a:ext cx="2865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ED870AB-35EF-4F2C-A698-FD2733C7A279}"/>
                    </a:ext>
                  </a:extLst>
                </p14:cNvPr>
                <p14:cNvContentPartPr/>
                <p14:nvPr/>
              </p14:nvContentPartPr>
              <p14:xfrm>
                <a:off x="4653406" y="1100637"/>
                <a:ext cx="41040" cy="23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ED870AB-35EF-4F2C-A698-FD2733C7A27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44406" y="1091637"/>
                  <a:ext cx="58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91BC723-D630-4DF8-B052-BADEC5C9B26D}"/>
                    </a:ext>
                  </a:extLst>
                </p14:cNvPr>
                <p14:cNvContentPartPr/>
                <p14:nvPr/>
              </p14:nvContentPartPr>
              <p14:xfrm>
                <a:off x="5002966" y="1158957"/>
                <a:ext cx="163800" cy="314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91BC723-D630-4DF8-B052-BADEC5C9B26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93966" y="1149957"/>
                  <a:ext cx="1814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0534FA0-E512-45E5-9C42-43084C07AF2C}"/>
                    </a:ext>
                  </a:extLst>
                </p14:cNvPr>
                <p14:cNvContentPartPr/>
                <p14:nvPr/>
              </p14:nvContentPartPr>
              <p14:xfrm>
                <a:off x="5037886" y="1059957"/>
                <a:ext cx="250920" cy="23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0534FA0-E512-45E5-9C42-43084C07AF2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028886" y="1050957"/>
                  <a:ext cx="268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F9166C5-E332-4C23-A758-E43E3F11CE28}"/>
                    </a:ext>
                  </a:extLst>
                </p14:cNvPr>
                <p14:cNvContentPartPr/>
                <p14:nvPr/>
              </p14:nvContentPartPr>
              <p14:xfrm>
                <a:off x="5404726" y="1304397"/>
                <a:ext cx="23760" cy="46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F9166C5-E332-4C23-A758-E43E3F11CE2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95726" y="1295757"/>
                  <a:ext cx="41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10B93B9-FC2C-40AF-B03C-227145FE4659}"/>
                    </a:ext>
                  </a:extLst>
                </p14:cNvPr>
                <p14:cNvContentPartPr/>
                <p14:nvPr/>
              </p14:nvContentPartPr>
              <p14:xfrm>
                <a:off x="5695966" y="1042317"/>
                <a:ext cx="221760" cy="3672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10B93B9-FC2C-40AF-B03C-227145FE46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86966" y="1033677"/>
                  <a:ext cx="239400" cy="38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91DE58C-003D-4414-8EB3-EE11F24C9803}"/>
                  </a:ext>
                </a:extLst>
              </p14:cNvPr>
              <p14:cNvContentPartPr/>
              <p14:nvPr/>
            </p14:nvContentPartPr>
            <p14:xfrm>
              <a:off x="5614246" y="1991637"/>
              <a:ext cx="41040" cy="817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91DE58C-003D-4414-8EB3-EE11F24C980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05606" y="1982997"/>
                <a:ext cx="58680" cy="9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8FA7F55C-C057-452B-9B37-D8FA5DC85BAA}"/>
              </a:ext>
            </a:extLst>
          </p:cNvPr>
          <p:cNvGrpSpPr/>
          <p:nvPr/>
        </p:nvGrpSpPr>
        <p:grpSpPr>
          <a:xfrm>
            <a:off x="6296086" y="1374237"/>
            <a:ext cx="1823040" cy="614520"/>
            <a:chOff x="6296086" y="1374237"/>
            <a:chExt cx="1823040" cy="61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B9CDDC3-A1E0-4AF6-9624-45D6477A6152}"/>
                    </a:ext>
                  </a:extLst>
                </p14:cNvPr>
                <p14:cNvContentPartPr/>
                <p14:nvPr/>
              </p14:nvContentPartPr>
              <p14:xfrm>
                <a:off x="6296086" y="1549197"/>
                <a:ext cx="489600" cy="303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B9CDDC3-A1E0-4AF6-9624-45D6477A615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87086" y="1540197"/>
                  <a:ext cx="5072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232F09E-C31A-4BF8-9B31-ADC609FD5CB5}"/>
                    </a:ext>
                  </a:extLst>
                </p14:cNvPr>
                <p14:cNvContentPartPr/>
                <p14:nvPr/>
              </p14:nvContentPartPr>
              <p14:xfrm>
                <a:off x="6959566" y="1653957"/>
                <a:ext cx="268560" cy="46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232F09E-C31A-4BF8-9B31-ADC609FD5CB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50566" y="1644957"/>
                  <a:ext cx="286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100E993-1461-4517-9829-7AB062603CF3}"/>
                    </a:ext>
                  </a:extLst>
                </p14:cNvPr>
                <p14:cNvContentPartPr/>
                <p14:nvPr/>
              </p14:nvContentPartPr>
              <p14:xfrm>
                <a:off x="7163326" y="1543077"/>
                <a:ext cx="134280" cy="2275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100E993-1461-4517-9829-7AB062603CF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54686" y="1534437"/>
                  <a:ext cx="151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199B008-809A-4081-9047-6473F690691C}"/>
                    </a:ext>
                  </a:extLst>
                </p14:cNvPr>
                <p14:cNvContentPartPr/>
                <p14:nvPr/>
              </p14:nvContentPartPr>
              <p14:xfrm>
                <a:off x="7495606" y="1642077"/>
                <a:ext cx="163440" cy="11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199B008-809A-4081-9047-6473F690691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86606" y="1633437"/>
                  <a:ext cx="181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EF5936A-CF02-4324-BFFC-27A845F9D1AA}"/>
                    </a:ext>
                  </a:extLst>
                </p14:cNvPr>
                <p14:cNvContentPartPr/>
                <p14:nvPr/>
              </p14:nvContentPartPr>
              <p14:xfrm>
                <a:off x="7571206" y="1415277"/>
                <a:ext cx="198360" cy="5734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EF5936A-CF02-4324-BFFC-27A845F9D1A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62566" y="1406277"/>
                  <a:ext cx="21600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C7B7FA4-65EB-4A8B-8772-CC1FFBEBC882}"/>
                    </a:ext>
                  </a:extLst>
                </p14:cNvPr>
                <p14:cNvContentPartPr/>
                <p14:nvPr/>
              </p14:nvContentPartPr>
              <p14:xfrm>
                <a:off x="7926526" y="1444077"/>
                <a:ext cx="192600" cy="402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C7B7FA4-65EB-4A8B-8772-CC1FFBEBC88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917526" y="1435437"/>
                  <a:ext cx="21024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7449482-7AE7-49DC-9A32-85E4307A91C1}"/>
                    </a:ext>
                  </a:extLst>
                </p14:cNvPr>
                <p14:cNvContentPartPr/>
                <p14:nvPr/>
              </p14:nvContentPartPr>
              <p14:xfrm>
                <a:off x="7949926" y="1374237"/>
                <a:ext cx="163440" cy="23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7449482-7AE7-49DC-9A32-85E4307A91C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40926" y="1365597"/>
                  <a:ext cx="18108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29B7FD1-5F0E-422C-A906-DFB36AA3CDB3}"/>
                  </a:ext>
                </a:extLst>
              </p14:cNvPr>
              <p14:cNvContentPartPr/>
              <p14:nvPr/>
            </p14:nvContentPartPr>
            <p14:xfrm>
              <a:off x="2265526" y="2195397"/>
              <a:ext cx="204120" cy="11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29B7FD1-5F0E-422C-A906-DFB36AA3CDB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256526" y="2186757"/>
                <a:ext cx="22176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98EF683A-EC56-49EE-8B2F-4E88603C9A3E}"/>
              </a:ext>
            </a:extLst>
          </p:cNvPr>
          <p:cNvGrpSpPr/>
          <p:nvPr/>
        </p:nvGrpSpPr>
        <p:grpSpPr>
          <a:xfrm>
            <a:off x="2179846" y="2352717"/>
            <a:ext cx="610200" cy="373320"/>
            <a:chOff x="2179846" y="2352717"/>
            <a:chExt cx="610200" cy="37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9BDB306-797D-40CF-99D0-FF82475DC9B9}"/>
                    </a:ext>
                  </a:extLst>
                </p14:cNvPr>
                <p14:cNvContentPartPr/>
                <p14:nvPr/>
              </p14:nvContentPartPr>
              <p14:xfrm>
                <a:off x="2179846" y="2352717"/>
                <a:ext cx="219600" cy="3088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9BDB306-797D-40CF-99D0-FF82475DC9B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71206" y="2344077"/>
                  <a:ext cx="2372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55A4AAF-0907-4012-B8BE-3F0F9AA4B7F2}"/>
                    </a:ext>
                  </a:extLst>
                </p14:cNvPr>
                <p14:cNvContentPartPr/>
                <p14:nvPr/>
              </p14:nvContentPartPr>
              <p14:xfrm>
                <a:off x="2632366" y="2381877"/>
                <a:ext cx="157680" cy="344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55A4AAF-0907-4012-B8BE-3F0F9AA4B7F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23366" y="2373237"/>
                  <a:ext cx="1753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F5BAD49-96C5-4C20-8A51-497E49096587}"/>
                    </a:ext>
                  </a:extLst>
                </p14:cNvPr>
                <p14:cNvContentPartPr/>
                <p14:nvPr/>
              </p14:nvContentPartPr>
              <p14:xfrm>
                <a:off x="2591686" y="2381877"/>
                <a:ext cx="169200" cy="239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F5BAD49-96C5-4C20-8A51-497E4909658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82686" y="2373237"/>
                  <a:ext cx="186840" cy="25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E069475-A296-4CB5-80B4-B1B3E9717926}"/>
              </a:ext>
            </a:extLst>
          </p:cNvPr>
          <p:cNvGrpSpPr/>
          <p:nvPr/>
        </p:nvGrpSpPr>
        <p:grpSpPr>
          <a:xfrm>
            <a:off x="3074806" y="2282877"/>
            <a:ext cx="379080" cy="385560"/>
            <a:chOff x="3074806" y="2282877"/>
            <a:chExt cx="379080" cy="38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85E3FB4-3B7F-4B8D-94EF-89F36E636F59}"/>
                    </a:ext>
                  </a:extLst>
                </p14:cNvPr>
                <p14:cNvContentPartPr/>
                <p14:nvPr/>
              </p14:nvContentPartPr>
              <p14:xfrm>
                <a:off x="3074806" y="2282877"/>
                <a:ext cx="274320" cy="385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85E3FB4-3B7F-4B8D-94EF-89F36E636F5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66166" y="2274237"/>
                  <a:ext cx="2919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3E58E64-65A8-430A-9E9D-E0767A07A271}"/>
                    </a:ext>
                  </a:extLst>
                </p14:cNvPr>
                <p14:cNvContentPartPr/>
                <p14:nvPr/>
              </p14:nvContentPartPr>
              <p14:xfrm>
                <a:off x="3162286" y="2457477"/>
                <a:ext cx="291600" cy="352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3E58E64-65A8-430A-9E9D-E0767A07A27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53646" y="2448837"/>
                  <a:ext cx="30924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43F2854-1BE4-4FDD-AB9D-99202D36FE98}"/>
                  </a:ext>
                </a:extLst>
              </p14:cNvPr>
              <p14:cNvContentPartPr/>
              <p14:nvPr/>
            </p14:nvContentPartPr>
            <p14:xfrm>
              <a:off x="3249766" y="2079117"/>
              <a:ext cx="174960" cy="237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43F2854-1BE4-4FDD-AB9D-99202D36FE9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240766" y="2070117"/>
                <a:ext cx="1926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C674EC0-EF4E-4F56-9D49-7BCD974EC70D}"/>
                  </a:ext>
                </a:extLst>
              </p14:cNvPr>
              <p14:cNvContentPartPr/>
              <p14:nvPr/>
            </p14:nvContentPartPr>
            <p14:xfrm>
              <a:off x="5107726" y="1991637"/>
              <a:ext cx="221760" cy="118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C674EC0-EF4E-4F56-9D49-7BCD974EC70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098726" y="1982997"/>
                <a:ext cx="23940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7DA7B96E-4D78-4BE7-81E8-2B7D74D3DFC6}"/>
              </a:ext>
            </a:extLst>
          </p:cNvPr>
          <p:cNvGrpSpPr/>
          <p:nvPr/>
        </p:nvGrpSpPr>
        <p:grpSpPr>
          <a:xfrm>
            <a:off x="3989566" y="2131317"/>
            <a:ext cx="1485360" cy="536040"/>
            <a:chOff x="3989566" y="2131317"/>
            <a:chExt cx="1485360" cy="53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BDBF2DD-BA0D-405A-946E-8774BB5DFFB3}"/>
                    </a:ext>
                  </a:extLst>
                </p14:cNvPr>
                <p14:cNvContentPartPr/>
                <p14:nvPr/>
              </p14:nvContentPartPr>
              <p14:xfrm>
                <a:off x="3989566" y="2346957"/>
                <a:ext cx="297360" cy="128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BDBF2DD-BA0D-405A-946E-8774BB5DFFB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80566" y="2338317"/>
                  <a:ext cx="315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026DE86-9FC7-489D-BC68-DFBAB842CE2E}"/>
                    </a:ext>
                  </a:extLst>
                </p14:cNvPr>
                <p14:cNvContentPartPr/>
                <p14:nvPr/>
              </p14:nvContentPartPr>
              <p14:xfrm>
                <a:off x="4344886" y="2294397"/>
                <a:ext cx="384120" cy="227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026DE86-9FC7-489D-BC68-DFBAB842CE2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36246" y="2285757"/>
                  <a:ext cx="4017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AF09481-0649-4AF2-87BC-F13C59110CB9}"/>
                    </a:ext>
                  </a:extLst>
                </p14:cNvPr>
                <p14:cNvContentPartPr/>
                <p14:nvPr/>
              </p14:nvContentPartPr>
              <p14:xfrm>
                <a:off x="4682566" y="2272077"/>
                <a:ext cx="308880" cy="395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AF09481-0649-4AF2-87BC-F13C59110CB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73566" y="2263437"/>
                  <a:ext cx="32652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0E3DAB4-5EED-4838-8210-EDCDF074446D}"/>
                    </a:ext>
                  </a:extLst>
                </p14:cNvPr>
                <p14:cNvContentPartPr/>
                <p14:nvPr/>
              </p14:nvContentPartPr>
              <p14:xfrm>
                <a:off x="5276566" y="2137437"/>
                <a:ext cx="23760" cy="407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0E3DAB4-5EED-4838-8210-EDCDF074446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67566" y="2128437"/>
                  <a:ext cx="4140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F08A66D-A500-40FC-B8D3-8D29404CEE8D}"/>
                    </a:ext>
                  </a:extLst>
                </p14:cNvPr>
                <p14:cNvContentPartPr/>
                <p14:nvPr/>
              </p14:nvContentPartPr>
              <p14:xfrm>
                <a:off x="5200966" y="2131317"/>
                <a:ext cx="273960" cy="414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F08A66D-A500-40FC-B8D3-8D29404CEE8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91966" y="2122677"/>
                  <a:ext cx="2916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B5BA955-49A8-45FB-A842-5E1F87F1A4D1}"/>
                    </a:ext>
                  </a:extLst>
                </p14:cNvPr>
                <p14:cNvContentPartPr/>
                <p14:nvPr/>
              </p14:nvContentPartPr>
              <p14:xfrm>
                <a:off x="5261806" y="2282877"/>
                <a:ext cx="183960" cy="41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B5BA955-49A8-45FB-A842-5E1F87F1A4D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52806" y="2274237"/>
                  <a:ext cx="20160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04EE02E-FE77-4F9A-9317-0A7EB1026009}"/>
              </a:ext>
            </a:extLst>
          </p:cNvPr>
          <p:cNvGrpSpPr/>
          <p:nvPr/>
        </p:nvGrpSpPr>
        <p:grpSpPr>
          <a:xfrm>
            <a:off x="576406" y="2917917"/>
            <a:ext cx="7571520" cy="2807280"/>
            <a:chOff x="576406" y="2917917"/>
            <a:chExt cx="7571520" cy="280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AB690B7-49BA-4643-8E04-69188AFBECAA}"/>
                    </a:ext>
                  </a:extLst>
                </p14:cNvPr>
                <p14:cNvContentPartPr/>
                <p14:nvPr/>
              </p14:nvContentPartPr>
              <p14:xfrm>
                <a:off x="576406" y="2917917"/>
                <a:ext cx="7542720" cy="198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AB690B7-49BA-4643-8E04-69188AFBECA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67406" y="2908917"/>
                  <a:ext cx="75603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B30F630-AA77-45FA-B123-2E2F6B796409}"/>
                    </a:ext>
                  </a:extLst>
                </p14:cNvPr>
                <p14:cNvContentPartPr/>
                <p14:nvPr/>
              </p14:nvContentPartPr>
              <p14:xfrm>
                <a:off x="1968526" y="3337677"/>
                <a:ext cx="379080" cy="3520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B30F630-AA77-45FA-B123-2E2F6B79640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959526" y="3328677"/>
                  <a:ext cx="3967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4FAE3AA-3F0E-4D5C-9518-D0C72B04E2B5}"/>
                    </a:ext>
                  </a:extLst>
                </p14:cNvPr>
                <p14:cNvContentPartPr/>
                <p14:nvPr/>
              </p14:nvContentPartPr>
              <p14:xfrm>
                <a:off x="2445526" y="3284757"/>
                <a:ext cx="76320" cy="3848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4FAE3AA-3F0E-4D5C-9518-D0C72B04E2B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436886" y="3275757"/>
                  <a:ext cx="939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710E1B6-C3A9-4C3A-AAE5-3A022A1E2876}"/>
                    </a:ext>
                  </a:extLst>
                </p14:cNvPr>
                <p14:cNvContentPartPr/>
                <p14:nvPr/>
              </p14:nvContentPartPr>
              <p14:xfrm>
                <a:off x="2661526" y="3360357"/>
                <a:ext cx="233280" cy="52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710E1B6-C3A9-4C3A-AAE5-3A022A1E287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52526" y="3351717"/>
                  <a:ext cx="250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2120D40-9FD2-4B86-B529-29D4E9F7E559}"/>
                    </a:ext>
                  </a:extLst>
                </p14:cNvPr>
                <p14:cNvContentPartPr/>
                <p14:nvPr/>
              </p14:nvContentPartPr>
              <p14:xfrm>
                <a:off x="2667286" y="3307797"/>
                <a:ext cx="210240" cy="245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2120D40-9FD2-4B86-B529-29D4E9F7E55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58286" y="3299157"/>
                  <a:ext cx="2278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A96B40B-A607-45B0-8489-6B05E383EED9}"/>
                    </a:ext>
                  </a:extLst>
                </p14:cNvPr>
                <p14:cNvContentPartPr/>
                <p14:nvPr/>
              </p14:nvContentPartPr>
              <p14:xfrm>
                <a:off x="2940886" y="3255597"/>
                <a:ext cx="134640" cy="5072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A96B40B-A607-45B0-8489-6B05E383EED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32246" y="3246597"/>
                  <a:ext cx="15228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B000B7F-3B82-4E7E-BAD2-4A84D82D0513}"/>
                    </a:ext>
                  </a:extLst>
                </p14:cNvPr>
                <p14:cNvContentPartPr/>
                <p14:nvPr/>
              </p14:nvContentPartPr>
              <p14:xfrm>
                <a:off x="3343006" y="3383757"/>
                <a:ext cx="110880" cy="41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B000B7F-3B82-4E7E-BAD2-4A84D82D051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334006" y="3374757"/>
                  <a:ext cx="128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6864CB6-9B7B-4DCC-A9A2-BA32E7DA3B83}"/>
                    </a:ext>
                  </a:extLst>
                </p14:cNvPr>
                <p14:cNvContentPartPr/>
                <p14:nvPr/>
              </p14:nvContentPartPr>
              <p14:xfrm>
                <a:off x="3354526" y="3511917"/>
                <a:ext cx="140040" cy="29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6864CB6-9B7B-4DCC-A9A2-BA32E7DA3B8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345886" y="3502917"/>
                  <a:ext cx="157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A25F12D-39AB-4AA2-B1F9-80879D3CD7EB}"/>
                    </a:ext>
                  </a:extLst>
                </p14:cNvPr>
                <p14:cNvContentPartPr/>
                <p14:nvPr/>
              </p14:nvContentPartPr>
              <p14:xfrm>
                <a:off x="3843406" y="3197277"/>
                <a:ext cx="257040" cy="3391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A25F12D-39AB-4AA2-B1F9-80879D3CD7E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34406" y="3188637"/>
                  <a:ext cx="2746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062F134-D7C8-4B18-A87B-11FB2832D69C}"/>
                    </a:ext>
                  </a:extLst>
                </p14:cNvPr>
                <p14:cNvContentPartPr/>
                <p14:nvPr/>
              </p14:nvContentPartPr>
              <p14:xfrm>
                <a:off x="4304566" y="3196917"/>
                <a:ext cx="75600" cy="478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062F134-D7C8-4B18-A87B-11FB2832D69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295566" y="3188277"/>
                  <a:ext cx="9324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DA84082-ADA4-40D9-9084-310A5FCFAB16}"/>
                    </a:ext>
                  </a:extLst>
                </p14:cNvPr>
                <p14:cNvContentPartPr/>
                <p14:nvPr/>
              </p14:nvContentPartPr>
              <p14:xfrm>
                <a:off x="4414366" y="3331197"/>
                <a:ext cx="268200" cy="410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DA84082-ADA4-40D9-9084-310A5FCFAB1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405726" y="3322557"/>
                  <a:ext cx="285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973FBCC-C00A-47A7-BB18-3347413140AB}"/>
                    </a:ext>
                  </a:extLst>
                </p14:cNvPr>
                <p14:cNvContentPartPr/>
                <p14:nvPr/>
              </p14:nvContentPartPr>
              <p14:xfrm>
                <a:off x="4544686" y="3296277"/>
                <a:ext cx="120600" cy="2217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973FBCC-C00A-47A7-BB18-3347413140A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535686" y="3287277"/>
                  <a:ext cx="1382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C3E3EA7-B5F5-455D-B024-2736892FE96E}"/>
                    </a:ext>
                  </a:extLst>
                </p14:cNvPr>
                <p14:cNvContentPartPr/>
                <p14:nvPr/>
              </p14:nvContentPartPr>
              <p14:xfrm>
                <a:off x="4793086" y="3261357"/>
                <a:ext cx="168480" cy="361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C3E3EA7-B5F5-455D-B024-2736892FE96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84446" y="3252717"/>
                  <a:ext cx="18612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3D792E6-1C62-46DE-8D15-7FC608D6E7A7}"/>
                    </a:ext>
                  </a:extLst>
                </p14:cNvPr>
                <p14:cNvContentPartPr/>
                <p14:nvPr/>
              </p14:nvContentPartPr>
              <p14:xfrm>
                <a:off x="5230126" y="3575997"/>
                <a:ext cx="117000" cy="198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3D792E6-1C62-46DE-8D15-7FC608D6E7A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21126" y="3566997"/>
                  <a:ext cx="134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AC72F13-6938-46A2-9850-2494D9657880}"/>
                    </a:ext>
                  </a:extLst>
                </p14:cNvPr>
                <p14:cNvContentPartPr/>
                <p14:nvPr/>
              </p14:nvContentPartPr>
              <p14:xfrm>
                <a:off x="5992966" y="3267117"/>
                <a:ext cx="379080" cy="292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AC72F13-6938-46A2-9850-2494D965788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83966" y="3258477"/>
                  <a:ext cx="3967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C2F697B-043A-4014-B61E-1E7C2EE56C68}"/>
                    </a:ext>
                  </a:extLst>
                </p14:cNvPr>
                <p14:cNvContentPartPr/>
                <p14:nvPr/>
              </p14:nvContentPartPr>
              <p14:xfrm>
                <a:off x="6039406" y="3320037"/>
                <a:ext cx="437400" cy="2210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C2F697B-043A-4014-B61E-1E7C2EE56C6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30766" y="3311397"/>
                  <a:ext cx="455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EFA588B-BCB8-4D66-B64D-8B3BFC61DBCB}"/>
                    </a:ext>
                  </a:extLst>
                </p14:cNvPr>
                <p14:cNvContentPartPr/>
                <p14:nvPr/>
              </p14:nvContentPartPr>
              <p14:xfrm>
                <a:off x="6697486" y="3318957"/>
                <a:ext cx="285840" cy="187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EFA588B-BCB8-4D66-B64D-8B3BFC61DBC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688846" y="3310317"/>
                  <a:ext cx="303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3820767-136D-4FE2-B397-8F3115DDD738}"/>
                    </a:ext>
                  </a:extLst>
                </p14:cNvPr>
                <p14:cNvContentPartPr/>
                <p14:nvPr/>
              </p14:nvContentPartPr>
              <p14:xfrm>
                <a:off x="6784966" y="3284757"/>
                <a:ext cx="181080" cy="280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3820767-136D-4FE2-B397-8F3115DDD73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776326" y="3275757"/>
                  <a:ext cx="1987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E37AE6D-0EE1-4967-98D1-EF84B99F174E}"/>
                    </a:ext>
                  </a:extLst>
                </p14:cNvPr>
                <p14:cNvContentPartPr/>
                <p14:nvPr/>
              </p14:nvContentPartPr>
              <p14:xfrm>
                <a:off x="838846" y="3954357"/>
                <a:ext cx="460080" cy="851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E37AE6D-0EE1-4967-98D1-EF84B99F174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30206" y="3945357"/>
                  <a:ext cx="477720" cy="86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5D17C0C-790B-4C25-934B-830E3CCD0780}"/>
                    </a:ext>
                  </a:extLst>
                </p14:cNvPr>
                <p14:cNvContentPartPr/>
                <p14:nvPr/>
              </p14:nvContentPartPr>
              <p14:xfrm>
                <a:off x="1292446" y="4141197"/>
                <a:ext cx="204480" cy="4194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5D17C0C-790B-4C25-934B-830E3CCD078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283806" y="4132197"/>
                  <a:ext cx="22212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438B958-1E26-4B82-8A76-454E6F6E4F38}"/>
                    </a:ext>
                  </a:extLst>
                </p14:cNvPr>
                <p14:cNvContentPartPr/>
                <p14:nvPr/>
              </p14:nvContentPartPr>
              <p14:xfrm>
                <a:off x="1577926" y="4274757"/>
                <a:ext cx="295560" cy="285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438B958-1E26-4B82-8A76-454E6F6E4F3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569286" y="4266117"/>
                  <a:ext cx="3132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D1F7AE9-1F5D-4AB7-8EF6-9BF42ED7135B}"/>
                    </a:ext>
                  </a:extLst>
                </p14:cNvPr>
                <p14:cNvContentPartPr/>
                <p14:nvPr/>
              </p14:nvContentPartPr>
              <p14:xfrm>
                <a:off x="1985806" y="4323717"/>
                <a:ext cx="268200" cy="3002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D1F7AE9-1F5D-4AB7-8EF6-9BF42ED7135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977166" y="4314717"/>
                  <a:ext cx="2858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5FD760E-8425-4686-9216-081C4A23CE44}"/>
                    </a:ext>
                  </a:extLst>
                </p14:cNvPr>
                <p14:cNvContentPartPr/>
                <p14:nvPr/>
              </p14:nvContentPartPr>
              <p14:xfrm>
                <a:off x="2113966" y="4001157"/>
                <a:ext cx="232920" cy="2566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5FD760E-8425-4686-9216-081C4A23CE4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105326" y="3992157"/>
                  <a:ext cx="2505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6BD152F-5CAC-43BA-B51C-5349FE26E4ED}"/>
                    </a:ext>
                  </a:extLst>
                </p14:cNvPr>
                <p14:cNvContentPartPr/>
                <p14:nvPr/>
              </p14:nvContentPartPr>
              <p14:xfrm>
                <a:off x="2294686" y="3779757"/>
                <a:ext cx="29520" cy="529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6BD152F-5CAC-43BA-B51C-5349FE26E4E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285686" y="3770757"/>
                  <a:ext cx="471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E6C7E3F-1D1C-429F-BC38-475112FEE2DC}"/>
                    </a:ext>
                  </a:extLst>
                </p14:cNvPr>
                <p14:cNvContentPartPr/>
                <p14:nvPr/>
              </p14:nvContentPartPr>
              <p14:xfrm>
                <a:off x="2445526" y="3878757"/>
                <a:ext cx="443160" cy="2275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E6C7E3F-1D1C-429F-BC38-475112FEE2D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436886" y="3869757"/>
                  <a:ext cx="4608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4013278-6CED-4C0C-A5E2-E191CB93C54C}"/>
                    </a:ext>
                  </a:extLst>
                </p14:cNvPr>
                <p14:cNvContentPartPr/>
                <p14:nvPr/>
              </p14:nvContentPartPr>
              <p14:xfrm>
                <a:off x="2783206" y="3820437"/>
                <a:ext cx="88200" cy="3441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4013278-6CED-4C0C-A5E2-E191CB93C54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774566" y="3811797"/>
                  <a:ext cx="1058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B04AD16-30C7-4F25-950D-762E08AA5985}"/>
                    </a:ext>
                  </a:extLst>
                </p14:cNvPr>
                <p14:cNvContentPartPr/>
                <p14:nvPr/>
              </p14:nvContentPartPr>
              <p14:xfrm>
                <a:off x="2791486" y="4094397"/>
                <a:ext cx="289440" cy="510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B04AD16-30C7-4F25-950D-762E08AA598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782846" y="4085397"/>
                  <a:ext cx="30708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AE9B4D7-8351-4475-87C2-6B8BA30B3337}"/>
                    </a:ext>
                  </a:extLst>
                </p14:cNvPr>
                <p14:cNvContentPartPr/>
                <p14:nvPr/>
              </p14:nvContentPartPr>
              <p14:xfrm>
                <a:off x="3011086" y="4110957"/>
                <a:ext cx="216000" cy="5601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AE9B4D7-8351-4475-87C2-6B8BA30B333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002086" y="4102317"/>
                  <a:ext cx="23364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A94B643-69ED-414C-86F4-A23DC650D8A9}"/>
                    </a:ext>
                  </a:extLst>
                </p14:cNvPr>
                <p14:cNvContentPartPr/>
                <p14:nvPr/>
              </p14:nvContentPartPr>
              <p14:xfrm>
                <a:off x="2987686" y="4437837"/>
                <a:ext cx="239040" cy="118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A94B643-69ED-414C-86F4-A23DC650D8A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78686" y="4429197"/>
                  <a:ext cx="256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2464C62-C0BA-4F89-BB4A-6E9F639A6E1A}"/>
                    </a:ext>
                  </a:extLst>
                </p14:cNvPr>
                <p14:cNvContentPartPr/>
                <p14:nvPr/>
              </p14:nvContentPartPr>
              <p14:xfrm>
                <a:off x="3336886" y="4117437"/>
                <a:ext cx="163800" cy="5400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2464C62-C0BA-4F89-BB4A-6E9F639A6E1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27886" y="4108797"/>
                  <a:ext cx="18144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7934D0F-B2CD-4CF2-97D7-2E6B362B9F76}"/>
                    </a:ext>
                  </a:extLst>
                </p14:cNvPr>
                <p14:cNvContentPartPr/>
                <p14:nvPr/>
              </p14:nvContentPartPr>
              <p14:xfrm>
                <a:off x="3412486" y="4321557"/>
                <a:ext cx="278280" cy="251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7934D0F-B2CD-4CF2-97D7-2E6B362B9F7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03846" y="4312557"/>
                  <a:ext cx="2959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606FB97-BDC3-4D95-BD32-B4CFB808BC44}"/>
                    </a:ext>
                  </a:extLst>
                </p14:cNvPr>
                <p14:cNvContentPartPr/>
                <p14:nvPr/>
              </p14:nvContentPartPr>
              <p14:xfrm>
                <a:off x="3733246" y="4041837"/>
                <a:ext cx="204120" cy="7401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606FB97-BDC3-4D95-BD32-B4CFB808BC4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24246" y="4032837"/>
                  <a:ext cx="221760" cy="7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32898AE-236D-40D0-A3C4-245852BD65FF}"/>
                    </a:ext>
                  </a:extLst>
                </p14:cNvPr>
                <p14:cNvContentPartPr/>
                <p14:nvPr/>
              </p14:nvContentPartPr>
              <p14:xfrm>
                <a:off x="622846" y="4880637"/>
                <a:ext cx="216000" cy="936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32898AE-236D-40D0-A3C4-245852BD65F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4206" y="4871637"/>
                  <a:ext cx="233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34C69D1-4655-4F84-A605-0EB82E7E1168}"/>
                    </a:ext>
                  </a:extLst>
                </p14:cNvPr>
                <p14:cNvContentPartPr/>
                <p14:nvPr/>
              </p14:nvContentPartPr>
              <p14:xfrm>
                <a:off x="940006" y="4897917"/>
                <a:ext cx="236880" cy="1317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34C69D1-4655-4F84-A605-0EB82E7E116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1006" y="4889277"/>
                  <a:ext cx="254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3609F51-8BDD-48BC-81E4-AB8001C136C5}"/>
                    </a:ext>
                  </a:extLst>
                </p14:cNvPr>
                <p14:cNvContentPartPr/>
                <p14:nvPr/>
              </p14:nvContentPartPr>
              <p14:xfrm>
                <a:off x="1129726" y="3645837"/>
                <a:ext cx="221760" cy="139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3609F51-8BDD-48BC-81E4-AB8001C136C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20726" y="3636837"/>
                  <a:ext cx="239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DBDC5F9-A241-4A6E-A804-7E0B85B81C98}"/>
                    </a:ext>
                  </a:extLst>
                </p14:cNvPr>
                <p14:cNvContentPartPr/>
                <p14:nvPr/>
              </p14:nvContentPartPr>
              <p14:xfrm>
                <a:off x="4100086" y="4461237"/>
                <a:ext cx="181080" cy="118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DBDC5F9-A241-4A6E-A804-7E0B85B81C9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91086" y="4452237"/>
                  <a:ext cx="198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21AF8B3-4AE1-49E1-BC99-BE9EF35717F4}"/>
                    </a:ext>
                  </a:extLst>
                </p14:cNvPr>
                <p14:cNvContentPartPr/>
                <p14:nvPr/>
              </p14:nvContentPartPr>
              <p14:xfrm>
                <a:off x="4135006" y="4554477"/>
                <a:ext cx="134280" cy="529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21AF8B3-4AE1-49E1-BC99-BE9EF35717F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126006" y="4545477"/>
                  <a:ext cx="151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29BBFFD-F639-4A44-994F-85BF64B259F4}"/>
                    </a:ext>
                  </a:extLst>
                </p14:cNvPr>
                <p14:cNvContentPartPr/>
                <p14:nvPr/>
              </p14:nvContentPartPr>
              <p14:xfrm>
                <a:off x="4906486" y="4035357"/>
                <a:ext cx="254160" cy="741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29BBFFD-F639-4A44-994F-85BF64B259F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897846" y="4026357"/>
                  <a:ext cx="271800" cy="75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C51F3AB-4749-4B3A-AEF4-696A3DC141AD}"/>
                    </a:ext>
                  </a:extLst>
                </p14:cNvPr>
                <p14:cNvContentPartPr/>
                <p14:nvPr/>
              </p14:nvContentPartPr>
              <p14:xfrm>
                <a:off x="4647646" y="5020317"/>
                <a:ext cx="110880" cy="18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C51F3AB-4749-4B3A-AEF4-696A3DC141A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38646" y="5011317"/>
                  <a:ext cx="128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588E90C-C51A-4BA9-842F-609527BD9BBD}"/>
                    </a:ext>
                  </a:extLst>
                </p14:cNvPr>
                <p14:cNvContentPartPr/>
                <p14:nvPr/>
              </p14:nvContentPartPr>
              <p14:xfrm>
                <a:off x="4991086" y="4839597"/>
                <a:ext cx="238680" cy="1634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588E90C-C51A-4BA9-842F-609527BD9BB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982446" y="4830957"/>
                  <a:ext cx="256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7528D81-F696-424B-AA97-5649F72BCA40}"/>
                    </a:ext>
                  </a:extLst>
                </p14:cNvPr>
                <p14:cNvContentPartPr/>
                <p14:nvPr/>
              </p14:nvContentPartPr>
              <p14:xfrm>
                <a:off x="5057326" y="3792357"/>
                <a:ext cx="260280" cy="1213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7528D81-F696-424B-AA97-5649F72BCA4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48326" y="3783357"/>
                  <a:ext cx="277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7D8FA7D-6998-470F-AAAC-4298AEF20C18}"/>
                    </a:ext>
                  </a:extLst>
                </p14:cNvPr>
                <p14:cNvContentPartPr/>
                <p14:nvPr/>
              </p14:nvContentPartPr>
              <p14:xfrm>
                <a:off x="5276206" y="4246317"/>
                <a:ext cx="245520" cy="4654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7D8FA7D-6998-470F-AAAC-4298AEF20C1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267566" y="4237677"/>
                  <a:ext cx="2631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A387AA7-11C3-4132-849B-B5A5B475BFA1}"/>
                    </a:ext>
                  </a:extLst>
                </p14:cNvPr>
                <p14:cNvContentPartPr/>
                <p14:nvPr/>
              </p14:nvContentPartPr>
              <p14:xfrm>
                <a:off x="5549806" y="4478517"/>
                <a:ext cx="227880" cy="2160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A387AA7-11C3-4132-849B-B5A5B475BFA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541166" y="4469877"/>
                  <a:ext cx="2455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5BFB059-8BB1-42A6-8141-ED1222050312}"/>
                    </a:ext>
                  </a:extLst>
                </p14:cNvPr>
                <p14:cNvContentPartPr/>
                <p14:nvPr/>
              </p14:nvContentPartPr>
              <p14:xfrm>
                <a:off x="5888206" y="4402557"/>
                <a:ext cx="315000" cy="268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5BFB059-8BB1-42A6-8141-ED122205031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879206" y="4393917"/>
                  <a:ext cx="3326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BE2FAF5-26F6-4643-95BD-BAEB9B667FFD}"/>
                    </a:ext>
                  </a:extLst>
                </p14:cNvPr>
                <p14:cNvContentPartPr/>
                <p14:nvPr/>
              </p14:nvContentPartPr>
              <p14:xfrm>
                <a:off x="6124006" y="3977757"/>
                <a:ext cx="159840" cy="2862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BE2FAF5-26F6-4643-95BD-BAEB9B667FF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15006" y="3968757"/>
                  <a:ext cx="1774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45F42A3-4367-4824-B099-01D638398999}"/>
                    </a:ext>
                  </a:extLst>
                </p14:cNvPr>
                <p14:cNvContentPartPr/>
                <p14:nvPr/>
              </p14:nvContentPartPr>
              <p14:xfrm>
                <a:off x="6196726" y="3849597"/>
                <a:ext cx="29520" cy="64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45F42A3-4367-4824-B099-01D63839899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188086" y="3840957"/>
                  <a:ext cx="471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747914B-BE26-4E47-8FFB-5F8499FE1671}"/>
                    </a:ext>
                  </a:extLst>
                </p14:cNvPr>
                <p14:cNvContentPartPr/>
                <p14:nvPr/>
              </p14:nvContentPartPr>
              <p14:xfrm>
                <a:off x="6341806" y="3909717"/>
                <a:ext cx="466920" cy="2062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747914B-BE26-4E47-8FFB-5F8499FE167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32806" y="3901077"/>
                  <a:ext cx="4845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6EA9A51-6426-4162-8563-EFFC4BF7A8D1}"/>
                    </a:ext>
                  </a:extLst>
                </p14:cNvPr>
                <p14:cNvContentPartPr/>
                <p14:nvPr/>
              </p14:nvContentPartPr>
              <p14:xfrm>
                <a:off x="7041286" y="4082517"/>
                <a:ext cx="105120" cy="5360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6EA9A51-6426-4162-8563-EFFC4BF7A8D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32286" y="4073877"/>
                  <a:ext cx="12276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F0CE420-565F-40EA-BEEB-5C690408BA9C}"/>
                    </a:ext>
                  </a:extLst>
                </p14:cNvPr>
                <p14:cNvContentPartPr/>
                <p14:nvPr/>
              </p14:nvContentPartPr>
              <p14:xfrm>
                <a:off x="6977206" y="4149117"/>
                <a:ext cx="343080" cy="5511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F0CE420-565F-40EA-BEEB-5C690408BA9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968566" y="4140477"/>
                  <a:ext cx="36072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F801447-58E1-41FD-814C-648EFBE4A548}"/>
                    </a:ext>
                  </a:extLst>
                </p14:cNvPr>
                <p14:cNvContentPartPr/>
                <p14:nvPr/>
              </p14:nvContentPartPr>
              <p14:xfrm>
                <a:off x="7427206" y="4094397"/>
                <a:ext cx="196920" cy="5868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F801447-58E1-41FD-814C-648EFBE4A54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418566" y="4085397"/>
                  <a:ext cx="214560" cy="6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DA83F96-80AE-42E8-88C9-3350516B882C}"/>
                    </a:ext>
                  </a:extLst>
                </p14:cNvPr>
                <p14:cNvContentPartPr/>
                <p14:nvPr/>
              </p14:nvContentPartPr>
              <p14:xfrm>
                <a:off x="7512886" y="4303917"/>
                <a:ext cx="309240" cy="2080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DA83F96-80AE-42E8-88C9-3350516B882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504246" y="4294917"/>
                  <a:ext cx="3268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3ADBC47-87BB-4CC5-9FCA-86107D8A2E1D}"/>
                    </a:ext>
                  </a:extLst>
                </p14:cNvPr>
                <p14:cNvContentPartPr/>
                <p14:nvPr/>
              </p14:nvContentPartPr>
              <p14:xfrm>
                <a:off x="7885846" y="4154517"/>
                <a:ext cx="262080" cy="5634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3ADBC47-87BB-4CC5-9FCA-86107D8A2E1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876846" y="4145517"/>
                  <a:ext cx="27972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AC4465F-CD72-44DD-AD96-46A57467C7FF}"/>
                    </a:ext>
                  </a:extLst>
                </p14:cNvPr>
                <p14:cNvContentPartPr/>
                <p14:nvPr/>
              </p14:nvContentPartPr>
              <p14:xfrm>
                <a:off x="2882926" y="5188437"/>
                <a:ext cx="285840" cy="3211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AC4465F-CD72-44DD-AD96-46A57467C7F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873926" y="5179797"/>
                  <a:ext cx="3034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0DC25EE-C53F-4CFB-9699-9164C1FA4728}"/>
                    </a:ext>
                  </a:extLst>
                </p14:cNvPr>
                <p14:cNvContentPartPr/>
                <p14:nvPr/>
              </p14:nvContentPartPr>
              <p14:xfrm>
                <a:off x="3051766" y="4999797"/>
                <a:ext cx="163440" cy="6210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0DC25EE-C53F-4CFB-9699-9164C1FA472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042766" y="4990797"/>
                  <a:ext cx="18108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181CF25-BD1D-476B-9278-DA3D00B9DD6B}"/>
                    </a:ext>
                  </a:extLst>
                </p14:cNvPr>
                <p14:cNvContentPartPr/>
                <p14:nvPr/>
              </p14:nvContentPartPr>
              <p14:xfrm>
                <a:off x="3034126" y="5387157"/>
                <a:ext cx="198360" cy="295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181CF25-BD1D-476B-9278-DA3D00B9DD6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025486" y="5378517"/>
                  <a:ext cx="216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5ECEC58-C56A-4C93-9047-C4AFEF5D0CA1}"/>
                    </a:ext>
                  </a:extLst>
                </p14:cNvPr>
                <p14:cNvContentPartPr/>
                <p14:nvPr/>
              </p14:nvContentPartPr>
              <p14:xfrm>
                <a:off x="3441646" y="5101677"/>
                <a:ext cx="192960" cy="5479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5ECEC58-C56A-4C93-9047-C4AFEF5D0CA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433006" y="5093037"/>
                  <a:ext cx="21060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2426F17-D69E-4366-95D3-9D86FE93A728}"/>
                    </a:ext>
                  </a:extLst>
                </p14:cNvPr>
                <p14:cNvContentPartPr/>
                <p14:nvPr/>
              </p14:nvContentPartPr>
              <p14:xfrm>
                <a:off x="3668806" y="5264757"/>
                <a:ext cx="320760" cy="2894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2426F17-D69E-4366-95D3-9D86FE93A72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660166" y="5256117"/>
                  <a:ext cx="3384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F0E1449-938B-4236-824F-4182157D73D9}"/>
                    </a:ext>
                  </a:extLst>
                </p14:cNvPr>
                <p14:cNvContentPartPr/>
                <p14:nvPr/>
              </p14:nvContentPartPr>
              <p14:xfrm>
                <a:off x="4024486" y="5125077"/>
                <a:ext cx="167040" cy="6001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F0E1449-938B-4236-824F-4182157D73D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15486" y="5116437"/>
                  <a:ext cx="18468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8D3AE3C-8A25-4CF9-BE82-134109E7A463}"/>
                    </a:ext>
                  </a:extLst>
                </p14:cNvPr>
                <p14:cNvContentPartPr/>
                <p14:nvPr/>
              </p14:nvContentPartPr>
              <p14:xfrm>
                <a:off x="4565926" y="5352237"/>
                <a:ext cx="349920" cy="817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8D3AE3C-8A25-4CF9-BE82-134109E7A46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557286" y="5343597"/>
                  <a:ext cx="367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2BA01A4-BDB0-49D6-AC1D-A58068ED7EBE}"/>
                    </a:ext>
                  </a:extLst>
                </p14:cNvPr>
                <p14:cNvContentPartPr/>
                <p14:nvPr/>
              </p14:nvContentPartPr>
              <p14:xfrm>
                <a:off x="5206726" y="5113557"/>
                <a:ext cx="59040" cy="3150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2BA01A4-BDB0-49D6-AC1D-A58068ED7EB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197726" y="5104557"/>
                  <a:ext cx="766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4C22126-9F6F-4F06-AD71-40196026334B}"/>
                    </a:ext>
                  </a:extLst>
                </p14:cNvPr>
                <p14:cNvContentPartPr/>
                <p14:nvPr/>
              </p14:nvContentPartPr>
              <p14:xfrm>
                <a:off x="5144446" y="5160357"/>
                <a:ext cx="267120" cy="4186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4C22126-9F6F-4F06-AD71-40196026334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135806" y="5151717"/>
                  <a:ext cx="28476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7791F3D-EBA0-4BFC-A25F-3A79EC261E7B}"/>
                    </a:ext>
                  </a:extLst>
                </p14:cNvPr>
                <p14:cNvContentPartPr/>
                <p14:nvPr/>
              </p14:nvContentPartPr>
              <p14:xfrm>
                <a:off x="5541166" y="5049477"/>
                <a:ext cx="172440" cy="524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7791F3D-EBA0-4BFC-A25F-3A79EC261E7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532526" y="5040477"/>
                  <a:ext cx="19008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0408010-1C27-4E0D-98BA-A8F178693791}"/>
                    </a:ext>
                  </a:extLst>
                </p14:cNvPr>
                <p14:cNvContentPartPr/>
                <p14:nvPr/>
              </p14:nvContentPartPr>
              <p14:xfrm>
                <a:off x="5758966" y="5196357"/>
                <a:ext cx="275400" cy="3081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0408010-1C27-4E0D-98BA-A8F17869379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750326" y="5187717"/>
                  <a:ext cx="2930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045AC33-BBB5-4D4F-8E27-9F8A019881BF}"/>
                    </a:ext>
                  </a:extLst>
                </p14:cNvPr>
                <p14:cNvContentPartPr/>
                <p14:nvPr/>
              </p14:nvContentPartPr>
              <p14:xfrm>
                <a:off x="6086206" y="5072877"/>
                <a:ext cx="303120" cy="4838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045AC33-BBB5-4D4F-8E27-9F8A019881B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077206" y="5063877"/>
                  <a:ext cx="32076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1945649-18F9-4ED6-8380-4423A2299786}"/>
                    </a:ext>
                  </a:extLst>
                </p14:cNvPr>
                <p14:cNvContentPartPr/>
                <p14:nvPr/>
              </p14:nvContentPartPr>
              <p14:xfrm>
                <a:off x="1764406" y="3546477"/>
                <a:ext cx="3209400" cy="1753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1945649-18F9-4ED6-8380-4423A229978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755766" y="3537477"/>
                  <a:ext cx="322704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B5D4FF6-2A37-44F6-84AA-298A8588E0DD}"/>
              </a:ext>
            </a:extLst>
          </p:cNvPr>
          <p:cNvGrpSpPr/>
          <p:nvPr/>
        </p:nvGrpSpPr>
        <p:grpSpPr>
          <a:xfrm>
            <a:off x="255646" y="4119237"/>
            <a:ext cx="396360" cy="551880"/>
            <a:chOff x="255646" y="4119237"/>
            <a:chExt cx="396360" cy="55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CBCEAA5-9161-4292-8773-87484045522D}"/>
                    </a:ext>
                  </a:extLst>
                </p14:cNvPr>
                <p14:cNvContentPartPr/>
                <p14:nvPr/>
              </p14:nvContentPartPr>
              <p14:xfrm>
                <a:off x="285166" y="4234077"/>
                <a:ext cx="338040" cy="180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CBCEAA5-9161-4292-8773-87484045522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76526" y="4225077"/>
                  <a:ext cx="355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8147ECB-C17D-4862-8AF2-120C77636CC2}"/>
                    </a:ext>
                  </a:extLst>
                </p14:cNvPr>
                <p14:cNvContentPartPr/>
                <p14:nvPr/>
              </p14:nvContentPartPr>
              <p14:xfrm>
                <a:off x="255646" y="4385277"/>
                <a:ext cx="332640" cy="759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8147ECB-C17D-4862-8AF2-120C77636CC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46646" y="4376637"/>
                  <a:ext cx="350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CF829F9-F8B7-42A8-9E4D-746D5071F1E2}"/>
                    </a:ext>
                  </a:extLst>
                </p14:cNvPr>
                <p14:cNvContentPartPr/>
                <p14:nvPr/>
              </p14:nvContentPartPr>
              <p14:xfrm>
                <a:off x="325846" y="4119237"/>
                <a:ext cx="326160" cy="5518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CF829F9-F8B7-42A8-9E4D-746D5071F1E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7206" y="4110237"/>
                  <a:ext cx="343800" cy="569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7607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EFFFB615-C1D6-4C39-8277-95DE751F2BF8}"/>
                  </a:ext>
                </a:extLst>
              </p14:cNvPr>
              <p14:cNvContentPartPr/>
              <p14:nvPr/>
            </p14:nvContentPartPr>
            <p14:xfrm>
              <a:off x="2226646" y="3983517"/>
              <a:ext cx="3125880" cy="86760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EFFFB615-C1D6-4C39-8277-95DE751F2B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18006" y="3974517"/>
                <a:ext cx="3143520" cy="88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1D51F0D2-4A15-4C9F-B270-BF0C0B28DF85}"/>
                  </a:ext>
                </a:extLst>
              </p14:cNvPr>
              <p14:cNvContentPartPr/>
              <p14:nvPr/>
            </p14:nvContentPartPr>
            <p14:xfrm>
              <a:off x="6668686" y="3821157"/>
              <a:ext cx="2242800" cy="84492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1D51F0D2-4A15-4C9F-B270-BF0C0B28DF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59686" y="3812157"/>
                <a:ext cx="2260440" cy="86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85721046-4CA3-46DD-8914-C37149EA25CD}"/>
              </a:ext>
            </a:extLst>
          </p:cNvPr>
          <p:cNvGrpSpPr/>
          <p:nvPr/>
        </p:nvGrpSpPr>
        <p:grpSpPr>
          <a:xfrm>
            <a:off x="1869526" y="4985037"/>
            <a:ext cx="3145320" cy="1820880"/>
            <a:chOff x="1869526" y="4985037"/>
            <a:chExt cx="3145320" cy="182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9B2FE17-D179-41C8-9216-6049E17BB732}"/>
                    </a:ext>
                  </a:extLst>
                </p14:cNvPr>
                <p14:cNvContentPartPr/>
                <p14:nvPr/>
              </p14:nvContentPartPr>
              <p14:xfrm>
                <a:off x="3105046" y="5218317"/>
                <a:ext cx="297000" cy="2502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9B2FE17-D179-41C8-9216-6049E17BB7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96046" y="5209317"/>
                  <a:ext cx="314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292E69F-E253-431D-8875-E895A593611F}"/>
                    </a:ext>
                  </a:extLst>
                </p14:cNvPr>
                <p14:cNvContentPartPr/>
                <p14:nvPr/>
              </p14:nvContentPartPr>
              <p14:xfrm>
                <a:off x="3167686" y="5072877"/>
                <a:ext cx="93960" cy="5882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292E69F-E253-431D-8875-E895A59361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59046" y="5063877"/>
                  <a:ext cx="11160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E79F0F4-6E49-492A-A00C-2988207D7212}"/>
                    </a:ext>
                  </a:extLst>
                </p14:cNvPr>
                <p14:cNvContentPartPr/>
                <p14:nvPr/>
              </p14:nvContentPartPr>
              <p14:xfrm>
                <a:off x="3263446" y="5416317"/>
                <a:ext cx="208800" cy="3207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E79F0F4-6E49-492A-A00C-2988207D721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54446" y="5407677"/>
                  <a:ext cx="2264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FE7BBFB-1EEB-40D6-8BAE-73B50ABF6330}"/>
                    </a:ext>
                  </a:extLst>
                </p14:cNvPr>
                <p14:cNvContentPartPr/>
                <p14:nvPr/>
              </p14:nvContentPartPr>
              <p14:xfrm>
                <a:off x="3383686" y="5625837"/>
                <a:ext cx="134280" cy="237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FE7BBFB-1EEB-40D6-8BAE-73B50ABF633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74686" y="5617197"/>
                  <a:ext cx="151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226482E-4F1F-4CD7-B859-91E9E0F3E0FB}"/>
                    </a:ext>
                  </a:extLst>
                </p14:cNvPr>
                <p14:cNvContentPartPr/>
                <p14:nvPr/>
              </p14:nvContentPartPr>
              <p14:xfrm>
                <a:off x="3680686" y="5253237"/>
                <a:ext cx="216000" cy="2160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226482E-4F1F-4CD7-B859-91E9E0F3E0F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72046" y="5244597"/>
                  <a:ext cx="2336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A1CB304-E27E-451C-B82C-02EFC49C4677}"/>
                    </a:ext>
                  </a:extLst>
                </p14:cNvPr>
                <p14:cNvContentPartPr/>
                <p14:nvPr/>
              </p14:nvContentPartPr>
              <p14:xfrm>
                <a:off x="4160926" y="5235957"/>
                <a:ext cx="346680" cy="2829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A1CB304-E27E-451C-B82C-02EFC49C467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51926" y="5226957"/>
                  <a:ext cx="3643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336A343-126C-4E66-A101-B0030916982E}"/>
                    </a:ext>
                  </a:extLst>
                </p14:cNvPr>
                <p14:cNvContentPartPr/>
                <p14:nvPr/>
              </p14:nvContentPartPr>
              <p14:xfrm>
                <a:off x="4222486" y="4985037"/>
                <a:ext cx="221760" cy="7812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336A343-126C-4E66-A101-B0030916982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13486" y="4976037"/>
                  <a:ext cx="239400" cy="79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7FE23BB-2DF1-46AD-9958-226FC8B85D64}"/>
                    </a:ext>
                  </a:extLst>
                </p14:cNvPr>
                <p14:cNvContentPartPr/>
                <p14:nvPr/>
              </p14:nvContentPartPr>
              <p14:xfrm>
                <a:off x="4455406" y="5451237"/>
                <a:ext cx="181800" cy="3139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7FE23BB-2DF1-46AD-9958-226FC8B85D6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46406" y="5442597"/>
                  <a:ext cx="1994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3BB77EC-AECE-4749-83F1-8901A99F2CA6}"/>
                    </a:ext>
                  </a:extLst>
                </p14:cNvPr>
                <p14:cNvContentPartPr/>
                <p14:nvPr/>
              </p14:nvContentPartPr>
              <p14:xfrm>
                <a:off x="4973806" y="5614317"/>
                <a:ext cx="41040" cy="295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3BB77EC-AECE-4749-83F1-8901A99F2CA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64806" y="5605677"/>
                  <a:ext cx="58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518BF61-762F-4D18-8970-A2AA5734B3D1}"/>
                    </a:ext>
                  </a:extLst>
                </p14:cNvPr>
                <p14:cNvContentPartPr/>
                <p14:nvPr/>
              </p14:nvContentPartPr>
              <p14:xfrm>
                <a:off x="2056366" y="5864877"/>
                <a:ext cx="204120" cy="4485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518BF61-762F-4D18-8970-A2AA5734B3D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47366" y="5855877"/>
                  <a:ext cx="2217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CF42A32-8E1C-4C75-88AC-2EAA2469B23C}"/>
                    </a:ext>
                  </a:extLst>
                </p14:cNvPr>
                <p14:cNvContentPartPr/>
                <p14:nvPr/>
              </p14:nvContentPartPr>
              <p14:xfrm>
                <a:off x="2236006" y="5824557"/>
                <a:ext cx="204480" cy="5821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CF42A32-8E1C-4C75-88AC-2EAA2469B23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27366" y="5815557"/>
                  <a:ext cx="22212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DF28812-990A-423F-B0FD-4AE07D6BAC21}"/>
                    </a:ext>
                  </a:extLst>
                </p14:cNvPr>
                <p14:cNvContentPartPr/>
                <p14:nvPr/>
              </p14:nvContentPartPr>
              <p14:xfrm>
                <a:off x="2131606" y="6097797"/>
                <a:ext cx="297360" cy="237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DF28812-990A-423F-B0FD-4AE07D6BAC2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22606" y="6088797"/>
                  <a:ext cx="315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02B4DA3-CB6B-4131-98BA-7C7D4B517CB4}"/>
                    </a:ext>
                  </a:extLst>
                </p14:cNvPr>
                <p14:cNvContentPartPr/>
                <p14:nvPr/>
              </p14:nvContentPartPr>
              <p14:xfrm>
                <a:off x="2032606" y="6487677"/>
                <a:ext cx="390600" cy="939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02B4DA3-CB6B-4131-98BA-7C7D4B517CB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23606" y="6478677"/>
                  <a:ext cx="408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D90BBA1-AA74-491A-BFD2-FD5860BE30BD}"/>
                    </a:ext>
                  </a:extLst>
                </p14:cNvPr>
                <p14:cNvContentPartPr/>
                <p14:nvPr/>
              </p14:nvContentPartPr>
              <p14:xfrm>
                <a:off x="1869526" y="5993037"/>
                <a:ext cx="87840" cy="5943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D90BBA1-AA74-491A-BFD2-FD5860BE30B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60526" y="5984037"/>
                  <a:ext cx="10548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A5148E0-F35F-4054-8F42-D070AA6020AC}"/>
                    </a:ext>
                  </a:extLst>
                </p14:cNvPr>
                <p14:cNvContentPartPr/>
                <p14:nvPr/>
              </p14:nvContentPartPr>
              <p14:xfrm>
                <a:off x="2486566" y="5841477"/>
                <a:ext cx="77040" cy="9644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A5148E0-F35F-4054-8F42-D070AA6020A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77566" y="5832837"/>
                  <a:ext cx="94680" cy="9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2979E66-985A-4A8F-9941-6666AB770C4F}"/>
                    </a:ext>
                  </a:extLst>
                </p14:cNvPr>
                <p14:cNvContentPartPr/>
                <p14:nvPr/>
              </p14:nvContentPartPr>
              <p14:xfrm>
                <a:off x="2737126" y="6167637"/>
                <a:ext cx="250920" cy="1983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2979E66-985A-4A8F-9941-6666AB770C4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28486" y="6158997"/>
                  <a:ext cx="2685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F8D1A3D-6EF7-4A17-A575-5021ACF8A3CA}"/>
                    </a:ext>
                  </a:extLst>
                </p14:cNvPr>
                <p14:cNvContentPartPr/>
                <p14:nvPr/>
              </p14:nvContentPartPr>
              <p14:xfrm>
                <a:off x="3482686" y="5981157"/>
                <a:ext cx="145800" cy="4604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F8D1A3D-6EF7-4A17-A575-5021ACF8A3C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74046" y="5972517"/>
                  <a:ext cx="16344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FA53363-5C79-412E-8E2B-DB1137236310}"/>
                    </a:ext>
                  </a:extLst>
                </p14:cNvPr>
                <p14:cNvContentPartPr/>
                <p14:nvPr/>
              </p14:nvContentPartPr>
              <p14:xfrm>
                <a:off x="3526606" y="6004557"/>
                <a:ext cx="224280" cy="5256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FA53363-5C79-412E-8E2B-DB113723631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17606" y="5995557"/>
                  <a:ext cx="24192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EC00362-24D3-4DFB-BD87-2F28B5F147B2}"/>
                    </a:ext>
                  </a:extLst>
                </p14:cNvPr>
                <p14:cNvContentPartPr/>
                <p14:nvPr/>
              </p14:nvContentPartPr>
              <p14:xfrm>
                <a:off x="3374326" y="6592437"/>
                <a:ext cx="347400" cy="1749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EC00362-24D3-4DFB-BD87-2F28B5F147B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65686" y="6583797"/>
                  <a:ext cx="365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6873DE3-6806-41B0-9FEC-2624F984C2D2}"/>
                    </a:ext>
                  </a:extLst>
                </p14:cNvPr>
                <p14:cNvContentPartPr/>
                <p14:nvPr/>
              </p14:nvContentPartPr>
              <p14:xfrm>
                <a:off x="3185686" y="5917077"/>
                <a:ext cx="105120" cy="7750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6873DE3-6806-41B0-9FEC-2624F984C2D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76686" y="5908437"/>
                  <a:ext cx="122760" cy="79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5FF3E4D-0DBF-4162-BDA7-DEFC230045C2}"/>
                    </a:ext>
                  </a:extLst>
                </p14:cNvPr>
                <p14:cNvContentPartPr/>
                <p14:nvPr/>
              </p14:nvContentPartPr>
              <p14:xfrm>
                <a:off x="3919366" y="5981157"/>
                <a:ext cx="46800" cy="7862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5FF3E4D-0DBF-4162-BDA7-DEFC230045C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10726" y="5972517"/>
                  <a:ext cx="64440" cy="80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E0F52689-7591-459A-A1C2-C472AF02962E}"/>
                  </a:ext>
                </a:extLst>
              </p14:cNvPr>
              <p14:cNvContentPartPr/>
              <p14:nvPr/>
            </p14:nvContentPartPr>
            <p14:xfrm>
              <a:off x="1775926" y="587997"/>
              <a:ext cx="7380000" cy="202752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E0F52689-7591-459A-A1C2-C472AF02962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66926" y="578997"/>
                <a:ext cx="7397640" cy="204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08B188A6-8E8C-4521-A9A4-C7ED6160BF34}"/>
              </a:ext>
            </a:extLst>
          </p:cNvPr>
          <p:cNvGrpSpPr/>
          <p:nvPr/>
        </p:nvGrpSpPr>
        <p:grpSpPr>
          <a:xfrm>
            <a:off x="780166" y="180477"/>
            <a:ext cx="8078040" cy="4048200"/>
            <a:chOff x="780166" y="180477"/>
            <a:chExt cx="8078040" cy="404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717563C-C96C-4EF8-AACE-C149C2BE73FB}"/>
                    </a:ext>
                  </a:extLst>
                </p14:cNvPr>
                <p14:cNvContentPartPr/>
                <p14:nvPr/>
              </p14:nvContentPartPr>
              <p14:xfrm>
                <a:off x="780166" y="389997"/>
                <a:ext cx="297360" cy="6008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717563C-C96C-4EF8-AACE-C149C2BE73F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1526" y="381357"/>
                  <a:ext cx="31500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52D0D65-F690-410E-BFD5-66B7AC8BE327}"/>
                    </a:ext>
                  </a:extLst>
                </p14:cNvPr>
                <p14:cNvContentPartPr/>
                <p14:nvPr/>
              </p14:nvContentPartPr>
              <p14:xfrm>
                <a:off x="1190206" y="739197"/>
                <a:ext cx="248040" cy="3384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52D0D65-F690-410E-BFD5-66B7AC8BE32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81566" y="730557"/>
                  <a:ext cx="2656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EE99B67-3238-49CE-9C4E-F625981C7C92}"/>
                    </a:ext>
                  </a:extLst>
                </p14:cNvPr>
                <p14:cNvContentPartPr/>
                <p14:nvPr/>
              </p14:nvContentPartPr>
              <p14:xfrm>
                <a:off x="1560646" y="343917"/>
                <a:ext cx="379080" cy="10594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EE99B67-3238-49CE-9C4E-F625981C7C9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51646" y="335277"/>
                  <a:ext cx="396720" cy="10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10E136A-24D8-4C85-870C-840C08F6C3A6}"/>
                    </a:ext>
                  </a:extLst>
                </p14:cNvPr>
                <p14:cNvContentPartPr/>
                <p14:nvPr/>
              </p14:nvContentPartPr>
              <p14:xfrm>
                <a:off x="2038366" y="541557"/>
                <a:ext cx="361440" cy="463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10E136A-24D8-4C85-870C-840C08F6C3A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29366" y="532557"/>
                  <a:ext cx="3790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A6AC4DF-D245-4E14-BC65-07D3769F9A81}"/>
                    </a:ext>
                  </a:extLst>
                </p14:cNvPr>
                <p14:cNvContentPartPr/>
                <p14:nvPr/>
              </p14:nvContentPartPr>
              <p14:xfrm>
                <a:off x="2294686" y="587997"/>
                <a:ext cx="233280" cy="431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A6AC4DF-D245-4E14-BC65-07D3769F9A8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85686" y="579357"/>
                  <a:ext cx="25092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CE82453-294F-4EA8-859C-D8FE81F3C4D7}"/>
                    </a:ext>
                  </a:extLst>
                </p14:cNvPr>
                <p14:cNvContentPartPr/>
                <p14:nvPr/>
              </p14:nvContentPartPr>
              <p14:xfrm>
                <a:off x="2224486" y="803637"/>
                <a:ext cx="245160" cy="24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CE82453-294F-4EA8-859C-D8FE81F3C4D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215846" y="794997"/>
                  <a:ext cx="262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C9EA555-E96F-46DD-821C-E1671F6E984D}"/>
                    </a:ext>
                  </a:extLst>
                </p14:cNvPr>
                <p14:cNvContentPartPr/>
                <p14:nvPr/>
              </p14:nvContentPartPr>
              <p14:xfrm>
                <a:off x="2038366" y="1152117"/>
                <a:ext cx="384840" cy="68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C9EA555-E96F-46DD-821C-E1671F6E984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29366" y="1143477"/>
                  <a:ext cx="4024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F25C9B1-61AC-41D2-BF23-72E7F9DE2599}"/>
                    </a:ext>
                  </a:extLst>
                </p14:cNvPr>
                <p14:cNvContentPartPr/>
                <p14:nvPr/>
              </p14:nvContentPartPr>
              <p14:xfrm>
                <a:off x="2673046" y="566757"/>
                <a:ext cx="99360" cy="394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F25C9B1-61AC-41D2-BF23-72E7F9DE259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64046" y="557757"/>
                  <a:ext cx="1170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9AF3A61-2AE9-4A71-B185-73937D1AE51E}"/>
                    </a:ext>
                  </a:extLst>
                </p14:cNvPr>
                <p14:cNvContentPartPr/>
                <p14:nvPr/>
              </p14:nvContentPartPr>
              <p14:xfrm>
                <a:off x="2859166" y="710397"/>
                <a:ext cx="158760" cy="149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9AF3A61-2AE9-4A71-B185-73937D1AE51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50166" y="701397"/>
                  <a:ext cx="176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4E9747F-ED2C-41F3-B194-7ED340537BB2}"/>
                    </a:ext>
                  </a:extLst>
                </p14:cNvPr>
                <p14:cNvContentPartPr/>
                <p14:nvPr/>
              </p14:nvContentPartPr>
              <p14:xfrm>
                <a:off x="3034126" y="546957"/>
                <a:ext cx="187200" cy="478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4E9747F-ED2C-41F3-B194-7ED340537BB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25486" y="537957"/>
                  <a:ext cx="20484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CF91DE9-82D9-45B9-9111-41F1E2AB66B7}"/>
                    </a:ext>
                  </a:extLst>
                </p14:cNvPr>
                <p14:cNvContentPartPr/>
                <p14:nvPr/>
              </p14:nvContentPartPr>
              <p14:xfrm>
                <a:off x="3391606" y="605637"/>
                <a:ext cx="225720" cy="332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CF91DE9-82D9-45B9-9111-41F1E2AB66B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82606" y="596997"/>
                  <a:ext cx="2433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568074A-2D66-4928-BC48-16C7FDEB01C6}"/>
                    </a:ext>
                  </a:extLst>
                </p14:cNvPr>
                <p14:cNvContentPartPr/>
                <p14:nvPr/>
              </p14:nvContentPartPr>
              <p14:xfrm>
                <a:off x="3529126" y="325557"/>
                <a:ext cx="144000" cy="187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568074A-2D66-4928-BC48-16C7FDEB01C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20486" y="316557"/>
                  <a:ext cx="161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53DE26E-8E5E-44FC-9EE4-890BACD12DDB}"/>
                    </a:ext>
                  </a:extLst>
                </p14:cNvPr>
                <p14:cNvContentPartPr/>
                <p14:nvPr/>
              </p14:nvContentPartPr>
              <p14:xfrm>
                <a:off x="3680686" y="180477"/>
                <a:ext cx="41040" cy="35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53DE26E-8E5E-44FC-9EE4-890BACD12DD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72046" y="171477"/>
                  <a:ext cx="58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121E6B2-FCD5-4FAA-AFE0-5F46847503C0}"/>
                    </a:ext>
                  </a:extLst>
                </p14:cNvPr>
                <p14:cNvContentPartPr/>
                <p14:nvPr/>
              </p14:nvContentPartPr>
              <p14:xfrm>
                <a:off x="3692206" y="261837"/>
                <a:ext cx="431280" cy="204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121E6B2-FCD5-4FAA-AFE0-5F46847503C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83566" y="253197"/>
                  <a:ext cx="448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54AD773-E1FA-456B-8688-2320511C2AE9}"/>
                    </a:ext>
                  </a:extLst>
                </p14:cNvPr>
                <p14:cNvContentPartPr/>
                <p14:nvPr/>
              </p14:nvContentPartPr>
              <p14:xfrm>
                <a:off x="4030246" y="232677"/>
                <a:ext cx="105120" cy="221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54AD773-E1FA-456B-8688-2320511C2AE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21246" y="224037"/>
                  <a:ext cx="1227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EB889A1-718B-4E4A-AF13-FEFEC3481982}"/>
                    </a:ext>
                  </a:extLst>
                </p14:cNvPr>
                <p14:cNvContentPartPr/>
                <p14:nvPr/>
              </p14:nvContentPartPr>
              <p14:xfrm>
                <a:off x="4001086" y="290997"/>
                <a:ext cx="436680" cy="955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EB889A1-718B-4E4A-AF13-FEFEC348198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92086" y="282357"/>
                  <a:ext cx="454320" cy="9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7CCC01-79E9-4D5D-B22B-DAFFB9AC9B06}"/>
                    </a:ext>
                  </a:extLst>
                </p14:cNvPr>
                <p14:cNvContentPartPr/>
                <p14:nvPr/>
              </p14:nvContentPartPr>
              <p14:xfrm>
                <a:off x="4583566" y="721917"/>
                <a:ext cx="70200" cy="18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7CCC01-79E9-4D5D-B22B-DAFFB9AC9B0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74566" y="713277"/>
                  <a:ext cx="87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0EEFD1F-463C-46EF-89B6-1517B07AB1E6}"/>
                    </a:ext>
                  </a:extLst>
                </p14:cNvPr>
                <p14:cNvContentPartPr/>
                <p14:nvPr/>
              </p14:nvContentPartPr>
              <p14:xfrm>
                <a:off x="4548646" y="809397"/>
                <a:ext cx="174960" cy="46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0EEFD1F-463C-46EF-89B6-1517B07AB1E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39646" y="800397"/>
                  <a:ext cx="192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54E14E4-FA4A-4500-9690-73BD1F04BAD5}"/>
                    </a:ext>
                  </a:extLst>
                </p14:cNvPr>
                <p14:cNvContentPartPr/>
                <p14:nvPr/>
              </p14:nvContentPartPr>
              <p14:xfrm>
                <a:off x="4874446" y="506637"/>
                <a:ext cx="268560" cy="414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54E14E4-FA4A-4500-9690-73BD1F04BAD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65806" y="497637"/>
                  <a:ext cx="2862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26F787B-2AA1-41F5-9620-C058D4CC261A}"/>
                    </a:ext>
                  </a:extLst>
                </p14:cNvPr>
                <p14:cNvContentPartPr/>
                <p14:nvPr/>
              </p14:nvContentPartPr>
              <p14:xfrm>
                <a:off x="5218246" y="757197"/>
                <a:ext cx="256680" cy="238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26F787B-2AA1-41F5-9620-C058D4CC261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09246" y="748557"/>
                  <a:ext cx="2743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5D1E183-9502-4193-B826-CC0A5129D2FF}"/>
                    </a:ext>
                  </a:extLst>
                </p14:cNvPr>
                <p14:cNvContentPartPr/>
                <p14:nvPr/>
              </p14:nvContentPartPr>
              <p14:xfrm>
                <a:off x="5608126" y="368757"/>
                <a:ext cx="390960" cy="679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5D1E183-9502-4193-B826-CC0A5129D2F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99486" y="359757"/>
                  <a:ext cx="408600" cy="6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1FC9252-1BB7-460C-8E41-42FC2CD527BF}"/>
                    </a:ext>
                  </a:extLst>
                </p14:cNvPr>
                <p14:cNvContentPartPr/>
                <p14:nvPr/>
              </p14:nvContentPartPr>
              <p14:xfrm>
                <a:off x="5987206" y="552717"/>
                <a:ext cx="291240" cy="397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1FC9252-1BB7-460C-8E41-42FC2CD527B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978206" y="543717"/>
                  <a:ext cx="30888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7811A6A-BB4F-4F39-BD97-865621463CDA}"/>
                    </a:ext>
                  </a:extLst>
                </p14:cNvPr>
                <p14:cNvContentPartPr/>
                <p14:nvPr/>
              </p14:nvContentPartPr>
              <p14:xfrm>
                <a:off x="5917006" y="704277"/>
                <a:ext cx="70200" cy="221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7811A6A-BB4F-4F39-BD97-865621463CD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08366" y="695277"/>
                  <a:ext cx="878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A13050F-10A9-4E06-A2A0-547C3B86B00D}"/>
                    </a:ext>
                  </a:extLst>
                </p14:cNvPr>
                <p14:cNvContentPartPr/>
                <p14:nvPr/>
              </p14:nvContentPartPr>
              <p14:xfrm>
                <a:off x="5876326" y="977877"/>
                <a:ext cx="390600" cy="144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A13050F-10A9-4E06-A2A0-547C3B86B00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67686" y="968877"/>
                  <a:ext cx="408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8D68D33-E8E9-4151-97BF-0FBAA59216A2}"/>
                    </a:ext>
                  </a:extLst>
                </p14:cNvPr>
                <p14:cNvContentPartPr/>
                <p14:nvPr/>
              </p14:nvContentPartPr>
              <p14:xfrm>
                <a:off x="6336406" y="535797"/>
                <a:ext cx="105480" cy="431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8D68D33-E8E9-4151-97BF-0FBAA59216A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27766" y="526797"/>
                  <a:ext cx="12312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36D8E36-76E2-4B2F-8461-F8419968CBC1}"/>
                    </a:ext>
                  </a:extLst>
                </p14:cNvPr>
                <p14:cNvContentPartPr/>
                <p14:nvPr/>
              </p14:nvContentPartPr>
              <p14:xfrm>
                <a:off x="6494086" y="640557"/>
                <a:ext cx="233640" cy="227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36D8E36-76E2-4B2F-8461-F8419968CBC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85086" y="631557"/>
                  <a:ext cx="251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8B7FA97-16FB-4C54-9A55-EFF1296B1B42}"/>
                    </a:ext>
                  </a:extLst>
                </p14:cNvPr>
                <p14:cNvContentPartPr/>
                <p14:nvPr/>
              </p14:nvContentPartPr>
              <p14:xfrm>
                <a:off x="6656806" y="535797"/>
                <a:ext cx="221760" cy="501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8B7FA97-16FB-4C54-9A55-EFF1296B1B4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48166" y="526797"/>
                  <a:ext cx="23940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A13FDBC-E19F-489D-B13F-FBEF2F0701D2}"/>
                    </a:ext>
                  </a:extLst>
                </p14:cNvPr>
                <p14:cNvContentPartPr/>
                <p14:nvPr/>
              </p14:nvContentPartPr>
              <p14:xfrm>
                <a:off x="7032286" y="593397"/>
                <a:ext cx="271440" cy="303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A13FDBC-E19F-489D-B13F-FBEF2F0701D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023646" y="584757"/>
                  <a:ext cx="2890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3DE1C2D-0208-46CC-93F3-A02B6C3772F9}"/>
                    </a:ext>
                  </a:extLst>
                </p14:cNvPr>
                <p14:cNvContentPartPr/>
                <p14:nvPr/>
              </p14:nvContentPartPr>
              <p14:xfrm>
                <a:off x="7314886" y="378477"/>
                <a:ext cx="145800" cy="186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3DE1C2D-0208-46CC-93F3-A02B6C3772F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06246" y="369477"/>
                  <a:ext cx="163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A7408EC-2052-4BF6-846F-51AC0C2EF503}"/>
                    </a:ext>
                  </a:extLst>
                </p14:cNvPr>
                <p14:cNvContentPartPr/>
                <p14:nvPr/>
              </p14:nvContentPartPr>
              <p14:xfrm>
                <a:off x="7437286" y="290997"/>
                <a:ext cx="64440" cy="18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A7408EC-2052-4BF6-846F-51AC0C2EF50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28646" y="282357"/>
                  <a:ext cx="82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D977892-3E64-4B2B-9552-78D382AAA5FF}"/>
                    </a:ext>
                  </a:extLst>
                </p14:cNvPr>
                <p14:cNvContentPartPr/>
                <p14:nvPr/>
              </p14:nvContentPartPr>
              <p14:xfrm>
                <a:off x="7570486" y="290997"/>
                <a:ext cx="461160" cy="209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D977892-3E64-4B2B-9552-78D382AAA5F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61846" y="282357"/>
                  <a:ext cx="478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CB34306-A66E-4B23-B781-C888448F34CF}"/>
                    </a:ext>
                  </a:extLst>
                </p14:cNvPr>
                <p14:cNvContentPartPr/>
                <p14:nvPr/>
              </p14:nvContentPartPr>
              <p14:xfrm>
                <a:off x="7949926" y="261837"/>
                <a:ext cx="122760" cy="180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CB34306-A66E-4B23-B781-C888448F34C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40926" y="253197"/>
                  <a:ext cx="140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FC8D9FF-828C-47D0-8AE3-726294829FBB}"/>
                    </a:ext>
                  </a:extLst>
                </p14:cNvPr>
                <p14:cNvContentPartPr/>
                <p14:nvPr/>
              </p14:nvContentPartPr>
              <p14:xfrm>
                <a:off x="1912006" y="1711917"/>
                <a:ext cx="388800" cy="595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FC8D9FF-828C-47D0-8AE3-726294829FB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03366" y="1703277"/>
                  <a:ext cx="40644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6C61C24-2168-48B7-BE41-C5C0CE004D74}"/>
                    </a:ext>
                  </a:extLst>
                </p14:cNvPr>
                <p14:cNvContentPartPr/>
                <p14:nvPr/>
              </p14:nvContentPartPr>
              <p14:xfrm>
                <a:off x="2247886" y="1723797"/>
                <a:ext cx="210600" cy="471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6C61C24-2168-48B7-BE41-C5C0CE004D7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39246" y="1714797"/>
                  <a:ext cx="22824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43E31C7-7F60-459A-87AD-7929CF1D1231}"/>
                    </a:ext>
                  </a:extLst>
                </p14:cNvPr>
                <p14:cNvContentPartPr/>
                <p14:nvPr/>
              </p14:nvContentPartPr>
              <p14:xfrm>
                <a:off x="2079046" y="2032317"/>
                <a:ext cx="308880" cy="410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43E31C7-7F60-459A-87AD-7929CF1D123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70406" y="2023677"/>
                  <a:ext cx="326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AB3B81C-5930-4097-8724-CEF2C7A2D66F}"/>
                    </a:ext>
                  </a:extLst>
                </p14:cNvPr>
                <p14:cNvContentPartPr/>
                <p14:nvPr/>
              </p14:nvContentPartPr>
              <p14:xfrm>
                <a:off x="1887166" y="2335437"/>
                <a:ext cx="617400" cy="227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AB3B81C-5930-4097-8724-CEF2C7A2D66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78526" y="2326437"/>
                  <a:ext cx="635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1FB4927-1FAC-4D43-99D5-45A8A9945DD5}"/>
                    </a:ext>
                  </a:extLst>
                </p14:cNvPr>
                <p14:cNvContentPartPr/>
                <p14:nvPr/>
              </p14:nvContentPartPr>
              <p14:xfrm>
                <a:off x="2672686" y="1741437"/>
                <a:ext cx="24120" cy="3672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1FB4927-1FAC-4D43-99D5-45A8A9945DD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663686" y="1732437"/>
                  <a:ext cx="417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95B521F-7634-4C61-A645-88ABB49FD3E0}"/>
                    </a:ext>
                  </a:extLst>
                </p14:cNvPr>
                <p14:cNvContentPartPr/>
                <p14:nvPr/>
              </p14:nvContentPartPr>
              <p14:xfrm>
                <a:off x="2801206" y="1828557"/>
                <a:ext cx="268560" cy="256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95B521F-7634-4C61-A645-88ABB49FD3E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792566" y="1819557"/>
                  <a:ext cx="2862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C4C7969-2A22-4AD2-90BB-2CA01878584F}"/>
                    </a:ext>
                  </a:extLst>
                </p14:cNvPr>
                <p14:cNvContentPartPr/>
                <p14:nvPr/>
              </p14:nvContentPartPr>
              <p14:xfrm>
                <a:off x="3046006" y="1694637"/>
                <a:ext cx="262080" cy="629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C4C7969-2A22-4AD2-90BB-2CA01878584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37006" y="1685997"/>
                  <a:ext cx="27972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2E36E39-4B5C-4549-8778-B8BF49F29B76}"/>
                    </a:ext>
                  </a:extLst>
                </p14:cNvPr>
                <p14:cNvContentPartPr/>
                <p14:nvPr/>
              </p14:nvContentPartPr>
              <p14:xfrm>
                <a:off x="3482686" y="1898397"/>
                <a:ext cx="117000" cy="6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2E36E39-4B5C-4549-8778-B8BF49F29B7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74046" y="1889757"/>
                  <a:ext cx="134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6F6BD8F-1238-4CD8-BE9C-16647EFDDA91}"/>
                    </a:ext>
                  </a:extLst>
                </p14:cNvPr>
                <p14:cNvContentPartPr/>
                <p14:nvPr/>
              </p14:nvContentPartPr>
              <p14:xfrm>
                <a:off x="3442006" y="2015037"/>
                <a:ext cx="140040" cy="64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6F6BD8F-1238-4CD8-BE9C-16647EFDDA9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33006" y="2006037"/>
                  <a:ext cx="157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5F6EE18-3BAF-4A78-9118-DDA1ABF69295}"/>
                    </a:ext>
                  </a:extLst>
                </p14:cNvPr>
                <p14:cNvContentPartPr/>
                <p14:nvPr/>
              </p14:nvContentPartPr>
              <p14:xfrm>
                <a:off x="3902086" y="1683117"/>
                <a:ext cx="256680" cy="379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5F6EE18-3BAF-4A78-9118-DDA1ABF6929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893086" y="1674117"/>
                  <a:ext cx="2743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5D4F394-2116-40E7-8D22-A8D413BF79E7}"/>
                    </a:ext>
                  </a:extLst>
                </p14:cNvPr>
                <p14:cNvContentPartPr/>
                <p14:nvPr/>
              </p14:nvContentPartPr>
              <p14:xfrm>
                <a:off x="4140766" y="1700397"/>
                <a:ext cx="116640" cy="414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5D4F394-2116-40E7-8D22-A8D413BF79E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32126" y="1691757"/>
                  <a:ext cx="13428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4AD9C43-ED80-4472-8948-9C871AE239A5}"/>
                    </a:ext>
                  </a:extLst>
                </p14:cNvPr>
                <p14:cNvContentPartPr/>
                <p14:nvPr/>
              </p14:nvContentPartPr>
              <p14:xfrm>
                <a:off x="4006846" y="1892637"/>
                <a:ext cx="210240" cy="58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4AD9C43-ED80-4472-8948-9C871AE239A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998206" y="1883997"/>
                  <a:ext cx="227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4EBC795-F8D5-4D70-97F4-B0772A41D466}"/>
                    </a:ext>
                  </a:extLst>
                </p14:cNvPr>
                <p14:cNvContentPartPr/>
                <p14:nvPr/>
              </p14:nvContentPartPr>
              <p14:xfrm>
                <a:off x="3791206" y="1619037"/>
                <a:ext cx="64800" cy="6235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4EBC795-F8D5-4D70-97F4-B0772A41D46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782566" y="1610037"/>
                  <a:ext cx="8244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F2075E7-EF77-4303-9B94-3292471B5012}"/>
                    </a:ext>
                  </a:extLst>
                </p14:cNvPr>
                <p14:cNvContentPartPr/>
                <p14:nvPr/>
              </p14:nvContentPartPr>
              <p14:xfrm>
                <a:off x="4210606" y="1560717"/>
                <a:ext cx="122760" cy="7750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F2075E7-EF77-4303-9B94-3292471B501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201966" y="1551717"/>
                  <a:ext cx="140400" cy="79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4F87830-AE23-4206-A19F-33000845699D}"/>
                    </a:ext>
                  </a:extLst>
                </p14:cNvPr>
                <p14:cNvContentPartPr/>
                <p14:nvPr/>
              </p14:nvContentPartPr>
              <p14:xfrm>
                <a:off x="3896326" y="2090637"/>
                <a:ext cx="396360" cy="198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4F87830-AE23-4206-A19F-33000845699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87326" y="2081997"/>
                  <a:ext cx="414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29A4F03-2857-4CF9-AE33-36C625749322}"/>
                    </a:ext>
                  </a:extLst>
                </p14:cNvPr>
                <p14:cNvContentPartPr/>
                <p14:nvPr/>
              </p14:nvContentPartPr>
              <p14:xfrm>
                <a:off x="4414366" y="1772397"/>
                <a:ext cx="280080" cy="3751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29A4F03-2857-4CF9-AE33-36C62574932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05726" y="1763397"/>
                  <a:ext cx="29772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DA4FCF0-3159-4347-B0B0-81CDD9F6C091}"/>
                    </a:ext>
                  </a:extLst>
                </p14:cNvPr>
                <p14:cNvContentPartPr/>
                <p14:nvPr/>
              </p14:nvContentPartPr>
              <p14:xfrm>
                <a:off x="4647646" y="1463517"/>
                <a:ext cx="151920" cy="236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DA4FCF0-3159-4347-B0B0-81CDD9F6C09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638646" y="1454517"/>
                  <a:ext cx="1695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C4921D1-6EE1-4962-9DCF-5E7C1D1B3D09}"/>
                    </a:ext>
                  </a:extLst>
                </p14:cNvPr>
                <p14:cNvContentPartPr/>
                <p14:nvPr/>
              </p14:nvContentPartPr>
              <p14:xfrm>
                <a:off x="4734766" y="1280997"/>
                <a:ext cx="46800" cy="410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C4921D1-6EE1-4962-9DCF-5E7C1D1B3D0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26126" y="1272357"/>
                  <a:ext cx="64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09E7EC4-D064-4161-80E8-098CAD3A4A35}"/>
                    </a:ext>
                  </a:extLst>
                </p14:cNvPr>
                <p14:cNvContentPartPr/>
                <p14:nvPr/>
              </p14:nvContentPartPr>
              <p14:xfrm>
                <a:off x="4839166" y="1397637"/>
                <a:ext cx="140040" cy="145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09E7EC4-D064-4161-80E8-098CAD3A4A3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30526" y="1388637"/>
                  <a:ext cx="157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59BBCAC-1586-49AB-8D8D-4DCDC2BCC1DD}"/>
                    </a:ext>
                  </a:extLst>
                </p14:cNvPr>
                <p14:cNvContentPartPr/>
                <p14:nvPr/>
              </p14:nvContentPartPr>
              <p14:xfrm>
                <a:off x="4880206" y="1221957"/>
                <a:ext cx="64440" cy="426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59BBCAC-1586-49AB-8D8D-4DCDC2BCC1D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71566" y="1212957"/>
                  <a:ext cx="820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114ED20-77C7-44A7-8C90-9883AC55C2A7}"/>
                    </a:ext>
                  </a:extLst>
                </p14:cNvPr>
                <p14:cNvContentPartPr/>
                <p14:nvPr/>
              </p14:nvContentPartPr>
              <p14:xfrm>
                <a:off x="4968046" y="1520037"/>
                <a:ext cx="128520" cy="169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114ED20-77C7-44A7-8C90-9883AC55C2A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959046" y="1511037"/>
                  <a:ext cx="146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0FE2090-6B10-4ED1-94AD-8B308E6BA0E6}"/>
                    </a:ext>
                  </a:extLst>
                </p14:cNvPr>
                <p14:cNvContentPartPr/>
                <p14:nvPr/>
              </p14:nvContentPartPr>
              <p14:xfrm>
                <a:off x="4950406" y="1642077"/>
                <a:ext cx="110880" cy="18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0FE2090-6B10-4ED1-94AD-8B308E6BA0E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41406" y="1633437"/>
                  <a:ext cx="128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6FABBD5-47F6-4034-BDAE-7E9C24148743}"/>
                    </a:ext>
                  </a:extLst>
                </p14:cNvPr>
                <p14:cNvContentPartPr/>
                <p14:nvPr/>
              </p14:nvContentPartPr>
              <p14:xfrm>
                <a:off x="5200966" y="2090637"/>
                <a:ext cx="151920" cy="128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6FABBD5-47F6-4034-BDAE-7E9C2414874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191966" y="2081997"/>
                  <a:ext cx="169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2C4B6C8-7D1D-4D8B-B27A-0AE1EB88CCEE}"/>
                    </a:ext>
                  </a:extLst>
                </p14:cNvPr>
                <p14:cNvContentPartPr/>
                <p14:nvPr/>
              </p14:nvContentPartPr>
              <p14:xfrm>
                <a:off x="6062806" y="1671237"/>
                <a:ext cx="45000" cy="3844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2C4B6C8-7D1D-4D8B-B27A-0AE1EB88CCE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54166" y="1662597"/>
                  <a:ext cx="626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E34E4B6-1CFE-46C2-B3D7-23007B775923}"/>
                    </a:ext>
                  </a:extLst>
                </p14:cNvPr>
                <p14:cNvContentPartPr/>
                <p14:nvPr/>
              </p14:nvContentPartPr>
              <p14:xfrm>
                <a:off x="6067846" y="1648557"/>
                <a:ext cx="365040" cy="454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E34E4B6-1CFE-46C2-B3D7-23007B77592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059206" y="1639557"/>
                  <a:ext cx="3826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85E4F0C-C840-4B0C-A541-E66BB3583602}"/>
                    </a:ext>
                  </a:extLst>
                </p14:cNvPr>
                <p14:cNvContentPartPr/>
                <p14:nvPr/>
              </p14:nvContentPartPr>
              <p14:xfrm>
                <a:off x="5998366" y="2183517"/>
                <a:ext cx="385200" cy="1638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85E4F0C-C840-4B0C-A541-E66BB358360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989726" y="2174517"/>
                  <a:ext cx="402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C76C6F6-265C-439A-9432-C6B5EEF0FBE8}"/>
                    </a:ext>
                  </a:extLst>
                </p14:cNvPr>
                <p14:cNvContentPartPr/>
                <p14:nvPr/>
              </p14:nvContentPartPr>
              <p14:xfrm>
                <a:off x="6571846" y="1595637"/>
                <a:ext cx="132120" cy="483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C76C6F6-265C-439A-9432-C6B5EEF0FBE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562846" y="1586997"/>
                  <a:ext cx="14976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E146756-FBAC-4D81-B548-FF8F0066A298}"/>
                    </a:ext>
                  </a:extLst>
                </p14:cNvPr>
                <p14:cNvContentPartPr/>
                <p14:nvPr/>
              </p14:nvContentPartPr>
              <p14:xfrm>
                <a:off x="6680206" y="1729557"/>
                <a:ext cx="274320" cy="1926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E146756-FBAC-4D81-B548-FF8F0066A29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671206" y="1720917"/>
                  <a:ext cx="2919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86007E2-F641-4665-9B5B-F932D37FB9FC}"/>
                    </a:ext>
                  </a:extLst>
                </p14:cNvPr>
                <p14:cNvContentPartPr/>
                <p14:nvPr/>
              </p14:nvContentPartPr>
              <p14:xfrm>
                <a:off x="6948046" y="1624797"/>
                <a:ext cx="212760" cy="5011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86007E2-F641-4665-9B5B-F932D37FB9F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939406" y="1615797"/>
                  <a:ext cx="23040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E100F34-1FA0-4B16-9095-84230D4323ED}"/>
                    </a:ext>
                  </a:extLst>
                </p14:cNvPr>
                <p14:cNvContentPartPr/>
                <p14:nvPr/>
              </p14:nvContentPartPr>
              <p14:xfrm>
                <a:off x="7233526" y="1817037"/>
                <a:ext cx="145800" cy="110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E100F34-1FA0-4B16-9095-84230D4323E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24526" y="1808037"/>
                  <a:ext cx="163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E43391A-8745-4B0B-A493-36023E4E9161}"/>
                    </a:ext>
                  </a:extLst>
                </p14:cNvPr>
                <p14:cNvContentPartPr/>
                <p14:nvPr/>
              </p14:nvContentPartPr>
              <p14:xfrm>
                <a:off x="7559686" y="1584117"/>
                <a:ext cx="70200" cy="483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E43391A-8745-4B0B-A493-36023E4E916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50686" y="1575117"/>
                  <a:ext cx="8784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0A102DC-8FCF-44E8-BF3C-96A24FBCF4B7}"/>
                    </a:ext>
                  </a:extLst>
                </p14:cNvPr>
                <p14:cNvContentPartPr/>
                <p14:nvPr/>
              </p14:nvContentPartPr>
              <p14:xfrm>
                <a:off x="7769206" y="1601037"/>
                <a:ext cx="82080" cy="3736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0A102DC-8FCF-44E8-BF3C-96A24FBCF4B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760566" y="1592397"/>
                  <a:ext cx="997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15E7AC9-0870-4246-9E9D-7830E209C6B1}"/>
                    </a:ext>
                  </a:extLst>
                </p14:cNvPr>
                <p14:cNvContentPartPr/>
                <p14:nvPr/>
              </p14:nvContentPartPr>
              <p14:xfrm>
                <a:off x="7781086" y="1583757"/>
                <a:ext cx="209520" cy="3268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15E7AC9-0870-4246-9E9D-7830E209C6B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772086" y="1574757"/>
                  <a:ext cx="2271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521BF06-045A-459F-B99B-A40067903189}"/>
                    </a:ext>
                  </a:extLst>
                </p14:cNvPr>
                <p14:cNvContentPartPr/>
                <p14:nvPr/>
              </p14:nvContentPartPr>
              <p14:xfrm>
                <a:off x="7724566" y="2014317"/>
                <a:ext cx="237240" cy="94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521BF06-045A-459F-B99B-A4006790318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715926" y="2005677"/>
                  <a:ext cx="254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58874BB-A1D9-43A3-8CC2-692E55A40C92}"/>
                    </a:ext>
                  </a:extLst>
                </p14:cNvPr>
                <p14:cNvContentPartPr/>
                <p14:nvPr/>
              </p14:nvContentPartPr>
              <p14:xfrm>
                <a:off x="7984486" y="1455597"/>
                <a:ext cx="145080" cy="7430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58874BB-A1D9-43A3-8CC2-692E55A40C9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975846" y="1446957"/>
                  <a:ext cx="162720" cy="7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9015873-73EA-45F2-9931-56C25A7D1B50}"/>
                    </a:ext>
                  </a:extLst>
                </p14:cNvPr>
                <p14:cNvContentPartPr/>
                <p14:nvPr/>
              </p14:nvContentPartPr>
              <p14:xfrm>
                <a:off x="8130286" y="1578717"/>
                <a:ext cx="338040" cy="285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9015873-73EA-45F2-9931-56C25A7D1B5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121646" y="1569717"/>
                  <a:ext cx="3556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6082E19-8000-4AD6-BB44-36F2D2E365CE}"/>
                    </a:ext>
                  </a:extLst>
                </p14:cNvPr>
                <p14:cNvContentPartPr/>
                <p14:nvPr/>
              </p14:nvContentPartPr>
              <p14:xfrm>
                <a:off x="8404246" y="1199637"/>
                <a:ext cx="64440" cy="2368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6082E19-8000-4AD6-BB44-36F2D2E365C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395246" y="1190637"/>
                  <a:ext cx="820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2689A15-D4AC-4653-A77A-19FE1F2C0BD6}"/>
                    </a:ext>
                  </a:extLst>
                </p14:cNvPr>
                <p14:cNvContentPartPr/>
                <p14:nvPr/>
              </p14:nvContentPartPr>
              <p14:xfrm>
                <a:off x="8456446" y="1036557"/>
                <a:ext cx="58680" cy="237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2689A15-D4AC-4653-A77A-19FE1F2C0BD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447806" y="1027557"/>
                  <a:ext cx="76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826C4B5-9D5E-4DF2-8DBD-A12304315160}"/>
                    </a:ext>
                  </a:extLst>
                </p14:cNvPr>
                <p14:cNvContentPartPr/>
                <p14:nvPr/>
              </p14:nvContentPartPr>
              <p14:xfrm>
                <a:off x="8461486" y="1059237"/>
                <a:ext cx="210240" cy="2286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826C4B5-9D5E-4DF2-8DBD-A1230431516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52846" y="1050237"/>
                  <a:ext cx="2278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14545F3-147E-47F0-828D-C87C899ECC92}"/>
                    </a:ext>
                  </a:extLst>
                </p14:cNvPr>
                <p14:cNvContentPartPr/>
                <p14:nvPr/>
              </p14:nvContentPartPr>
              <p14:xfrm>
                <a:off x="8480926" y="960237"/>
                <a:ext cx="104400" cy="4842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14545F3-147E-47F0-828D-C87C899ECC9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471926" y="951597"/>
                  <a:ext cx="12204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F3D306F-93B2-436C-BA1E-0B47906B3B0E}"/>
                    </a:ext>
                  </a:extLst>
                </p14:cNvPr>
                <p14:cNvContentPartPr/>
                <p14:nvPr/>
              </p14:nvContentPartPr>
              <p14:xfrm>
                <a:off x="8637166" y="1228797"/>
                <a:ext cx="181440" cy="2098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F3D306F-93B2-436C-BA1E-0B47906B3B0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628166" y="1219797"/>
                  <a:ext cx="1990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E671D9B-07FF-4654-8ECF-3F64FAA87BCA}"/>
                    </a:ext>
                  </a:extLst>
                </p14:cNvPr>
                <p14:cNvContentPartPr/>
                <p14:nvPr/>
              </p14:nvContentPartPr>
              <p14:xfrm>
                <a:off x="838486" y="2399517"/>
                <a:ext cx="349920" cy="87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E671D9B-07FF-4654-8ECF-3F64FAA87BC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29846" y="2390517"/>
                  <a:ext cx="367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F5A9876-7B20-4419-AA48-39EE28EE3596}"/>
                    </a:ext>
                  </a:extLst>
                </p14:cNvPr>
                <p14:cNvContentPartPr/>
                <p14:nvPr/>
              </p14:nvContentPartPr>
              <p14:xfrm>
                <a:off x="925966" y="1665477"/>
                <a:ext cx="523440" cy="7509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F5A9876-7B20-4419-AA48-39EE28EE359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16966" y="1656837"/>
                  <a:ext cx="541080" cy="76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EE1B5B9-853A-4EC7-BAE9-4035E6E5B4FB}"/>
                    </a:ext>
                  </a:extLst>
                </p14:cNvPr>
                <p14:cNvContentPartPr/>
                <p14:nvPr/>
              </p14:nvContentPartPr>
              <p14:xfrm>
                <a:off x="1130086" y="2958597"/>
                <a:ext cx="390240" cy="4255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EE1B5B9-853A-4EC7-BAE9-4035E6E5B4F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21086" y="2949597"/>
                  <a:ext cx="40788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5B8DB75-0104-4901-A99C-06CC2AFE5C6E}"/>
                    </a:ext>
                  </a:extLst>
                </p14:cNvPr>
                <p14:cNvContentPartPr/>
                <p14:nvPr/>
              </p14:nvContentPartPr>
              <p14:xfrm>
                <a:off x="1467406" y="2882637"/>
                <a:ext cx="174960" cy="582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5B8DB75-0104-4901-A99C-06CC2AFE5C6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458766" y="2873997"/>
                  <a:ext cx="19260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62DF864-D18E-4682-BC7F-EFEE56B50C6B}"/>
                    </a:ext>
                  </a:extLst>
                </p14:cNvPr>
                <p14:cNvContentPartPr/>
                <p14:nvPr/>
              </p14:nvContentPartPr>
              <p14:xfrm>
                <a:off x="1298566" y="3244077"/>
                <a:ext cx="262440" cy="648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62DF864-D18E-4682-BC7F-EFEE56B50C6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289566" y="3235077"/>
                  <a:ext cx="280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162FFEF-1DD0-4428-ACDA-5574E65C4D8A}"/>
                    </a:ext>
                  </a:extLst>
                </p14:cNvPr>
                <p14:cNvContentPartPr/>
                <p14:nvPr/>
              </p14:nvContentPartPr>
              <p14:xfrm>
                <a:off x="1281286" y="3529197"/>
                <a:ext cx="355680" cy="1764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162FFEF-1DD0-4428-ACDA-5574E65C4D8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272286" y="3520557"/>
                  <a:ext cx="373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0C20C10-D907-4EBD-8EA9-45141DC7798A}"/>
                    </a:ext>
                  </a:extLst>
                </p14:cNvPr>
                <p14:cNvContentPartPr/>
                <p14:nvPr/>
              </p14:nvContentPartPr>
              <p14:xfrm>
                <a:off x="1071406" y="2970117"/>
                <a:ext cx="70200" cy="699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0C20C10-D907-4EBD-8EA9-45141DC7798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62766" y="2961477"/>
                  <a:ext cx="87840" cy="71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78ABA71-F441-4989-B416-38A4FC20D005}"/>
                    </a:ext>
                  </a:extLst>
                </p14:cNvPr>
                <p14:cNvContentPartPr/>
                <p14:nvPr/>
              </p14:nvContentPartPr>
              <p14:xfrm>
                <a:off x="1770526" y="2836197"/>
                <a:ext cx="181080" cy="9201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78ABA71-F441-4989-B416-38A4FC20D00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761526" y="2827557"/>
                  <a:ext cx="198720" cy="9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62B9779-8C87-47C1-966E-CD1F5E617D5B}"/>
                    </a:ext>
                  </a:extLst>
                </p14:cNvPr>
                <p14:cNvContentPartPr/>
                <p14:nvPr/>
              </p14:nvContentPartPr>
              <p14:xfrm>
                <a:off x="2114326" y="3033477"/>
                <a:ext cx="635400" cy="2930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62B9779-8C87-47C1-966E-CD1F5E617D5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105326" y="3024837"/>
                  <a:ext cx="6530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28F8744-B344-45E4-901C-6EF700C88D1A}"/>
                    </a:ext>
                  </a:extLst>
                </p14:cNvPr>
                <p14:cNvContentPartPr/>
                <p14:nvPr/>
              </p14:nvContentPartPr>
              <p14:xfrm>
                <a:off x="3023686" y="2818557"/>
                <a:ext cx="243720" cy="6534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28F8744-B344-45E4-901C-6EF700C88D1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015046" y="2809917"/>
                  <a:ext cx="261360" cy="6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C5837AF-A641-4815-992C-9280F0236D04}"/>
                    </a:ext>
                  </a:extLst>
                </p14:cNvPr>
                <p14:cNvContentPartPr/>
                <p14:nvPr/>
              </p14:nvContentPartPr>
              <p14:xfrm>
                <a:off x="3301606" y="2998917"/>
                <a:ext cx="309600" cy="2815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C5837AF-A641-4815-992C-9280F0236D0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292606" y="2989917"/>
                  <a:ext cx="3272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1832E65-E0C8-45C4-9777-B7921B79EB10}"/>
                    </a:ext>
                  </a:extLst>
                </p14:cNvPr>
                <p14:cNvContentPartPr/>
                <p14:nvPr/>
              </p14:nvContentPartPr>
              <p14:xfrm>
                <a:off x="3645766" y="3022677"/>
                <a:ext cx="192600" cy="298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1832E65-E0C8-45C4-9777-B7921B79EB1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637126" y="3013677"/>
                  <a:ext cx="210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06A9C9E-6B9F-4254-A443-6655B7DDE136}"/>
                    </a:ext>
                  </a:extLst>
                </p14:cNvPr>
                <p14:cNvContentPartPr/>
                <p14:nvPr/>
              </p14:nvContentPartPr>
              <p14:xfrm>
                <a:off x="3721366" y="2882637"/>
                <a:ext cx="76320" cy="3787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06A9C9E-6B9F-4254-A443-6655B7DDE13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712726" y="2873997"/>
                  <a:ext cx="939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CE630DB-0B6F-4B49-9F15-EC20CE9AAB29}"/>
                    </a:ext>
                  </a:extLst>
                </p14:cNvPr>
                <p14:cNvContentPartPr/>
                <p14:nvPr/>
              </p14:nvContentPartPr>
              <p14:xfrm>
                <a:off x="4001086" y="2964357"/>
                <a:ext cx="216000" cy="2682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CE630DB-0B6F-4B49-9F15-EC20CE9AAB2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992086" y="2955357"/>
                  <a:ext cx="2336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1930DE7-A670-4114-B540-BCC86DDCBAD5}"/>
                    </a:ext>
                  </a:extLst>
                </p14:cNvPr>
                <p14:cNvContentPartPr/>
                <p14:nvPr/>
              </p14:nvContentPartPr>
              <p14:xfrm>
                <a:off x="4338766" y="2929797"/>
                <a:ext cx="219240" cy="2325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1930DE7-A670-4114-B540-BCC86DDCBAD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330126" y="2921157"/>
                  <a:ext cx="236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3F7C95D-01ED-4659-B58F-4B84EAC5A4F8}"/>
                    </a:ext>
                  </a:extLst>
                </p14:cNvPr>
                <p14:cNvContentPartPr/>
                <p14:nvPr/>
              </p14:nvContentPartPr>
              <p14:xfrm>
                <a:off x="4426246" y="2801277"/>
                <a:ext cx="174960" cy="4838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3F7C95D-01ED-4659-B58F-4B84EAC5A4F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417246" y="2792277"/>
                  <a:ext cx="19260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44D16A9-D89F-456C-9F01-20BF886BC291}"/>
                    </a:ext>
                  </a:extLst>
                </p14:cNvPr>
                <p14:cNvContentPartPr/>
                <p14:nvPr/>
              </p14:nvContentPartPr>
              <p14:xfrm>
                <a:off x="4548286" y="3168117"/>
                <a:ext cx="161280" cy="1785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44D16A9-D89F-456C-9F01-20BF886BC29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539286" y="3159477"/>
                  <a:ext cx="178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E229844-D4C9-43A2-8269-87A962289718}"/>
                    </a:ext>
                  </a:extLst>
                </p14:cNvPr>
                <p14:cNvContentPartPr/>
                <p14:nvPr/>
              </p14:nvContentPartPr>
              <p14:xfrm>
                <a:off x="4595086" y="3267117"/>
                <a:ext cx="151920" cy="18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E229844-D4C9-43A2-8269-87A96228971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586446" y="3258477"/>
                  <a:ext cx="169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306BD3A-84C0-48F1-B57B-5875884091C8}"/>
                    </a:ext>
                  </a:extLst>
                </p14:cNvPr>
                <p14:cNvContentPartPr/>
                <p14:nvPr/>
              </p14:nvContentPartPr>
              <p14:xfrm>
                <a:off x="4769686" y="2684637"/>
                <a:ext cx="290520" cy="8506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306BD3A-84C0-48F1-B57B-5875884091C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761046" y="2675997"/>
                  <a:ext cx="308160" cy="86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6AD9A8E-3140-4E88-97E8-2372FBB561A7}"/>
                    </a:ext>
                  </a:extLst>
                </p14:cNvPr>
                <p14:cNvContentPartPr/>
                <p14:nvPr/>
              </p14:nvContentPartPr>
              <p14:xfrm>
                <a:off x="5323006" y="3033837"/>
                <a:ext cx="192600" cy="59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6AD9A8E-3140-4E88-97E8-2372FBB561A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314366" y="3025197"/>
                  <a:ext cx="210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EFCB79A-6A48-41C0-B66D-1662E0894211}"/>
                    </a:ext>
                  </a:extLst>
                </p14:cNvPr>
                <p14:cNvContentPartPr/>
                <p14:nvPr/>
              </p14:nvContentPartPr>
              <p14:xfrm>
                <a:off x="5357926" y="3133197"/>
                <a:ext cx="186840" cy="817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EFCB79A-6A48-41C0-B66D-1662E089421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349286" y="3124557"/>
                  <a:ext cx="204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847C774-DDB1-4209-825F-DA013137D2B8}"/>
                    </a:ext>
                  </a:extLst>
                </p14:cNvPr>
                <p14:cNvContentPartPr/>
                <p14:nvPr/>
              </p14:nvContentPartPr>
              <p14:xfrm>
                <a:off x="5760046" y="2818557"/>
                <a:ext cx="75960" cy="658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847C774-DDB1-4209-825F-DA013137D2B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751046" y="2809917"/>
                  <a:ext cx="93600" cy="67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18470F0-6CFD-47F2-9A81-0B49A6A6CE30}"/>
                    </a:ext>
                  </a:extLst>
                </p14:cNvPr>
                <p14:cNvContentPartPr/>
                <p14:nvPr/>
              </p14:nvContentPartPr>
              <p14:xfrm>
                <a:off x="5969566" y="2952837"/>
                <a:ext cx="46800" cy="3150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18470F0-6CFD-47F2-9A81-0B49A6A6CE3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960926" y="2943837"/>
                  <a:ext cx="644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156EFB2-5B60-4E9F-BB3C-BE589A281707}"/>
                    </a:ext>
                  </a:extLst>
                </p14:cNvPr>
                <p14:cNvContentPartPr/>
                <p14:nvPr/>
              </p14:nvContentPartPr>
              <p14:xfrm>
                <a:off x="5963806" y="2970837"/>
                <a:ext cx="308880" cy="3427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156EFB2-5B60-4E9F-BB3C-BE589A28170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954806" y="2961837"/>
                  <a:ext cx="3265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0F90D50-31ED-4938-9499-B026B739E5E5}"/>
                    </a:ext>
                  </a:extLst>
                </p14:cNvPr>
                <p14:cNvContentPartPr/>
                <p14:nvPr/>
              </p14:nvContentPartPr>
              <p14:xfrm>
                <a:off x="5917366" y="3395277"/>
                <a:ext cx="367200" cy="1497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0F90D50-31ED-4938-9499-B026B739E5E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908726" y="3386637"/>
                  <a:ext cx="3848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E6D4835-5FEF-4C71-9FC6-B7ACE0467A7F}"/>
                    </a:ext>
                  </a:extLst>
                </p14:cNvPr>
                <p14:cNvContentPartPr/>
                <p14:nvPr/>
              </p14:nvContentPartPr>
              <p14:xfrm>
                <a:off x="6441526" y="2803437"/>
                <a:ext cx="41400" cy="7027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E6D4835-5FEF-4C71-9FC6-B7ACE0467A7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32526" y="2794797"/>
                  <a:ext cx="59040" cy="72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110420B-6BAF-4DB6-9F47-63741C3E8C53}"/>
                    </a:ext>
                  </a:extLst>
                </p14:cNvPr>
                <p14:cNvContentPartPr/>
                <p14:nvPr/>
              </p14:nvContentPartPr>
              <p14:xfrm>
                <a:off x="6761566" y="2929797"/>
                <a:ext cx="452160" cy="3038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110420B-6BAF-4DB6-9F47-63741C3E8C5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52566" y="2920797"/>
                  <a:ext cx="4698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C4CA96C-A3A2-4B2D-94C1-1566BBA41541}"/>
                    </a:ext>
                  </a:extLst>
                </p14:cNvPr>
                <p14:cNvContentPartPr/>
                <p14:nvPr/>
              </p14:nvContentPartPr>
              <p14:xfrm>
                <a:off x="7288606" y="2783637"/>
                <a:ext cx="201600" cy="5130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C4CA96C-A3A2-4B2D-94C1-1566BBA4154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279606" y="2774997"/>
                  <a:ext cx="21924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5971BFA-3085-4F39-9ABE-3136E7FE885C}"/>
                    </a:ext>
                  </a:extLst>
                </p14:cNvPr>
                <p14:cNvContentPartPr/>
                <p14:nvPr/>
              </p14:nvContentPartPr>
              <p14:xfrm>
                <a:off x="7454206" y="2906037"/>
                <a:ext cx="449640" cy="2214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5971BFA-3085-4F39-9ABE-3136E7FE885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445566" y="2897397"/>
                  <a:ext cx="4672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2365DC0-17F7-4CAB-8009-D4814F7AA3F8}"/>
                    </a:ext>
                  </a:extLst>
                </p14:cNvPr>
                <p14:cNvContentPartPr/>
                <p14:nvPr/>
              </p14:nvContentPartPr>
              <p14:xfrm>
                <a:off x="7792606" y="2830437"/>
                <a:ext cx="76320" cy="3556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2365DC0-17F7-4CAB-8009-D4814F7AA3F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783606" y="2821437"/>
                  <a:ext cx="939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BD0FD15-CE91-4BBE-990C-B850CA2D39D2}"/>
                    </a:ext>
                  </a:extLst>
                </p14:cNvPr>
                <p14:cNvContentPartPr/>
                <p14:nvPr/>
              </p14:nvContentPartPr>
              <p14:xfrm>
                <a:off x="8014006" y="2940957"/>
                <a:ext cx="157680" cy="586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BD0FD15-CE91-4BBE-990C-B850CA2D39D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005006" y="2932317"/>
                  <a:ext cx="175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9104A9A-06CA-4F9C-8CBD-49025A77FE2A}"/>
                    </a:ext>
                  </a:extLst>
                </p14:cNvPr>
                <p14:cNvContentPartPr/>
                <p14:nvPr/>
              </p14:nvContentPartPr>
              <p14:xfrm>
                <a:off x="8270326" y="2841957"/>
                <a:ext cx="274320" cy="2048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9104A9A-06CA-4F9C-8CBD-49025A77FE2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261326" y="2833317"/>
                  <a:ext cx="291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3CC65CE-A299-42EA-97DD-C888F4BBF6B4}"/>
                    </a:ext>
                  </a:extLst>
                </p14:cNvPr>
                <p14:cNvContentPartPr/>
                <p14:nvPr/>
              </p14:nvContentPartPr>
              <p14:xfrm>
                <a:off x="8392366" y="2679957"/>
                <a:ext cx="35280" cy="5004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3CC65CE-A299-42EA-97DD-C888F4BBF6B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383726" y="2670957"/>
                  <a:ext cx="5292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BDF5CEF-D844-4978-87D4-960FB49B4291}"/>
                    </a:ext>
                  </a:extLst>
                </p14:cNvPr>
                <p14:cNvContentPartPr/>
                <p14:nvPr/>
              </p14:nvContentPartPr>
              <p14:xfrm>
                <a:off x="8113006" y="2826837"/>
                <a:ext cx="18000" cy="2196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BDF5CEF-D844-4978-87D4-960FB49B429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104006" y="2817837"/>
                  <a:ext cx="356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EF3DE3E-9ED2-4925-89C7-990250BDB1D6}"/>
                    </a:ext>
                  </a:extLst>
                </p14:cNvPr>
                <p14:cNvContentPartPr/>
                <p14:nvPr/>
              </p14:nvContentPartPr>
              <p14:xfrm>
                <a:off x="8368246" y="3092517"/>
                <a:ext cx="173880" cy="2484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EF3DE3E-9ED2-4925-89C7-990250BDB1D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359606" y="3083517"/>
                  <a:ext cx="1915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4F04DBE-1CB4-4FBE-A14D-1E9AEFD04E8E}"/>
                    </a:ext>
                  </a:extLst>
                </p14:cNvPr>
                <p14:cNvContentPartPr/>
                <p14:nvPr/>
              </p14:nvContentPartPr>
              <p14:xfrm>
                <a:off x="8637166" y="2617317"/>
                <a:ext cx="221040" cy="6210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4F04DBE-1CB4-4FBE-A14D-1E9AEFD04E8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628166" y="2608677"/>
                  <a:ext cx="23868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31C4670-AF8E-4B73-9D88-F9DAE8BDE596}"/>
                    </a:ext>
                  </a:extLst>
                </p14:cNvPr>
                <p14:cNvContentPartPr/>
                <p14:nvPr/>
              </p14:nvContentPartPr>
              <p14:xfrm>
                <a:off x="4478806" y="3796317"/>
                <a:ext cx="443160" cy="3661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31C4670-AF8E-4B73-9D88-F9DAE8BDE59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469806" y="3787677"/>
                  <a:ext cx="4608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589E651-E26D-4151-B9F6-9978AF83EE6C}"/>
                    </a:ext>
                  </a:extLst>
                </p14:cNvPr>
                <p14:cNvContentPartPr/>
                <p14:nvPr/>
              </p14:nvContentPartPr>
              <p14:xfrm>
                <a:off x="4571686" y="3892437"/>
                <a:ext cx="396720" cy="1555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589E651-E26D-4151-B9F6-9978AF83EE6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562686" y="3883437"/>
                  <a:ext cx="414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9D4ABD1-D784-4460-9C0A-8746A9E00387}"/>
                    </a:ext>
                  </a:extLst>
                </p14:cNvPr>
                <p14:cNvContentPartPr/>
                <p14:nvPr/>
              </p14:nvContentPartPr>
              <p14:xfrm>
                <a:off x="5107366" y="3966237"/>
                <a:ext cx="274320" cy="180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9D4ABD1-D784-4460-9C0A-8746A9E0038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098726" y="3957237"/>
                  <a:ext cx="291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44A48E0-39D5-408D-B8E3-D872F60691EA}"/>
                    </a:ext>
                  </a:extLst>
                </p14:cNvPr>
                <p14:cNvContentPartPr/>
                <p14:nvPr/>
              </p14:nvContentPartPr>
              <p14:xfrm>
                <a:off x="5258206" y="3843837"/>
                <a:ext cx="111600" cy="3848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44A48E0-39D5-408D-B8E3-D872F60691E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249566" y="3834837"/>
                  <a:ext cx="1292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31FB3CB-80D1-4C6F-9D0F-B02D0F74F0A4}"/>
                    </a:ext>
                  </a:extLst>
                </p14:cNvPr>
                <p14:cNvContentPartPr/>
                <p14:nvPr/>
              </p14:nvContentPartPr>
              <p14:xfrm>
                <a:off x="8212006" y="3470157"/>
                <a:ext cx="285840" cy="597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31FB3CB-80D1-4C6F-9D0F-B02D0F74F0A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203006" y="3461517"/>
                  <a:ext cx="303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8EE4E2E-5966-4F27-BF63-EE3BC33F4FB0}"/>
                    </a:ext>
                  </a:extLst>
                </p14:cNvPr>
                <p14:cNvContentPartPr/>
                <p14:nvPr/>
              </p14:nvContentPartPr>
              <p14:xfrm>
                <a:off x="4356406" y="3412917"/>
                <a:ext cx="273600" cy="820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8EE4E2E-5966-4F27-BF63-EE3BC33F4FB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347406" y="3403917"/>
                  <a:ext cx="291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259A0AF-CF59-4FDC-9095-FC8386BB0932}"/>
                    </a:ext>
                  </a:extLst>
                </p14:cNvPr>
                <p14:cNvContentPartPr/>
                <p14:nvPr/>
              </p14:nvContentPartPr>
              <p14:xfrm>
                <a:off x="6907726" y="3511197"/>
                <a:ext cx="1444680" cy="406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259A0AF-CF59-4FDC-9095-FC8386BB093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898726" y="3502557"/>
                  <a:ext cx="1462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0FC9091-FAC6-434E-B81C-0957CB060D3A}"/>
                    </a:ext>
                  </a:extLst>
                </p14:cNvPr>
                <p14:cNvContentPartPr/>
                <p14:nvPr/>
              </p14:nvContentPartPr>
              <p14:xfrm>
                <a:off x="2562526" y="3534957"/>
                <a:ext cx="1270080" cy="1461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0FC9091-FAC6-434E-B81C-0957CB060D3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553526" y="3525957"/>
                  <a:ext cx="1287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575F68D-F0DC-4C00-B59C-C07FEB7B04BA}"/>
                    </a:ext>
                  </a:extLst>
                </p14:cNvPr>
                <p14:cNvContentPartPr/>
                <p14:nvPr/>
              </p14:nvContentPartPr>
              <p14:xfrm>
                <a:off x="3284326" y="3394917"/>
                <a:ext cx="1317240" cy="1119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575F68D-F0DC-4C00-B59C-C07FEB7B04B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275326" y="3386277"/>
                  <a:ext cx="1334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8CCA230-09E7-4994-983C-371432F02B8F}"/>
                    </a:ext>
                  </a:extLst>
                </p14:cNvPr>
                <p14:cNvContentPartPr/>
                <p14:nvPr/>
              </p14:nvContentPartPr>
              <p14:xfrm>
                <a:off x="6832126" y="3465117"/>
                <a:ext cx="1916280" cy="799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8CCA230-09E7-4994-983C-371432F02B8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823126" y="3456477"/>
                  <a:ext cx="19339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79DB8BF-8D00-4E40-86A0-3559DAE2317D}"/>
                    </a:ext>
                  </a:extLst>
                </p14:cNvPr>
                <p14:cNvContentPartPr/>
                <p14:nvPr/>
              </p14:nvContentPartPr>
              <p14:xfrm>
                <a:off x="4426246" y="3424437"/>
                <a:ext cx="262440" cy="702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79DB8BF-8D00-4E40-86A0-3559DAE2317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417246" y="3415797"/>
                  <a:ext cx="280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B2F2E97-F489-4C52-AC7C-ED0B7CF50E6D}"/>
                    </a:ext>
                  </a:extLst>
                </p14:cNvPr>
                <p14:cNvContentPartPr/>
                <p14:nvPr/>
              </p14:nvContentPartPr>
              <p14:xfrm>
                <a:off x="8334406" y="3425157"/>
                <a:ext cx="145800" cy="525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B2F2E97-F489-4C52-AC7C-ED0B7CF50E6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325406" y="3416157"/>
                  <a:ext cx="163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2851754-05E5-45B7-8C43-8FBE24E9F8FE}"/>
                    </a:ext>
                  </a:extLst>
                </p14:cNvPr>
                <p14:cNvContentPartPr/>
                <p14:nvPr/>
              </p14:nvContentPartPr>
              <p14:xfrm>
                <a:off x="5130766" y="1455957"/>
                <a:ext cx="145800" cy="61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2851754-05E5-45B7-8C43-8FBE24E9F8F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122126" y="1446957"/>
                  <a:ext cx="163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DFA27CF-3AAD-4832-950C-0333D0DCDA8E}"/>
                    </a:ext>
                  </a:extLst>
                </p14:cNvPr>
                <p14:cNvContentPartPr/>
                <p14:nvPr/>
              </p14:nvContentPartPr>
              <p14:xfrm>
                <a:off x="5194846" y="1374237"/>
                <a:ext cx="23760" cy="586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DFA27CF-3AAD-4832-950C-0333D0DCDA8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186206" y="1365597"/>
                  <a:ext cx="41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DCC885A-D495-4D06-A448-CC440CD261AB}"/>
                    </a:ext>
                  </a:extLst>
                </p14:cNvPr>
                <p14:cNvContentPartPr/>
                <p14:nvPr/>
              </p14:nvContentPartPr>
              <p14:xfrm>
                <a:off x="5357926" y="1322037"/>
                <a:ext cx="93600" cy="4604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DCC885A-D495-4D06-A448-CC440CD261A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349286" y="1313037"/>
                  <a:ext cx="11124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66C148C-1D94-4A26-AD3F-EB3724A1CE7E}"/>
                    </a:ext>
                  </a:extLst>
                </p14:cNvPr>
                <p14:cNvContentPartPr/>
                <p14:nvPr/>
              </p14:nvContentPartPr>
              <p14:xfrm>
                <a:off x="5456926" y="1397637"/>
                <a:ext cx="117000" cy="1512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66C148C-1D94-4A26-AD3F-EB3724A1CE7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448286" y="1388637"/>
                  <a:ext cx="134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9A28B49-3104-4973-BD7A-1CB51CFE1414}"/>
                    </a:ext>
                  </a:extLst>
                </p14:cNvPr>
                <p14:cNvContentPartPr/>
                <p14:nvPr/>
              </p14:nvContentPartPr>
              <p14:xfrm>
                <a:off x="5608486" y="1356957"/>
                <a:ext cx="186840" cy="759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9A28B49-3104-4973-BD7A-1CB51CFE141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599846" y="1347957"/>
                  <a:ext cx="204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3E3E373-20DF-476E-ADC1-A6B29642C348}"/>
                    </a:ext>
                  </a:extLst>
                </p14:cNvPr>
                <p14:cNvContentPartPr/>
                <p14:nvPr/>
              </p14:nvContentPartPr>
              <p14:xfrm>
                <a:off x="5637646" y="1351197"/>
                <a:ext cx="134280" cy="2160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3E3E373-20DF-476E-ADC1-A6B29642C34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629006" y="1342197"/>
                  <a:ext cx="1519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38153B5-2E9C-4E31-A9E5-06BF175E35C7}"/>
                    </a:ext>
                  </a:extLst>
                </p14:cNvPr>
                <p14:cNvContentPartPr/>
                <p14:nvPr/>
              </p14:nvContentPartPr>
              <p14:xfrm>
                <a:off x="1811206" y="2608677"/>
                <a:ext cx="1252440" cy="2048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38153B5-2E9C-4E31-A9E5-06BF175E35C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802206" y="2599677"/>
                  <a:ext cx="12700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C802A49-C8C6-4D67-80D2-2F9DD608E661}"/>
                    </a:ext>
                  </a:extLst>
                </p14:cNvPr>
                <p14:cNvContentPartPr/>
                <p14:nvPr/>
              </p14:nvContentPartPr>
              <p14:xfrm>
                <a:off x="6074326" y="2506437"/>
                <a:ext cx="1206360" cy="1494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C802A49-C8C6-4D67-80D2-2F9DD608E66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065326" y="2497797"/>
                  <a:ext cx="122400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244F841A-84E5-4D6F-B86A-64113298D3FC}"/>
              </a:ext>
            </a:extLst>
          </p:cNvPr>
          <p:cNvGrpSpPr/>
          <p:nvPr/>
        </p:nvGrpSpPr>
        <p:grpSpPr>
          <a:xfrm>
            <a:off x="5171806" y="4694157"/>
            <a:ext cx="3755880" cy="2190201"/>
            <a:chOff x="5171806" y="4694157"/>
            <a:chExt cx="3755880" cy="219020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3CCDC1C-3B67-47B6-B3F7-94AD484796A8}"/>
                    </a:ext>
                  </a:extLst>
                </p14:cNvPr>
                <p14:cNvContentPartPr/>
                <p14:nvPr/>
              </p14:nvContentPartPr>
              <p14:xfrm>
                <a:off x="5742046" y="6068637"/>
                <a:ext cx="65160" cy="7225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3CCDC1C-3B67-47B6-B3F7-94AD484796A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733046" y="6059637"/>
                  <a:ext cx="82800" cy="74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0855DC3-FB36-498F-B32D-38F640612CFC}"/>
                    </a:ext>
                  </a:extLst>
                </p14:cNvPr>
                <p14:cNvContentPartPr/>
                <p14:nvPr/>
              </p14:nvContentPartPr>
              <p14:xfrm>
                <a:off x="5171806" y="6539517"/>
                <a:ext cx="1116720" cy="709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0855DC3-FB36-498F-B32D-38F640612CF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162806" y="6530877"/>
                  <a:ext cx="11343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010D1A7-5C9F-4782-9D86-5F0A5F5B0302}"/>
                    </a:ext>
                  </a:extLst>
                </p14:cNvPr>
                <p14:cNvContentPartPr/>
                <p14:nvPr/>
              </p14:nvContentPartPr>
              <p14:xfrm>
                <a:off x="6161806" y="6493797"/>
                <a:ext cx="174960" cy="2397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010D1A7-5C9F-4782-9D86-5F0A5F5B030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152806" y="6485157"/>
                  <a:ext cx="1926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98C494C-1BB5-4E2F-BFB8-4AF1968A3AEB}"/>
                    </a:ext>
                  </a:extLst>
                </p14:cNvPr>
                <p14:cNvContentPartPr/>
                <p14:nvPr/>
              </p14:nvContentPartPr>
              <p14:xfrm>
                <a:off x="6429646" y="6575157"/>
                <a:ext cx="111240" cy="1987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98C494C-1BB5-4E2F-BFB8-4AF1968A3AE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420646" y="6566157"/>
                  <a:ext cx="128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91102C2-B478-4DC5-ADAC-7F62B40B400B}"/>
                    </a:ext>
                  </a:extLst>
                </p14:cNvPr>
                <p14:cNvContentPartPr/>
                <p14:nvPr/>
              </p14:nvContentPartPr>
              <p14:xfrm>
                <a:off x="6394726" y="6563277"/>
                <a:ext cx="128520" cy="2336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91102C2-B478-4DC5-ADAC-7F62B40B400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386086" y="6554637"/>
                  <a:ext cx="1461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9365428-A112-410F-B2A2-058A34F5AF07}"/>
                    </a:ext>
                  </a:extLst>
                </p14:cNvPr>
                <p14:cNvContentPartPr/>
                <p14:nvPr/>
              </p14:nvContentPartPr>
              <p14:xfrm>
                <a:off x="6006646" y="4821597"/>
                <a:ext cx="219600" cy="3978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9365428-A112-410F-B2A2-058A34F5AF0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997646" y="4812597"/>
                  <a:ext cx="2372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820C9F7-84F4-4C40-8762-9DE357E3164D}"/>
                    </a:ext>
                  </a:extLst>
                </p14:cNvPr>
                <p14:cNvContentPartPr/>
                <p14:nvPr/>
              </p14:nvContentPartPr>
              <p14:xfrm>
                <a:off x="6010246" y="4973157"/>
                <a:ext cx="239400" cy="997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820C9F7-84F4-4C40-8762-9DE357E3164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001606" y="4964517"/>
                  <a:ext cx="257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53D822A-930E-4075-B53F-645B10A336DD}"/>
                    </a:ext>
                  </a:extLst>
                </p14:cNvPr>
                <p14:cNvContentPartPr/>
                <p14:nvPr/>
              </p14:nvContentPartPr>
              <p14:xfrm>
                <a:off x="6441526" y="5002677"/>
                <a:ext cx="93600" cy="180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53D822A-930E-4075-B53F-645B10A336D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432526" y="4994037"/>
                  <a:ext cx="111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94CDE28-8F30-45FF-9792-D5871F3A98A1}"/>
                    </a:ext>
                  </a:extLst>
                </p14:cNvPr>
                <p14:cNvContentPartPr/>
                <p14:nvPr/>
              </p14:nvContentPartPr>
              <p14:xfrm>
                <a:off x="6482206" y="5090157"/>
                <a:ext cx="122760" cy="237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94CDE28-8F30-45FF-9792-D5871F3A98A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473206" y="5081517"/>
                  <a:ext cx="140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710E17B-3D41-441A-A55F-932DA71BA925}"/>
                    </a:ext>
                  </a:extLst>
                </p14:cNvPr>
                <p14:cNvContentPartPr/>
                <p14:nvPr/>
              </p14:nvContentPartPr>
              <p14:xfrm>
                <a:off x="6780646" y="4816197"/>
                <a:ext cx="232200" cy="2919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710E17B-3D41-441A-A55F-932DA71BA92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772006" y="4807197"/>
                  <a:ext cx="2498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14D899C-2973-4BDB-B7F4-B888D5AF163E}"/>
                    </a:ext>
                  </a:extLst>
                </p14:cNvPr>
                <p14:cNvContentPartPr/>
                <p14:nvPr/>
              </p14:nvContentPartPr>
              <p14:xfrm>
                <a:off x="6767326" y="4787397"/>
                <a:ext cx="233640" cy="3420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14D899C-2973-4BDB-B7F4-B888D5AF163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758686" y="4778397"/>
                  <a:ext cx="2512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DDDF10C-4D84-4DBF-9A6B-B8D5B0A238F8}"/>
                    </a:ext>
                  </a:extLst>
                </p14:cNvPr>
                <p14:cNvContentPartPr/>
                <p14:nvPr/>
              </p14:nvContentPartPr>
              <p14:xfrm>
                <a:off x="7151806" y="4938957"/>
                <a:ext cx="122760" cy="406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DDDF10C-4D84-4DBF-9A6B-B8D5B0A238F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143166" y="4930317"/>
                  <a:ext cx="1404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C9D8A7A-B5DB-4053-B3D5-ADBC86689DF8}"/>
                    </a:ext>
                  </a:extLst>
                </p14:cNvPr>
                <p14:cNvContentPartPr/>
                <p14:nvPr/>
              </p14:nvContentPartPr>
              <p14:xfrm>
                <a:off x="7227766" y="4804677"/>
                <a:ext cx="11880" cy="2160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C9D8A7A-B5DB-4053-B3D5-ADBC86689DF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218766" y="4796037"/>
                  <a:ext cx="295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C3A4F3F-B0EA-4392-B211-BD51E92E05E3}"/>
                    </a:ext>
                  </a:extLst>
                </p14:cNvPr>
                <p14:cNvContentPartPr/>
                <p14:nvPr/>
              </p14:nvContentPartPr>
              <p14:xfrm>
                <a:off x="7314886" y="4886397"/>
                <a:ext cx="186840" cy="3146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C3A4F3F-B0EA-4392-B211-BD51E92E05E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306246" y="4877397"/>
                  <a:ext cx="2044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362E596-E098-4A9E-8D74-F2FB3AF38E4D}"/>
                    </a:ext>
                  </a:extLst>
                </p14:cNvPr>
                <p14:cNvContentPartPr/>
                <p14:nvPr/>
              </p14:nvContentPartPr>
              <p14:xfrm>
                <a:off x="7413886" y="4740597"/>
                <a:ext cx="360" cy="237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362E596-E098-4A9E-8D74-F2FB3AF38E4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405246" y="4731957"/>
                  <a:ext cx="18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C53404C-31D2-45E5-9ADE-CF98437542DE}"/>
                    </a:ext>
                  </a:extLst>
                </p14:cNvPr>
                <p14:cNvContentPartPr/>
                <p14:nvPr/>
              </p14:nvContentPartPr>
              <p14:xfrm>
                <a:off x="7647166" y="4740597"/>
                <a:ext cx="93600" cy="1400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C53404C-31D2-45E5-9ADE-CF98437542D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638166" y="4731957"/>
                  <a:ext cx="111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76C87E1-C72F-493D-9092-8031BAA50AB6}"/>
                    </a:ext>
                  </a:extLst>
                </p14:cNvPr>
                <p14:cNvContentPartPr/>
                <p14:nvPr/>
              </p14:nvContentPartPr>
              <p14:xfrm>
                <a:off x="7722406" y="4694157"/>
                <a:ext cx="222120" cy="4078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76C87E1-C72F-493D-9092-8031BAA50AB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713406" y="4685157"/>
                  <a:ext cx="23976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8C36268-F6F6-45D8-83C1-64E60B34546E}"/>
                    </a:ext>
                  </a:extLst>
                </p14:cNvPr>
                <p14:cNvContentPartPr/>
                <p14:nvPr/>
              </p14:nvContentPartPr>
              <p14:xfrm>
                <a:off x="5806486" y="5456997"/>
                <a:ext cx="16920" cy="4489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8C36268-F6F6-45D8-83C1-64E60B34546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797486" y="5448357"/>
                  <a:ext cx="3456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6189C1A-DE3E-424E-942F-4897C7B396EF}"/>
                    </a:ext>
                  </a:extLst>
                </p14:cNvPr>
                <p14:cNvContentPartPr/>
                <p14:nvPr/>
              </p14:nvContentPartPr>
              <p14:xfrm>
                <a:off x="5987206" y="5486157"/>
                <a:ext cx="151200" cy="2977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6189C1A-DE3E-424E-942F-4897C7B396E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978206" y="5477157"/>
                  <a:ext cx="1688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82A141E-65AC-448F-BED1-5CABE68BD33B}"/>
                    </a:ext>
                  </a:extLst>
                </p14:cNvPr>
                <p14:cNvContentPartPr/>
                <p14:nvPr/>
              </p14:nvContentPartPr>
              <p14:xfrm>
                <a:off x="5992966" y="5672637"/>
                <a:ext cx="134280" cy="529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82A141E-65AC-448F-BED1-5CABE68BD33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983966" y="5663637"/>
                  <a:ext cx="151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2AB856E-84EF-4BDD-8F1E-0920F51BE4E7}"/>
                    </a:ext>
                  </a:extLst>
                </p14:cNvPr>
                <p14:cNvContentPartPr/>
                <p14:nvPr/>
              </p14:nvContentPartPr>
              <p14:xfrm>
                <a:off x="6295366" y="5456997"/>
                <a:ext cx="18360" cy="4838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2AB856E-84EF-4BDD-8F1E-0920F51BE4E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286366" y="5448357"/>
                  <a:ext cx="3600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F8DF4DD-E782-4400-AD5D-0A212E2E41DB}"/>
                    </a:ext>
                  </a:extLst>
                </p14:cNvPr>
                <p14:cNvContentPartPr/>
                <p14:nvPr/>
              </p14:nvContentPartPr>
              <p14:xfrm>
                <a:off x="6511366" y="5608557"/>
                <a:ext cx="81720" cy="61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F8DF4DD-E782-4400-AD5D-0A212E2E41D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502366" y="5599557"/>
                  <a:ext cx="99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CBD9540-8D6D-4AD3-888B-DE2DC7002F2A}"/>
                    </a:ext>
                  </a:extLst>
                </p14:cNvPr>
                <p14:cNvContentPartPr/>
                <p14:nvPr/>
              </p14:nvContentPartPr>
              <p14:xfrm>
                <a:off x="6505606" y="5672637"/>
                <a:ext cx="198360" cy="237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CBD9540-8D6D-4AD3-888B-DE2DC7002F2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496606" y="5663637"/>
                  <a:ext cx="216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FD13432-C0CB-48D8-A86D-40695960C42E}"/>
                    </a:ext>
                  </a:extLst>
                </p14:cNvPr>
                <p14:cNvContentPartPr/>
                <p14:nvPr/>
              </p14:nvContentPartPr>
              <p14:xfrm>
                <a:off x="6988726" y="5474637"/>
                <a:ext cx="151920" cy="2275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FD13432-C0CB-48D8-A86D-40695960C42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980086" y="5465637"/>
                  <a:ext cx="1695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EB2F5B5-60EE-4770-AA6A-8355EB9964A2}"/>
                    </a:ext>
                  </a:extLst>
                </p14:cNvPr>
                <p14:cNvContentPartPr/>
                <p14:nvPr/>
              </p14:nvContentPartPr>
              <p14:xfrm>
                <a:off x="7000606" y="5468877"/>
                <a:ext cx="75960" cy="1926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EB2F5B5-60EE-4770-AA6A-8355EB9964A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991606" y="5459877"/>
                  <a:ext cx="93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84CD5DB-3F98-40E7-84B4-82ACCCF0E8CD}"/>
                    </a:ext>
                  </a:extLst>
                </p14:cNvPr>
                <p14:cNvContentPartPr/>
                <p14:nvPr/>
              </p14:nvContentPartPr>
              <p14:xfrm>
                <a:off x="7140286" y="5375277"/>
                <a:ext cx="122760" cy="529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84CD5DB-3F98-40E7-84B4-82ACCCF0E8C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131646" y="5366637"/>
                  <a:ext cx="140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CCE6553-C609-4443-8F35-F77BC36D617F}"/>
                    </a:ext>
                  </a:extLst>
                </p14:cNvPr>
                <p14:cNvContentPartPr/>
                <p14:nvPr/>
              </p14:nvContentPartPr>
              <p14:xfrm>
                <a:off x="7454926" y="5404797"/>
                <a:ext cx="186840" cy="2390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CCE6553-C609-4443-8F35-F77BC36D617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445926" y="5395797"/>
                  <a:ext cx="2044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780D305-E0FF-456F-B008-E88A7F15EED5}"/>
                    </a:ext>
                  </a:extLst>
                </p14:cNvPr>
                <p14:cNvContentPartPr/>
                <p14:nvPr/>
              </p14:nvContentPartPr>
              <p14:xfrm>
                <a:off x="7751926" y="5404797"/>
                <a:ext cx="87840" cy="878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780D305-E0FF-456F-B008-E88A7F15EED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742926" y="5395797"/>
                  <a:ext cx="105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9CB701D-5F43-4F88-92E9-62D75208130F}"/>
                    </a:ext>
                  </a:extLst>
                </p14:cNvPr>
                <p14:cNvContentPartPr/>
                <p14:nvPr/>
              </p14:nvContentPartPr>
              <p14:xfrm>
                <a:off x="7845166" y="5346477"/>
                <a:ext cx="145800" cy="3207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9CB701D-5F43-4F88-92E9-62D75208130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836166" y="5337477"/>
                  <a:ext cx="1634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6AD5270-641B-421F-95ED-2826FBDE338F}"/>
                    </a:ext>
                  </a:extLst>
                </p14:cNvPr>
                <p14:cNvContentPartPr/>
                <p14:nvPr/>
              </p14:nvContentPartPr>
              <p14:xfrm>
                <a:off x="8037046" y="5189157"/>
                <a:ext cx="87840" cy="1267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6AD5270-641B-421F-95ED-2826FBDE338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028406" y="5180157"/>
                  <a:ext cx="105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0D692F0-028C-466F-88DD-C417AE7EE66F}"/>
                    </a:ext>
                  </a:extLst>
                </p14:cNvPr>
                <p14:cNvContentPartPr/>
                <p14:nvPr/>
              </p14:nvContentPartPr>
              <p14:xfrm>
                <a:off x="6651046" y="5020317"/>
                <a:ext cx="1503000" cy="7984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0D692F0-028C-466F-88DD-C417AE7EE66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642046" y="5011317"/>
                  <a:ext cx="1520640" cy="81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62CCA53-9EA4-452C-ACDE-CDE65910D312}"/>
                    </a:ext>
                  </a:extLst>
                </p14:cNvPr>
                <p14:cNvContentPartPr/>
                <p14:nvPr/>
              </p14:nvContentPartPr>
              <p14:xfrm>
                <a:off x="5620006" y="6045237"/>
                <a:ext cx="186840" cy="1458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62CCA53-9EA4-452C-ACDE-CDE65910D31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611366" y="6036597"/>
                  <a:ext cx="204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CB552D3-72ED-44CA-B0DB-F9E3E7465CA5}"/>
                    </a:ext>
                  </a:extLst>
                </p14:cNvPr>
                <p14:cNvContentPartPr/>
                <p14:nvPr/>
              </p14:nvContentPartPr>
              <p14:xfrm>
                <a:off x="5293846" y="5812317"/>
                <a:ext cx="87840" cy="1285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CB552D3-72ED-44CA-B0DB-F9E3E7465CA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284846" y="5803677"/>
                  <a:ext cx="105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A2B87AD-F26B-494E-98D8-AE94438C26DD}"/>
                    </a:ext>
                  </a:extLst>
                </p14:cNvPr>
                <p14:cNvContentPartPr/>
                <p14:nvPr/>
              </p14:nvContentPartPr>
              <p14:xfrm>
                <a:off x="5334886" y="5812317"/>
                <a:ext cx="163440" cy="3150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A2B87AD-F26B-494E-98D8-AE94438C26D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325886" y="5803677"/>
                  <a:ext cx="1810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65ACC09-67D5-4691-9F15-BDAF5EDA1C68}"/>
                    </a:ext>
                  </a:extLst>
                </p14:cNvPr>
                <p14:cNvContentPartPr/>
                <p14:nvPr/>
              </p14:nvContentPartPr>
              <p14:xfrm>
                <a:off x="5788846" y="6086277"/>
                <a:ext cx="454680" cy="4838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65ACC09-67D5-4691-9F15-BDAF5EDA1C6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780206" y="6077277"/>
                  <a:ext cx="47232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CA67A74-07A9-4A2E-9E3D-348BD6349B62}"/>
                    </a:ext>
                  </a:extLst>
                </p14:cNvPr>
                <p14:cNvContentPartPr/>
                <p14:nvPr/>
              </p14:nvContentPartPr>
              <p14:xfrm>
                <a:off x="6232006" y="6068637"/>
                <a:ext cx="35280" cy="702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CA67A74-07A9-4A2E-9E3D-348BD6349B6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223006" y="6059997"/>
                  <a:ext cx="52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9904849-3249-42B1-809C-60C7A4C8ECB7}"/>
                    </a:ext>
                  </a:extLst>
                </p14:cNvPr>
                <p14:cNvContentPartPr/>
                <p14:nvPr/>
              </p14:nvContentPartPr>
              <p14:xfrm>
                <a:off x="6400486" y="6032997"/>
                <a:ext cx="122760" cy="2401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9904849-3249-42B1-809C-60C7A4C8ECB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391846" y="6024357"/>
                  <a:ext cx="1404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819AD58-46A8-463E-8337-551FF8D8AD4B}"/>
                    </a:ext>
                  </a:extLst>
                </p14:cNvPr>
                <p14:cNvContentPartPr/>
                <p14:nvPr/>
              </p14:nvContentPartPr>
              <p14:xfrm>
                <a:off x="6385366" y="6126237"/>
                <a:ext cx="126360" cy="360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819AD58-46A8-463E-8337-551FF8D8AD4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376366" y="6117597"/>
                  <a:ext cx="144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DE87AB4-D4CE-4C8B-B3E8-6CA0A6541805}"/>
                    </a:ext>
                  </a:extLst>
                </p14:cNvPr>
                <p14:cNvContentPartPr/>
                <p14:nvPr/>
              </p14:nvContentPartPr>
              <p14:xfrm>
                <a:off x="6163966" y="6068277"/>
                <a:ext cx="50760" cy="241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DE87AB4-D4CE-4C8B-B3E8-6CA0A654180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154966" y="6059637"/>
                  <a:ext cx="68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601752C-01F7-43D1-8E66-7FC3FAF1B8F7}"/>
                    </a:ext>
                  </a:extLst>
                </p14:cNvPr>
                <p14:cNvContentPartPr/>
                <p14:nvPr/>
              </p14:nvContentPartPr>
              <p14:xfrm>
                <a:off x="5870566" y="6371397"/>
                <a:ext cx="105480" cy="2023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601752C-01F7-43D1-8E66-7FC3FAF1B8F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861926" y="6362757"/>
                  <a:ext cx="123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DA7198D-B61E-4A71-BB63-25C42CECCDB1}"/>
                    </a:ext>
                  </a:extLst>
                </p14:cNvPr>
                <p14:cNvContentPartPr/>
                <p14:nvPr/>
              </p14:nvContentPartPr>
              <p14:xfrm>
                <a:off x="5981086" y="6342237"/>
                <a:ext cx="94320" cy="1818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DA7198D-B61E-4A71-BB63-25C42CECCDB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972086" y="6333237"/>
                  <a:ext cx="1119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407CB52-03BE-4414-885C-507C9B6C6172}"/>
                    </a:ext>
                  </a:extLst>
                </p14:cNvPr>
                <p14:cNvContentPartPr/>
                <p14:nvPr/>
              </p14:nvContentPartPr>
              <p14:xfrm>
                <a:off x="5936806" y="6423957"/>
                <a:ext cx="114840" cy="529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407CB52-03BE-4414-885C-507C9B6C617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928166" y="6414957"/>
                  <a:ext cx="132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9BDB0AE-22C7-40E4-89C7-5AB665A478F9}"/>
                    </a:ext>
                  </a:extLst>
                </p14:cNvPr>
                <p14:cNvContentPartPr/>
                <p14:nvPr/>
              </p14:nvContentPartPr>
              <p14:xfrm>
                <a:off x="6022126" y="6307317"/>
                <a:ext cx="18000" cy="3150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9BDB0AE-22C7-40E4-89C7-5AB665A478F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013126" y="6298677"/>
                  <a:ext cx="356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FEF72AB-1505-4940-A642-C4C35B158DFC}"/>
                    </a:ext>
                  </a:extLst>
                </p14:cNvPr>
                <p14:cNvContentPartPr/>
                <p14:nvPr/>
              </p14:nvContentPartPr>
              <p14:xfrm>
                <a:off x="7215886" y="6225597"/>
                <a:ext cx="216000" cy="3096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FEF72AB-1505-4940-A642-C4C35B158DF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207246" y="6216597"/>
                  <a:ext cx="2336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8A370FB-972D-4CEB-9ACE-C9200E0A33C8}"/>
                    </a:ext>
                  </a:extLst>
                </p14:cNvPr>
                <p14:cNvContentPartPr/>
                <p14:nvPr/>
              </p14:nvContentPartPr>
              <p14:xfrm>
                <a:off x="7239286" y="6359877"/>
                <a:ext cx="186840" cy="518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8A370FB-972D-4CEB-9ACE-C9200E0A33C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230286" y="6350877"/>
                  <a:ext cx="204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F9BE01C-0F86-4C6C-83CC-972AFF8AA98E}"/>
                    </a:ext>
                  </a:extLst>
                </p14:cNvPr>
                <p14:cNvContentPartPr/>
                <p14:nvPr/>
              </p14:nvContentPartPr>
              <p14:xfrm>
                <a:off x="7536286" y="6260877"/>
                <a:ext cx="122760" cy="360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F9BE01C-0F86-4C6C-83CC-972AFF8AA98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527646" y="6251877"/>
                  <a:ext cx="140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4ACD6B7-32E1-473F-8E05-7417666F93DB}"/>
                    </a:ext>
                  </a:extLst>
                </p14:cNvPr>
                <p14:cNvContentPartPr/>
                <p14:nvPr/>
              </p14:nvContentPartPr>
              <p14:xfrm>
                <a:off x="7565446" y="6307317"/>
                <a:ext cx="122760" cy="352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4ACD6B7-32E1-473F-8E05-7417666F93D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556806" y="6298677"/>
                  <a:ext cx="140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7F8C52A-C912-4BA4-9BA4-FC7B572F9972}"/>
                    </a:ext>
                  </a:extLst>
                </p14:cNvPr>
                <p14:cNvContentPartPr/>
                <p14:nvPr/>
              </p14:nvContentPartPr>
              <p14:xfrm>
                <a:off x="7704406" y="6074397"/>
                <a:ext cx="36000" cy="4374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7F8C52A-C912-4BA4-9BA4-FC7B572F997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695766" y="6065397"/>
                  <a:ext cx="5364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5C70098-7D87-4DB7-8736-C42E16F8833E}"/>
                    </a:ext>
                  </a:extLst>
                </p14:cNvPr>
                <p14:cNvContentPartPr/>
                <p14:nvPr/>
              </p14:nvContentPartPr>
              <p14:xfrm>
                <a:off x="7816006" y="6114717"/>
                <a:ext cx="99360" cy="2635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5C70098-7D87-4DB7-8736-C42E16F8833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807006" y="6106077"/>
                  <a:ext cx="1170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FEB0062-2EA0-4E3F-8B8D-6C05ECEACE4A}"/>
                    </a:ext>
                  </a:extLst>
                </p14:cNvPr>
                <p14:cNvContentPartPr/>
                <p14:nvPr/>
              </p14:nvContentPartPr>
              <p14:xfrm>
                <a:off x="7792606" y="6214077"/>
                <a:ext cx="151920" cy="759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FEB0062-2EA0-4E3F-8B8D-6C05ECEACE4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783606" y="6205437"/>
                  <a:ext cx="169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3C46FA2-3D3D-4353-9584-4DF3EAF9C987}"/>
                    </a:ext>
                  </a:extLst>
                </p14:cNvPr>
                <p14:cNvContentPartPr/>
                <p14:nvPr/>
              </p14:nvContentPartPr>
              <p14:xfrm>
                <a:off x="7984486" y="6057117"/>
                <a:ext cx="52920" cy="3848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3C46FA2-3D3D-4353-9584-4DF3EAF9C98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975846" y="6048117"/>
                  <a:ext cx="705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298586E-1154-4C8D-A05C-4AA7EDC81F66}"/>
                    </a:ext>
                  </a:extLst>
                </p14:cNvPr>
                <p14:cNvContentPartPr/>
                <p14:nvPr/>
              </p14:nvContentPartPr>
              <p14:xfrm>
                <a:off x="8136046" y="6074397"/>
                <a:ext cx="222120" cy="2692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298586E-1154-4C8D-A05C-4AA7EDC81F6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127046" y="6065397"/>
                  <a:ext cx="2397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275F249-5ECC-4B5E-A7B6-B83C056B7CFA}"/>
                    </a:ext>
                  </a:extLst>
                </p14:cNvPr>
                <p14:cNvContentPartPr/>
                <p14:nvPr/>
              </p14:nvContentPartPr>
              <p14:xfrm>
                <a:off x="8235406" y="5818077"/>
                <a:ext cx="109080" cy="2271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275F249-5ECC-4B5E-A7B6-B83C056B7CF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226406" y="5809437"/>
                  <a:ext cx="1267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A042DEC-5407-453C-B553-3159D3BD59D9}"/>
                    </a:ext>
                  </a:extLst>
                </p14:cNvPr>
                <p14:cNvContentPartPr/>
                <p14:nvPr/>
              </p14:nvContentPartPr>
              <p14:xfrm>
                <a:off x="8235406" y="5672637"/>
                <a:ext cx="11880" cy="180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A042DEC-5407-453C-B553-3159D3BD59D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226406" y="5663637"/>
                  <a:ext cx="29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E93F1B4-BD32-4897-9594-3629CC06620D}"/>
                    </a:ext>
                  </a:extLst>
                </p14:cNvPr>
                <p14:cNvContentPartPr/>
                <p14:nvPr/>
              </p14:nvContentPartPr>
              <p14:xfrm>
                <a:off x="8392006" y="5684157"/>
                <a:ext cx="182160" cy="1810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E93F1B4-BD32-4897-9594-3629CC06620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383006" y="5675517"/>
                  <a:ext cx="199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773D3CD-B567-408A-9521-E070CB626226}"/>
                    </a:ext>
                  </a:extLst>
                </p14:cNvPr>
                <p14:cNvContentPartPr/>
                <p14:nvPr/>
              </p14:nvContentPartPr>
              <p14:xfrm>
                <a:off x="8444926" y="5602797"/>
                <a:ext cx="23760" cy="3790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773D3CD-B567-408A-9521-E070CB62622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435926" y="5593797"/>
                  <a:ext cx="414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FEBE041-1A3C-4264-80B9-51C58E887DF5}"/>
                    </a:ext>
                  </a:extLst>
                </p14:cNvPr>
                <p14:cNvContentPartPr/>
                <p14:nvPr/>
              </p14:nvContentPartPr>
              <p14:xfrm>
                <a:off x="7775686" y="6558237"/>
                <a:ext cx="145800" cy="3204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FEBE041-1A3C-4264-80B9-51C58E887DF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766686" y="6549237"/>
                  <a:ext cx="1634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0E87D05-3C73-45EB-87BC-7CC14C404985}"/>
                    </a:ext>
                  </a:extLst>
                </p14:cNvPr>
                <p14:cNvContentPartPr/>
                <p14:nvPr/>
              </p14:nvContentPartPr>
              <p14:xfrm>
                <a:off x="8078086" y="6522918"/>
                <a:ext cx="41040" cy="1749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0E87D05-3C73-45EB-87BC-7CC14C40498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069086" y="6514278"/>
                  <a:ext cx="58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EA0A24C-D705-4309-A412-804034E45B95}"/>
                    </a:ext>
                  </a:extLst>
                </p14:cNvPr>
                <p14:cNvContentPartPr/>
                <p14:nvPr/>
              </p14:nvContentPartPr>
              <p14:xfrm>
                <a:off x="7938046" y="6598518"/>
                <a:ext cx="156600" cy="410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EA0A24C-D705-4309-A412-804034E45B9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929406" y="6589878"/>
                  <a:ext cx="174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B276AE7-11CD-413E-8EB6-0B86B82F57EC}"/>
                    </a:ext>
                  </a:extLst>
                </p14:cNvPr>
                <p14:cNvContentPartPr/>
                <p14:nvPr/>
              </p14:nvContentPartPr>
              <p14:xfrm>
                <a:off x="7938046" y="6656838"/>
                <a:ext cx="192600" cy="878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B276AE7-11CD-413E-8EB6-0B86B82F57E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929406" y="6648198"/>
                  <a:ext cx="210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076718C-FAB0-469B-9B4A-BAF398929CE8}"/>
                    </a:ext>
                  </a:extLst>
                </p14:cNvPr>
                <p14:cNvContentPartPr/>
                <p14:nvPr/>
              </p14:nvContentPartPr>
              <p14:xfrm>
                <a:off x="8141446" y="6441558"/>
                <a:ext cx="30240" cy="2739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076718C-FAB0-469B-9B4A-BAF398929CE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132446" y="6432558"/>
                  <a:ext cx="478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E51B59F-71C7-45F3-A0FC-E16AAE1BDAC9}"/>
                    </a:ext>
                  </a:extLst>
                </p14:cNvPr>
                <p14:cNvContentPartPr/>
                <p14:nvPr/>
              </p14:nvContentPartPr>
              <p14:xfrm>
                <a:off x="8066206" y="6528318"/>
                <a:ext cx="344160" cy="2221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E51B59F-71C7-45F3-A0FC-E16AAE1BDAC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057566" y="6519678"/>
                  <a:ext cx="3618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022DDF5-085F-4BA2-96DD-3A01673380B8}"/>
                    </a:ext>
                  </a:extLst>
                </p14:cNvPr>
                <p14:cNvContentPartPr/>
                <p14:nvPr/>
              </p14:nvContentPartPr>
              <p14:xfrm>
                <a:off x="8369326" y="6406278"/>
                <a:ext cx="58680" cy="295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022DDF5-085F-4BA2-96DD-3A01673380B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360326" y="6397638"/>
                  <a:ext cx="76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BB6A2EF-7E9C-46C9-91FD-4D2B9020BCDD}"/>
                    </a:ext>
                  </a:extLst>
                </p14:cNvPr>
                <p14:cNvContentPartPr/>
                <p14:nvPr/>
              </p14:nvContentPartPr>
              <p14:xfrm>
                <a:off x="8520526" y="6249318"/>
                <a:ext cx="41040" cy="1519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BB6A2EF-7E9C-46C9-91FD-4D2B9020BCD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511886" y="6240318"/>
                  <a:ext cx="58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911C5E2-3A97-4696-A1D0-0B26326A032F}"/>
                    </a:ext>
                  </a:extLst>
                </p14:cNvPr>
                <p14:cNvContentPartPr/>
                <p14:nvPr/>
              </p14:nvContentPartPr>
              <p14:xfrm>
                <a:off x="8642926" y="6179478"/>
                <a:ext cx="29520" cy="1983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911C5E2-3A97-4696-A1D0-0B26326A032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634286" y="6170478"/>
                  <a:ext cx="47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DDDB805-0189-4555-97EE-83ABDE996956}"/>
                    </a:ext>
                  </a:extLst>
                </p14:cNvPr>
                <p14:cNvContentPartPr/>
                <p14:nvPr/>
              </p14:nvContentPartPr>
              <p14:xfrm>
                <a:off x="8659846" y="6208278"/>
                <a:ext cx="117720" cy="2739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DDDB805-0189-4555-97EE-83ABDE99695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650846" y="6199638"/>
                  <a:ext cx="1353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40FBDAD-1893-49CA-A686-D5DBD4D2AEBD}"/>
                    </a:ext>
                  </a:extLst>
                </p14:cNvPr>
                <p14:cNvContentPartPr/>
                <p14:nvPr/>
              </p14:nvContentPartPr>
              <p14:xfrm>
                <a:off x="8491366" y="6493758"/>
                <a:ext cx="349560" cy="993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40FBDAD-1893-49CA-A686-D5DBD4D2AEB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482726" y="6485118"/>
                  <a:ext cx="367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A1CAA1C-D48B-4C46-92B7-488BB86F6253}"/>
                    </a:ext>
                  </a:extLst>
                </p14:cNvPr>
                <p14:cNvContentPartPr/>
                <p14:nvPr/>
              </p14:nvContentPartPr>
              <p14:xfrm>
                <a:off x="8596486" y="6616158"/>
                <a:ext cx="232920" cy="1044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A1CAA1C-D48B-4C46-92B7-488BB86F625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587486" y="6607158"/>
                  <a:ext cx="250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BF9D179-F290-483C-9A4F-8DD326FC420E}"/>
                    </a:ext>
                  </a:extLst>
                </p14:cNvPr>
                <p14:cNvContentPartPr/>
                <p14:nvPr/>
              </p14:nvContentPartPr>
              <p14:xfrm>
                <a:off x="8566966" y="6656838"/>
                <a:ext cx="280080" cy="1054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BF9D179-F290-483C-9A4F-8DD326FC420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558326" y="6647838"/>
                  <a:ext cx="297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F7CE093-A9AB-48A1-A652-07DD24DDCC03}"/>
                    </a:ext>
                  </a:extLst>
                </p14:cNvPr>
                <p14:cNvContentPartPr/>
                <p14:nvPr/>
              </p14:nvContentPartPr>
              <p14:xfrm>
                <a:off x="8637166" y="6592758"/>
                <a:ext cx="134280" cy="2566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F7CE093-A9AB-48A1-A652-07DD24DDCC0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628166" y="6584118"/>
                  <a:ext cx="1519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633262E-0521-43A9-9D28-5DDB928293EF}"/>
                    </a:ext>
                  </a:extLst>
                </p14:cNvPr>
                <p14:cNvContentPartPr/>
                <p14:nvPr/>
              </p14:nvContentPartPr>
              <p14:xfrm>
                <a:off x="8596486" y="6156078"/>
                <a:ext cx="105120" cy="6933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633262E-0521-43A9-9D28-5DDB928293E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587486" y="6147078"/>
                  <a:ext cx="122760" cy="71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B6C24B1-0F94-40E5-A2E7-30E6E612317A}"/>
                    </a:ext>
                  </a:extLst>
                </p14:cNvPr>
                <p14:cNvContentPartPr/>
                <p14:nvPr/>
              </p14:nvContentPartPr>
              <p14:xfrm>
                <a:off x="8811766" y="6161838"/>
                <a:ext cx="115920" cy="7225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B6C24B1-0F94-40E5-A2E7-30E6E612317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803126" y="6152838"/>
                  <a:ext cx="133560" cy="74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81250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06CF743-962E-465B-AE67-8AC2576ACD98}"/>
                  </a:ext>
                </a:extLst>
              </p14:cNvPr>
              <p14:cNvContentPartPr/>
              <p14:nvPr/>
            </p14:nvContentPartPr>
            <p14:xfrm>
              <a:off x="762526" y="2207277"/>
              <a:ext cx="4176360" cy="1731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06CF743-962E-465B-AE67-8AC2576ACD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886" y="2198277"/>
                <a:ext cx="4194000" cy="19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75FD0D1D-B56F-4673-82F5-E130A897BB7D}"/>
              </a:ext>
            </a:extLst>
          </p:cNvPr>
          <p:cNvGrpSpPr/>
          <p:nvPr/>
        </p:nvGrpSpPr>
        <p:grpSpPr>
          <a:xfrm>
            <a:off x="1135486" y="372717"/>
            <a:ext cx="7554600" cy="4211280"/>
            <a:chOff x="1135486" y="372717"/>
            <a:chExt cx="7554600" cy="421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B027B33-E8F9-4415-B1F8-0A96763AB4E7}"/>
                    </a:ext>
                  </a:extLst>
                </p14:cNvPr>
                <p14:cNvContentPartPr/>
                <p14:nvPr/>
              </p14:nvContentPartPr>
              <p14:xfrm>
                <a:off x="1286686" y="410157"/>
                <a:ext cx="309240" cy="5328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B027B33-E8F9-4415-B1F8-0A96763AB4E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78046" y="401517"/>
                  <a:ext cx="32688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E25DD19-147B-4334-A853-AC78DBEFB027}"/>
                    </a:ext>
                  </a:extLst>
                </p14:cNvPr>
                <p14:cNvContentPartPr/>
                <p14:nvPr/>
              </p14:nvContentPartPr>
              <p14:xfrm>
                <a:off x="1834606" y="634797"/>
                <a:ext cx="198360" cy="46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E25DD19-147B-4334-A853-AC78DBEFB02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25606" y="625797"/>
                  <a:ext cx="216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293FA95-2E6F-410C-8BD9-93BCBA7C6BC3}"/>
                    </a:ext>
                  </a:extLst>
                </p14:cNvPr>
                <p14:cNvContentPartPr/>
                <p14:nvPr/>
              </p14:nvContentPartPr>
              <p14:xfrm>
                <a:off x="1875286" y="762957"/>
                <a:ext cx="140040" cy="11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293FA95-2E6F-410C-8BD9-93BCBA7C6BC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66286" y="753957"/>
                  <a:ext cx="157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E298EAF-3076-4E1E-9B09-306266992EE2}"/>
                    </a:ext>
                  </a:extLst>
                </p14:cNvPr>
                <p14:cNvContentPartPr/>
                <p14:nvPr/>
              </p14:nvContentPartPr>
              <p14:xfrm>
                <a:off x="2451286" y="618597"/>
                <a:ext cx="388440" cy="299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E298EAF-3076-4E1E-9B09-306266992EE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42286" y="609597"/>
                  <a:ext cx="4060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1285C6D-BD73-42FA-8A51-2B07B1A95DB4}"/>
                    </a:ext>
                  </a:extLst>
                </p14:cNvPr>
                <p14:cNvContentPartPr/>
                <p14:nvPr/>
              </p14:nvContentPartPr>
              <p14:xfrm>
                <a:off x="2935126" y="372717"/>
                <a:ext cx="1701000" cy="7437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1285C6D-BD73-42FA-8A51-2B07B1A95D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26486" y="363717"/>
                  <a:ext cx="1718640" cy="76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43B0B1E-800C-4FA6-A09B-6E593734080A}"/>
                    </a:ext>
                  </a:extLst>
                </p14:cNvPr>
                <p14:cNvContentPartPr/>
                <p14:nvPr/>
              </p14:nvContentPartPr>
              <p14:xfrm>
                <a:off x="3220966" y="601677"/>
                <a:ext cx="407520" cy="610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43B0B1E-800C-4FA6-A09B-6E593734080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12326" y="592677"/>
                  <a:ext cx="42516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432CBC0-3DA5-4E9B-B3D2-263F24A99323}"/>
                    </a:ext>
                  </a:extLst>
                </p14:cNvPr>
                <p14:cNvContentPartPr/>
                <p14:nvPr/>
              </p14:nvContentPartPr>
              <p14:xfrm>
                <a:off x="3918646" y="582237"/>
                <a:ext cx="216720" cy="376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432CBC0-3DA5-4E9B-B3D2-263F24A9932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10006" y="573237"/>
                  <a:ext cx="23436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5F90B1D-9F6C-4774-9E66-A2FEDDA682D7}"/>
                    </a:ext>
                  </a:extLst>
                </p14:cNvPr>
                <p14:cNvContentPartPr/>
                <p14:nvPr/>
              </p14:nvContentPartPr>
              <p14:xfrm>
                <a:off x="3872926" y="797877"/>
                <a:ext cx="280080" cy="35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5F90B1D-9F6C-4774-9E66-A2FEDDA682D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63926" y="788877"/>
                  <a:ext cx="297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C9075B4-136E-46F3-A87B-918398FBEE2E}"/>
                    </a:ext>
                  </a:extLst>
                </p14:cNvPr>
                <p14:cNvContentPartPr/>
                <p14:nvPr/>
              </p14:nvContentPartPr>
              <p14:xfrm>
                <a:off x="1288846" y="1718757"/>
                <a:ext cx="231480" cy="407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C9075B4-136E-46F3-A87B-918398FBEE2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80206" y="1709757"/>
                  <a:ext cx="24912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6CEB0E5-E40C-4872-9B10-D3AA7AF0831F}"/>
                    </a:ext>
                  </a:extLst>
                </p14:cNvPr>
                <p14:cNvContentPartPr/>
                <p14:nvPr/>
              </p14:nvContentPartPr>
              <p14:xfrm>
                <a:off x="1222966" y="1898397"/>
                <a:ext cx="407880" cy="58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6CEB0E5-E40C-4872-9B10-D3AA7AF0831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13966" y="1889757"/>
                  <a:ext cx="425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C409211-E5FE-4E5A-92E6-2F3652856B1C}"/>
                    </a:ext>
                  </a:extLst>
                </p14:cNvPr>
                <p14:cNvContentPartPr/>
                <p14:nvPr/>
              </p14:nvContentPartPr>
              <p14:xfrm>
                <a:off x="1892566" y="1846197"/>
                <a:ext cx="344160" cy="157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C409211-E5FE-4E5A-92E6-2F3652856B1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83926" y="1837197"/>
                  <a:ext cx="361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86FDFE0-FBFF-4DB1-B4A2-92CC2553A1DE}"/>
                    </a:ext>
                  </a:extLst>
                </p14:cNvPr>
                <p14:cNvContentPartPr/>
                <p14:nvPr/>
              </p14:nvContentPartPr>
              <p14:xfrm>
                <a:off x="2548486" y="1665837"/>
                <a:ext cx="462960" cy="425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86FDFE0-FBFF-4DB1-B4A2-92CC2553A1D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39486" y="1657197"/>
                  <a:ext cx="4806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9433E6D-AE39-43E6-86D0-39ED4F8BFFB4}"/>
                    </a:ext>
                  </a:extLst>
                </p14:cNvPr>
                <p14:cNvContentPartPr/>
                <p14:nvPr/>
              </p14:nvContentPartPr>
              <p14:xfrm>
                <a:off x="2539126" y="1916037"/>
                <a:ext cx="145800" cy="35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9433E6D-AE39-43E6-86D0-39ED4F8BFFB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30486" y="1907037"/>
                  <a:ext cx="163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87F3F78-9F81-4082-8A7D-BBA5DDDB732B}"/>
                    </a:ext>
                  </a:extLst>
                </p14:cNvPr>
                <p14:cNvContentPartPr/>
                <p14:nvPr/>
              </p14:nvContentPartPr>
              <p14:xfrm>
                <a:off x="2824246" y="2015037"/>
                <a:ext cx="117720" cy="123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87F3F78-9F81-4082-8A7D-BBA5DDDB732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15606" y="2006037"/>
                  <a:ext cx="135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7AC97F0-1E4A-4954-8E1D-A54515368720}"/>
                    </a:ext>
                  </a:extLst>
                </p14:cNvPr>
                <p14:cNvContentPartPr/>
                <p14:nvPr/>
              </p14:nvContentPartPr>
              <p14:xfrm>
                <a:off x="3220606" y="1421037"/>
                <a:ext cx="425520" cy="943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7AC97F0-1E4A-4954-8E1D-A5451536872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11606" y="1412037"/>
                  <a:ext cx="443160" cy="9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D29C8EA-8CFD-4D04-A291-F2591DE818C2}"/>
                    </a:ext>
                  </a:extLst>
                </p14:cNvPr>
                <p14:cNvContentPartPr/>
                <p14:nvPr/>
              </p14:nvContentPartPr>
              <p14:xfrm>
                <a:off x="3476926" y="1787877"/>
                <a:ext cx="524520" cy="372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D29C8EA-8CFD-4D04-A291-F2591DE818C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67926" y="1778877"/>
                  <a:ext cx="5421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1CC9609-2D22-4F7E-B422-4C7454BEF47B}"/>
                    </a:ext>
                  </a:extLst>
                </p14:cNvPr>
                <p14:cNvContentPartPr/>
                <p14:nvPr/>
              </p14:nvContentPartPr>
              <p14:xfrm>
                <a:off x="4438486" y="1391877"/>
                <a:ext cx="285840" cy="326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1CC9609-2D22-4F7E-B422-4C7454BEF47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29846" y="1382877"/>
                  <a:ext cx="3034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6CBA46D-D128-4DB5-BFC7-F62B8C1DE718}"/>
                    </a:ext>
                  </a:extLst>
                </p14:cNvPr>
                <p14:cNvContentPartPr/>
                <p14:nvPr/>
              </p14:nvContentPartPr>
              <p14:xfrm>
                <a:off x="4793086" y="1578357"/>
                <a:ext cx="46800" cy="379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6CBA46D-D128-4DB5-BFC7-F62B8C1DE71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84446" y="1569357"/>
                  <a:ext cx="644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39A0B52-5370-4BF6-8AA8-99EB021C8E02}"/>
                    </a:ext>
                  </a:extLst>
                </p14:cNvPr>
                <p14:cNvContentPartPr/>
                <p14:nvPr/>
              </p14:nvContentPartPr>
              <p14:xfrm>
                <a:off x="4775806" y="1700397"/>
                <a:ext cx="151200" cy="109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39A0B52-5370-4BF6-8AA8-99EB021C8E0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66806" y="1691397"/>
                  <a:ext cx="168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1BD4F03-E295-4C08-9528-015FE43103AC}"/>
                    </a:ext>
                  </a:extLst>
                </p14:cNvPr>
                <p14:cNvContentPartPr/>
                <p14:nvPr/>
              </p14:nvContentPartPr>
              <p14:xfrm>
                <a:off x="4816486" y="1309437"/>
                <a:ext cx="163440" cy="135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1BD4F03-E295-4C08-9528-015FE43103A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07486" y="1300797"/>
                  <a:ext cx="181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C5ABC08-9189-4D04-BE51-D07CBC0C3772}"/>
                    </a:ext>
                  </a:extLst>
                </p14:cNvPr>
                <p14:cNvContentPartPr/>
                <p14:nvPr/>
              </p14:nvContentPartPr>
              <p14:xfrm>
                <a:off x="4455406" y="1793997"/>
                <a:ext cx="641160" cy="140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C5ABC08-9189-4D04-BE51-D07CBC0C377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46406" y="1784997"/>
                  <a:ext cx="658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9E3AFEC-4BA0-42BA-9D27-F127451B3A46}"/>
                    </a:ext>
                  </a:extLst>
                </p14:cNvPr>
                <p14:cNvContentPartPr/>
                <p14:nvPr/>
              </p14:nvContentPartPr>
              <p14:xfrm>
                <a:off x="4443526" y="2067237"/>
                <a:ext cx="414000" cy="248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9E3AFEC-4BA0-42BA-9D27-F127451B3A4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34526" y="2058597"/>
                  <a:ext cx="4316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E0BDBBD-0DBD-4129-9BFB-13AB67260387}"/>
                    </a:ext>
                  </a:extLst>
                </p14:cNvPr>
                <p14:cNvContentPartPr/>
                <p14:nvPr/>
              </p14:nvContentPartPr>
              <p14:xfrm>
                <a:off x="4828006" y="1927557"/>
                <a:ext cx="78840" cy="85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E0BDBBD-0DBD-4129-9BFB-13AB6726038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19366" y="1918917"/>
                  <a:ext cx="96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B97EF02-3C64-43CB-9836-49C6BAD1E4FB}"/>
                    </a:ext>
                  </a:extLst>
                </p14:cNvPr>
                <p14:cNvContentPartPr/>
                <p14:nvPr/>
              </p14:nvContentPartPr>
              <p14:xfrm>
                <a:off x="5218246" y="1263717"/>
                <a:ext cx="315000" cy="1048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B97EF02-3C64-43CB-9836-49C6BAD1E4F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09606" y="1254717"/>
                  <a:ext cx="332640" cy="10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C48739A-5119-482D-84DD-863DD7D0FB09}"/>
                    </a:ext>
                  </a:extLst>
                </p14:cNvPr>
                <p14:cNvContentPartPr/>
                <p14:nvPr/>
              </p14:nvContentPartPr>
              <p14:xfrm>
                <a:off x="4868686" y="2009277"/>
                <a:ext cx="140400" cy="23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C48739A-5119-482D-84DD-863DD7D0FB0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60046" y="2000277"/>
                  <a:ext cx="158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826BBD7-B458-4443-800E-85D68544EC85}"/>
                    </a:ext>
                  </a:extLst>
                </p14:cNvPr>
                <p14:cNvContentPartPr/>
                <p14:nvPr/>
              </p14:nvContentPartPr>
              <p14:xfrm>
                <a:off x="5789206" y="1420677"/>
                <a:ext cx="355320" cy="507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826BBD7-B458-4443-800E-85D68544EC8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80566" y="1412037"/>
                  <a:ext cx="37296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4693B81-B728-480E-9E27-78AA3CB53616}"/>
                    </a:ext>
                  </a:extLst>
                </p14:cNvPr>
                <p14:cNvContentPartPr/>
                <p14:nvPr/>
              </p14:nvContentPartPr>
              <p14:xfrm>
                <a:off x="6517126" y="1455957"/>
                <a:ext cx="396360" cy="356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4693B81-B728-480E-9E27-78AA3CB5361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08126" y="1446957"/>
                  <a:ext cx="4140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DA65EEF-7ED7-4D5F-8A44-493E8C415FD8}"/>
                    </a:ext>
                  </a:extLst>
                </p14:cNvPr>
                <p14:cNvContentPartPr/>
                <p14:nvPr/>
              </p14:nvContentPartPr>
              <p14:xfrm>
                <a:off x="5812246" y="2282877"/>
                <a:ext cx="373680" cy="280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DA65EEF-7ED7-4D5F-8A44-493E8C415FD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03606" y="2274237"/>
                  <a:ext cx="3913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1D2E2B1-590D-4902-A733-4913C6E87869}"/>
                    </a:ext>
                  </a:extLst>
                </p14:cNvPr>
                <p14:cNvContentPartPr/>
                <p14:nvPr/>
              </p14:nvContentPartPr>
              <p14:xfrm>
                <a:off x="6349006" y="2207277"/>
                <a:ext cx="255600" cy="221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1D2E2B1-590D-4902-A733-4913C6E8786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40366" y="2198277"/>
                  <a:ext cx="2732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F532FB7-0517-4111-8154-4EB8D82E4AE9}"/>
                    </a:ext>
                  </a:extLst>
                </p14:cNvPr>
                <p14:cNvContentPartPr/>
                <p14:nvPr/>
              </p14:nvContentPartPr>
              <p14:xfrm>
                <a:off x="6743566" y="2166597"/>
                <a:ext cx="333720" cy="245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F532FB7-0517-4111-8154-4EB8D82E4AE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34566" y="2157597"/>
                  <a:ext cx="3513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82B92ED-E80D-4D09-931E-D4ECDE69453E}"/>
                    </a:ext>
                  </a:extLst>
                </p14:cNvPr>
                <p14:cNvContentPartPr/>
                <p14:nvPr/>
              </p14:nvContentPartPr>
              <p14:xfrm>
                <a:off x="7128766" y="2312037"/>
                <a:ext cx="64440" cy="273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82B92ED-E80D-4D09-931E-D4ECDE69453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19766" y="2303037"/>
                  <a:ext cx="820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3D3477A-A942-4F7E-8066-19FAA1780AAD}"/>
                    </a:ext>
                  </a:extLst>
                </p14:cNvPr>
                <p14:cNvContentPartPr/>
                <p14:nvPr/>
              </p14:nvContentPartPr>
              <p14:xfrm>
                <a:off x="7105366" y="2352717"/>
                <a:ext cx="224640" cy="69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3D3477A-A942-4F7E-8066-19FAA1780A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96366" y="2344077"/>
                  <a:ext cx="242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6678910-1628-4C53-BE77-E1318E76EA15}"/>
                    </a:ext>
                  </a:extLst>
                </p14:cNvPr>
                <p14:cNvContentPartPr/>
                <p14:nvPr/>
              </p14:nvContentPartPr>
              <p14:xfrm>
                <a:off x="1304326" y="2684637"/>
                <a:ext cx="2848320" cy="1438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6678910-1628-4C53-BE77-E1318E76EA1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295686" y="2675997"/>
                  <a:ext cx="2865960" cy="14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EDCFB89-FB3B-47B6-B4B3-DBC7FC4BB3D4}"/>
                    </a:ext>
                  </a:extLst>
                </p14:cNvPr>
                <p14:cNvContentPartPr/>
                <p14:nvPr/>
              </p14:nvContentPartPr>
              <p14:xfrm>
                <a:off x="1263646" y="2533437"/>
                <a:ext cx="2213640" cy="1363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EDCFB89-FB3B-47B6-B4B3-DBC7FC4BB3D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255006" y="2524437"/>
                  <a:ext cx="2231280" cy="13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6A1097C-1A58-4D49-BE13-8A243EE149D0}"/>
                    </a:ext>
                  </a:extLst>
                </p14:cNvPr>
                <p14:cNvContentPartPr/>
                <p14:nvPr/>
              </p14:nvContentPartPr>
              <p14:xfrm>
                <a:off x="1135486" y="2405277"/>
                <a:ext cx="2003760" cy="1188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6A1097C-1A58-4D49-BE13-8A243EE149D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26846" y="2396277"/>
                  <a:ext cx="2021400" cy="12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A766276-DB7C-46B5-8633-B5CB468FA2C3}"/>
                    </a:ext>
                  </a:extLst>
                </p14:cNvPr>
                <p14:cNvContentPartPr/>
                <p14:nvPr/>
              </p14:nvContentPartPr>
              <p14:xfrm>
                <a:off x="2574046" y="2579877"/>
                <a:ext cx="1881720" cy="646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A766276-DB7C-46B5-8633-B5CB468FA2C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65406" y="2571237"/>
                  <a:ext cx="1899360" cy="66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B270180-344B-4782-956E-FED6E6DF771F}"/>
                    </a:ext>
                  </a:extLst>
                </p14:cNvPr>
                <p14:cNvContentPartPr/>
                <p14:nvPr/>
              </p14:nvContentPartPr>
              <p14:xfrm>
                <a:off x="4619926" y="3051477"/>
                <a:ext cx="592920" cy="266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B270180-344B-4782-956E-FED6E6DF771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10926" y="3042477"/>
                  <a:ext cx="6105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155D1A9-AB85-4B37-BFFD-9B8BE6CA3484}"/>
                    </a:ext>
                  </a:extLst>
                </p14:cNvPr>
                <p14:cNvContentPartPr/>
                <p14:nvPr/>
              </p14:nvContentPartPr>
              <p14:xfrm>
                <a:off x="5265046" y="2970117"/>
                <a:ext cx="52920" cy="2332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155D1A9-AB85-4B37-BFFD-9B8BE6CA348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56046" y="2961477"/>
                  <a:ext cx="705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E594022-07E9-46F9-A70F-8A5E1C1C1BB0}"/>
                    </a:ext>
                  </a:extLst>
                </p14:cNvPr>
                <p14:cNvContentPartPr/>
                <p14:nvPr/>
              </p14:nvContentPartPr>
              <p14:xfrm>
                <a:off x="5387086" y="2999277"/>
                <a:ext cx="291600" cy="64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E594022-07E9-46F9-A70F-8A5E1C1C1BB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78446" y="2990637"/>
                  <a:ext cx="309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6856F4F-75F6-4F1F-BF95-06B186128647}"/>
                    </a:ext>
                  </a:extLst>
                </p14:cNvPr>
                <p14:cNvContentPartPr/>
                <p14:nvPr/>
              </p14:nvContentPartPr>
              <p14:xfrm>
                <a:off x="5527126" y="2847717"/>
                <a:ext cx="145800" cy="621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6856F4F-75F6-4F1F-BF95-06B18612864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518126" y="2838717"/>
                  <a:ext cx="16344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A9D8C92-5D54-46AB-AAA4-2B910E226EBB}"/>
                    </a:ext>
                  </a:extLst>
                </p14:cNvPr>
                <p14:cNvContentPartPr/>
                <p14:nvPr/>
              </p14:nvContentPartPr>
              <p14:xfrm>
                <a:off x="5666806" y="2865357"/>
                <a:ext cx="105120" cy="308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A9D8C92-5D54-46AB-AAA4-2B910E226EB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57806" y="2856357"/>
                  <a:ext cx="1227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C6F281B-6D87-4C6C-B146-2D5B869F784C}"/>
                    </a:ext>
                  </a:extLst>
                </p14:cNvPr>
                <p14:cNvContentPartPr/>
                <p14:nvPr/>
              </p14:nvContentPartPr>
              <p14:xfrm>
                <a:off x="5823766" y="2853837"/>
                <a:ext cx="413280" cy="390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C6F281B-6D87-4C6C-B146-2D5B869F784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15126" y="2844837"/>
                  <a:ext cx="43092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9B12C5F-DB16-4BA4-A384-17BBC4EA1E3D}"/>
                    </a:ext>
                  </a:extLst>
                </p14:cNvPr>
                <p14:cNvContentPartPr/>
                <p14:nvPr/>
              </p14:nvContentPartPr>
              <p14:xfrm>
                <a:off x="6557446" y="2865357"/>
                <a:ext cx="379440" cy="3729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9B12C5F-DB16-4BA4-A384-17BBC4EA1E3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48446" y="2856717"/>
                  <a:ext cx="3970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F73D0CB-54E6-41C0-8811-6CD88ADA8CC6}"/>
                    </a:ext>
                  </a:extLst>
                </p14:cNvPr>
                <p14:cNvContentPartPr/>
                <p14:nvPr/>
              </p14:nvContentPartPr>
              <p14:xfrm>
                <a:off x="6744286" y="2888037"/>
                <a:ext cx="915120" cy="309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F73D0CB-54E6-41C0-8811-6CD88ADA8CC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35286" y="2879397"/>
                  <a:ext cx="9327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7FD1AD6-B92C-4969-8EC9-76E085499210}"/>
                    </a:ext>
                  </a:extLst>
                </p14:cNvPr>
                <p14:cNvContentPartPr/>
                <p14:nvPr/>
              </p14:nvContentPartPr>
              <p14:xfrm>
                <a:off x="7746166" y="2830437"/>
                <a:ext cx="52920" cy="751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7FD1AD6-B92C-4969-8EC9-76E08549921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37166" y="2821437"/>
                  <a:ext cx="70560" cy="76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4F70439-EBE7-4276-9907-828D99C7A1CB}"/>
                    </a:ext>
                  </a:extLst>
                </p14:cNvPr>
                <p14:cNvContentPartPr/>
                <p14:nvPr/>
              </p14:nvContentPartPr>
              <p14:xfrm>
                <a:off x="7693606" y="2739357"/>
                <a:ext cx="996480" cy="432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4F70439-EBE7-4276-9907-828D99C7A1C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84606" y="2730357"/>
                  <a:ext cx="101412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70FBDFB-E359-4C69-85B5-A04F93952B2C}"/>
                    </a:ext>
                  </a:extLst>
                </p14:cNvPr>
                <p14:cNvContentPartPr/>
                <p14:nvPr/>
              </p14:nvContentPartPr>
              <p14:xfrm>
                <a:off x="2935126" y="3784797"/>
                <a:ext cx="420120" cy="350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70FBDFB-E359-4C69-85B5-A04F93952B2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26126" y="3775797"/>
                  <a:ext cx="4377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C4C8F37-7E6B-4896-9AB2-939B0349F136}"/>
                    </a:ext>
                  </a:extLst>
                </p14:cNvPr>
                <p14:cNvContentPartPr/>
                <p14:nvPr/>
              </p14:nvContentPartPr>
              <p14:xfrm>
                <a:off x="3442006" y="4030317"/>
                <a:ext cx="29520" cy="5536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C4C8F37-7E6B-4896-9AB2-939B0349F13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33006" y="4021317"/>
                  <a:ext cx="4716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9B33124-6A5E-4135-8C9E-912F7E6E84B4}"/>
                    </a:ext>
                  </a:extLst>
                </p14:cNvPr>
                <p14:cNvContentPartPr/>
                <p14:nvPr/>
              </p14:nvContentPartPr>
              <p14:xfrm>
                <a:off x="3354526" y="4076757"/>
                <a:ext cx="285840" cy="191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9B33124-6A5E-4135-8C9E-912F7E6E84B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45886" y="4067757"/>
                  <a:ext cx="303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92D16C3-BA4A-442D-9DC8-5366425AD351}"/>
                    </a:ext>
                  </a:extLst>
                </p14:cNvPr>
                <p14:cNvContentPartPr/>
                <p14:nvPr/>
              </p14:nvContentPartPr>
              <p14:xfrm>
                <a:off x="3377926" y="3733677"/>
                <a:ext cx="221760" cy="990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92D16C3-BA4A-442D-9DC8-5366425AD35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68926" y="3724677"/>
                  <a:ext cx="239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170AA91-7048-4F48-AE2F-FC83A403D901}"/>
                    </a:ext>
                  </a:extLst>
                </p14:cNvPr>
                <p14:cNvContentPartPr/>
                <p14:nvPr/>
              </p14:nvContentPartPr>
              <p14:xfrm>
                <a:off x="3843766" y="3942837"/>
                <a:ext cx="99360" cy="61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170AA91-7048-4F48-AE2F-FC83A403D90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35126" y="3933837"/>
                  <a:ext cx="117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BD0BDA7-AFCB-456D-ACD3-CC78BA7DDD29}"/>
                    </a:ext>
                  </a:extLst>
                </p14:cNvPr>
                <p14:cNvContentPartPr/>
                <p14:nvPr/>
              </p14:nvContentPartPr>
              <p14:xfrm>
                <a:off x="3849526" y="4158477"/>
                <a:ext cx="145800" cy="410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BD0BDA7-AFCB-456D-ACD3-CC78BA7DDD2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40886" y="4149477"/>
                  <a:ext cx="163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B6814B3-890F-4C60-870E-DB7D40DBC8C6}"/>
                    </a:ext>
                  </a:extLst>
                </p14:cNvPr>
                <p14:cNvContentPartPr/>
                <p14:nvPr/>
              </p14:nvContentPartPr>
              <p14:xfrm>
                <a:off x="4408606" y="3656637"/>
                <a:ext cx="338400" cy="4561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B6814B3-890F-4C60-870E-DB7D40DBC8C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99966" y="3647637"/>
                  <a:ext cx="35604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ABE456E-43AE-40CA-A62E-514459B30108}"/>
                    </a:ext>
                  </a:extLst>
                </p14:cNvPr>
                <p14:cNvContentPartPr/>
                <p14:nvPr/>
              </p14:nvContentPartPr>
              <p14:xfrm>
                <a:off x="4770766" y="3779397"/>
                <a:ext cx="270720" cy="239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ABE456E-43AE-40CA-A62E-514459B3010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61766" y="3770397"/>
                  <a:ext cx="2883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214D49D-7300-45B1-87F0-F2FC330F6F25}"/>
                    </a:ext>
                  </a:extLst>
                </p14:cNvPr>
                <p14:cNvContentPartPr/>
                <p14:nvPr/>
              </p14:nvContentPartPr>
              <p14:xfrm>
                <a:off x="4938886" y="3542877"/>
                <a:ext cx="186840" cy="1497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214D49D-7300-45B1-87F0-F2FC330F6F2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29886" y="3534237"/>
                  <a:ext cx="204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03AE7E6-AC96-48B3-939C-BCAB474F8263}"/>
                    </a:ext>
                  </a:extLst>
                </p14:cNvPr>
                <p14:cNvContentPartPr/>
                <p14:nvPr/>
              </p14:nvContentPartPr>
              <p14:xfrm>
                <a:off x="4199086" y="4029957"/>
                <a:ext cx="1491120" cy="82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03AE7E6-AC96-48B3-939C-BCAB474F826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190086" y="4020957"/>
                  <a:ext cx="1508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B345BD7-2B5D-458F-84F1-8C65CE804D06}"/>
                    </a:ext>
                  </a:extLst>
                </p14:cNvPr>
                <p14:cNvContentPartPr/>
                <p14:nvPr/>
              </p14:nvContentPartPr>
              <p14:xfrm>
                <a:off x="4414366" y="4245237"/>
                <a:ext cx="198720" cy="239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B345BD7-2B5D-458F-84F1-8C65CE804D0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405366" y="4236597"/>
                  <a:ext cx="2163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4DFC0FB-A66A-4B1B-852A-F7A490BEF469}"/>
                    </a:ext>
                  </a:extLst>
                </p14:cNvPr>
                <p14:cNvContentPartPr/>
                <p14:nvPr/>
              </p14:nvContentPartPr>
              <p14:xfrm>
                <a:off x="4402846" y="4350357"/>
                <a:ext cx="227520" cy="122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4DFC0FB-A66A-4B1B-852A-F7A490BEF46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394206" y="4341717"/>
                  <a:ext cx="245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35D51F4-D01F-490C-AFF0-856A2905C945}"/>
                    </a:ext>
                  </a:extLst>
                </p14:cNvPr>
                <p14:cNvContentPartPr/>
                <p14:nvPr/>
              </p14:nvContentPartPr>
              <p14:xfrm>
                <a:off x="4793086" y="4216437"/>
                <a:ext cx="192600" cy="210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35D51F4-D01F-490C-AFF0-856A2905C94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84446" y="4207437"/>
                  <a:ext cx="210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828A53E-B008-4410-A2D6-D36A8C711C13}"/>
                    </a:ext>
                  </a:extLst>
                </p14:cNvPr>
                <p14:cNvContentPartPr/>
                <p14:nvPr/>
              </p14:nvContentPartPr>
              <p14:xfrm>
                <a:off x="5008726" y="4303557"/>
                <a:ext cx="163440" cy="146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828A53E-B008-4410-A2D6-D36A8C711C1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99726" y="4294917"/>
                  <a:ext cx="181080" cy="164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0345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</cp:lastModifiedBy>
  <cp:revision>59</cp:revision>
  <cp:lastPrinted>2020-02-05T14:04:21Z</cp:lastPrinted>
  <dcterms:created xsi:type="dcterms:W3CDTF">2018-08-30T17:22:35Z</dcterms:created>
  <dcterms:modified xsi:type="dcterms:W3CDTF">2020-09-17T01:01:49Z</dcterms:modified>
</cp:coreProperties>
</file>